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en-US" dirty="0" smtClean="0"/>
              <a:t>It is I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Your editor has returned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B26-4125-469D-A23C-9929F61A9796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jj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 err="1" smtClean="0"/>
              <a:t>Hjj</a:t>
            </a:r>
            <a:endParaRPr lang="en-GB" dirty="0" smtClean="0"/>
          </a:p>
          <a:p>
            <a:fld id="{31BBE69D-5F89-4C25-96D2-CA4443AE73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438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B26-4125-469D-A23C-9929F61A9796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E69D-5F89-4C25-96D2-CA4443AE7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25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B26-4125-469D-A23C-9929F61A9796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E69D-5F89-4C25-96D2-CA4443AE7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13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B26-4125-469D-A23C-9929F61A9796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E69D-5F89-4C25-96D2-CA4443AE7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95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B26-4125-469D-A23C-9929F61A9796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E69D-5F89-4C25-96D2-CA4443AE7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61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B26-4125-469D-A23C-9929F61A9796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E69D-5F89-4C25-96D2-CA4443AE7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16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B26-4125-469D-A23C-9929F61A9796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E69D-5F89-4C25-96D2-CA4443AE7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83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B26-4125-469D-A23C-9929F61A9796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E69D-5F89-4C25-96D2-CA4443AE7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35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B26-4125-469D-A23C-9929F61A9796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E69D-5F89-4C25-96D2-CA4443AE7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35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B26-4125-469D-A23C-9929F61A9796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E69D-5F89-4C25-96D2-CA4443AE7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94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6B26-4125-469D-A23C-9929F61A9796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BE69D-5F89-4C25-96D2-CA4443AE7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16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6B26-4125-469D-A23C-9929F61A9796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BE69D-5F89-4C25-96D2-CA4443AE7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3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Slide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Lmao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05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Ít</a:t>
            </a:r>
            <a:r>
              <a:rPr lang="en-US" dirty="0" smtClean="0"/>
              <a:t> 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91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know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46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Slide 1</vt:lpstr>
      <vt:lpstr>Hello</vt:lpstr>
      <vt:lpstr>Do you know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</cp:revision>
  <dcterms:created xsi:type="dcterms:W3CDTF">2025-09-30T02:40:28Z</dcterms:created>
  <dcterms:modified xsi:type="dcterms:W3CDTF">2025-09-30T02:48:26Z</dcterms:modified>
</cp:coreProperties>
</file>