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37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54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6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70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932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2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166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7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97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868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54ECC-A650-40E1-9A64-6BC3712D0F3B}" type="datetimeFigureOut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2F551-DCF7-46AC-91BE-4A611E4AD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2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Powerpoint02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Nguyễn</a:t>
            </a:r>
            <a:r>
              <a:rPr lang="en-US" dirty="0" smtClean="0"/>
              <a:t> Minh </a:t>
            </a:r>
            <a:r>
              <a:rPr lang="en-US" dirty="0" err="1" smtClean="0"/>
              <a:t>Tân</a:t>
            </a:r>
            <a:r>
              <a:rPr lang="en-US" dirty="0" smtClean="0"/>
              <a:t> </a:t>
            </a:r>
            <a:r>
              <a:rPr lang="en-US" dirty="0" err="1" smtClean="0"/>
              <a:t>jdjdjdjdj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999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Bài Tập Powerpoint02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Powerpoint02</dc:title>
  <dc:creator>Admin</dc:creator>
  <cp:lastModifiedBy>Admin</cp:lastModifiedBy>
  <cp:revision>1</cp:revision>
  <dcterms:created xsi:type="dcterms:W3CDTF">2025-09-30T01:18:39Z</dcterms:created>
  <dcterms:modified xsi:type="dcterms:W3CDTF">2025-09-30T01:18:58Z</dcterms:modified>
</cp:coreProperties>
</file>