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5F-096D-4ADE-A430-E8083774F36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169-A990-4C81-B5ED-1EFBF3623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51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5F-096D-4ADE-A430-E8083774F36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169-A990-4C81-B5ED-1EFBF3623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68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5F-096D-4ADE-A430-E8083774F36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169-A990-4C81-B5ED-1EFBF3623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5F-096D-4ADE-A430-E8083774F36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169-A990-4C81-B5ED-1EFBF3623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19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5F-096D-4ADE-A430-E8083774F36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169-A990-4C81-B5ED-1EFBF3623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74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5F-096D-4ADE-A430-E8083774F36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169-A990-4C81-B5ED-1EFBF3623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7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5F-096D-4ADE-A430-E8083774F36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169-A990-4C81-B5ED-1EFBF3623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34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5F-096D-4ADE-A430-E8083774F36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169-A990-4C81-B5ED-1EFBF3623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3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5F-096D-4ADE-A430-E8083774F36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169-A990-4C81-B5ED-1EFBF3623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40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5F-096D-4ADE-A430-E8083774F36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169-A990-4C81-B5ED-1EFBF3623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22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5F-096D-4ADE-A430-E8083774F36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169-A990-4C81-B5ED-1EFBF3623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0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445F-096D-4ADE-A430-E8083774F36A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E9169-A990-4C81-B5ED-1EFBF3623E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39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7" y="534693"/>
            <a:ext cx="6697967" cy="4743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6" name="TextBox 5"/>
          <p:cNvSpPr txBox="1"/>
          <p:nvPr/>
        </p:nvSpPr>
        <p:spPr>
          <a:xfrm>
            <a:off x="8416636" y="2583470"/>
            <a:ext cx="56318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Ubuntu wallpaper</a:t>
            </a:r>
          </a:p>
          <a:p>
            <a:endParaRPr lang="en-GB" sz="4000" dirty="0"/>
          </a:p>
        </p:txBody>
      </p:sp>
      <p:sp>
        <p:nvSpPr>
          <p:cNvPr id="7" name="Rectangle 6"/>
          <p:cNvSpPr/>
          <p:nvPr/>
        </p:nvSpPr>
        <p:spPr>
          <a:xfrm>
            <a:off x="8582891" y="534693"/>
            <a:ext cx="1995054" cy="1273325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2025-09-30T02:05:56Z</dcterms:created>
  <dcterms:modified xsi:type="dcterms:W3CDTF">2025-09-30T02:06:22Z</dcterms:modified>
</cp:coreProperties>
</file>