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86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97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67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31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3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06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9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36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34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25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8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E8355-519B-4EB1-8419-EC60C7B7BF43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2B3C1-EDCE-49C0-8231-DD0471D9F3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4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JSJAJDASKJDASH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ádasdasfdsfntdsagd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80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Sfshgfahxgc</a:t>
            </a:r>
            <a:r>
              <a:rPr lang="en-US" dirty="0" smtClean="0"/>
              <a:t> </a:t>
            </a:r>
            <a:r>
              <a:rPr lang="en-US" dirty="0" err="1" smtClean="0"/>
              <a:t>hsf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Hjfdshjsdhjsdu</a:t>
            </a:r>
            <a:r>
              <a:rPr lang="en-US" dirty="0" smtClean="0"/>
              <a:t> </a:t>
            </a:r>
            <a:r>
              <a:rPr lang="en-US" dirty="0" err="1" smtClean="0"/>
              <a:t>sjdas</a:t>
            </a:r>
            <a:r>
              <a:rPr lang="en-US" dirty="0" smtClean="0"/>
              <a:t> </a:t>
            </a:r>
            <a:r>
              <a:rPr lang="en-US" dirty="0" err="1" smtClean="0"/>
              <a:t>hdahf</a:t>
            </a:r>
            <a:r>
              <a:rPr lang="en-US" dirty="0" smtClean="0"/>
              <a:t> 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441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JSJAJDASKJDASH</vt:lpstr>
      <vt:lpstr>Sfshgfahxgc hsf sdf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JSJAJDASKJDASH</dc:title>
  <dc:creator>Admin</dc:creator>
  <cp:lastModifiedBy>Admin</cp:lastModifiedBy>
  <cp:revision>1</cp:revision>
  <dcterms:created xsi:type="dcterms:W3CDTF">2025-09-30T02:31:12Z</dcterms:created>
  <dcterms:modified xsi:type="dcterms:W3CDTF">2025-09-30T02:31:26Z</dcterms:modified>
</cp:coreProperties>
</file>