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2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0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8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22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EA2D-A55D-4BB5-B95C-12B40CB1803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FCF1-008E-4A3E-AB8E-49D0CB22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Bien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hau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28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sadadssadsad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asdasasadsads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6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Bien doi ki hau</vt:lpstr>
      <vt:lpstr>sadadssadsad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 doi ki hau</dc:title>
  <dc:creator>Admin</dc:creator>
  <cp:lastModifiedBy>Admin</cp:lastModifiedBy>
  <cp:revision>1</cp:revision>
  <dcterms:created xsi:type="dcterms:W3CDTF">2025-10-01T08:41:19Z</dcterms:created>
  <dcterms:modified xsi:type="dcterms:W3CDTF">2025-10-01T08:41:21Z</dcterms:modified>
</cp:coreProperties>
</file>