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0A8A-E411-4E60-8042-BD937EACFE7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FED4-4C06-4E70-9AFD-E82314D18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5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0A8A-E411-4E60-8042-BD937EACFE7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FED4-4C06-4E70-9AFD-E82314D18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0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0A8A-E411-4E60-8042-BD937EACFE7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FED4-4C06-4E70-9AFD-E82314D18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8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0A8A-E411-4E60-8042-BD937EACFE7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FED4-4C06-4E70-9AFD-E82314D18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8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0A8A-E411-4E60-8042-BD937EACFE7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FED4-4C06-4E70-9AFD-E82314D18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2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0A8A-E411-4E60-8042-BD937EACFE7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FED4-4C06-4E70-9AFD-E82314D18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8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0A8A-E411-4E60-8042-BD937EACFE7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FED4-4C06-4E70-9AFD-E82314D18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6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0A8A-E411-4E60-8042-BD937EACFE7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FED4-4C06-4E70-9AFD-E82314D18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2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0A8A-E411-4E60-8042-BD937EACFE7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FED4-4C06-4E70-9AFD-E82314D18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5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0A8A-E411-4E60-8042-BD937EACFE7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FED4-4C06-4E70-9AFD-E82314D18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0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0A8A-E411-4E60-8042-BD937EACFE7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FED4-4C06-4E70-9AFD-E82314D18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4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B0A8A-E411-4E60-8042-BD937EACFE7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5FED4-4C06-4E70-9AFD-E82314D18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476" y="395198"/>
            <a:ext cx="4013916" cy="165576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Đây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giao</a:t>
            </a:r>
            <a:r>
              <a:rPr lang="en-US" sz="1800" dirty="0" smtClean="0"/>
              <a:t> </a:t>
            </a:r>
            <a:r>
              <a:rPr lang="en-US" sz="1800" dirty="0" err="1" smtClean="0"/>
              <a:t>diện</a:t>
            </a:r>
            <a:r>
              <a:rPr lang="en-US" sz="1800" dirty="0" smtClean="0"/>
              <a:t> </a:t>
            </a:r>
            <a:r>
              <a:rPr lang="en-US" sz="1800" dirty="0" err="1" smtClean="0"/>
              <a:t>màn</a:t>
            </a:r>
            <a:r>
              <a:rPr lang="en-US" sz="1800" dirty="0" smtClean="0"/>
              <a:t> </a:t>
            </a:r>
            <a:r>
              <a:rPr lang="en-US" sz="1800" dirty="0" err="1" smtClean="0"/>
              <a:t>hình</a:t>
            </a:r>
            <a:r>
              <a:rPr lang="en-US" sz="1800" dirty="0" smtClean="0"/>
              <a:t> </a:t>
            </a:r>
            <a:r>
              <a:rPr lang="en-US" sz="1800" dirty="0" err="1" smtClean="0"/>
              <a:t>chính</a:t>
            </a:r>
            <a:r>
              <a:rPr lang="en-US" sz="1800" dirty="0" smtClean="0"/>
              <a:t> </a:t>
            </a:r>
            <a:r>
              <a:rPr lang="en-US" sz="1800" dirty="0" err="1" smtClean="0"/>
              <a:t>khi</a:t>
            </a:r>
            <a:r>
              <a:rPr lang="en-US" sz="1800" dirty="0" smtClean="0"/>
              <a:t> </a:t>
            </a:r>
            <a:r>
              <a:rPr lang="en-US" sz="1800" dirty="0" err="1" smtClean="0"/>
              <a:t>khách</a:t>
            </a:r>
            <a:r>
              <a:rPr lang="en-US" sz="1800" dirty="0" smtClean="0"/>
              <a:t> </a:t>
            </a:r>
            <a:r>
              <a:rPr lang="en-US" sz="1800" dirty="0" err="1" smtClean="0"/>
              <a:t>hàng</a:t>
            </a:r>
            <a:r>
              <a:rPr lang="en-US" sz="1800" dirty="0" smtClean="0"/>
              <a:t> </a:t>
            </a:r>
            <a:r>
              <a:rPr lang="en-US" sz="1800" dirty="0" err="1" smtClean="0"/>
              <a:t>mở</a:t>
            </a:r>
            <a:r>
              <a:rPr lang="en-US" sz="1800" dirty="0" smtClean="0"/>
              <a:t> app </a:t>
            </a:r>
            <a:r>
              <a:rPr lang="en-US" sz="1800" dirty="0" err="1" smtClean="0"/>
              <a:t>lên</a:t>
            </a:r>
            <a:r>
              <a:rPr lang="en-US" sz="1800" dirty="0" smtClean="0"/>
              <a:t>. </a:t>
            </a:r>
            <a:r>
              <a:rPr lang="en-US" sz="1800" dirty="0" err="1" smtClean="0"/>
              <a:t>Ảnh</a:t>
            </a:r>
            <a:r>
              <a:rPr lang="en-US" sz="1800" dirty="0" smtClean="0"/>
              <a:t> </a:t>
            </a:r>
            <a:r>
              <a:rPr lang="en-US" sz="1800" dirty="0" err="1" smtClean="0"/>
              <a:t>lấy</a:t>
            </a:r>
            <a:r>
              <a:rPr lang="en-US" sz="1800" dirty="0" smtClean="0"/>
              <a:t> </a:t>
            </a:r>
            <a:r>
              <a:rPr lang="en-US" sz="1800" dirty="0" err="1" smtClean="0"/>
              <a:t>từ</a:t>
            </a:r>
            <a:r>
              <a:rPr lang="en-US" sz="1800" dirty="0" smtClean="0"/>
              <a:t> server </a:t>
            </a:r>
            <a:r>
              <a:rPr lang="en-US" sz="1800" dirty="0" err="1" smtClean="0"/>
              <a:t>về</a:t>
            </a:r>
            <a:r>
              <a:rPr lang="en-US" sz="1800" dirty="0" smtClean="0"/>
              <a:t> </a:t>
            </a:r>
            <a:r>
              <a:rPr lang="en-US" sz="1800" dirty="0" err="1" smtClean="0"/>
              <a:t>nên</a:t>
            </a:r>
            <a:r>
              <a:rPr lang="en-US" sz="1800" dirty="0" smtClean="0"/>
              <a:t> </a:t>
            </a:r>
            <a:r>
              <a:rPr lang="en-US" sz="1800" dirty="0" err="1" smtClean="0"/>
              <a:t>mình</a:t>
            </a:r>
            <a:r>
              <a:rPr lang="en-US" sz="1800" dirty="0" smtClean="0"/>
              <a:t> </a:t>
            </a:r>
            <a:r>
              <a:rPr lang="en-US" sz="1800" dirty="0" err="1" smtClean="0"/>
              <a:t>chọn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tùy</a:t>
            </a:r>
            <a:r>
              <a:rPr lang="en-US" sz="1800" dirty="0" smtClean="0"/>
              <a:t> </a:t>
            </a:r>
            <a:r>
              <a:rPr lang="en-US" sz="1800" dirty="0" err="1" smtClean="0"/>
              <a:t>theo</a:t>
            </a:r>
            <a:r>
              <a:rPr lang="en-US" sz="1800" dirty="0" smtClean="0"/>
              <a:t> ý </a:t>
            </a:r>
            <a:r>
              <a:rPr lang="en-US" sz="1800" dirty="0" err="1" smtClean="0"/>
              <a:t>thích</a:t>
            </a:r>
            <a:r>
              <a:rPr lang="en-US" sz="18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148" t="14818" r="26057" b="11530"/>
          <a:stretch/>
        </p:blipFill>
        <p:spPr>
          <a:xfrm>
            <a:off x="4833870" y="0"/>
            <a:ext cx="7358130" cy="651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3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514" t="13880" r="28591" b="16039"/>
          <a:stretch/>
        </p:blipFill>
        <p:spPr>
          <a:xfrm>
            <a:off x="5409128" y="540913"/>
            <a:ext cx="6486050" cy="569246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97476" y="395197"/>
            <a:ext cx="4013916" cy="416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/>
              <a:t>Bên</a:t>
            </a:r>
            <a:r>
              <a:rPr lang="en-US" sz="1800" dirty="0" smtClean="0"/>
              <a:t> </a:t>
            </a:r>
            <a:r>
              <a:rPr lang="en-US" sz="1800" dirty="0" err="1" smtClean="0"/>
              <a:t>góc</a:t>
            </a:r>
            <a:r>
              <a:rPr lang="en-US" sz="1800" dirty="0" smtClean="0"/>
              <a:t> </a:t>
            </a:r>
            <a:r>
              <a:rPr lang="en-US" sz="1800" dirty="0" err="1" smtClean="0"/>
              <a:t>phải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cái</a:t>
            </a:r>
            <a:r>
              <a:rPr lang="en-US" sz="1800" dirty="0" smtClean="0"/>
              <a:t> menu </a:t>
            </a:r>
            <a:r>
              <a:rPr lang="en-US" sz="1800" dirty="0" err="1" smtClean="0"/>
              <a:t>khi</a:t>
            </a:r>
            <a:r>
              <a:rPr lang="en-US" sz="1800" dirty="0" smtClean="0"/>
              <a:t> click </a:t>
            </a:r>
            <a:r>
              <a:rPr lang="en-US" sz="1800" dirty="0" err="1" smtClean="0"/>
              <a:t>vào</a:t>
            </a:r>
            <a:r>
              <a:rPr lang="en-US" sz="1800" dirty="0" smtClean="0"/>
              <a:t> </a:t>
            </a:r>
            <a:r>
              <a:rPr lang="en-US" sz="1800" dirty="0" err="1" smtClean="0"/>
              <a:t>nó</a:t>
            </a:r>
            <a:r>
              <a:rPr lang="en-US" sz="1800" dirty="0" smtClean="0"/>
              <a:t> </a:t>
            </a:r>
            <a:r>
              <a:rPr lang="en-US" sz="1800" dirty="0" err="1" smtClean="0"/>
              <a:t>trượt</a:t>
            </a:r>
            <a:r>
              <a:rPr lang="en-US" sz="1800" dirty="0" smtClean="0"/>
              <a:t> qua 1 </a:t>
            </a:r>
            <a:r>
              <a:rPr lang="en-US" sz="1800" dirty="0" err="1" smtClean="0"/>
              <a:t>nửa</a:t>
            </a:r>
            <a:r>
              <a:rPr lang="en-US" sz="1800" dirty="0" smtClean="0"/>
              <a:t> </a:t>
            </a:r>
            <a:r>
              <a:rPr lang="en-US" sz="1800" dirty="0" err="1" smtClean="0"/>
              <a:t>như</a:t>
            </a:r>
            <a:r>
              <a:rPr lang="en-US" sz="1800" dirty="0" smtClean="0"/>
              <a:t> </a:t>
            </a:r>
            <a:r>
              <a:rPr lang="en-US" sz="1800" dirty="0" err="1" smtClean="0"/>
              <a:t>thế</a:t>
            </a:r>
            <a:r>
              <a:rPr lang="en-US" sz="1800" dirty="0" smtClean="0"/>
              <a:t> </a:t>
            </a:r>
            <a:r>
              <a:rPr lang="en-US" sz="1800" dirty="0" err="1" smtClean="0"/>
              <a:t>này</a:t>
            </a:r>
            <a:r>
              <a:rPr lang="en-US" sz="1800" dirty="0" smtClean="0"/>
              <a:t>. </a:t>
            </a:r>
            <a:r>
              <a:rPr lang="en-US" sz="1800" dirty="0" err="1" smtClean="0"/>
              <a:t>Hình</a:t>
            </a:r>
            <a:r>
              <a:rPr lang="en-US" sz="1800" dirty="0" smtClean="0"/>
              <a:t> </a:t>
            </a:r>
            <a:r>
              <a:rPr lang="en-US" sz="1800" dirty="0" err="1" smtClean="0"/>
              <a:t>bên</a:t>
            </a:r>
            <a:r>
              <a:rPr lang="en-US" sz="1800" dirty="0" smtClean="0"/>
              <a:t> </a:t>
            </a:r>
            <a:r>
              <a:rPr lang="en-US" sz="1800" dirty="0" err="1" smtClean="0"/>
              <a:t>phải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khi</a:t>
            </a:r>
            <a:r>
              <a:rPr lang="en-US" sz="1800" dirty="0" smtClean="0"/>
              <a:t> user </a:t>
            </a:r>
            <a:r>
              <a:rPr lang="en-US" sz="1800" dirty="0" err="1" smtClean="0"/>
              <a:t>chưa</a:t>
            </a:r>
            <a:r>
              <a:rPr lang="en-US" sz="1800" dirty="0" smtClean="0"/>
              <a:t> </a:t>
            </a:r>
            <a:r>
              <a:rPr lang="en-US" sz="1800" dirty="0" err="1" smtClean="0"/>
              <a:t>đăng</a:t>
            </a:r>
            <a:r>
              <a:rPr lang="en-US" sz="1800" dirty="0" smtClean="0"/>
              <a:t> </a:t>
            </a:r>
            <a:r>
              <a:rPr lang="en-US" sz="1800" dirty="0" err="1" smtClean="0"/>
              <a:t>nhập</a:t>
            </a:r>
            <a:r>
              <a:rPr lang="en-US" sz="1800" dirty="0" smtClean="0"/>
              <a:t>, app </a:t>
            </a:r>
            <a:r>
              <a:rPr lang="en-US" sz="1800" dirty="0" err="1" smtClean="0"/>
              <a:t>yêu</a:t>
            </a:r>
            <a:r>
              <a:rPr lang="en-US" sz="1800" dirty="0" smtClean="0"/>
              <a:t> </a:t>
            </a:r>
            <a:r>
              <a:rPr lang="en-US" sz="1800" dirty="0" err="1" smtClean="0"/>
              <a:t>cầu</a:t>
            </a:r>
            <a:r>
              <a:rPr lang="en-US" sz="1800" dirty="0" smtClean="0"/>
              <a:t> </a:t>
            </a:r>
            <a:r>
              <a:rPr lang="en-US" sz="1800" dirty="0" err="1" smtClean="0"/>
              <a:t>đăng</a:t>
            </a:r>
            <a:r>
              <a:rPr lang="en-US" sz="1800" dirty="0" smtClean="0"/>
              <a:t> </a:t>
            </a:r>
            <a:r>
              <a:rPr lang="en-US" sz="1800" dirty="0" err="1" smtClean="0"/>
              <a:t>nhập</a:t>
            </a:r>
            <a:endParaRPr lang="en-US" sz="1800" dirty="0" smtClean="0"/>
          </a:p>
          <a:p>
            <a:r>
              <a:rPr lang="en-US" sz="1800" dirty="0" err="1" smtClean="0"/>
              <a:t>Nếu</a:t>
            </a:r>
            <a:r>
              <a:rPr lang="en-US" sz="1800" dirty="0" smtClean="0"/>
              <a:t> </a:t>
            </a:r>
            <a:r>
              <a:rPr lang="en-US" sz="1800" dirty="0" err="1" smtClean="0"/>
              <a:t>khách</a:t>
            </a:r>
            <a:r>
              <a:rPr lang="en-US" sz="1800" dirty="0" smtClean="0"/>
              <a:t> </a:t>
            </a:r>
            <a:r>
              <a:rPr lang="en-US" sz="1800" dirty="0" err="1" smtClean="0"/>
              <a:t>hàng</a:t>
            </a:r>
            <a:r>
              <a:rPr lang="en-US" sz="1800" dirty="0" smtClean="0"/>
              <a:t> </a:t>
            </a:r>
            <a:r>
              <a:rPr lang="en-US" sz="1800" dirty="0" err="1" smtClean="0"/>
              <a:t>đã</a:t>
            </a:r>
            <a:r>
              <a:rPr lang="en-US" sz="1800" dirty="0" smtClean="0"/>
              <a:t> </a:t>
            </a:r>
            <a:r>
              <a:rPr lang="en-US" sz="1800" dirty="0" err="1" smtClean="0"/>
              <a:t>đăng</a:t>
            </a:r>
            <a:r>
              <a:rPr lang="en-US" sz="1800" dirty="0" smtClean="0"/>
              <a:t> </a:t>
            </a:r>
            <a:r>
              <a:rPr lang="en-US" sz="1800" dirty="0" err="1" smtClean="0"/>
              <a:t>nhập</a:t>
            </a:r>
            <a:r>
              <a:rPr lang="en-US" sz="1800" dirty="0" smtClean="0"/>
              <a:t> </a:t>
            </a:r>
            <a:r>
              <a:rPr lang="en-US" sz="1800" dirty="0" err="1" smtClean="0"/>
              <a:t>từ</a:t>
            </a:r>
            <a:r>
              <a:rPr lang="en-US" sz="1800" dirty="0" smtClean="0"/>
              <a:t> </a:t>
            </a:r>
            <a:r>
              <a:rPr lang="en-US" sz="1800" dirty="0" err="1" smtClean="0"/>
              <a:t>trước</a:t>
            </a:r>
            <a:r>
              <a:rPr lang="en-US" sz="1800" dirty="0" smtClean="0"/>
              <a:t> </a:t>
            </a:r>
            <a:r>
              <a:rPr lang="en-US" sz="1800" dirty="0" err="1" smtClean="0"/>
              <a:t>đó</a:t>
            </a:r>
            <a:r>
              <a:rPr lang="en-US" sz="1800" dirty="0" smtClean="0"/>
              <a:t> </a:t>
            </a:r>
            <a:r>
              <a:rPr lang="en-US" sz="1800" dirty="0" err="1" smtClean="0"/>
              <a:t>thì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tắt</a:t>
            </a:r>
            <a:r>
              <a:rPr lang="en-US" sz="1800" dirty="0" smtClean="0"/>
              <a:t> app </a:t>
            </a:r>
            <a:r>
              <a:rPr lang="en-US" sz="1800" dirty="0" err="1" smtClean="0"/>
              <a:t>vẫn</a:t>
            </a:r>
            <a:r>
              <a:rPr lang="en-US" sz="1800" dirty="0" smtClean="0"/>
              <a:t> </a:t>
            </a:r>
            <a:r>
              <a:rPr lang="en-US" sz="1800" dirty="0" err="1" smtClean="0"/>
              <a:t>ghi</a:t>
            </a:r>
            <a:r>
              <a:rPr lang="en-US" sz="1800" dirty="0" smtClean="0"/>
              <a:t> </a:t>
            </a:r>
            <a:r>
              <a:rPr lang="en-US" sz="1800" dirty="0" err="1" smtClean="0"/>
              <a:t>nhớ</a:t>
            </a:r>
            <a:r>
              <a:rPr lang="en-US" sz="1800" dirty="0" smtClean="0"/>
              <a:t>, </a:t>
            </a:r>
            <a:r>
              <a:rPr lang="en-US" sz="1800" dirty="0" err="1" smtClean="0"/>
              <a:t>khi</a:t>
            </a:r>
            <a:r>
              <a:rPr lang="en-US" sz="1800" dirty="0" smtClean="0"/>
              <a:t> </a:t>
            </a:r>
            <a:r>
              <a:rPr lang="en-US" sz="1800" dirty="0" err="1" smtClean="0"/>
              <a:t>bật</a:t>
            </a:r>
            <a:r>
              <a:rPr lang="en-US" sz="1800" dirty="0" smtClean="0"/>
              <a:t> </a:t>
            </a:r>
            <a:r>
              <a:rPr lang="en-US" sz="1800" dirty="0" err="1" smtClean="0"/>
              <a:t>lên</a:t>
            </a:r>
            <a:r>
              <a:rPr lang="en-US" sz="1800" dirty="0" smtClean="0"/>
              <a:t> </a:t>
            </a:r>
            <a:r>
              <a:rPr lang="en-US" sz="1800" dirty="0" err="1" smtClean="0"/>
              <a:t>sẽ</a:t>
            </a:r>
            <a:r>
              <a:rPr lang="en-US" sz="1800" dirty="0" smtClean="0"/>
              <a:t> </a:t>
            </a:r>
            <a:r>
              <a:rPr lang="en-US" sz="1800" dirty="0" err="1" smtClean="0"/>
              <a:t>ra</a:t>
            </a:r>
            <a:r>
              <a:rPr lang="en-US" sz="1800" dirty="0" smtClean="0"/>
              <a:t> </a:t>
            </a:r>
            <a:r>
              <a:rPr lang="en-US" sz="1800" dirty="0" err="1" smtClean="0"/>
              <a:t>hình</a:t>
            </a:r>
            <a:r>
              <a:rPr lang="en-US" sz="1800" dirty="0" smtClean="0"/>
              <a:t> </a:t>
            </a:r>
            <a:r>
              <a:rPr lang="en-US" sz="1800" dirty="0" err="1" smtClean="0"/>
              <a:t>giống</a:t>
            </a:r>
            <a:r>
              <a:rPr lang="en-US" sz="1800" dirty="0" smtClean="0"/>
              <a:t> </a:t>
            </a:r>
            <a:r>
              <a:rPr lang="en-US" sz="1800" dirty="0" err="1" smtClean="0"/>
              <a:t>như</a:t>
            </a:r>
            <a:r>
              <a:rPr lang="en-US" sz="1800" dirty="0" smtClean="0"/>
              <a:t> </a:t>
            </a:r>
            <a:r>
              <a:rPr lang="en-US" sz="1800" dirty="0" err="1" smtClean="0"/>
              <a:t>bên</a:t>
            </a:r>
            <a:r>
              <a:rPr lang="en-US" sz="1800" dirty="0" smtClean="0"/>
              <a:t> </a:t>
            </a:r>
            <a:r>
              <a:rPr lang="en-US" sz="1800" dirty="0" err="1" smtClean="0"/>
              <a:t>phải</a:t>
            </a:r>
            <a:r>
              <a:rPr lang="en-US" sz="1800" dirty="0" smtClean="0"/>
              <a:t>, </a:t>
            </a:r>
            <a:r>
              <a:rPr lang="en-US" sz="1800" dirty="0" err="1" smtClean="0"/>
              <a:t>phía</a:t>
            </a:r>
            <a:r>
              <a:rPr lang="en-US" sz="1800" dirty="0" smtClean="0"/>
              <a:t> </a:t>
            </a:r>
            <a:r>
              <a:rPr lang="en-US" sz="1800" dirty="0" err="1" smtClean="0"/>
              <a:t>trên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ava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tên</a:t>
            </a:r>
            <a:r>
              <a:rPr lang="en-US" sz="1800" dirty="0" smtClean="0"/>
              <a:t> </a:t>
            </a:r>
            <a:r>
              <a:rPr lang="en-US" sz="1800" dirty="0" err="1" smtClean="0"/>
              <a:t>người</a:t>
            </a:r>
            <a:r>
              <a:rPr lang="en-US" sz="1800" dirty="0" smtClean="0"/>
              <a:t> </a:t>
            </a:r>
            <a:r>
              <a:rPr lang="en-US" sz="1800" dirty="0" err="1" smtClean="0"/>
              <a:t>dùng</a:t>
            </a:r>
            <a:r>
              <a:rPr lang="en-US" sz="1800" dirty="0" smtClean="0"/>
              <a:t>, </a:t>
            </a:r>
            <a:r>
              <a:rPr lang="en-US" sz="1800" dirty="0" err="1" smtClean="0"/>
              <a:t>phía</a:t>
            </a:r>
            <a:r>
              <a:rPr lang="en-US" sz="1800" dirty="0" smtClean="0"/>
              <a:t> </a:t>
            </a:r>
            <a:r>
              <a:rPr lang="en-US" sz="1800" dirty="0" err="1" smtClean="0"/>
              <a:t>dưới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mục</a:t>
            </a:r>
            <a:endParaRPr lang="en-US" sz="1800" dirty="0" smtClean="0"/>
          </a:p>
          <a:p>
            <a:r>
              <a:rPr lang="en-US" sz="1800" dirty="0" err="1" smtClean="0"/>
              <a:t>Lịch</a:t>
            </a:r>
            <a:r>
              <a:rPr lang="en-US" sz="1800" dirty="0" smtClean="0"/>
              <a:t>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mua</a:t>
            </a:r>
            <a:r>
              <a:rPr lang="en-US" sz="1800" dirty="0" smtClean="0"/>
              <a:t> </a:t>
            </a:r>
            <a:r>
              <a:rPr lang="en-US" sz="1800" dirty="0" err="1" smtClean="0"/>
              <a:t>hàng</a:t>
            </a:r>
            <a:endParaRPr lang="en-US" sz="1800" dirty="0" smtClean="0"/>
          </a:p>
          <a:p>
            <a:r>
              <a:rPr lang="en-US" sz="1800" dirty="0" err="1" smtClean="0"/>
              <a:t>Thay</a:t>
            </a:r>
            <a:r>
              <a:rPr lang="en-US" sz="1800" dirty="0" smtClean="0"/>
              <a:t> </a:t>
            </a:r>
            <a:r>
              <a:rPr lang="en-US" sz="1800" dirty="0" err="1" smtClean="0"/>
              <a:t>đổi</a:t>
            </a:r>
            <a:r>
              <a:rPr lang="en-US" sz="1800" dirty="0" smtClean="0"/>
              <a:t> </a:t>
            </a:r>
            <a:r>
              <a:rPr lang="en-US" sz="1800" dirty="0" err="1" smtClean="0"/>
              <a:t>thông</a:t>
            </a:r>
            <a:r>
              <a:rPr lang="en-US" sz="1800" dirty="0" smtClean="0"/>
              <a:t> tin </a:t>
            </a:r>
            <a:r>
              <a:rPr lang="en-US" sz="1800" dirty="0" err="1" smtClean="0"/>
              <a:t>khách</a:t>
            </a:r>
            <a:r>
              <a:rPr lang="en-US" sz="1800" dirty="0" smtClean="0"/>
              <a:t> </a:t>
            </a:r>
            <a:r>
              <a:rPr lang="en-US" sz="1800" dirty="0" err="1" smtClean="0"/>
              <a:t>hàng</a:t>
            </a:r>
            <a:endParaRPr lang="en-US" sz="1800" dirty="0" smtClean="0"/>
          </a:p>
          <a:p>
            <a:r>
              <a:rPr lang="en-US" sz="1800" dirty="0" err="1" smtClean="0"/>
              <a:t>Đăng</a:t>
            </a:r>
            <a:r>
              <a:rPr lang="en-US" sz="1800" dirty="0" smtClean="0"/>
              <a:t> </a:t>
            </a:r>
            <a:r>
              <a:rPr lang="en-US" sz="1800" dirty="0" err="1" smtClean="0"/>
              <a:t>xuất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95119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937" t="14255" r="28803" b="16039"/>
          <a:stretch/>
        </p:blipFill>
        <p:spPr>
          <a:xfrm>
            <a:off x="5280337" y="476516"/>
            <a:ext cx="6748949" cy="597579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97476" y="395197"/>
            <a:ext cx="4013916" cy="416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/>
              <a:t>Khi</a:t>
            </a:r>
            <a:r>
              <a:rPr lang="en-US" sz="1800" dirty="0" smtClean="0"/>
              <a:t> </a:t>
            </a:r>
            <a:r>
              <a:rPr lang="en-US" sz="1800" dirty="0" err="1" smtClean="0"/>
              <a:t>bấm</a:t>
            </a:r>
            <a:r>
              <a:rPr lang="en-US" sz="1800" dirty="0" smtClean="0"/>
              <a:t> </a:t>
            </a:r>
            <a:r>
              <a:rPr lang="en-US" sz="1800" dirty="0" err="1" smtClean="0"/>
              <a:t>vào</a:t>
            </a:r>
            <a:r>
              <a:rPr lang="en-US" sz="1800" dirty="0" smtClean="0"/>
              <a:t> </a:t>
            </a:r>
            <a:r>
              <a:rPr lang="en-US" sz="1800" dirty="0" err="1" smtClean="0"/>
              <a:t>nút</a:t>
            </a:r>
            <a:r>
              <a:rPr lang="en-US" sz="1800" dirty="0" smtClean="0"/>
              <a:t> sign in ở </a:t>
            </a:r>
            <a:r>
              <a:rPr lang="en-US" sz="1800" dirty="0" err="1" smtClean="0"/>
              <a:t>màn</a:t>
            </a:r>
            <a:r>
              <a:rPr lang="en-US" sz="1800" dirty="0" smtClean="0"/>
              <a:t> </a:t>
            </a:r>
            <a:r>
              <a:rPr lang="en-US" sz="1800" dirty="0" err="1" smtClean="0"/>
              <a:t>hình</a:t>
            </a:r>
            <a:r>
              <a:rPr lang="en-US" sz="1800" dirty="0" smtClean="0"/>
              <a:t> </a:t>
            </a:r>
            <a:r>
              <a:rPr lang="en-US" sz="1800" dirty="0" err="1" smtClean="0"/>
              <a:t>trước</a:t>
            </a:r>
            <a:r>
              <a:rPr lang="en-US" sz="1800" dirty="0" smtClean="0"/>
              <a:t> </a:t>
            </a:r>
            <a:r>
              <a:rPr lang="en-US" sz="1800" dirty="0" err="1" smtClean="0"/>
              <a:t>thì</a:t>
            </a:r>
            <a:r>
              <a:rPr lang="en-US" sz="1800" dirty="0" smtClean="0"/>
              <a:t> </a:t>
            </a:r>
            <a:r>
              <a:rPr lang="en-US" sz="1800" dirty="0" err="1" smtClean="0"/>
              <a:t>nó</a:t>
            </a:r>
            <a:r>
              <a:rPr lang="en-US" sz="1800" dirty="0" smtClean="0"/>
              <a:t> </a:t>
            </a:r>
            <a:r>
              <a:rPr lang="en-US" sz="1800" dirty="0" err="1" smtClean="0"/>
              <a:t>sẽ</a:t>
            </a:r>
            <a:r>
              <a:rPr lang="en-US" sz="1800" dirty="0" smtClean="0"/>
              <a:t> </a:t>
            </a:r>
            <a:r>
              <a:rPr lang="en-US" sz="1800" dirty="0" err="1" smtClean="0"/>
              <a:t>dẫn</a:t>
            </a:r>
            <a:r>
              <a:rPr lang="en-US" sz="1800" dirty="0" smtClean="0"/>
              <a:t> </a:t>
            </a:r>
            <a:r>
              <a:rPr lang="en-US" sz="1800" dirty="0" err="1" smtClean="0"/>
              <a:t>ra</a:t>
            </a:r>
            <a:r>
              <a:rPr lang="en-US" sz="1800" dirty="0" smtClean="0"/>
              <a:t> </a:t>
            </a:r>
            <a:r>
              <a:rPr lang="en-US" sz="1800" dirty="0" err="1" smtClean="0"/>
              <a:t>trang</a:t>
            </a:r>
            <a:r>
              <a:rPr lang="en-US" sz="1800" dirty="0" smtClean="0"/>
              <a:t> </a:t>
            </a:r>
            <a:r>
              <a:rPr lang="en-US" sz="1800" dirty="0" err="1" smtClean="0"/>
              <a:t>đăng</a:t>
            </a:r>
            <a:r>
              <a:rPr lang="en-US" sz="1800" dirty="0" smtClean="0"/>
              <a:t> </a:t>
            </a:r>
            <a:r>
              <a:rPr lang="en-US" sz="1800" dirty="0" err="1" smtClean="0"/>
              <a:t>nhập</a:t>
            </a:r>
            <a:endParaRPr lang="en-US" sz="1800" dirty="0" smtClean="0"/>
          </a:p>
          <a:p>
            <a:r>
              <a:rPr lang="en-US" sz="1800" dirty="0" err="1" smtClean="0"/>
              <a:t>Có</a:t>
            </a:r>
            <a:r>
              <a:rPr lang="en-US" sz="1800" dirty="0" smtClean="0"/>
              <a:t> 2 option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đăng</a:t>
            </a:r>
            <a:r>
              <a:rPr lang="en-US" sz="1800" dirty="0" smtClean="0"/>
              <a:t> </a:t>
            </a:r>
            <a:r>
              <a:rPr lang="en-US" sz="1800" dirty="0" err="1" smtClean="0"/>
              <a:t>nhập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đăng</a:t>
            </a:r>
            <a:r>
              <a:rPr lang="en-US" sz="1800" dirty="0" smtClean="0"/>
              <a:t> </a:t>
            </a:r>
            <a:r>
              <a:rPr lang="en-US" sz="1800" dirty="0" err="1" smtClean="0"/>
              <a:t>ký</a:t>
            </a:r>
            <a:endParaRPr lang="en-US" sz="1800" dirty="0" smtClean="0"/>
          </a:p>
          <a:p>
            <a:r>
              <a:rPr lang="en-US" sz="1800" dirty="0" smtClean="0"/>
              <a:t>Ở </a:t>
            </a:r>
            <a:r>
              <a:rPr lang="en-US" sz="1800" dirty="0" err="1" smtClean="0"/>
              <a:t>đăng</a:t>
            </a:r>
            <a:r>
              <a:rPr lang="en-US" sz="1800" dirty="0" smtClean="0"/>
              <a:t> </a:t>
            </a:r>
            <a:r>
              <a:rPr lang="en-US" sz="1800" dirty="0" err="1" smtClean="0"/>
              <a:t>nhập</a:t>
            </a:r>
            <a:r>
              <a:rPr lang="en-US" sz="1800" dirty="0" smtClean="0"/>
              <a:t> (sign in) </a:t>
            </a:r>
            <a:r>
              <a:rPr lang="en-US" sz="1800" dirty="0" err="1" smtClean="0"/>
              <a:t>sẽ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thêm</a:t>
            </a:r>
            <a:r>
              <a:rPr lang="en-US" sz="1800" dirty="0" smtClean="0"/>
              <a:t> </a:t>
            </a:r>
            <a:r>
              <a:rPr lang="en-US" sz="1800" dirty="0" err="1" smtClean="0"/>
              <a:t>tính</a:t>
            </a:r>
            <a:r>
              <a:rPr lang="en-US" sz="1800" dirty="0" smtClean="0"/>
              <a:t> </a:t>
            </a:r>
            <a:r>
              <a:rPr lang="en-US" sz="1800" dirty="0" err="1" smtClean="0"/>
              <a:t>năng</a:t>
            </a:r>
            <a:r>
              <a:rPr lang="en-US" sz="1800" dirty="0" smtClean="0"/>
              <a:t> </a:t>
            </a:r>
            <a:r>
              <a:rPr lang="en-US" sz="1800" dirty="0" err="1" smtClean="0"/>
              <a:t>đăng</a:t>
            </a:r>
            <a:r>
              <a:rPr lang="en-US" sz="1800" dirty="0" smtClean="0"/>
              <a:t> </a:t>
            </a:r>
            <a:r>
              <a:rPr lang="en-US" sz="1800" dirty="0" err="1" smtClean="0"/>
              <a:t>nhập</a:t>
            </a:r>
            <a:r>
              <a:rPr lang="en-US" sz="1800" dirty="0" smtClean="0"/>
              <a:t> = </a:t>
            </a:r>
            <a:r>
              <a:rPr lang="en-US" sz="1800" dirty="0" err="1" smtClean="0"/>
              <a:t>facebook</a:t>
            </a:r>
            <a:r>
              <a:rPr lang="en-US" sz="1800" dirty="0" smtClean="0"/>
              <a:t> </a:t>
            </a:r>
            <a:r>
              <a:rPr lang="en-US" sz="1800" dirty="0" err="1" smtClean="0"/>
              <a:t>hoặc</a:t>
            </a:r>
            <a:r>
              <a:rPr lang="en-US" sz="1800" dirty="0" smtClean="0"/>
              <a:t> google</a:t>
            </a:r>
          </a:p>
          <a:p>
            <a:r>
              <a:rPr lang="en-US" sz="1800" dirty="0" err="1" smtClean="0"/>
              <a:t>Nếu</a:t>
            </a:r>
            <a:r>
              <a:rPr lang="en-US" sz="1800" dirty="0" smtClean="0"/>
              <a:t> </a:t>
            </a:r>
            <a:r>
              <a:rPr lang="en-US" sz="1800" dirty="0" err="1" smtClean="0"/>
              <a:t>khách</a:t>
            </a:r>
            <a:r>
              <a:rPr lang="en-US" sz="1800" dirty="0" smtClean="0"/>
              <a:t> </a:t>
            </a:r>
            <a:r>
              <a:rPr lang="en-US" sz="1800" dirty="0" err="1" smtClean="0"/>
              <a:t>hàng</a:t>
            </a:r>
            <a:r>
              <a:rPr lang="en-US" sz="1800" dirty="0" smtClean="0"/>
              <a:t> </a:t>
            </a:r>
            <a:r>
              <a:rPr lang="en-US" sz="1800" dirty="0" err="1" smtClean="0"/>
              <a:t>muốn</a:t>
            </a:r>
            <a:r>
              <a:rPr lang="en-US" sz="1800" dirty="0" smtClean="0"/>
              <a:t> </a:t>
            </a:r>
            <a:r>
              <a:rPr lang="en-US" sz="1800" dirty="0" err="1" smtClean="0"/>
              <a:t>đăng</a:t>
            </a:r>
            <a:r>
              <a:rPr lang="en-US" sz="1800" dirty="0" smtClean="0"/>
              <a:t> </a:t>
            </a:r>
            <a:r>
              <a:rPr lang="en-US" sz="1800" dirty="0" err="1" smtClean="0"/>
              <a:t>kí</a:t>
            </a:r>
            <a:r>
              <a:rPr lang="en-US" sz="1800" dirty="0" smtClean="0"/>
              <a:t> </a:t>
            </a:r>
            <a:r>
              <a:rPr lang="en-US" sz="1800" dirty="0" err="1" smtClean="0"/>
              <a:t>mới</a:t>
            </a:r>
            <a:r>
              <a:rPr lang="en-US" sz="1800" dirty="0" smtClean="0"/>
              <a:t> </a:t>
            </a:r>
            <a:r>
              <a:rPr lang="en-US" sz="1800" dirty="0" err="1" smtClean="0"/>
              <a:t>thì</a:t>
            </a:r>
            <a:r>
              <a:rPr lang="en-US" sz="1800" dirty="0" smtClean="0"/>
              <a:t> </a:t>
            </a:r>
            <a:r>
              <a:rPr lang="en-US" sz="1800" dirty="0" err="1" smtClean="0"/>
              <a:t>họ</a:t>
            </a:r>
            <a:r>
              <a:rPr lang="en-US" sz="1800" dirty="0" smtClean="0"/>
              <a:t> </a:t>
            </a:r>
            <a:r>
              <a:rPr lang="en-US" sz="1800" dirty="0" err="1" smtClean="0"/>
              <a:t>chọn</a:t>
            </a:r>
            <a:r>
              <a:rPr lang="en-US" sz="1800" dirty="0" smtClean="0"/>
              <a:t> </a:t>
            </a:r>
            <a:r>
              <a:rPr lang="en-US" sz="1800" dirty="0" err="1" smtClean="0"/>
              <a:t>màn</a:t>
            </a:r>
            <a:r>
              <a:rPr lang="en-US" sz="1800" dirty="0" smtClean="0"/>
              <a:t> </a:t>
            </a:r>
            <a:r>
              <a:rPr lang="en-US" sz="1800" dirty="0" err="1" smtClean="0"/>
              <a:t>hình</a:t>
            </a:r>
            <a:r>
              <a:rPr lang="en-US" sz="1800" dirty="0" smtClean="0"/>
              <a:t> sign up, app </a:t>
            </a:r>
            <a:r>
              <a:rPr lang="en-US" sz="1800" dirty="0" err="1" smtClean="0"/>
              <a:t>sẽ</a:t>
            </a:r>
            <a:r>
              <a:rPr lang="en-US" sz="1800" dirty="0" smtClean="0"/>
              <a:t> </a:t>
            </a:r>
            <a:r>
              <a:rPr lang="en-US" sz="1800" dirty="0" err="1" smtClean="0"/>
              <a:t>yêu</a:t>
            </a:r>
            <a:r>
              <a:rPr lang="en-US" sz="1800" dirty="0" smtClean="0"/>
              <a:t> </a:t>
            </a:r>
            <a:r>
              <a:rPr lang="en-US" sz="1800" dirty="0" err="1" smtClean="0"/>
              <a:t>cầu</a:t>
            </a:r>
            <a:r>
              <a:rPr lang="en-US" sz="1800" dirty="0" smtClean="0"/>
              <a:t> </a:t>
            </a:r>
            <a:r>
              <a:rPr lang="en-US" sz="1800" dirty="0" err="1" smtClean="0"/>
              <a:t>điền</a:t>
            </a:r>
            <a:r>
              <a:rPr lang="en-US" sz="1800" dirty="0" smtClean="0"/>
              <a:t> 1 </a:t>
            </a:r>
            <a:r>
              <a:rPr lang="en-US" sz="1800" dirty="0" err="1" smtClean="0"/>
              <a:t>số</a:t>
            </a:r>
            <a:r>
              <a:rPr lang="en-US" sz="1800" dirty="0" smtClean="0"/>
              <a:t> </a:t>
            </a:r>
            <a:r>
              <a:rPr lang="en-US" sz="1800" dirty="0" err="1" smtClean="0"/>
              <a:t>thông</a:t>
            </a:r>
            <a:r>
              <a:rPr lang="en-US" sz="1800" dirty="0" smtClean="0"/>
              <a:t> tin </a:t>
            </a:r>
            <a:r>
              <a:rPr lang="en-US" sz="1800" dirty="0" err="1" smtClean="0"/>
              <a:t>như</a:t>
            </a:r>
            <a:r>
              <a:rPr lang="en-US" sz="1800" dirty="0" smtClean="0"/>
              <a:t> </a:t>
            </a:r>
            <a:r>
              <a:rPr lang="en-US" sz="1800" dirty="0" err="1" smtClean="0"/>
              <a:t>họ</a:t>
            </a:r>
            <a:r>
              <a:rPr lang="en-US" sz="1800" dirty="0" smtClean="0"/>
              <a:t> </a:t>
            </a:r>
            <a:r>
              <a:rPr lang="en-US" sz="1800" dirty="0" err="1" smtClean="0"/>
              <a:t>tên</a:t>
            </a:r>
            <a:r>
              <a:rPr lang="en-US" sz="1800" dirty="0" smtClean="0"/>
              <a:t>, mail, </a:t>
            </a:r>
            <a:r>
              <a:rPr lang="en-US" sz="1800" dirty="0" err="1" smtClean="0"/>
              <a:t>mật</a:t>
            </a:r>
            <a:r>
              <a:rPr lang="en-US" sz="1800" dirty="0" smtClean="0"/>
              <a:t> </a:t>
            </a:r>
            <a:r>
              <a:rPr lang="en-US" sz="1800" dirty="0" err="1" smtClean="0"/>
              <a:t>khẩu</a:t>
            </a:r>
            <a:r>
              <a:rPr lang="en-US" sz="1800" dirty="0" smtClean="0"/>
              <a:t> …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đăng</a:t>
            </a:r>
            <a:r>
              <a:rPr lang="en-US" sz="1800" dirty="0" smtClean="0"/>
              <a:t> </a:t>
            </a:r>
            <a:r>
              <a:rPr lang="en-US" sz="1800" dirty="0" err="1" smtClean="0"/>
              <a:t>ký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86305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197" t="10872" r="28486" b="16979"/>
          <a:stretch/>
        </p:blipFill>
        <p:spPr>
          <a:xfrm>
            <a:off x="4636394" y="0"/>
            <a:ext cx="7179670" cy="64265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8738" y="0"/>
            <a:ext cx="34043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2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…</a:t>
            </a:r>
          </a:p>
          <a:p>
            <a:endParaRPr lang="en-US" dirty="0"/>
          </a:p>
          <a:p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ng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ng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07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409" t="18389" r="29225" b="11154"/>
          <a:stretch/>
        </p:blipFill>
        <p:spPr>
          <a:xfrm>
            <a:off x="5280338" y="516699"/>
            <a:ext cx="6705588" cy="598713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97476" y="395197"/>
            <a:ext cx="4013916" cy="416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nhiều</a:t>
            </a:r>
            <a:r>
              <a:rPr lang="en-US" sz="1800" dirty="0" smtClean="0"/>
              <a:t> </a:t>
            </a:r>
            <a:r>
              <a:rPr lang="en-US" sz="1800" dirty="0" err="1" smtClean="0"/>
              <a:t>danh</a:t>
            </a:r>
            <a:r>
              <a:rPr lang="en-US" sz="1800" dirty="0" smtClean="0"/>
              <a:t> </a:t>
            </a:r>
            <a:r>
              <a:rPr lang="en-US" sz="1800" dirty="0" err="1" smtClean="0"/>
              <a:t>mục</a:t>
            </a:r>
            <a:r>
              <a:rPr lang="en-US" sz="1800" dirty="0" smtClean="0"/>
              <a:t> </a:t>
            </a:r>
            <a:r>
              <a:rPr lang="en-US" sz="1800" dirty="0" err="1" smtClean="0"/>
              <a:t>hàng</a:t>
            </a:r>
            <a:r>
              <a:rPr lang="en-US" sz="1800" dirty="0" smtClean="0"/>
              <a:t>, </a:t>
            </a:r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mỗi</a:t>
            </a:r>
            <a:r>
              <a:rPr lang="en-US" sz="1800" dirty="0" smtClean="0"/>
              <a:t> </a:t>
            </a:r>
            <a:r>
              <a:rPr lang="en-US" sz="1800" dirty="0" err="1" smtClean="0"/>
              <a:t>danh</a:t>
            </a:r>
            <a:r>
              <a:rPr lang="en-US" sz="1800" dirty="0" smtClean="0"/>
              <a:t> </a:t>
            </a:r>
            <a:r>
              <a:rPr lang="en-US" sz="1800" dirty="0" err="1" smtClean="0"/>
              <a:t>mục</a:t>
            </a:r>
            <a:r>
              <a:rPr lang="en-US" sz="1800" dirty="0" smtClean="0"/>
              <a:t> </a:t>
            </a:r>
            <a:r>
              <a:rPr lang="en-US" sz="1800" dirty="0" err="1" smtClean="0"/>
              <a:t>sẽ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những</a:t>
            </a:r>
            <a:r>
              <a:rPr lang="en-US" sz="1800" dirty="0" smtClean="0"/>
              <a:t> list </a:t>
            </a:r>
            <a:r>
              <a:rPr lang="en-US" sz="1800" dirty="0" err="1" smtClean="0"/>
              <a:t>hàng</a:t>
            </a:r>
            <a:r>
              <a:rPr lang="en-US" sz="1800" dirty="0" smtClean="0"/>
              <a:t> </a:t>
            </a:r>
            <a:r>
              <a:rPr lang="en-US" sz="1800" dirty="0" err="1" smtClean="0"/>
              <a:t>như</a:t>
            </a:r>
            <a:r>
              <a:rPr lang="en-US" sz="1800" dirty="0" smtClean="0"/>
              <a:t> </a:t>
            </a:r>
            <a:r>
              <a:rPr lang="en-US" sz="1800" dirty="0" err="1" smtClean="0"/>
              <a:t>thế</a:t>
            </a:r>
            <a:r>
              <a:rPr lang="en-US" sz="1800" dirty="0" smtClean="0"/>
              <a:t>, </a:t>
            </a:r>
            <a:r>
              <a:rPr lang="en-US" sz="1800" dirty="0" err="1" smtClean="0"/>
              <a:t>mỗi</a:t>
            </a:r>
            <a:r>
              <a:rPr lang="en-US" sz="1800" dirty="0" smtClean="0"/>
              <a:t> </a:t>
            </a:r>
            <a:r>
              <a:rPr lang="en-US" sz="1800" dirty="0" err="1" smtClean="0"/>
              <a:t>món</a:t>
            </a:r>
            <a:r>
              <a:rPr lang="en-US" sz="1800" dirty="0" smtClean="0"/>
              <a:t> </a:t>
            </a:r>
            <a:r>
              <a:rPr lang="en-US" sz="1800" dirty="0" err="1" smtClean="0"/>
              <a:t>hàng</a:t>
            </a:r>
            <a:r>
              <a:rPr lang="en-US" sz="1800" dirty="0" smtClean="0"/>
              <a:t> </a:t>
            </a:r>
            <a:r>
              <a:rPr lang="en-US" sz="1800" dirty="0" err="1" smtClean="0"/>
              <a:t>sẽ</a:t>
            </a:r>
            <a:r>
              <a:rPr lang="en-US" sz="1800" dirty="0" smtClean="0"/>
              <a:t> </a:t>
            </a:r>
            <a:r>
              <a:rPr lang="en-US" sz="1800" dirty="0" err="1" smtClean="0"/>
              <a:t>hiện</a:t>
            </a:r>
            <a:r>
              <a:rPr lang="en-US" sz="1800" dirty="0" smtClean="0"/>
              <a:t> </a:t>
            </a:r>
            <a:r>
              <a:rPr lang="en-US" sz="1800" dirty="0" err="1" smtClean="0"/>
              <a:t>thông</a:t>
            </a:r>
            <a:r>
              <a:rPr lang="en-US" sz="1800" dirty="0" smtClean="0"/>
              <a:t> tin </a:t>
            </a:r>
            <a:r>
              <a:rPr lang="en-US" sz="1800" dirty="0" err="1" smtClean="0"/>
              <a:t>cơ</a:t>
            </a:r>
            <a:r>
              <a:rPr lang="en-US" sz="1800" dirty="0" smtClean="0"/>
              <a:t> </a:t>
            </a:r>
            <a:r>
              <a:rPr lang="en-US" sz="1800" dirty="0" err="1" smtClean="0"/>
              <a:t>bản</a:t>
            </a:r>
            <a:r>
              <a:rPr lang="en-US" sz="1800" dirty="0" smtClean="0"/>
              <a:t> </a:t>
            </a:r>
            <a:r>
              <a:rPr lang="en-US" sz="1800" dirty="0" err="1" smtClean="0"/>
              <a:t>như</a:t>
            </a:r>
            <a:r>
              <a:rPr lang="en-US" sz="1800" dirty="0" smtClean="0"/>
              <a:t> </a:t>
            </a:r>
            <a:r>
              <a:rPr lang="en-US" sz="1800" dirty="0" err="1" smtClean="0"/>
              <a:t>hình</a:t>
            </a:r>
            <a:r>
              <a:rPr lang="en-US" sz="1800" dirty="0" smtClean="0"/>
              <a:t> </a:t>
            </a:r>
            <a:r>
              <a:rPr lang="en-US" sz="1800" dirty="0" err="1" smtClean="0"/>
              <a:t>ảnh</a:t>
            </a:r>
            <a:r>
              <a:rPr lang="en-US" sz="1800" dirty="0" smtClean="0"/>
              <a:t>, </a:t>
            </a:r>
            <a:r>
              <a:rPr lang="en-US" sz="1800" dirty="0" err="1" smtClean="0"/>
              <a:t>màu</a:t>
            </a:r>
            <a:r>
              <a:rPr lang="en-US" sz="1800" dirty="0" smtClean="0"/>
              <a:t> </a:t>
            </a:r>
            <a:r>
              <a:rPr lang="en-US" sz="1800" dirty="0" err="1" smtClean="0"/>
              <a:t>sắc</a:t>
            </a:r>
            <a:r>
              <a:rPr lang="en-US" sz="1800" dirty="0" smtClean="0"/>
              <a:t> </a:t>
            </a:r>
            <a:r>
              <a:rPr lang="en-US" sz="1800" dirty="0" err="1" smtClean="0"/>
              <a:t>giá</a:t>
            </a:r>
            <a:endParaRPr lang="en-US" sz="1800" dirty="0" smtClean="0"/>
          </a:p>
          <a:p>
            <a:r>
              <a:rPr lang="en-US" sz="1800" dirty="0" smtClean="0"/>
              <a:t>Ng </a:t>
            </a:r>
            <a:r>
              <a:rPr lang="en-US" sz="1800" dirty="0" err="1" smtClean="0"/>
              <a:t>mua</a:t>
            </a:r>
            <a:r>
              <a:rPr lang="en-US" sz="1800" dirty="0" smtClean="0"/>
              <a:t> </a:t>
            </a:r>
            <a:r>
              <a:rPr lang="en-US" sz="1800" dirty="0" err="1" smtClean="0"/>
              <a:t>chạm</a:t>
            </a:r>
            <a:r>
              <a:rPr lang="en-US" sz="1800" dirty="0" smtClean="0"/>
              <a:t> </a:t>
            </a:r>
            <a:r>
              <a:rPr lang="en-US" sz="1800" dirty="0" err="1" smtClean="0"/>
              <a:t>vào</a:t>
            </a:r>
            <a:r>
              <a:rPr lang="en-US" sz="1800" dirty="0" smtClean="0"/>
              <a:t> </a:t>
            </a:r>
            <a:r>
              <a:rPr lang="en-US" sz="1800" dirty="0" err="1" smtClean="0"/>
              <a:t>bất</a:t>
            </a:r>
            <a:r>
              <a:rPr lang="en-US" sz="1800" dirty="0" smtClean="0"/>
              <a:t> </a:t>
            </a:r>
            <a:r>
              <a:rPr lang="en-US" sz="1800" dirty="0" err="1" smtClean="0"/>
              <a:t>cứ</a:t>
            </a:r>
            <a:r>
              <a:rPr lang="en-US" sz="1800" dirty="0" smtClean="0"/>
              <a:t> </a:t>
            </a:r>
            <a:r>
              <a:rPr lang="en-US" sz="1800" dirty="0" err="1" smtClean="0"/>
              <a:t>món</a:t>
            </a:r>
            <a:r>
              <a:rPr lang="en-US" sz="1800" dirty="0" smtClean="0"/>
              <a:t> </a:t>
            </a:r>
            <a:r>
              <a:rPr lang="en-US" sz="1800" dirty="0" err="1" smtClean="0"/>
              <a:t>hàng</a:t>
            </a:r>
            <a:r>
              <a:rPr lang="en-US" sz="1800" dirty="0" smtClean="0"/>
              <a:t> </a:t>
            </a:r>
            <a:r>
              <a:rPr lang="en-US" sz="1800" dirty="0" err="1" smtClean="0"/>
              <a:t>nào</a:t>
            </a:r>
            <a:r>
              <a:rPr lang="en-US" sz="1800" dirty="0" smtClean="0"/>
              <a:t> </a:t>
            </a:r>
            <a:r>
              <a:rPr lang="en-US" sz="1800" dirty="0" err="1" smtClean="0"/>
              <a:t>sẽ</a:t>
            </a:r>
            <a:r>
              <a:rPr lang="en-US" sz="1800" dirty="0" smtClean="0"/>
              <a:t> </a:t>
            </a:r>
            <a:r>
              <a:rPr lang="en-US" sz="1800" dirty="0" err="1" smtClean="0"/>
              <a:t>nhảy</a:t>
            </a:r>
            <a:r>
              <a:rPr lang="en-US" sz="1800" dirty="0" smtClean="0"/>
              <a:t> qua </a:t>
            </a:r>
            <a:r>
              <a:rPr lang="en-US" sz="1800" dirty="0" err="1" smtClean="0"/>
              <a:t>màn</a:t>
            </a:r>
            <a:r>
              <a:rPr lang="en-US" sz="1800" dirty="0" smtClean="0"/>
              <a:t> </a:t>
            </a:r>
            <a:r>
              <a:rPr lang="en-US" sz="1800" dirty="0" err="1" smtClean="0"/>
              <a:t>hình</a:t>
            </a:r>
            <a:r>
              <a:rPr lang="en-US" sz="1800" dirty="0" smtClean="0"/>
              <a:t> chi </a:t>
            </a:r>
            <a:r>
              <a:rPr lang="en-US" sz="1800" dirty="0" err="1" smtClean="0"/>
              <a:t>tiết</a:t>
            </a:r>
            <a:r>
              <a:rPr lang="en-US" sz="1800" dirty="0" smtClean="0"/>
              <a:t> </a:t>
            </a:r>
            <a:r>
              <a:rPr lang="en-US" sz="1800" dirty="0" err="1" smtClean="0"/>
              <a:t>món</a:t>
            </a:r>
            <a:r>
              <a:rPr lang="en-US" sz="1800" dirty="0" smtClean="0"/>
              <a:t> </a:t>
            </a:r>
            <a:r>
              <a:rPr lang="en-US" sz="1800" dirty="0" err="1" smtClean="0"/>
              <a:t>hàng</a:t>
            </a:r>
            <a:r>
              <a:rPr lang="en-US" sz="1800" dirty="0" smtClean="0"/>
              <a:t>. Ở </a:t>
            </a:r>
            <a:r>
              <a:rPr lang="en-US" sz="1800" dirty="0" err="1" smtClean="0"/>
              <a:t>đây</a:t>
            </a:r>
            <a:r>
              <a:rPr lang="en-US" sz="1800" dirty="0" smtClean="0"/>
              <a:t> ng </a:t>
            </a:r>
            <a:r>
              <a:rPr lang="en-US" sz="1800" dirty="0" err="1" smtClean="0"/>
              <a:t>bán</a:t>
            </a:r>
            <a:r>
              <a:rPr lang="en-US" sz="1800" dirty="0" smtClean="0"/>
              <a:t> </a:t>
            </a:r>
            <a:r>
              <a:rPr lang="en-US" sz="1800" dirty="0" err="1" smtClean="0"/>
              <a:t>sẽ</a:t>
            </a:r>
            <a:r>
              <a:rPr lang="en-US" sz="1800" dirty="0" smtClean="0"/>
              <a:t> </a:t>
            </a:r>
            <a:r>
              <a:rPr lang="en-US" sz="1800" dirty="0" err="1" smtClean="0"/>
              <a:t>đẩy</a:t>
            </a:r>
            <a:r>
              <a:rPr lang="en-US" sz="1800" dirty="0" smtClean="0"/>
              <a:t> </a:t>
            </a:r>
            <a:r>
              <a:rPr lang="en-US" sz="1800" dirty="0" err="1" smtClean="0"/>
              <a:t>thông</a:t>
            </a:r>
            <a:r>
              <a:rPr lang="en-US" sz="1800" dirty="0" smtClean="0"/>
              <a:t> tin chi </a:t>
            </a:r>
            <a:r>
              <a:rPr lang="en-US" sz="1800" dirty="0" err="1" smtClean="0"/>
              <a:t>tiết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món</a:t>
            </a:r>
            <a:r>
              <a:rPr lang="en-US" sz="1800" dirty="0" smtClean="0"/>
              <a:t> </a:t>
            </a:r>
            <a:r>
              <a:rPr lang="en-US" sz="1800" dirty="0" err="1" smtClean="0"/>
              <a:t>hàng</a:t>
            </a:r>
            <a:r>
              <a:rPr lang="en-US" sz="1800" dirty="0" smtClean="0"/>
              <a:t> </a:t>
            </a:r>
            <a:r>
              <a:rPr lang="en-US" sz="1800" dirty="0" err="1" smtClean="0"/>
              <a:t>lên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8701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986" t="17826" r="28802" b="10403"/>
          <a:stretch/>
        </p:blipFill>
        <p:spPr>
          <a:xfrm>
            <a:off x="4571999" y="365125"/>
            <a:ext cx="6920785" cy="6176963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97476" y="395197"/>
            <a:ext cx="4013916" cy="416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/>
              <a:t>Giỏ</a:t>
            </a:r>
            <a:r>
              <a:rPr lang="en-US" sz="1800" dirty="0" smtClean="0"/>
              <a:t> </a:t>
            </a:r>
            <a:r>
              <a:rPr lang="en-US" sz="1800" dirty="0" err="1" smtClean="0"/>
              <a:t>hàng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thanh</a:t>
            </a:r>
            <a:r>
              <a:rPr lang="en-US" sz="1800" dirty="0" smtClean="0"/>
              <a:t> </a:t>
            </a:r>
            <a:r>
              <a:rPr lang="en-US" sz="1800" dirty="0" err="1" smtClean="0"/>
              <a:t>toán</a:t>
            </a:r>
            <a:endParaRPr lang="en-US" sz="1800" dirty="0" smtClean="0"/>
          </a:p>
          <a:p>
            <a:r>
              <a:rPr lang="en-US" sz="1800" dirty="0" err="1" smtClean="0"/>
              <a:t>Bấm</a:t>
            </a:r>
            <a:r>
              <a:rPr lang="en-US" sz="1800" dirty="0" smtClean="0"/>
              <a:t> </a:t>
            </a:r>
            <a:r>
              <a:rPr lang="en-US" sz="1800" dirty="0" err="1" smtClean="0"/>
              <a:t>vào</a:t>
            </a:r>
            <a:r>
              <a:rPr lang="en-US" sz="1800" dirty="0" smtClean="0"/>
              <a:t> tab </a:t>
            </a:r>
            <a:r>
              <a:rPr lang="en-US" sz="1800" dirty="0" err="1" smtClean="0"/>
              <a:t>giỏ</a:t>
            </a:r>
            <a:r>
              <a:rPr lang="en-US" sz="1800" dirty="0" smtClean="0"/>
              <a:t> </a:t>
            </a:r>
            <a:r>
              <a:rPr lang="en-US" sz="1800" dirty="0" err="1" smtClean="0"/>
              <a:t>hàng</a:t>
            </a:r>
            <a:r>
              <a:rPr lang="en-US" sz="1800" dirty="0" smtClean="0"/>
              <a:t> </a:t>
            </a:r>
            <a:r>
              <a:rPr lang="en-US" sz="1800" dirty="0" err="1" smtClean="0"/>
              <a:t>sẽ</a:t>
            </a:r>
            <a:r>
              <a:rPr lang="en-US" sz="1800" dirty="0" smtClean="0"/>
              <a:t> </a:t>
            </a:r>
            <a:r>
              <a:rPr lang="en-US" sz="1800" dirty="0" err="1" smtClean="0"/>
              <a:t>hiện</a:t>
            </a:r>
            <a:r>
              <a:rPr lang="en-US" sz="1800" dirty="0" smtClean="0"/>
              <a:t> </a:t>
            </a:r>
            <a:r>
              <a:rPr lang="en-US" sz="1800" dirty="0" err="1" smtClean="0"/>
              <a:t>ra</a:t>
            </a:r>
            <a:r>
              <a:rPr lang="en-US" sz="1800" dirty="0" smtClean="0"/>
              <a:t> </a:t>
            </a:r>
            <a:r>
              <a:rPr lang="en-US" sz="1800" dirty="0" err="1" smtClean="0"/>
              <a:t>giỏ</a:t>
            </a:r>
            <a:r>
              <a:rPr lang="en-US" sz="1800" dirty="0" smtClean="0"/>
              <a:t> </a:t>
            </a:r>
            <a:r>
              <a:rPr lang="en-US" sz="1800" dirty="0" err="1" smtClean="0"/>
              <a:t>hàng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khách</a:t>
            </a:r>
            <a:r>
              <a:rPr lang="en-US" sz="1800" dirty="0" smtClean="0"/>
              <a:t> </a:t>
            </a:r>
            <a:r>
              <a:rPr lang="en-US" sz="1800" dirty="0" err="1" smtClean="0"/>
              <a:t>hàng</a:t>
            </a:r>
            <a:r>
              <a:rPr lang="en-US" sz="1800" dirty="0" smtClean="0"/>
              <a:t>,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nút</a:t>
            </a:r>
            <a:r>
              <a:rPr lang="en-US" sz="1800" dirty="0" smtClean="0"/>
              <a:t> + - </a:t>
            </a:r>
            <a:r>
              <a:rPr lang="en-US" sz="1800" dirty="0" err="1" smtClean="0"/>
              <a:t>cho</a:t>
            </a:r>
            <a:r>
              <a:rPr lang="en-US" sz="1800" dirty="0" smtClean="0"/>
              <a:t> </a:t>
            </a:r>
            <a:r>
              <a:rPr lang="en-US" sz="1800" dirty="0" err="1" smtClean="0"/>
              <a:t>phép</a:t>
            </a:r>
            <a:r>
              <a:rPr lang="en-US" sz="1800" dirty="0" smtClean="0"/>
              <a:t> </a:t>
            </a:r>
            <a:r>
              <a:rPr lang="en-US" sz="1800" dirty="0" err="1" smtClean="0"/>
              <a:t>thêm</a:t>
            </a:r>
            <a:r>
              <a:rPr lang="en-US" sz="1800" dirty="0" smtClean="0"/>
              <a:t> </a:t>
            </a:r>
            <a:r>
              <a:rPr lang="en-US" sz="1800" dirty="0" err="1" smtClean="0"/>
              <a:t>bớt</a:t>
            </a:r>
            <a:r>
              <a:rPr lang="en-US" sz="1800" dirty="0" smtClean="0"/>
              <a:t> </a:t>
            </a:r>
            <a:r>
              <a:rPr lang="en-US" sz="1800" dirty="0" err="1" smtClean="0"/>
              <a:t>số</a:t>
            </a:r>
            <a:r>
              <a:rPr lang="en-US" sz="1800" dirty="0" smtClean="0"/>
              <a:t> </a:t>
            </a:r>
            <a:r>
              <a:rPr lang="en-US" sz="1800" dirty="0" err="1" smtClean="0"/>
              <a:t>lượng</a:t>
            </a:r>
            <a:r>
              <a:rPr lang="en-US" sz="1800" dirty="0" smtClean="0"/>
              <a:t> </a:t>
            </a:r>
            <a:r>
              <a:rPr lang="en-US" sz="1800" dirty="0" err="1" smtClean="0"/>
              <a:t>hàng</a:t>
            </a:r>
            <a:r>
              <a:rPr lang="en-US" sz="1800" dirty="0" smtClean="0"/>
              <a:t> </a:t>
            </a:r>
            <a:r>
              <a:rPr lang="en-US" sz="1800" dirty="0" err="1" smtClean="0"/>
              <a:t>hoặc</a:t>
            </a:r>
            <a:r>
              <a:rPr lang="en-US" sz="1800" dirty="0" smtClean="0"/>
              <a:t> </a:t>
            </a:r>
            <a:r>
              <a:rPr lang="en-US" sz="1800" dirty="0" err="1" smtClean="0"/>
              <a:t>xóa</a:t>
            </a:r>
            <a:r>
              <a:rPr lang="en-US" sz="1800" dirty="0" smtClean="0"/>
              <a:t> </a:t>
            </a:r>
            <a:r>
              <a:rPr lang="en-US" sz="1800" dirty="0" err="1" smtClean="0"/>
              <a:t>món</a:t>
            </a:r>
            <a:r>
              <a:rPr lang="en-US" sz="1800" dirty="0" smtClean="0"/>
              <a:t> </a:t>
            </a:r>
            <a:r>
              <a:rPr lang="en-US" sz="1800" dirty="0" err="1" smtClean="0"/>
              <a:t>hàng</a:t>
            </a:r>
            <a:r>
              <a:rPr lang="en-US" sz="1800" dirty="0" smtClean="0"/>
              <a:t>, </a:t>
            </a:r>
            <a:r>
              <a:rPr lang="en-US" sz="1800" dirty="0" err="1" smtClean="0"/>
              <a:t>khách</a:t>
            </a:r>
            <a:r>
              <a:rPr lang="en-US" sz="1800" dirty="0" smtClean="0"/>
              <a:t> </a:t>
            </a:r>
            <a:r>
              <a:rPr lang="en-US" sz="1800" dirty="0" err="1" smtClean="0"/>
              <a:t>xem</a:t>
            </a:r>
            <a:r>
              <a:rPr lang="en-US" sz="1800" dirty="0" smtClean="0"/>
              <a:t> </a:t>
            </a:r>
            <a:r>
              <a:rPr lang="en-US" sz="1800" dirty="0" err="1" smtClean="0"/>
              <a:t>hàng</a:t>
            </a:r>
            <a:r>
              <a:rPr lang="en-US" sz="1800" dirty="0" smtClean="0"/>
              <a:t> </a:t>
            </a:r>
            <a:r>
              <a:rPr lang="en-US" sz="1800" dirty="0" err="1" smtClean="0"/>
              <a:t>ưng</a:t>
            </a:r>
            <a:r>
              <a:rPr lang="en-US" sz="1800" dirty="0" smtClean="0"/>
              <a:t> ý </a:t>
            </a:r>
            <a:r>
              <a:rPr lang="en-US" sz="1800" dirty="0" err="1" smtClean="0"/>
              <a:t>sẽ</a:t>
            </a:r>
            <a:r>
              <a:rPr lang="en-US" sz="1800" dirty="0" smtClean="0"/>
              <a:t> </a:t>
            </a:r>
            <a:r>
              <a:rPr lang="en-US" sz="1800" dirty="0" err="1" smtClean="0"/>
              <a:t>bấm</a:t>
            </a:r>
            <a:r>
              <a:rPr lang="en-US" sz="1800" dirty="0" smtClean="0"/>
              <a:t> </a:t>
            </a:r>
            <a:r>
              <a:rPr lang="en-US" sz="1800" dirty="0" err="1" smtClean="0"/>
              <a:t>nút</a:t>
            </a:r>
            <a:r>
              <a:rPr lang="en-US" sz="1800" dirty="0" smtClean="0"/>
              <a:t> </a:t>
            </a:r>
            <a:r>
              <a:rPr lang="en-US" sz="1800" dirty="0" err="1" smtClean="0"/>
              <a:t>tính</a:t>
            </a:r>
            <a:r>
              <a:rPr lang="en-US" sz="1800" dirty="0" smtClean="0"/>
              <a:t> </a:t>
            </a:r>
            <a:r>
              <a:rPr lang="en-US" sz="1800" dirty="0" err="1" smtClean="0"/>
              <a:t>tiền</a:t>
            </a:r>
            <a:r>
              <a:rPr lang="en-US" sz="1800" dirty="0" smtClean="0"/>
              <a:t>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chuyển</a:t>
            </a:r>
            <a:r>
              <a:rPr lang="en-US" sz="1800" dirty="0" smtClean="0"/>
              <a:t> qua </a:t>
            </a:r>
            <a:r>
              <a:rPr lang="en-US" sz="1800" dirty="0" err="1" smtClean="0"/>
              <a:t>trang</a:t>
            </a:r>
            <a:r>
              <a:rPr lang="en-US" sz="1800" dirty="0" smtClean="0"/>
              <a:t> </a:t>
            </a:r>
            <a:r>
              <a:rPr lang="en-US" sz="1800" dirty="0" err="1" smtClean="0"/>
              <a:t>thanh</a:t>
            </a:r>
            <a:r>
              <a:rPr lang="en-US" sz="1800" dirty="0" smtClean="0"/>
              <a:t> </a:t>
            </a:r>
            <a:r>
              <a:rPr lang="en-US" sz="1800" dirty="0" err="1" smtClean="0"/>
              <a:t>toán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482373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881" t="11812" r="28696" b="17731"/>
          <a:stretch/>
        </p:blipFill>
        <p:spPr>
          <a:xfrm>
            <a:off x="5370489" y="888642"/>
            <a:ext cx="5537915" cy="4829577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97476" y="395197"/>
            <a:ext cx="4013916" cy="416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Thanh </a:t>
            </a:r>
            <a:r>
              <a:rPr lang="en-US" sz="1800" dirty="0" err="1" smtClean="0"/>
              <a:t>tìm</a:t>
            </a:r>
            <a:r>
              <a:rPr lang="en-US" sz="1800" dirty="0" smtClean="0"/>
              <a:t> </a:t>
            </a:r>
            <a:r>
              <a:rPr lang="en-US" sz="1800" dirty="0" err="1" smtClean="0"/>
              <a:t>kiếm</a:t>
            </a:r>
            <a:r>
              <a:rPr lang="en-US" sz="1800" dirty="0" smtClean="0"/>
              <a:t> </a:t>
            </a:r>
            <a:r>
              <a:rPr lang="en-US" sz="1800" dirty="0" err="1" smtClean="0"/>
              <a:t>cho</a:t>
            </a:r>
            <a:r>
              <a:rPr lang="en-US" sz="1800" dirty="0" smtClean="0"/>
              <a:t> </a:t>
            </a:r>
            <a:r>
              <a:rPr lang="en-US" sz="1800" dirty="0" err="1" smtClean="0"/>
              <a:t>phép</a:t>
            </a:r>
            <a:r>
              <a:rPr lang="en-US" sz="1800" dirty="0" smtClean="0"/>
              <a:t> ng </a:t>
            </a:r>
            <a:r>
              <a:rPr lang="en-US" sz="1800" dirty="0" err="1" smtClean="0"/>
              <a:t>mua</a:t>
            </a:r>
            <a:r>
              <a:rPr lang="en-US" sz="1800" dirty="0" smtClean="0"/>
              <a:t> </a:t>
            </a:r>
            <a:r>
              <a:rPr lang="en-US" sz="1800" dirty="0" err="1" smtClean="0"/>
              <a:t>nhập</a:t>
            </a:r>
            <a:r>
              <a:rPr lang="en-US" sz="1800" dirty="0" smtClean="0"/>
              <a:t> </a:t>
            </a:r>
            <a:r>
              <a:rPr lang="en-US" sz="1800" dirty="0" err="1" smtClean="0"/>
              <a:t>tên</a:t>
            </a:r>
            <a:r>
              <a:rPr lang="en-US" sz="1800" dirty="0" smtClean="0"/>
              <a:t> </a:t>
            </a:r>
            <a:r>
              <a:rPr lang="en-US" sz="1800" dirty="0" err="1" smtClean="0"/>
              <a:t>món</a:t>
            </a:r>
            <a:r>
              <a:rPr lang="en-US" sz="1800" dirty="0" smtClean="0"/>
              <a:t> </a:t>
            </a:r>
            <a:r>
              <a:rPr lang="en-US" sz="1800" dirty="0" err="1" smtClean="0"/>
              <a:t>hàng</a:t>
            </a:r>
            <a:r>
              <a:rPr lang="en-US" sz="1800" dirty="0" smtClean="0"/>
              <a:t> </a:t>
            </a:r>
            <a:r>
              <a:rPr lang="en-US" sz="1800" dirty="0" err="1" smtClean="0"/>
              <a:t>muốn</a:t>
            </a:r>
            <a:r>
              <a:rPr lang="en-US" sz="1800" dirty="0" smtClean="0"/>
              <a:t> </a:t>
            </a:r>
            <a:r>
              <a:rPr lang="en-US" sz="1800" dirty="0" err="1" smtClean="0"/>
              <a:t>mua</a:t>
            </a:r>
            <a:r>
              <a:rPr lang="en-US" sz="1800" dirty="0" smtClean="0"/>
              <a:t>, </a:t>
            </a:r>
            <a:r>
              <a:rPr lang="en-US" sz="1800" dirty="0" err="1" smtClean="0"/>
              <a:t>sẽ</a:t>
            </a:r>
            <a:r>
              <a:rPr lang="en-US" sz="1800" dirty="0" smtClean="0"/>
              <a:t> </a:t>
            </a:r>
            <a:r>
              <a:rPr lang="en-US" sz="1800" dirty="0" err="1" smtClean="0"/>
              <a:t>sổ</a:t>
            </a:r>
            <a:r>
              <a:rPr lang="en-US" sz="1800" dirty="0" smtClean="0"/>
              <a:t> </a:t>
            </a:r>
            <a:r>
              <a:rPr lang="en-US" sz="1800" dirty="0" err="1" smtClean="0"/>
              <a:t>ra</a:t>
            </a:r>
            <a:r>
              <a:rPr lang="en-US" sz="1800" dirty="0" smtClean="0"/>
              <a:t> list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món</a:t>
            </a:r>
            <a:r>
              <a:rPr lang="en-US" sz="1800" dirty="0" smtClean="0"/>
              <a:t> </a:t>
            </a:r>
            <a:r>
              <a:rPr lang="en-US" sz="1800" dirty="0" err="1" smtClean="0"/>
              <a:t>hàng</a:t>
            </a:r>
            <a:r>
              <a:rPr lang="en-US" sz="1800" dirty="0" smtClean="0"/>
              <a:t> </a:t>
            </a:r>
            <a:r>
              <a:rPr lang="en-US" sz="1800" dirty="0" err="1" smtClean="0"/>
              <a:t>liên</a:t>
            </a:r>
            <a:r>
              <a:rPr lang="en-US" sz="1800" dirty="0" smtClean="0"/>
              <a:t> </a:t>
            </a:r>
            <a:r>
              <a:rPr lang="en-US" sz="1800" dirty="0" err="1" smtClean="0"/>
              <a:t>quan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Tab </a:t>
            </a:r>
            <a:r>
              <a:rPr lang="en-US" sz="1800" dirty="0" err="1" smtClean="0"/>
              <a:t>địa</a:t>
            </a:r>
            <a:r>
              <a:rPr lang="en-US" sz="1800" dirty="0" smtClean="0"/>
              <a:t> </a:t>
            </a:r>
            <a:r>
              <a:rPr lang="en-US" sz="1800" dirty="0" err="1" smtClean="0"/>
              <a:t>chỉ</a:t>
            </a:r>
            <a:r>
              <a:rPr lang="en-US" sz="1800" dirty="0" smtClean="0"/>
              <a:t> </a:t>
            </a:r>
            <a:r>
              <a:rPr lang="en-US" sz="1800" dirty="0" err="1" smtClean="0"/>
              <a:t>cho</a:t>
            </a:r>
            <a:r>
              <a:rPr lang="en-US" sz="1800" dirty="0" smtClean="0"/>
              <a:t> </a:t>
            </a:r>
            <a:r>
              <a:rPr lang="en-US" sz="1800" dirty="0" err="1" smtClean="0"/>
              <a:t>phép</a:t>
            </a:r>
            <a:r>
              <a:rPr lang="en-US" sz="1800" dirty="0" smtClean="0"/>
              <a:t> ng </a:t>
            </a:r>
            <a:r>
              <a:rPr lang="en-US" sz="1800" dirty="0" err="1" smtClean="0"/>
              <a:t>mua</a:t>
            </a:r>
            <a:r>
              <a:rPr lang="en-US" sz="1800" dirty="0" smtClean="0"/>
              <a:t> </a:t>
            </a:r>
            <a:r>
              <a:rPr lang="en-US" sz="1800" dirty="0" err="1" smtClean="0"/>
              <a:t>biết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địa</a:t>
            </a:r>
            <a:r>
              <a:rPr lang="en-US" sz="1800" dirty="0" smtClean="0"/>
              <a:t> </a:t>
            </a:r>
            <a:r>
              <a:rPr lang="en-US" sz="1800" dirty="0" err="1" smtClean="0"/>
              <a:t>chỉ</a:t>
            </a:r>
            <a:r>
              <a:rPr lang="en-US" sz="1800" dirty="0" smtClean="0"/>
              <a:t> </a:t>
            </a:r>
            <a:r>
              <a:rPr lang="en-US" sz="1800" dirty="0" err="1" smtClean="0"/>
              <a:t>chính</a:t>
            </a:r>
            <a:r>
              <a:rPr lang="en-US" sz="1800" dirty="0" smtClean="0"/>
              <a:t> </a:t>
            </a:r>
            <a:r>
              <a:rPr lang="en-US" sz="1800" dirty="0" err="1" smtClean="0"/>
              <a:t>xác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shop, </a:t>
            </a:r>
            <a:r>
              <a:rPr lang="en-US" sz="1800" dirty="0" err="1" smtClean="0"/>
              <a:t>nhúng</a:t>
            </a:r>
            <a:r>
              <a:rPr lang="en-US" sz="1800" dirty="0" smtClean="0"/>
              <a:t> 1 map </a:t>
            </a:r>
            <a:r>
              <a:rPr lang="en-US" sz="1800" dirty="0" err="1" smtClean="0"/>
              <a:t>vào</a:t>
            </a:r>
            <a:r>
              <a:rPr lang="en-US" sz="1800" dirty="0" smtClean="0"/>
              <a:t> </a:t>
            </a:r>
            <a:r>
              <a:rPr lang="en-US" sz="1800" dirty="0" err="1" smtClean="0"/>
              <a:t>để</a:t>
            </a:r>
            <a:r>
              <a:rPr lang="en-US" sz="1800" dirty="0" smtClean="0"/>
              <a:t> ng </a:t>
            </a:r>
            <a:r>
              <a:rPr lang="en-US" sz="1800" dirty="0" err="1" smtClean="0"/>
              <a:t>mua</a:t>
            </a:r>
            <a:r>
              <a:rPr lang="en-US" sz="1800" dirty="0" smtClean="0"/>
              <a:t> </a:t>
            </a:r>
            <a:r>
              <a:rPr lang="en-US" sz="1800" dirty="0" err="1" smtClean="0"/>
              <a:t>biết</a:t>
            </a:r>
            <a:r>
              <a:rPr lang="en-US" sz="1800" dirty="0" smtClean="0"/>
              <a:t> </a:t>
            </a:r>
            <a:r>
              <a:rPr lang="en-US" sz="1800" dirty="0" err="1" smtClean="0"/>
              <a:t>đường</a:t>
            </a:r>
            <a:r>
              <a:rPr lang="en-US" sz="1800" smtClean="0"/>
              <a:t>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729722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410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Thái Nguyễn</dc:creator>
  <cp:lastModifiedBy>Thái Nguyễn</cp:lastModifiedBy>
  <cp:revision>2</cp:revision>
  <dcterms:created xsi:type="dcterms:W3CDTF">2018-03-04T14:45:30Z</dcterms:created>
  <dcterms:modified xsi:type="dcterms:W3CDTF">2018-03-04T14:58:38Z</dcterms:modified>
</cp:coreProperties>
</file>