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5" r:id="rId6"/>
    <p:sldId id="266" r:id="rId7"/>
    <p:sldId id="350" r:id="rId8"/>
    <p:sldId id="270" r:id="rId9"/>
    <p:sldId id="272" r:id="rId10"/>
    <p:sldId id="274" r:id="rId11"/>
    <p:sldId id="28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D25561-0A61-4DDF-950A-A48DCC2DAA4B}">
  <a:tblStyle styleId="{83D25561-0A61-4DDF-950A-A48DCC2DAA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0cb08aead6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10cb08aead6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cc9050bdf8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cc9050bdf8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f60122e16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f60122e16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10cb08aea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10cb08aea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10cb08aea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10cb08aea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22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cc9050bd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cc9050bd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cc9050bdf8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cc9050bdf8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rgbClr val="F9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rgbClr val="67E99C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176B53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74" name="Google Shape;374;p2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2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77" name="Google Shape;377;p2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2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82" name="Google Shape;382;p2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2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84" name="Google Shape;384;p2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7" name="Google Shape;387;p25"/>
          <p:cNvSpPr txBox="1">
            <a:spLocks noGrp="1"/>
          </p:cNvSpPr>
          <p:nvPr>
            <p:ph type="title"/>
          </p:nvPr>
        </p:nvSpPr>
        <p:spPr>
          <a:xfrm>
            <a:off x="45748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subTitle" idx="1"/>
          </p:nvPr>
        </p:nvSpPr>
        <p:spPr>
          <a:xfrm>
            <a:off x="45747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08" name="Google Shape;508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3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11" name="Google Shape;511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16" name="Google Shape;516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7" name="Google Shape;517;p3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18" name="Google Shape;518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1" name="Google Shape;521;p33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title" idx="2"/>
          </p:nvPr>
        </p:nvSpPr>
        <p:spPr>
          <a:xfrm>
            <a:off x="906874" y="325260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1"/>
          </p:nvPr>
        </p:nvSpPr>
        <p:spPr>
          <a:xfrm>
            <a:off x="90687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 idx="3"/>
          </p:nvPr>
        </p:nvSpPr>
        <p:spPr>
          <a:xfrm>
            <a:off x="3602688" y="3252593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"/>
          </p:nvPr>
        </p:nvSpPr>
        <p:spPr>
          <a:xfrm>
            <a:off x="3602686" y="3620704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3"/>
          <p:cNvSpPr txBox="1">
            <a:spLocks noGrp="1"/>
          </p:cNvSpPr>
          <p:nvPr>
            <p:ph type="title" idx="5"/>
          </p:nvPr>
        </p:nvSpPr>
        <p:spPr>
          <a:xfrm>
            <a:off x="6295930" y="3252550"/>
            <a:ext cx="1948800" cy="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7" name="Google Shape;527;p33"/>
          <p:cNvSpPr txBox="1">
            <a:spLocks noGrp="1"/>
          </p:cNvSpPr>
          <p:nvPr>
            <p:ph type="subTitle" idx="6"/>
          </p:nvPr>
        </p:nvSpPr>
        <p:spPr>
          <a:xfrm>
            <a:off x="6295925" y="3620706"/>
            <a:ext cx="19488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6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62" name="Google Shape;1062;p6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6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065" name="Google Shape;1065;p6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6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70" name="Google Shape;1070;p6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1" name="Google Shape;1071;p6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72" name="Google Shape;1072;p6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6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6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75" name="Google Shape;1075;p60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1076" name="Google Shape;1076;p60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1077" name="Google Shape;1077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0" name="Google Shape;1080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3" name="Google Shape;1083;p60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84" name="Google Shape;1084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6" name="Google Shape;1086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87" name="Google Shape;1087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0" name="Google Shape;1090;p60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1091" name="Google Shape;1091;p60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0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3" name="Google Shape;1093;p60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1094" name="Google Shape;1094;p60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60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60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6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99" name="Google Shape;1099;p6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6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02" name="Google Shape;1102;p6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8" name="Google Shape;1108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09" name="Google Shape;1109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12" name="Google Shape;1112;p61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1113" name="Google Shape;1113;p6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5" name="Google Shape;1115;p6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16" name="Google Shape;1116;p6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7" name="Google Shape;1117;p6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18" name="Google Shape;1118;p6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6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6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21" name="Google Shape;1121;p61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1122" name="Google Shape;1122;p6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6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25" name="Google Shape;1125;p6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30" name="Google Shape;1130;p6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6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33" name="Google Shape;1133;p6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6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8" name="Google Shape;1138;p6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9" name="Google Shape;1139;p6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40" name="Google Shape;1140;p6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6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6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43" name="Google Shape;1143;p62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1144" name="Google Shape;1144;p62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2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6" name="Google Shape;1146;p6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47" name="Google Shape;1147;p6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0" name="Google Shape;1150;p62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1151" name="Google Shape;1151;p62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2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62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1154" name="Google Shape;1154;p62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2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2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6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159" name="Google Shape;1159;p6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1" name="Google Shape;1161;p6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162" name="Google Shape;1162;p6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6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67" name="Google Shape;1167;p6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8" name="Google Shape;1168;p6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69" name="Google Shape;1169;p6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6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6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2" name="Google Shape;1172;p63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1173" name="Google Shape;1173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76" name="Google Shape;1176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9" name="Google Shape;1179;p63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1180" name="Google Shape;1180;p63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83" name="Google Shape;1183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6" name="Google Shape;1186;p63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1187" name="Google Shape;1187;p63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6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190" name="Google Shape;1190;p6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2" name="Google Shape;22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rgbClr val="F9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E46E8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rgbClr val="67E99C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176B53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rgbClr val="FDA0ED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rgbClr val="5CFA9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rgbClr val="F9F8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23" name="Google Shape;123;p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31" name="Google Shape;131;p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" name="Google Shape;132;p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33" name="Google Shape;133;p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719282" y="771352"/>
            <a:ext cx="6880555" cy="2625711"/>
            <a:chOff x="358361" y="258062"/>
            <a:chExt cx="8428954" cy="3216600"/>
          </a:xfrm>
        </p:grpSpPr>
        <p:sp>
          <p:nvSpPr>
            <p:cNvPr id="142" name="Google Shape;142;p1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1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45" name="Google Shape;145;p1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1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47" name="Google Shape;147;p1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0" name="Google Shape;150;p11"/>
          <p:cNvGrpSpPr/>
          <p:nvPr/>
        </p:nvGrpSpPr>
        <p:grpSpPr>
          <a:xfrm>
            <a:off x="3521825" y="2937975"/>
            <a:ext cx="4695887" cy="1063125"/>
            <a:chOff x="486920" y="1114962"/>
            <a:chExt cx="5350828" cy="1211400"/>
          </a:xfrm>
        </p:grpSpPr>
        <p:sp>
          <p:nvSpPr>
            <p:cNvPr id="151" name="Google Shape;151;p1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11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54" name="Google Shape;154;p1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" name="Google Shape;157;p11"/>
          <p:cNvSpPr txBox="1">
            <a:spLocks noGrp="1"/>
          </p:cNvSpPr>
          <p:nvPr>
            <p:ph type="title" hasCustomPrompt="1"/>
          </p:nvPr>
        </p:nvSpPr>
        <p:spPr>
          <a:xfrm>
            <a:off x="870732" y="1117196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8" name="Google Shape;158;p11"/>
          <p:cNvSpPr txBox="1">
            <a:spLocks noGrp="1"/>
          </p:cNvSpPr>
          <p:nvPr>
            <p:ph type="subTitle" idx="1"/>
          </p:nvPr>
        </p:nvSpPr>
        <p:spPr>
          <a:xfrm>
            <a:off x="3674050" y="3404742"/>
            <a:ext cx="45075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6"/>
          <p:cNvGrpSpPr/>
          <p:nvPr/>
        </p:nvGrpSpPr>
        <p:grpSpPr>
          <a:xfrm>
            <a:off x="1214950" y="683850"/>
            <a:ext cx="6714114" cy="3775800"/>
            <a:chOff x="1214950" y="683850"/>
            <a:chExt cx="6714114" cy="3775800"/>
          </a:xfrm>
        </p:grpSpPr>
        <p:sp>
          <p:nvSpPr>
            <p:cNvPr id="203" name="Google Shape;203;p16"/>
            <p:cNvSpPr/>
            <p:nvPr/>
          </p:nvSpPr>
          <p:spPr>
            <a:xfrm>
              <a:off x="1214950" y="683850"/>
              <a:ext cx="6712800" cy="37758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216264" y="683850"/>
              <a:ext cx="6712800" cy="37758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205;p16"/>
            <p:cNvGrpSpPr/>
            <p:nvPr/>
          </p:nvGrpSpPr>
          <p:grpSpPr>
            <a:xfrm rot="10800000" flipH="1">
              <a:off x="4223153" y="4134459"/>
              <a:ext cx="825589" cy="93999"/>
              <a:chOff x="5718423" y="809024"/>
              <a:chExt cx="830071" cy="94500"/>
            </a:xfrm>
          </p:grpSpPr>
          <p:sp>
            <p:nvSpPr>
              <p:cNvPr id="206" name="Google Shape;206;p1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16"/>
            <p:cNvGrpSpPr/>
            <p:nvPr/>
          </p:nvGrpSpPr>
          <p:grpSpPr>
            <a:xfrm>
              <a:off x="1513591" y="878275"/>
              <a:ext cx="6115500" cy="262500"/>
              <a:chOff x="3646122" y="393414"/>
              <a:chExt cx="6115500" cy="26250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3646122" y="393414"/>
                <a:ext cx="61155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" name="Google Shape;212;p16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213" name="Google Shape;213;p16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16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16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2260900" y="1488475"/>
            <a:ext cx="34026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ubTitle" idx="1"/>
          </p:nvPr>
        </p:nvSpPr>
        <p:spPr>
          <a:xfrm>
            <a:off x="2260899" y="3051871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 idx="2" hasCustomPrompt="1"/>
          </p:nvPr>
        </p:nvSpPr>
        <p:spPr>
          <a:xfrm>
            <a:off x="932353" y="17355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58" name="Google Shape;258;p1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19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61" name="Google Shape;261;p1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1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66" name="Google Shape;266;p1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" name="Google Shape;267;p19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68" name="Google Shape;268;p1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1"/>
          </p:nvPr>
        </p:nvSpPr>
        <p:spPr>
          <a:xfrm>
            <a:off x="4244613" y="1724175"/>
            <a:ext cx="2834100" cy="10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2"/>
          </p:nvPr>
        </p:nvSpPr>
        <p:spPr>
          <a:xfrm>
            <a:off x="4244613" y="3165775"/>
            <a:ext cx="2834100" cy="10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3"/>
          </p:nvPr>
        </p:nvSpPr>
        <p:spPr>
          <a:xfrm>
            <a:off x="2443939" y="1811150"/>
            <a:ext cx="1599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4"/>
          </p:nvPr>
        </p:nvSpPr>
        <p:spPr>
          <a:xfrm>
            <a:off x="2443937" y="3252775"/>
            <a:ext cx="1599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78" name="Google Shape;278;p2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2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2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86" name="Google Shape;286;p2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" name="Google Shape;287;p2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88" name="Google Shape;288;p2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1" name="Google Shape;291;p20"/>
          <p:cNvSpPr txBox="1">
            <a:spLocks noGrp="1"/>
          </p:cNvSpPr>
          <p:nvPr>
            <p:ph type="ctrTitle"/>
          </p:nvPr>
        </p:nvSpPr>
        <p:spPr>
          <a:xfrm>
            <a:off x="4884802" y="68790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title" idx="2" hasCustomPrompt="1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20"/>
          <p:cNvSpPr txBox="1">
            <a:spLocks noGrp="1"/>
          </p:cNvSpPr>
          <p:nvPr>
            <p:ph type="ctrTitle" idx="3"/>
          </p:nvPr>
        </p:nvSpPr>
        <p:spPr>
          <a:xfrm>
            <a:off x="4884822" y="1702321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5" hasCustomPrompt="1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20"/>
          <p:cNvSpPr txBox="1">
            <a:spLocks noGrp="1"/>
          </p:cNvSpPr>
          <p:nvPr>
            <p:ph type="ctrTitle" idx="6"/>
          </p:nvPr>
        </p:nvSpPr>
        <p:spPr>
          <a:xfrm>
            <a:off x="4884800" y="2716750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title" idx="8" hasCustomPrompt="1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 idx="13" hasCustomPrompt="1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ctrTitle" idx="14"/>
          </p:nvPr>
        </p:nvSpPr>
        <p:spPr>
          <a:xfrm>
            <a:off x="4884800" y="3737199"/>
            <a:ext cx="34887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57" name="Google Shape;357;p2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60" name="Google Shape;360;p2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2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65" name="Google Shape;365;p2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6" name="Google Shape;366;p2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67" name="Google Shape;367;p2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1755450" y="1674196"/>
            <a:ext cx="2811000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subTitle" idx="1"/>
          </p:nvPr>
        </p:nvSpPr>
        <p:spPr>
          <a:xfrm>
            <a:off x="1755375" y="2424696"/>
            <a:ext cx="2811000" cy="1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2" r:id="rId6"/>
    <p:sldLayoutId id="2147483665" r:id="rId7"/>
    <p:sldLayoutId id="2147483666" r:id="rId8"/>
    <p:sldLayoutId id="2147483670" r:id="rId9"/>
    <p:sldLayoutId id="2147483671" r:id="rId10"/>
    <p:sldLayoutId id="2147483679" r:id="rId11"/>
    <p:sldLayoutId id="2147483706" r:id="rId12"/>
    <p:sldLayoutId id="2147483707" r:id="rId13"/>
    <p:sldLayoutId id="2147483708" r:id="rId14"/>
    <p:sldLayoutId id="214748370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67"/>
          <p:cNvSpPr txBox="1">
            <a:spLocks noGrp="1"/>
          </p:cNvSpPr>
          <p:nvPr>
            <p:ph type="ctrTitle"/>
          </p:nvPr>
        </p:nvSpPr>
        <p:spPr>
          <a:xfrm>
            <a:off x="1871466" y="845685"/>
            <a:ext cx="6458927" cy="440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BÁO CÁO KHOÁ LUẬN TỐT NGHIỆP</a:t>
            </a:r>
            <a:endParaRPr sz="2800"/>
          </a:p>
        </p:txBody>
      </p:sp>
      <p:sp>
        <p:nvSpPr>
          <p:cNvPr id="1204" name="Google Shape;1204;p6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587" y="3852010"/>
            <a:ext cx="3810039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>
                <a:solidFill>
                  <a:schemeClr val="bg1"/>
                </a:solidFill>
                <a:latin typeface="Orbitron"/>
              </a:rPr>
              <a:t>BÙI MINH THÀNH – 1911060565 – ĐH9C2</a:t>
            </a:r>
            <a:endParaRPr sz="1600" b="1">
              <a:solidFill>
                <a:schemeClr val="bg1"/>
              </a:solidFill>
              <a:latin typeface="Orbitron"/>
            </a:endParaRPr>
          </a:p>
        </p:txBody>
      </p:sp>
      <p:grpSp>
        <p:nvGrpSpPr>
          <p:cNvPr id="1206" name="Google Shape;1206;p67"/>
          <p:cNvGrpSpPr>
            <a:grpSpLocks noGrp="1" noUngrp="1" noRot="1" noMove="1" noResize="1"/>
          </p:cNvGrpSpPr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1207" name="Google Shape;1207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67"/>
          <p:cNvGrpSpPr>
            <a:grpSpLocks noGrp="1" noUngrp="1" noRot="1" noMove="1" noResize="1"/>
          </p:cNvGrpSpPr>
          <p:nvPr/>
        </p:nvGrpSpPr>
        <p:grpSpPr>
          <a:xfrm>
            <a:off x="5100930" y="1550481"/>
            <a:ext cx="3596049" cy="3208625"/>
            <a:chOff x="720000" y="1104475"/>
            <a:chExt cx="3596049" cy="3208625"/>
          </a:xfrm>
        </p:grpSpPr>
        <p:sp>
          <p:nvSpPr>
            <p:cNvPr id="1211" name="Google Shape;1211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812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rgbClr val="176B53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9194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rgbClr val="F9F8FF"/>
            </a:soli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88551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rgbClr val="F9F8FF"/>
            </a:soli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9580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4508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9436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6950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rgbClr val="F9F8FF"/>
                </a:gs>
                <a:gs pos="100000">
                  <a:srgbClr val="67E99C">
                    <a:alpha val="5411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8" name="Google Shape;1218;p67"/>
            <p:cNvGrpSpPr>
              <a:grpSpLocks noGrp="1" noUngrp="1" noRot="1" noMove="1" noResize="1"/>
            </p:cNvGrpSpPr>
            <p:nvPr/>
          </p:nvGrpSpPr>
          <p:grpSpPr>
            <a:xfrm>
              <a:off x="2317875" y="3150775"/>
              <a:ext cx="707500" cy="356921"/>
              <a:chOff x="2317875" y="3150775"/>
              <a:chExt cx="707500" cy="356921"/>
            </a:xfrm>
          </p:grpSpPr>
          <p:sp>
            <p:nvSpPr>
              <p:cNvPr id="1219" name="Google Shape;121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rgbClr val="176B53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0" name="Google Shape;1220;p67"/>
              <p:cNvGrpSpPr>
                <a:grpSpLocks noGrp="1" noUngrp="1" noRot="1" noMove="1" noResize="1"/>
              </p:cNvGrpSpPr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1221" name="Google Shape;1221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176B53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176B53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176B53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85725" dist="19050" dir="5400000" algn="bl" rotWithShape="0">
                    <a:srgbClr val="176B53">
                      <a:alpha val="1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5" name="Google Shape;1225;p67"/>
            <p:cNvGrpSpPr>
              <a:grpSpLocks noGrp="1" noUngrp="1" noRot="1" noMove="1" noResize="1"/>
            </p:cNvGrpSpPr>
            <p:nvPr/>
          </p:nvGrpSpPr>
          <p:grpSpPr>
            <a:xfrm>
              <a:off x="3102825" y="3150775"/>
              <a:ext cx="707500" cy="356921"/>
              <a:chOff x="3102825" y="3150775"/>
              <a:chExt cx="707500" cy="356921"/>
            </a:xfrm>
          </p:grpSpPr>
          <p:sp>
            <p:nvSpPr>
              <p:cNvPr id="1226" name="Google Shape;1226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rgbClr val="176B53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67"/>
            <p:cNvGrpSpPr>
              <a:grpSpLocks noGrp="1" noUngrp="1" noRot="1" noMove="1" noResize="1"/>
            </p:cNvGrpSpPr>
            <p:nvPr/>
          </p:nvGrpSpPr>
          <p:grpSpPr>
            <a:xfrm>
              <a:off x="2317884" y="2097213"/>
              <a:ext cx="1514782" cy="1006855"/>
              <a:chOff x="4981963" y="3755000"/>
              <a:chExt cx="1001575" cy="735575"/>
            </a:xfrm>
          </p:grpSpPr>
          <p:sp>
            <p:nvSpPr>
              <p:cNvPr id="1231" name="Google Shape;1231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rgbClr val="67E99C"/>
              </a:solidFill>
              <a:ln>
                <a:noFill/>
              </a:ln>
              <a:effectLst>
                <a:outerShdw blurRad="57150" dist="76200" dir="5400000" algn="bl" rotWithShape="0">
                  <a:srgbClr val="176B53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5" name="Google Shape;1235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rgbClr val="81EE87"/>
            </a:solidFill>
            <a:ln>
              <a:noFill/>
            </a:ln>
            <a:effectLst>
              <a:outerShdw blurRad="71438" dist="47625" dir="5400000" algn="bl" rotWithShape="0">
                <a:srgbClr val="176B53">
                  <a:alpha val="18000"/>
                </a:srgb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6" name="Google Shape;1236;p67"/>
            <p:cNvGrpSpPr>
              <a:grpSpLocks noGrp="1" noUngrp="1" noRot="1" noMove="1" noResize="1"/>
            </p:cNvGrpSpPr>
            <p:nvPr/>
          </p:nvGrpSpPr>
          <p:grpSpPr>
            <a:xfrm>
              <a:off x="1902338" y="1884550"/>
              <a:ext cx="707500" cy="707475"/>
              <a:chOff x="5921438" y="1923500"/>
              <a:chExt cx="707500" cy="707475"/>
            </a:xfrm>
          </p:grpSpPr>
          <p:sp>
            <p:nvSpPr>
              <p:cNvPr id="1237" name="Google Shape;1237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28575" dir="5400000" algn="bl" rotWithShape="0">
                  <a:srgbClr val="176B53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rgbClr val="3BD379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rgbClr val="FF536C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0" name="Google Shape;1240;p6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33976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rgbClr val="176B53">
                  <a:alpha val="15000"/>
                </a:srgb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1" name="Google Shape;1241;p67"/>
            <p:cNvGrpSpPr>
              <a:grpSpLocks noGrp="1" noUngrp="1" noRot="1" noMove="1" noResize="1"/>
            </p:cNvGrpSpPr>
            <p:nvPr/>
          </p:nvGrpSpPr>
          <p:grpSpPr>
            <a:xfrm>
              <a:off x="2820692" y="2127681"/>
              <a:ext cx="560809" cy="513696"/>
              <a:chOff x="2820743" y="2218101"/>
              <a:chExt cx="814064" cy="745676"/>
            </a:xfrm>
          </p:grpSpPr>
          <p:sp>
            <p:nvSpPr>
              <p:cNvPr id="1242" name="Google Shape;1242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rgbClr val="AD51E9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rgbClr val="FF536C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rgbClr val="5CFA9F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rgbClr val="FDA0ED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rgbClr val="FF536C"/>
              </a:solidFill>
              <a:ln>
                <a:noFill/>
              </a:ln>
              <a:effectLst>
                <a:outerShdw blurRad="57150" dist="19050" dir="5460000" algn="bl" rotWithShape="0">
                  <a:srgbClr val="176B53">
                    <a:alpha val="1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" name="Google Shape;1248;p67"/>
            <p:cNvGrpSpPr>
              <a:grpSpLocks noGrp="1" noUngrp="1" noRot="1" noMove="1" noResize="1"/>
            </p:cNvGrpSpPr>
            <p:nvPr/>
          </p:nvGrpSpPr>
          <p:grpSpPr>
            <a:xfrm>
              <a:off x="2597100" y="1446700"/>
              <a:ext cx="1718949" cy="389816"/>
              <a:chOff x="6153850" y="1669725"/>
              <a:chExt cx="1718949" cy="389816"/>
            </a:xfrm>
          </p:grpSpPr>
          <p:sp>
            <p:nvSpPr>
              <p:cNvPr id="1249" name="Google Shape;124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rgbClr val="176B53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9F8FF"/>
                  </a:gs>
                  <a:gs pos="100000">
                    <a:srgbClr val="3BD379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rgbClr val="176B53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CFCC4"/>
                  </a:gs>
                  <a:gs pos="100000">
                    <a:srgbClr val="24F17A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rgbClr val="176B53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28575" dist="19050" dir="5280000" algn="bl" rotWithShape="0">
                  <a:srgbClr val="176B53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28575" dist="19050" dir="5280000" algn="bl" rotWithShape="0">
                  <a:srgbClr val="176B53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28575" dist="19050" dir="5280000" algn="bl" rotWithShape="0">
                  <a:srgbClr val="176B53">
                    <a:alpha val="17000"/>
                  </a:srgb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5" name="Google Shape;1255;p67"/>
            <p:cNvGrpSpPr>
              <a:grpSpLocks noGrp="1" noUngrp="1" noRot="1" noMove="1" noResize="1"/>
            </p:cNvGrpSpPr>
            <p:nvPr/>
          </p:nvGrpSpPr>
          <p:grpSpPr>
            <a:xfrm>
              <a:off x="1196892" y="1384678"/>
              <a:ext cx="459836" cy="389787"/>
              <a:chOff x="5215992" y="1423628"/>
              <a:chExt cx="459836" cy="389787"/>
            </a:xfrm>
          </p:grpSpPr>
          <p:sp>
            <p:nvSpPr>
              <p:cNvPr id="1256" name="Google Shape;1256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rgbClr val="EE46E8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8" name="Google Shape;1258;p67"/>
            <p:cNvGrpSpPr>
              <a:grpSpLocks noGrp="1" noUngrp="1" noRot="1" noMove="1" noResize="1"/>
            </p:cNvGrpSpPr>
            <p:nvPr/>
          </p:nvGrpSpPr>
          <p:grpSpPr>
            <a:xfrm>
              <a:off x="2037775" y="1282487"/>
              <a:ext cx="436632" cy="284986"/>
              <a:chOff x="4842900" y="2922987"/>
              <a:chExt cx="436632" cy="284986"/>
            </a:xfrm>
          </p:grpSpPr>
          <p:sp>
            <p:nvSpPr>
              <p:cNvPr id="1259" name="Google Shape;125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rgbClr val="5CFA9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1" name="Google Shape;1261;p67"/>
            <p:cNvGrpSpPr>
              <a:grpSpLocks noGrp="1" noUngrp="1" noRot="1" noMove="1" noResize="1"/>
            </p:cNvGrpSpPr>
            <p:nvPr/>
          </p:nvGrpSpPr>
          <p:grpSpPr>
            <a:xfrm>
              <a:off x="2474409" y="3364761"/>
              <a:ext cx="767400" cy="767700"/>
              <a:chOff x="3375684" y="2512136"/>
              <a:chExt cx="767400" cy="767700"/>
            </a:xfrm>
          </p:grpSpPr>
          <p:sp>
            <p:nvSpPr>
              <p:cNvPr id="1262" name="Google Shape;1262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rgbClr val="F9F8FF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rgbClr val="176B53">
                    <a:alpha val="3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3" name="Google Shape;1263;p67"/>
              <p:cNvGrpSpPr>
                <a:grpSpLocks noGrp="1" noUngrp="1" noRot="1" noMove="1" noResize="1"/>
              </p:cNvGrpSpPr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1264" name="Google Shape;1264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rgbClr val="AD51E9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rgbClr val="F9F8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7" name="Google Shape;1267;p67"/>
            <p:cNvGrpSpPr>
              <a:grpSpLocks noGrp="1" noUngrp="1" noRot="1" noMove="1" noResize="1"/>
            </p:cNvGrpSpPr>
            <p:nvPr/>
          </p:nvGrpSpPr>
          <p:grpSpPr>
            <a:xfrm>
              <a:off x="720000" y="1104475"/>
              <a:ext cx="3485100" cy="3208625"/>
              <a:chOff x="2673575" y="1252600"/>
              <a:chExt cx="3485100" cy="3208625"/>
            </a:xfrm>
          </p:grpSpPr>
          <p:sp>
            <p:nvSpPr>
              <p:cNvPr id="1268" name="Google Shape;1268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802250" y="4105575"/>
                <a:ext cx="35642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226" extrusionOk="0">
                    <a:moveTo>
                      <a:pt x="7160" y="4895"/>
                    </a:moveTo>
                    <a:cubicBezTo>
                      <a:pt x="8066" y="4895"/>
                      <a:pt x="8891" y="5467"/>
                      <a:pt x="9180" y="6383"/>
                    </a:cubicBezTo>
                    <a:cubicBezTo>
                      <a:pt x="9575" y="7508"/>
                      <a:pt x="8967" y="8724"/>
                      <a:pt x="7812" y="9119"/>
                    </a:cubicBezTo>
                    <a:cubicBezTo>
                      <a:pt x="7591" y="9191"/>
                      <a:pt x="7367" y="9225"/>
                      <a:pt x="7145" y="9225"/>
                    </a:cubicBezTo>
                    <a:cubicBezTo>
                      <a:pt x="6241" y="9225"/>
                      <a:pt x="5394" y="8655"/>
                      <a:pt x="5077" y="7751"/>
                    </a:cubicBezTo>
                    <a:cubicBezTo>
                      <a:pt x="4712" y="6596"/>
                      <a:pt x="5320" y="5380"/>
                      <a:pt x="6444" y="5016"/>
                    </a:cubicBezTo>
                    <a:cubicBezTo>
                      <a:pt x="6683" y="4934"/>
                      <a:pt x="6924" y="4895"/>
                      <a:pt x="7160" y="4895"/>
                    </a:cubicBezTo>
                    <a:close/>
                    <a:moveTo>
                      <a:pt x="6080" y="0"/>
                    </a:moveTo>
                    <a:lnTo>
                      <a:pt x="3526" y="851"/>
                    </a:lnTo>
                    <a:lnTo>
                      <a:pt x="4226" y="2827"/>
                    </a:lnTo>
                    <a:cubicBezTo>
                      <a:pt x="3830" y="3101"/>
                      <a:pt x="3526" y="3374"/>
                      <a:pt x="3222" y="3709"/>
                    </a:cubicBezTo>
                    <a:lnTo>
                      <a:pt x="1368" y="2797"/>
                    </a:lnTo>
                    <a:lnTo>
                      <a:pt x="183" y="5228"/>
                    </a:lnTo>
                    <a:lnTo>
                      <a:pt x="2037" y="6140"/>
                    </a:lnTo>
                    <a:cubicBezTo>
                      <a:pt x="1976" y="6566"/>
                      <a:pt x="1946" y="7022"/>
                      <a:pt x="1976" y="7478"/>
                    </a:cubicBezTo>
                    <a:lnTo>
                      <a:pt x="0" y="8146"/>
                    </a:lnTo>
                    <a:lnTo>
                      <a:pt x="852" y="10700"/>
                    </a:lnTo>
                    <a:lnTo>
                      <a:pt x="2827" y="10031"/>
                    </a:lnTo>
                    <a:cubicBezTo>
                      <a:pt x="3101" y="10396"/>
                      <a:pt x="3374" y="10700"/>
                      <a:pt x="3709" y="11004"/>
                    </a:cubicBezTo>
                    <a:lnTo>
                      <a:pt x="2797" y="12858"/>
                    </a:lnTo>
                    <a:lnTo>
                      <a:pt x="5229" y="14043"/>
                    </a:lnTo>
                    <a:lnTo>
                      <a:pt x="6140" y="12189"/>
                    </a:lnTo>
                    <a:cubicBezTo>
                      <a:pt x="6441" y="12232"/>
                      <a:pt x="6757" y="12275"/>
                      <a:pt x="7078" y="12275"/>
                    </a:cubicBezTo>
                    <a:cubicBezTo>
                      <a:pt x="7211" y="12275"/>
                      <a:pt x="7344" y="12268"/>
                      <a:pt x="7478" y="12250"/>
                    </a:cubicBezTo>
                    <a:lnTo>
                      <a:pt x="8147" y="14225"/>
                    </a:lnTo>
                    <a:lnTo>
                      <a:pt x="10700" y="13374"/>
                    </a:lnTo>
                    <a:lnTo>
                      <a:pt x="10031" y="11399"/>
                    </a:lnTo>
                    <a:cubicBezTo>
                      <a:pt x="10396" y="11125"/>
                      <a:pt x="10700" y="10852"/>
                      <a:pt x="11004" y="10517"/>
                    </a:cubicBezTo>
                    <a:lnTo>
                      <a:pt x="12858" y="11429"/>
                    </a:lnTo>
                    <a:lnTo>
                      <a:pt x="14043" y="8997"/>
                    </a:lnTo>
                    <a:lnTo>
                      <a:pt x="12189" y="8086"/>
                    </a:lnTo>
                    <a:cubicBezTo>
                      <a:pt x="12280" y="7660"/>
                      <a:pt x="12311" y="7204"/>
                      <a:pt x="12280" y="6748"/>
                    </a:cubicBezTo>
                    <a:lnTo>
                      <a:pt x="14256" y="6079"/>
                    </a:lnTo>
                    <a:lnTo>
                      <a:pt x="13375" y="3526"/>
                    </a:lnTo>
                    <a:lnTo>
                      <a:pt x="11399" y="4195"/>
                    </a:lnTo>
                    <a:cubicBezTo>
                      <a:pt x="11125" y="3830"/>
                      <a:pt x="10852" y="3526"/>
                      <a:pt x="10517" y="3222"/>
                    </a:cubicBezTo>
                    <a:lnTo>
                      <a:pt x="11429" y="1368"/>
                    </a:lnTo>
                    <a:lnTo>
                      <a:pt x="8998" y="183"/>
                    </a:lnTo>
                    <a:lnTo>
                      <a:pt x="8086" y="2037"/>
                    </a:lnTo>
                    <a:cubicBezTo>
                      <a:pt x="7785" y="1994"/>
                      <a:pt x="7469" y="1951"/>
                      <a:pt x="7148" y="1951"/>
                    </a:cubicBezTo>
                    <a:cubicBezTo>
                      <a:pt x="7015" y="1951"/>
                      <a:pt x="6882" y="1958"/>
                      <a:pt x="6748" y="1976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rgbClr val="176B53"/>
              </a:solidFill>
              <a:ln>
                <a:noFill/>
              </a:ln>
              <a:effectLst>
                <a:outerShdw blurRad="57150" dist="38100" dir="5400000" algn="bl" rotWithShape="0">
                  <a:srgbClr val="176B53">
                    <a:alpha val="1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673575" y="1252600"/>
                <a:ext cx="250775" cy="2507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10031" extrusionOk="0">
                    <a:moveTo>
                      <a:pt x="5047" y="3455"/>
                    </a:moveTo>
                    <a:cubicBezTo>
                      <a:pt x="5309" y="3455"/>
                      <a:pt x="5573" y="3526"/>
                      <a:pt x="5806" y="3678"/>
                    </a:cubicBezTo>
                    <a:cubicBezTo>
                      <a:pt x="6535" y="4134"/>
                      <a:pt x="6778" y="5046"/>
                      <a:pt x="6353" y="5775"/>
                    </a:cubicBezTo>
                    <a:cubicBezTo>
                      <a:pt x="6074" y="6254"/>
                      <a:pt x="5572" y="6523"/>
                      <a:pt x="5055" y="6523"/>
                    </a:cubicBezTo>
                    <a:cubicBezTo>
                      <a:pt x="4783" y="6523"/>
                      <a:pt x="4507" y="6449"/>
                      <a:pt x="4256" y="6292"/>
                    </a:cubicBezTo>
                    <a:cubicBezTo>
                      <a:pt x="3526" y="5897"/>
                      <a:pt x="3283" y="4924"/>
                      <a:pt x="3739" y="4225"/>
                    </a:cubicBezTo>
                    <a:cubicBezTo>
                      <a:pt x="4002" y="3739"/>
                      <a:pt x="4522" y="3455"/>
                      <a:pt x="5047" y="3455"/>
                    </a:cubicBezTo>
                    <a:close/>
                    <a:moveTo>
                      <a:pt x="4681" y="0"/>
                    </a:moveTo>
                    <a:lnTo>
                      <a:pt x="2857" y="456"/>
                    </a:lnTo>
                    <a:lnTo>
                      <a:pt x="3222" y="1854"/>
                    </a:lnTo>
                    <a:cubicBezTo>
                      <a:pt x="2979" y="2006"/>
                      <a:pt x="2705" y="2189"/>
                      <a:pt x="2462" y="2432"/>
                    </a:cubicBezTo>
                    <a:lnTo>
                      <a:pt x="1216" y="1672"/>
                    </a:lnTo>
                    <a:lnTo>
                      <a:pt x="274" y="3313"/>
                    </a:lnTo>
                    <a:lnTo>
                      <a:pt x="1520" y="4073"/>
                    </a:lnTo>
                    <a:cubicBezTo>
                      <a:pt x="1459" y="4377"/>
                      <a:pt x="1398" y="4681"/>
                      <a:pt x="1398" y="4985"/>
                    </a:cubicBezTo>
                    <a:lnTo>
                      <a:pt x="0" y="5350"/>
                    </a:lnTo>
                    <a:lnTo>
                      <a:pt x="456" y="7173"/>
                    </a:lnTo>
                    <a:lnTo>
                      <a:pt x="1854" y="6809"/>
                    </a:lnTo>
                    <a:cubicBezTo>
                      <a:pt x="2006" y="7052"/>
                      <a:pt x="2189" y="7325"/>
                      <a:pt x="2432" y="7569"/>
                    </a:cubicBezTo>
                    <a:lnTo>
                      <a:pt x="1672" y="8815"/>
                    </a:lnTo>
                    <a:lnTo>
                      <a:pt x="3313" y="9757"/>
                    </a:lnTo>
                    <a:lnTo>
                      <a:pt x="4073" y="8511"/>
                    </a:lnTo>
                    <a:cubicBezTo>
                      <a:pt x="4377" y="8572"/>
                      <a:pt x="4681" y="8632"/>
                      <a:pt x="4985" y="8632"/>
                    </a:cubicBezTo>
                    <a:lnTo>
                      <a:pt x="5350" y="10031"/>
                    </a:lnTo>
                    <a:lnTo>
                      <a:pt x="7174" y="9575"/>
                    </a:lnTo>
                    <a:lnTo>
                      <a:pt x="6809" y="8176"/>
                    </a:lnTo>
                    <a:cubicBezTo>
                      <a:pt x="7052" y="8024"/>
                      <a:pt x="7326" y="7812"/>
                      <a:pt x="7569" y="7599"/>
                    </a:cubicBezTo>
                    <a:lnTo>
                      <a:pt x="8815" y="8359"/>
                    </a:lnTo>
                    <a:lnTo>
                      <a:pt x="9757" y="6717"/>
                    </a:lnTo>
                    <a:lnTo>
                      <a:pt x="8511" y="5958"/>
                    </a:lnTo>
                    <a:cubicBezTo>
                      <a:pt x="8572" y="5654"/>
                      <a:pt x="8633" y="5350"/>
                      <a:pt x="8633" y="5046"/>
                    </a:cubicBezTo>
                    <a:lnTo>
                      <a:pt x="10031" y="4681"/>
                    </a:lnTo>
                    <a:lnTo>
                      <a:pt x="9575" y="2857"/>
                    </a:lnTo>
                    <a:lnTo>
                      <a:pt x="8177" y="3222"/>
                    </a:lnTo>
                    <a:cubicBezTo>
                      <a:pt x="8025" y="2948"/>
                      <a:pt x="7842" y="2705"/>
                      <a:pt x="7599" y="2462"/>
                    </a:cubicBezTo>
                    <a:lnTo>
                      <a:pt x="8359" y="1216"/>
                    </a:lnTo>
                    <a:lnTo>
                      <a:pt x="6718" y="274"/>
                    </a:lnTo>
                    <a:lnTo>
                      <a:pt x="5958" y="1520"/>
                    </a:lnTo>
                    <a:cubicBezTo>
                      <a:pt x="5654" y="1429"/>
                      <a:pt x="5350" y="1398"/>
                      <a:pt x="5046" y="1398"/>
                    </a:cubicBezTo>
                    <a:lnTo>
                      <a:pt x="4681" y="0"/>
                    </a:lnTo>
                    <a:close/>
                  </a:path>
                </a:pathLst>
              </a:custGeom>
              <a:solidFill>
                <a:srgbClr val="EE46E8"/>
              </a:solidFill>
              <a:ln>
                <a:noFill/>
              </a:ln>
              <a:effectLst>
                <a:outerShdw blurRad="57150" dist="47625" dir="5400000" algn="bl" rotWithShape="0">
                  <a:srgbClr val="176B53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0" name="Google Shape;1270;p67"/>
            <p:cNvGrpSpPr>
              <a:grpSpLocks noGrp="1" noUngrp="1" noRot="1" noMove="1" noResize="1"/>
            </p:cNvGrpSpPr>
            <p:nvPr/>
          </p:nvGrpSpPr>
          <p:grpSpPr>
            <a:xfrm>
              <a:off x="1140000" y="1884550"/>
              <a:ext cx="707500" cy="707475"/>
              <a:chOff x="5146250" y="3137125"/>
              <a:chExt cx="707500" cy="707475"/>
            </a:xfrm>
          </p:grpSpPr>
          <p:sp>
            <p:nvSpPr>
              <p:cNvPr id="1271" name="Google Shape;1271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rgbClr val="3BD379"/>
              </a:solidFill>
              <a:ln>
                <a:noFill/>
              </a:ln>
              <a:effectLst>
                <a:outerShdw blurRad="57150" dist="38100" dir="5400000" algn="bl" rotWithShape="0">
                  <a:srgbClr val="176B53">
                    <a:alpha val="2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F9F8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rgbClr val="AD51E9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rgbClr val="176B53">
                    <a:alpha val="16000"/>
                  </a:srgb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2" name="Google Shape;1282;p67"/>
            <p:cNvGrpSpPr>
              <a:grpSpLocks noGrp="1" noUngrp="1" noRot="1" noMove="1" noResize="1"/>
            </p:cNvGrpSpPr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1283" name="Google Shape;1283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6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rgbClr val="F9F8FF"/>
              </a:solidFill>
              <a:ln>
                <a:noFill/>
              </a:ln>
              <a:effectLst>
                <a:outerShdw blurRad="57150" dist="57150" dir="5400000" algn="bl" rotWithShape="0">
                  <a:srgbClr val="176B53">
                    <a:alpha val="1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203;p67">
            <a:extLst>
              <a:ext uri="{FF2B5EF4-FFF2-40B4-BE49-F238E27FC236}">
                <a16:creationId xmlns:a16="http://schemas.microsoft.com/office/drawing/2014/main" id="{94474F8B-2E24-02E2-34B0-CA34FC97C14C}"/>
              </a:ext>
            </a:extLst>
          </p:cNvPr>
          <p:cNvSpPr txBox="1">
            <a:spLocks/>
          </p:cNvSpPr>
          <p:nvPr/>
        </p:nvSpPr>
        <p:spPr>
          <a:xfrm>
            <a:off x="698285" y="1897536"/>
            <a:ext cx="4446299" cy="163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"/>
              <a:buNone/>
              <a:defRPr sz="54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600"/>
              <a:t>XÂY DỰNG</a:t>
            </a:r>
            <a:r>
              <a:rPr lang="en-US" sz="2600"/>
              <a:t> PHẦN MỀM QUẢN LÝ NHÂN VIÊN TẠI CÔNG TY OCEAN TECH TRÊN NỀN WEB</a:t>
            </a:r>
            <a:endParaRPr lang="vi-VN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85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4416" y="30044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85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XÂY DỰNG PHẦN MỀM</a:t>
            </a:r>
            <a:endParaRPr/>
          </a:p>
        </p:txBody>
      </p:sp>
      <p:sp>
        <p:nvSpPr>
          <p:cNvPr id="1912" name="Google Shape;1912;p85"/>
          <p:cNvSpPr txBox="1"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2389592" y="3121735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b="1"/>
              <a:t>Demo sản phẩm</a:t>
            </a:r>
          </a:p>
        </p:txBody>
      </p:sp>
      <p:grpSp>
        <p:nvGrpSpPr>
          <p:cNvPr id="1915" name="Google Shape;1915;p85"/>
          <p:cNvGrpSpPr>
            <a:grpSpLocks noGrp="1" noUngrp="1" noRot="1" noMove="1" noResize="1"/>
          </p:cNvGrpSpPr>
          <p:nvPr/>
        </p:nvGrpSpPr>
        <p:grpSpPr>
          <a:xfrm>
            <a:off x="5865108" y="1421749"/>
            <a:ext cx="2167804" cy="2740674"/>
            <a:chOff x="6183319" y="1488475"/>
            <a:chExt cx="2520409" cy="3186460"/>
          </a:xfrm>
        </p:grpSpPr>
        <p:sp>
          <p:nvSpPr>
            <p:cNvPr id="1916" name="Google Shape;1916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1651" y="1488475"/>
              <a:ext cx="1852393" cy="3186460"/>
            </a:xfrm>
            <a:custGeom>
              <a:avLst/>
              <a:gdLst/>
              <a:ahLst/>
              <a:cxnLst/>
              <a:rect l="l" t="t" r="r" b="b"/>
              <a:pathLst>
                <a:path w="14842" h="25531" extrusionOk="0">
                  <a:moveTo>
                    <a:pt x="1401" y="0"/>
                  </a:moveTo>
                  <a:cubicBezTo>
                    <a:pt x="782" y="0"/>
                    <a:pt x="281" y="502"/>
                    <a:pt x="281" y="1120"/>
                  </a:cubicBezTo>
                  <a:lnTo>
                    <a:pt x="281" y="2697"/>
                  </a:lnTo>
                  <a:cubicBezTo>
                    <a:pt x="118" y="2742"/>
                    <a:pt x="1" y="2896"/>
                    <a:pt x="1" y="3069"/>
                  </a:cubicBezTo>
                  <a:lnTo>
                    <a:pt x="1" y="5567"/>
                  </a:lnTo>
                  <a:cubicBezTo>
                    <a:pt x="1" y="5741"/>
                    <a:pt x="118" y="5892"/>
                    <a:pt x="281" y="5940"/>
                  </a:cubicBezTo>
                  <a:lnTo>
                    <a:pt x="281" y="24410"/>
                  </a:lnTo>
                  <a:cubicBezTo>
                    <a:pt x="281" y="25029"/>
                    <a:pt x="782" y="25530"/>
                    <a:pt x="1401" y="25530"/>
                  </a:cubicBezTo>
                  <a:lnTo>
                    <a:pt x="13442" y="25530"/>
                  </a:lnTo>
                  <a:cubicBezTo>
                    <a:pt x="14060" y="25530"/>
                    <a:pt x="14562" y="25029"/>
                    <a:pt x="14562" y="24410"/>
                  </a:cubicBezTo>
                  <a:lnTo>
                    <a:pt x="14562" y="5940"/>
                  </a:lnTo>
                  <a:cubicBezTo>
                    <a:pt x="14724" y="5892"/>
                    <a:pt x="14842" y="5741"/>
                    <a:pt x="14842" y="5567"/>
                  </a:cubicBezTo>
                  <a:lnTo>
                    <a:pt x="14842" y="3069"/>
                  </a:lnTo>
                  <a:cubicBezTo>
                    <a:pt x="14842" y="2896"/>
                    <a:pt x="14724" y="2742"/>
                    <a:pt x="14562" y="2697"/>
                  </a:cubicBezTo>
                  <a:lnTo>
                    <a:pt x="14562" y="1120"/>
                  </a:lnTo>
                  <a:cubicBezTo>
                    <a:pt x="14562" y="502"/>
                    <a:pt x="14060" y="0"/>
                    <a:pt x="13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42698" y="1581706"/>
              <a:ext cx="1590297" cy="2609850"/>
            </a:xfrm>
            <a:custGeom>
              <a:avLst/>
              <a:gdLst/>
              <a:ahLst/>
              <a:cxnLst/>
              <a:rect l="l" t="t" r="r" b="b"/>
              <a:pathLst>
                <a:path w="12742" h="20911" extrusionOk="0">
                  <a:moveTo>
                    <a:pt x="1003" y="1"/>
                  </a:moveTo>
                  <a:cubicBezTo>
                    <a:pt x="457" y="1"/>
                    <a:pt x="1" y="443"/>
                    <a:pt x="1" y="1003"/>
                  </a:cubicBezTo>
                  <a:lnTo>
                    <a:pt x="1" y="20910"/>
                  </a:lnTo>
                  <a:lnTo>
                    <a:pt x="12742" y="20910"/>
                  </a:lnTo>
                  <a:lnTo>
                    <a:pt x="12742" y="1003"/>
                  </a:lnTo>
                  <a:cubicBezTo>
                    <a:pt x="12742" y="443"/>
                    <a:pt x="12288" y="1"/>
                    <a:pt x="11739" y="1"/>
                  </a:cubicBezTo>
                  <a:lnTo>
                    <a:pt x="9334" y="1"/>
                  </a:lnTo>
                  <a:lnTo>
                    <a:pt x="9334" y="315"/>
                  </a:lnTo>
                  <a:cubicBezTo>
                    <a:pt x="9334" y="609"/>
                    <a:pt x="9101" y="841"/>
                    <a:pt x="8810" y="841"/>
                  </a:cubicBezTo>
                  <a:lnTo>
                    <a:pt x="3932" y="841"/>
                  </a:lnTo>
                  <a:cubicBezTo>
                    <a:pt x="3641" y="841"/>
                    <a:pt x="3408" y="609"/>
                    <a:pt x="3408" y="315"/>
                  </a:cubicBezTo>
                  <a:lnTo>
                    <a:pt x="340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10801400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9429" y="4294498"/>
              <a:ext cx="276948" cy="276948"/>
            </a:xfrm>
            <a:custGeom>
              <a:avLst/>
              <a:gdLst/>
              <a:ahLst/>
              <a:cxnLst/>
              <a:rect l="l" t="t" r="r" b="b"/>
              <a:pathLst>
                <a:path w="2219" h="2219" extrusionOk="0">
                  <a:moveTo>
                    <a:pt x="1109" y="0"/>
                  </a:moveTo>
                  <a:cubicBezTo>
                    <a:pt x="501" y="0"/>
                    <a:pt x="0" y="504"/>
                    <a:pt x="0" y="1109"/>
                  </a:cubicBezTo>
                  <a:cubicBezTo>
                    <a:pt x="0" y="1728"/>
                    <a:pt x="501" y="2218"/>
                    <a:pt x="1109" y="2218"/>
                  </a:cubicBezTo>
                  <a:cubicBezTo>
                    <a:pt x="1728" y="2218"/>
                    <a:pt x="2218" y="1728"/>
                    <a:pt x="2218" y="1109"/>
                  </a:cubicBezTo>
                  <a:cubicBezTo>
                    <a:pt x="2218" y="504"/>
                    <a:pt x="1728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83854" y="1771162"/>
              <a:ext cx="555144" cy="553396"/>
            </a:xfrm>
            <a:custGeom>
              <a:avLst/>
              <a:gdLst/>
              <a:ahLst/>
              <a:cxnLst/>
              <a:rect l="l" t="t" r="r" b="b"/>
              <a:pathLst>
                <a:path w="4448" h="4434" extrusionOk="0">
                  <a:moveTo>
                    <a:pt x="306" y="1"/>
                  </a:moveTo>
                  <a:cubicBezTo>
                    <a:pt x="141" y="1"/>
                    <a:pt x="1" y="141"/>
                    <a:pt x="1" y="303"/>
                  </a:cubicBezTo>
                  <a:lnTo>
                    <a:pt x="1" y="4142"/>
                  </a:lnTo>
                  <a:cubicBezTo>
                    <a:pt x="1" y="4305"/>
                    <a:pt x="141" y="4433"/>
                    <a:pt x="306" y="4433"/>
                  </a:cubicBezTo>
                  <a:lnTo>
                    <a:pt x="4142" y="4433"/>
                  </a:lnTo>
                  <a:cubicBezTo>
                    <a:pt x="4308" y="4433"/>
                    <a:pt x="4448" y="4305"/>
                    <a:pt x="4448" y="4142"/>
                  </a:cubicBezTo>
                  <a:lnTo>
                    <a:pt x="4448" y="303"/>
                  </a:lnTo>
                  <a:cubicBezTo>
                    <a:pt x="4448" y="141"/>
                    <a:pt x="4308" y="1"/>
                    <a:pt x="4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34969" y="1890352"/>
              <a:ext cx="656862" cy="38191"/>
            </a:xfrm>
            <a:custGeom>
              <a:avLst/>
              <a:gdLst/>
              <a:ahLst/>
              <a:cxnLst/>
              <a:rect l="l" t="t" r="r" b="b"/>
              <a:pathLst>
                <a:path w="5263" h="306" extrusionOk="0">
                  <a:moveTo>
                    <a:pt x="141" y="1"/>
                  </a:moveTo>
                  <a:cubicBezTo>
                    <a:pt x="60" y="1"/>
                    <a:pt x="1" y="71"/>
                    <a:pt x="1" y="152"/>
                  </a:cubicBezTo>
                  <a:cubicBezTo>
                    <a:pt x="1" y="236"/>
                    <a:pt x="60" y="306"/>
                    <a:pt x="141" y="306"/>
                  </a:cubicBezTo>
                  <a:lnTo>
                    <a:pt x="5111" y="306"/>
                  </a:lnTo>
                  <a:cubicBezTo>
                    <a:pt x="5192" y="306"/>
                    <a:pt x="5262" y="236"/>
                    <a:pt x="5262" y="152"/>
                  </a:cubicBezTo>
                  <a:cubicBezTo>
                    <a:pt x="5262" y="71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34969" y="1983707"/>
              <a:ext cx="656862" cy="36444"/>
            </a:xfrm>
            <a:custGeom>
              <a:avLst/>
              <a:gdLst/>
              <a:ahLst/>
              <a:cxnLst/>
              <a:rect l="l" t="t" r="r" b="b"/>
              <a:pathLst>
                <a:path w="5263" h="292" extrusionOk="0">
                  <a:moveTo>
                    <a:pt x="141" y="0"/>
                  </a:moveTo>
                  <a:cubicBezTo>
                    <a:pt x="60" y="0"/>
                    <a:pt x="1" y="59"/>
                    <a:pt x="1" y="140"/>
                  </a:cubicBezTo>
                  <a:cubicBezTo>
                    <a:pt x="1" y="221"/>
                    <a:pt x="60" y="291"/>
                    <a:pt x="141" y="291"/>
                  </a:cubicBezTo>
                  <a:lnTo>
                    <a:pt x="5111" y="291"/>
                  </a:lnTo>
                  <a:cubicBezTo>
                    <a:pt x="5192" y="291"/>
                    <a:pt x="5262" y="221"/>
                    <a:pt x="5262" y="140"/>
                  </a:cubicBezTo>
                  <a:cubicBezTo>
                    <a:pt x="5262" y="59"/>
                    <a:pt x="5192" y="0"/>
                    <a:pt x="5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34969" y="2075190"/>
              <a:ext cx="656862" cy="38316"/>
            </a:xfrm>
            <a:custGeom>
              <a:avLst/>
              <a:gdLst/>
              <a:ahLst/>
              <a:cxnLst/>
              <a:rect l="l" t="t" r="r" b="b"/>
              <a:pathLst>
                <a:path w="5263" h="307" extrusionOk="0">
                  <a:moveTo>
                    <a:pt x="141" y="1"/>
                  </a:moveTo>
                  <a:cubicBezTo>
                    <a:pt x="60" y="1"/>
                    <a:pt x="1" y="71"/>
                    <a:pt x="1" y="155"/>
                  </a:cubicBezTo>
                  <a:cubicBezTo>
                    <a:pt x="1" y="236"/>
                    <a:pt x="60" y="306"/>
                    <a:pt x="141" y="306"/>
                  </a:cubicBezTo>
                  <a:lnTo>
                    <a:pt x="5111" y="306"/>
                  </a:lnTo>
                  <a:cubicBezTo>
                    <a:pt x="5192" y="306"/>
                    <a:pt x="5262" y="236"/>
                    <a:pt x="5262" y="155"/>
                  </a:cubicBezTo>
                  <a:cubicBezTo>
                    <a:pt x="5262" y="71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34969" y="2168545"/>
              <a:ext cx="656862" cy="36444"/>
            </a:xfrm>
            <a:custGeom>
              <a:avLst/>
              <a:gdLst/>
              <a:ahLst/>
              <a:cxnLst/>
              <a:rect l="l" t="t" r="r" b="b"/>
              <a:pathLst>
                <a:path w="5263" h="292" extrusionOk="0">
                  <a:moveTo>
                    <a:pt x="141" y="1"/>
                  </a:moveTo>
                  <a:cubicBezTo>
                    <a:pt x="60" y="1"/>
                    <a:pt x="1" y="59"/>
                    <a:pt x="1" y="141"/>
                  </a:cubicBezTo>
                  <a:cubicBezTo>
                    <a:pt x="1" y="222"/>
                    <a:pt x="60" y="292"/>
                    <a:pt x="141" y="292"/>
                  </a:cubicBezTo>
                  <a:lnTo>
                    <a:pt x="5111" y="292"/>
                  </a:lnTo>
                  <a:cubicBezTo>
                    <a:pt x="5192" y="292"/>
                    <a:pt x="5262" y="222"/>
                    <a:pt x="5262" y="141"/>
                  </a:cubicBezTo>
                  <a:cubicBezTo>
                    <a:pt x="5262" y="59"/>
                    <a:pt x="5192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829628" y="1870133"/>
              <a:ext cx="257727" cy="355452"/>
            </a:xfrm>
            <a:custGeom>
              <a:avLst/>
              <a:gdLst/>
              <a:ahLst/>
              <a:cxnLst/>
              <a:rect l="l" t="t" r="r" b="b"/>
              <a:pathLst>
                <a:path w="2065" h="2848" extrusionOk="0">
                  <a:moveTo>
                    <a:pt x="1039" y="0"/>
                  </a:moveTo>
                  <a:cubicBezTo>
                    <a:pt x="689" y="0"/>
                    <a:pt x="421" y="280"/>
                    <a:pt x="421" y="619"/>
                  </a:cubicBezTo>
                  <a:cubicBezTo>
                    <a:pt x="421" y="910"/>
                    <a:pt x="619" y="1143"/>
                    <a:pt x="888" y="1213"/>
                  </a:cubicBezTo>
                  <a:cubicBezTo>
                    <a:pt x="384" y="1330"/>
                    <a:pt x="1" y="1983"/>
                    <a:pt x="1" y="2789"/>
                  </a:cubicBezTo>
                  <a:lnTo>
                    <a:pt x="1" y="2848"/>
                  </a:lnTo>
                  <a:lnTo>
                    <a:pt x="2064" y="2848"/>
                  </a:lnTo>
                  <a:lnTo>
                    <a:pt x="2064" y="2789"/>
                  </a:lnTo>
                  <a:cubicBezTo>
                    <a:pt x="2064" y="1983"/>
                    <a:pt x="1681" y="1330"/>
                    <a:pt x="1180" y="1213"/>
                  </a:cubicBezTo>
                  <a:cubicBezTo>
                    <a:pt x="1448" y="1143"/>
                    <a:pt x="1644" y="910"/>
                    <a:pt x="1644" y="619"/>
                  </a:cubicBezTo>
                  <a:cubicBezTo>
                    <a:pt x="1644" y="280"/>
                    <a:pt x="1378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35425" y="3399826"/>
              <a:ext cx="1003452" cy="636518"/>
            </a:xfrm>
            <a:custGeom>
              <a:avLst/>
              <a:gdLst/>
              <a:ahLst/>
              <a:cxnLst/>
              <a:rect l="l" t="t" r="r" b="b"/>
              <a:pathLst>
                <a:path w="8040" h="5100" extrusionOk="0">
                  <a:moveTo>
                    <a:pt x="468" y="1"/>
                  </a:moveTo>
                  <a:cubicBezTo>
                    <a:pt x="210" y="1"/>
                    <a:pt x="0" y="211"/>
                    <a:pt x="0" y="480"/>
                  </a:cubicBezTo>
                  <a:lnTo>
                    <a:pt x="0" y="4635"/>
                  </a:lnTo>
                  <a:cubicBezTo>
                    <a:pt x="0" y="4890"/>
                    <a:pt x="210" y="5100"/>
                    <a:pt x="468" y="5100"/>
                  </a:cubicBezTo>
                  <a:lnTo>
                    <a:pt x="7572" y="5100"/>
                  </a:lnTo>
                  <a:cubicBezTo>
                    <a:pt x="7830" y="5100"/>
                    <a:pt x="8040" y="4890"/>
                    <a:pt x="8040" y="4635"/>
                  </a:cubicBezTo>
                  <a:lnTo>
                    <a:pt x="8040" y="480"/>
                  </a:lnTo>
                  <a:cubicBezTo>
                    <a:pt x="8040" y="211"/>
                    <a:pt x="7830" y="1"/>
                    <a:pt x="7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16364" y="3497674"/>
              <a:ext cx="441569" cy="441195"/>
            </a:xfrm>
            <a:custGeom>
              <a:avLst/>
              <a:gdLst/>
              <a:ahLst/>
              <a:cxnLst/>
              <a:rect l="l" t="t" r="r" b="b"/>
              <a:pathLst>
                <a:path w="3538" h="3535" extrusionOk="0">
                  <a:moveTo>
                    <a:pt x="1762" y="1"/>
                  </a:moveTo>
                  <a:cubicBezTo>
                    <a:pt x="796" y="1"/>
                    <a:pt x="1" y="793"/>
                    <a:pt x="1" y="1773"/>
                  </a:cubicBezTo>
                  <a:cubicBezTo>
                    <a:pt x="1" y="2742"/>
                    <a:pt x="796" y="3535"/>
                    <a:pt x="1762" y="3535"/>
                  </a:cubicBezTo>
                  <a:cubicBezTo>
                    <a:pt x="2742" y="3535"/>
                    <a:pt x="3537" y="2742"/>
                    <a:pt x="3537" y="1773"/>
                  </a:cubicBezTo>
                  <a:cubicBezTo>
                    <a:pt x="3537" y="793"/>
                    <a:pt x="2742" y="1"/>
                    <a:pt x="1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38675" y="3605382"/>
              <a:ext cx="196946" cy="225902"/>
            </a:xfrm>
            <a:custGeom>
              <a:avLst/>
              <a:gdLst/>
              <a:ahLst/>
              <a:cxnLst/>
              <a:rect l="l" t="t" r="r" b="b"/>
              <a:pathLst>
                <a:path w="1578" h="1810" extrusionOk="0">
                  <a:moveTo>
                    <a:pt x="1" y="0"/>
                  </a:moveTo>
                  <a:lnTo>
                    <a:pt x="1" y="1809"/>
                  </a:lnTo>
                  <a:lnTo>
                    <a:pt x="1577" y="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76250" y="2817913"/>
              <a:ext cx="589715" cy="590090"/>
            </a:xfrm>
            <a:custGeom>
              <a:avLst/>
              <a:gdLst/>
              <a:ahLst/>
              <a:cxnLst/>
              <a:rect l="l" t="t" r="r" b="b"/>
              <a:pathLst>
                <a:path w="4725" h="4728" extrusionOk="0">
                  <a:moveTo>
                    <a:pt x="2358" y="0"/>
                  </a:moveTo>
                  <a:cubicBezTo>
                    <a:pt x="1050" y="0"/>
                    <a:pt x="0" y="1064"/>
                    <a:pt x="0" y="2358"/>
                  </a:cubicBezTo>
                  <a:cubicBezTo>
                    <a:pt x="0" y="3666"/>
                    <a:pt x="1050" y="4727"/>
                    <a:pt x="2358" y="4727"/>
                  </a:cubicBezTo>
                  <a:cubicBezTo>
                    <a:pt x="3663" y="4727"/>
                    <a:pt x="4724" y="3666"/>
                    <a:pt x="4724" y="2358"/>
                  </a:cubicBezTo>
                  <a:cubicBezTo>
                    <a:pt x="4724" y="1064"/>
                    <a:pt x="3663" y="0"/>
                    <a:pt x="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87388" y="2729176"/>
              <a:ext cx="765944" cy="766193"/>
            </a:xfrm>
            <a:custGeom>
              <a:avLst/>
              <a:gdLst/>
              <a:ahLst/>
              <a:cxnLst/>
              <a:rect l="l" t="t" r="r" b="b"/>
              <a:pathLst>
                <a:path w="6137" h="6139" extrusionOk="0">
                  <a:moveTo>
                    <a:pt x="3070" y="851"/>
                  </a:moveTo>
                  <a:cubicBezTo>
                    <a:pt x="4294" y="851"/>
                    <a:pt x="5285" y="1845"/>
                    <a:pt x="5285" y="3069"/>
                  </a:cubicBezTo>
                  <a:cubicBezTo>
                    <a:pt x="5285" y="4296"/>
                    <a:pt x="4294" y="5298"/>
                    <a:pt x="3070" y="5298"/>
                  </a:cubicBezTo>
                  <a:cubicBezTo>
                    <a:pt x="2580" y="5298"/>
                    <a:pt x="2123" y="5136"/>
                    <a:pt x="1751" y="4856"/>
                  </a:cubicBezTo>
                  <a:cubicBezTo>
                    <a:pt x="1202" y="4458"/>
                    <a:pt x="852" y="3806"/>
                    <a:pt x="852" y="3069"/>
                  </a:cubicBezTo>
                  <a:cubicBezTo>
                    <a:pt x="852" y="2347"/>
                    <a:pt x="1202" y="1691"/>
                    <a:pt x="1751" y="1285"/>
                  </a:cubicBezTo>
                  <a:cubicBezTo>
                    <a:pt x="2123" y="1017"/>
                    <a:pt x="2580" y="851"/>
                    <a:pt x="3070" y="851"/>
                  </a:cubicBezTo>
                  <a:close/>
                  <a:moveTo>
                    <a:pt x="3070" y="0"/>
                  </a:moveTo>
                  <a:cubicBezTo>
                    <a:pt x="2345" y="0"/>
                    <a:pt x="1670" y="258"/>
                    <a:pt x="1143" y="689"/>
                  </a:cubicBezTo>
                  <a:cubicBezTo>
                    <a:pt x="443" y="1249"/>
                    <a:pt x="1" y="2111"/>
                    <a:pt x="1" y="3069"/>
                  </a:cubicBezTo>
                  <a:cubicBezTo>
                    <a:pt x="1" y="4038"/>
                    <a:pt x="443" y="4901"/>
                    <a:pt x="1143" y="5461"/>
                  </a:cubicBezTo>
                  <a:cubicBezTo>
                    <a:pt x="1670" y="5892"/>
                    <a:pt x="2345" y="6138"/>
                    <a:pt x="3070" y="6138"/>
                  </a:cubicBezTo>
                  <a:cubicBezTo>
                    <a:pt x="4761" y="6138"/>
                    <a:pt x="6136" y="4772"/>
                    <a:pt x="6136" y="3069"/>
                  </a:cubicBezTo>
                  <a:cubicBezTo>
                    <a:pt x="6136" y="1378"/>
                    <a:pt x="4761" y="0"/>
                    <a:pt x="3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46645" y="3600075"/>
              <a:ext cx="757082" cy="237384"/>
            </a:xfrm>
            <a:custGeom>
              <a:avLst/>
              <a:gdLst/>
              <a:ahLst/>
              <a:cxnLst/>
              <a:rect l="l" t="t" r="r" b="b"/>
              <a:pathLst>
                <a:path w="6066" h="1902" extrusionOk="0">
                  <a:moveTo>
                    <a:pt x="944" y="0"/>
                  </a:moveTo>
                  <a:cubicBezTo>
                    <a:pt x="420" y="0"/>
                    <a:pt x="0" y="420"/>
                    <a:pt x="0" y="944"/>
                  </a:cubicBezTo>
                  <a:cubicBezTo>
                    <a:pt x="0" y="1470"/>
                    <a:pt x="420" y="1902"/>
                    <a:pt x="944" y="1902"/>
                  </a:cubicBezTo>
                  <a:lnTo>
                    <a:pt x="5122" y="1902"/>
                  </a:lnTo>
                  <a:cubicBezTo>
                    <a:pt x="5645" y="1902"/>
                    <a:pt x="6065" y="1470"/>
                    <a:pt x="6065" y="944"/>
                  </a:cubicBezTo>
                  <a:cubicBezTo>
                    <a:pt x="6065" y="420"/>
                    <a:pt x="5645" y="0"/>
                    <a:pt x="5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3776" y="3635021"/>
              <a:ext cx="166244" cy="166119"/>
            </a:xfrm>
            <a:custGeom>
              <a:avLst/>
              <a:gdLst/>
              <a:ahLst/>
              <a:cxnLst/>
              <a:rect l="l" t="t" r="r" b="b"/>
              <a:pathLst>
                <a:path w="1332" h="1331" extrusionOk="0">
                  <a:moveTo>
                    <a:pt x="665" y="0"/>
                  </a:moveTo>
                  <a:cubicBezTo>
                    <a:pt x="292" y="0"/>
                    <a:pt x="1" y="303"/>
                    <a:pt x="1" y="664"/>
                  </a:cubicBezTo>
                  <a:cubicBezTo>
                    <a:pt x="1" y="1039"/>
                    <a:pt x="292" y="1330"/>
                    <a:pt x="665" y="1330"/>
                  </a:cubicBezTo>
                  <a:cubicBezTo>
                    <a:pt x="1026" y="1330"/>
                    <a:pt x="1331" y="1039"/>
                    <a:pt x="1331" y="664"/>
                  </a:cubicBezTo>
                  <a:cubicBezTo>
                    <a:pt x="1331" y="303"/>
                    <a:pt x="1026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46645" y="3889751"/>
              <a:ext cx="757082" cy="237509"/>
            </a:xfrm>
            <a:custGeom>
              <a:avLst/>
              <a:gdLst/>
              <a:ahLst/>
              <a:cxnLst/>
              <a:rect l="l" t="t" r="r" b="b"/>
              <a:pathLst>
                <a:path w="6066" h="1903" extrusionOk="0">
                  <a:moveTo>
                    <a:pt x="944" y="1"/>
                  </a:moveTo>
                  <a:cubicBezTo>
                    <a:pt x="420" y="1"/>
                    <a:pt x="0" y="432"/>
                    <a:pt x="0" y="958"/>
                  </a:cubicBezTo>
                  <a:cubicBezTo>
                    <a:pt x="0" y="1482"/>
                    <a:pt x="420" y="1902"/>
                    <a:pt x="944" y="1902"/>
                  </a:cubicBezTo>
                  <a:lnTo>
                    <a:pt x="5122" y="1902"/>
                  </a:lnTo>
                  <a:cubicBezTo>
                    <a:pt x="5645" y="1902"/>
                    <a:pt x="6065" y="1482"/>
                    <a:pt x="6065" y="958"/>
                  </a:cubicBezTo>
                  <a:cubicBezTo>
                    <a:pt x="6065" y="432"/>
                    <a:pt x="5645" y="1"/>
                    <a:pt x="5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62096" y="3926069"/>
              <a:ext cx="166119" cy="166244"/>
            </a:xfrm>
            <a:custGeom>
              <a:avLst/>
              <a:gdLst/>
              <a:ahLst/>
              <a:cxnLst/>
              <a:rect l="l" t="t" r="r" b="b"/>
              <a:pathLst>
                <a:path w="1331" h="1332" extrusionOk="0">
                  <a:moveTo>
                    <a:pt x="664" y="1"/>
                  </a:moveTo>
                  <a:cubicBezTo>
                    <a:pt x="292" y="1"/>
                    <a:pt x="0" y="292"/>
                    <a:pt x="0" y="667"/>
                  </a:cubicBezTo>
                  <a:cubicBezTo>
                    <a:pt x="0" y="1029"/>
                    <a:pt x="292" y="1331"/>
                    <a:pt x="664" y="1331"/>
                  </a:cubicBezTo>
                  <a:cubicBezTo>
                    <a:pt x="1025" y="1331"/>
                    <a:pt x="1331" y="1029"/>
                    <a:pt x="1331" y="667"/>
                  </a:cubicBezTo>
                  <a:cubicBezTo>
                    <a:pt x="1331" y="292"/>
                    <a:pt x="1025" y="1"/>
                    <a:pt x="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42243" y="2983906"/>
              <a:ext cx="257603" cy="258102"/>
            </a:xfrm>
            <a:custGeom>
              <a:avLst/>
              <a:gdLst/>
              <a:ahLst/>
              <a:cxnLst/>
              <a:rect l="l" t="t" r="r" b="b"/>
              <a:pathLst>
                <a:path w="2064" h="2068" extrusionOk="0">
                  <a:moveTo>
                    <a:pt x="1028" y="737"/>
                  </a:moveTo>
                  <a:cubicBezTo>
                    <a:pt x="1190" y="737"/>
                    <a:pt x="1330" y="866"/>
                    <a:pt x="1330" y="1039"/>
                  </a:cubicBezTo>
                  <a:cubicBezTo>
                    <a:pt x="1330" y="1205"/>
                    <a:pt x="1190" y="1345"/>
                    <a:pt x="1028" y="1345"/>
                  </a:cubicBezTo>
                  <a:cubicBezTo>
                    <a:pt x="863" y="1345"/>
                    <a:pt x="723" y="1205"/>
                    <a:pt x="723" y="1039"/>
                  </a:cubicBezTo>
                  <a:cubicBezTo>
                    <a:pt x="723" y="866"/>
                    <a:pt x="863" y="737"/>
                    <a:pt x="1028" y="737"/>
                  </a:cubicBezTo>
                  <a:close/>
                  <a:moveTo>
                    <a:pt x="899" y="0"/>
                  </a:moveTo>
                  <a:cubicBezTo>
                    <a:pt x="874" y="0"/>
                    <a:pt x="851" y="26"/>
                    <a:pt x="840" y="48"/>
                  </a:cubicBezTo>
                  <a:lnTo>
                    <a:pt x="781" y="281"/>
                  </a:lnTo>
                  <a:cubicBezTo>
                    <a:pt x="748" y="306"/>
                    <a:pt x="700" y="317"/>
                    <a:pt x="664" y="339"/>
                  </a:cubicBezTo>
                  <a:lnTo>
                    <a:pt x="454" y="211"/>
                  </a:lnTo>
                  <a:cubicBezTo>
                    <a:pt x="445" y="206"/>
                    <a:pt x="436" y="203"/>
                    <a:pt x="427" y="203"/>
                  </a:cubicBezTo>
                  <a:cubicBezTo>
                    <a:pt x="413" y="203"/>
                    <a:pt x="399" y="209"/>
                    <a:pt x="384" y="225"/>
                  </a:cubicBezTo>
                  <a:lnTo>
                    <a:pt x="210" y="398"/>
                  </a:lnTo>
                  <a:cubicBezTo>
                    <a:pt x="188" y="409"/>
                    <a:pt x="188" y="446"/>
                    <a:pt x="199" y="468"/>
                  </a:cubicBezTo>
                  <a:lnTo>
                    <a:pt x="328" y="678"/>
                  </a:lnTo>
                  <a:cubicBezTo>
                    <a:pt x="303" y="715"/>
                    <a:pt x="291" y="759"/>
                    <a:pt x="280" y="796"/>
                  </a:cubicBezTo>
                  <a:lnTo>
                    <a:pt x="48" y="855"/>
                  </a:lnTo>
                  <a:cubicBezTo>
                    <a:pt x="11" y="866"/>
                    <a:pt x="0" y="888"/>
                    <a:pt x="0" y="911"/>
                  </a:cubicBezTo>
                  <a:lnTo>
                    <a:pt x="0" y="1157"/>
                  </a:lnTo>
                  <a:cubicBezTo>
                    <a:pt x="0" y="1179"/>
                    <a:pt x="11" y="1216"/>
                    <a:pt x="48" y="1216"/>
                  </a:cubicBezTo>
                  <a:lnTo>
                    <a:pt x="280" y="1275"/>
                  </a:lnTo>
                  <a:cubicBezTo>
                    <a:pt x="291" y="1319"/>
                    <a:pt x="303" y="1356"/>
                    <a:pt x="328" y="1401"/>
                  </a:cubicBezTo>
                  <a:lnTo>
                    <a:pt x="199" y="1599"/>
                  </a:lnTo>
                  <a:cubicBezTo>
                    <a:pt x="188" y="1625"/>
                    <a:pt x="188" y="1658"/>
                    <a:pt x="210" y="1681"/>
                  </a:cubicBezTo>
                  <a:lnTo>
                    <a:pt x="384" y="1846"/>
                  </a:lnTo>
                  <a:cubicBezTo>
                    <a:pt x="399" y="1859"/>
                    <a:pt x="412" y="1864"/>
                    <a:pt x="426" y="1864"/>
                  </a:cubicBezTo>
                  <a:cubicBezTo>
                    <a:pt x="435" y="1864"/>
                    <a:pt x="445" y="1862"/>
                    <a:pt x="454" y="1857"/>
                  </a:cubicBezTo>
                  <a:lnTo>
                    <a:pt x="664" y="1739"/>
                  </a:lnTo>
                  <a:cubicBezTo>
                    <a:pt x="700" y="1751"/>
                    <a:pt x="748" y="1776"/>
                    <a:pt x="781" y="1787"/>
                  </a:cubicBezTo>
                  <a:lnTo>
                    <a:pt x="840" y="2019"/>
                  </a:lnTo>
                  <a:cubicBezTo>
                    <a:pt x="851" y="2045"/>
                    <a:pt x="874" y="2067"/>
                    <a:pt x="899" y="2067"/>
                  </a:cubicBezTo>
                  <a:lnTo>
                    <a:pt x="1143" y="2067"/>
                  </a:lnTo>
                  <a:cubicBezTo>
                    <a:pt x="1179" y="2067"/>
                    <a:pt x="1201" y="2045"/>
                    <a:pt x="1201" y="2019"/>
                  </a:cubicBezTo>
                  <a:lnTo>
                    <a:pt x="1260" y="1787"/>
                  </a:lnTo>
                  <a:cubicBezTo>
                    <a:pt x="1308" y="1776"/>
                    <a:pt x="1341" y="1751"/>
                    <a:pt x="1389" y="1739"/>
                  </a:cubicBezTo>
                  <a:lnTo>
                    <a:pt x="1588" y="1857"/>
                  </a:lnTo>
                  <a:cubicBezTo>
                    <a:pt x="1602" y="1862"/>
                    <a:pt x="1614" y="1864"/>
                    <a:pt x="1625" y="1864"/>
                  </a:cubicBezTo>
                  <a:cubicBezTo>
                    <a:pt x="1641" y="1864"/>
                    <a:pt x="1654" y="1859"/>
                    <a:pt x="1669" y="1846"/>
                  </a:cubicBezTo>
                  <a:lnTo>
                    <a:pt x="1843" y="1681"/>
                  </a:lnTo>
                  <a:cubicBezTo>
                    <a:pt x="1854" y="1658"/>
                    <a:pt x="1868" y="1625"/>
                    <a:pt x="1843" y="1599"/>
                  </a:cubicBezTo>
                  <a:lnTo>
                    <a:pt x="1728" y="1401"/>
                  </a:lnTo>
                  <a:cubicBezTo>
                    <a:pt x="1739" y="1356"/>
                    <a:pt x="1761" y="1319"/>
                    <a:pt x="1773" y="1275"/>
                  </a:cubicBezTo>
                  <a:lnTo>
                    <a:pt x="2019" y="1216"/>
                  </a:lnTo>
                  <a:cubicBezTo>
                    <a:pt x="2042" y="1216"/>
                    <a:pt x="2064" y="1179"/>
                    <a:pt x="2064" y="1157"/>
                  </a:cubicBezTo>
                  <a:lnTo>
                    <a:pt x="2064" y="911"/>
                  </a:lnTo>
                  <a:cubicBezTo>
                    <a:pt x="2064" y="888"/>
                    <a:pt x="2042" y="866"/>
                    <a:pt x="2019" y="855"/>
                  </a:cubicBezTo>
                  <a:lnTo>
                    <a:pt x="1773" y="796"/>
                  </a:lnTo>
                  <a:cubicBezTo>
                    <a:pt x="1761" y="759"/>
                    <a:pt x="1739" y="715"/>
                    <a:pt x="1728" y="678"/>
                  </a:cubicBezTo>
                  <a:lnTo>
                    <a:pt x="1843" y="468"/>
                  </a:lnTo>
                  <a:cubicBezTo>
                    <a:pt x="1868" y="446"/>
                    <a:pt x="1854" y="409"/>
                    <a:pt x="1843" y="398"/>
                  </a:cubicBezTo>
                  <a:lnTo>
                    <a:pt x="1669" y="225"/>
                  </a:lnTo>
                  <a:cubicBezTo>
                    <a:pt x="1654" y="209"/>
                    <a:pt x="1640" y="203"/>
                    <a:pt x="1624" y="203"/>
                  </a:cubicBezTo>
                  <a:cubicBezTo>
                    <a:pt x="1613" y="203"/>
                    <a:pt x="1601" y="206"/>
                    <a:pt x="1588" y="211"/>
                  </a:cubicBezTo>
                  <a:lnTo>
                    <a:pt x="1389" y="339"/>
                  </a:lnTo>
                  <a:cubicBezTo>
                    <a:pt x="1341" y="317"/>
                    <a:pt x="1308" y="306"/>
                    <a:pt x="1260" y="281"/>
                  </a:cubicBezTo>
                  <a:lnTo>
                    <a:pt x="1201" y="48"/>
                  </a:lnTo>
                  <a:cubicBezTo>
                    <a:pt x="1201" y="26"/>
                    <a:pt x="1179" y="0"/>
                    <a:pt x="1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83319" y="2362120"/>
              <a:ext cx="632025" cy="630652"/>
            </a:xfrm>
            <a:custGeom>
              <a:avLst/>
              <a:gdLst/>
              <a:ahLst/>
              <a:cxnLst/>
              <a:rect l="l" t="t" r="r" b="b"/>
              <a:pathLst>
                <a:path w="5064" h="5053" extrusionOk="0">
                  <a:moveTo>
                    <a:pt x="2532" y="1"/>
                  </a:moveTo>
                  <a:cubicBezTo>
                    <a:pt x="1132" y="1"/>
                    <a:pt x="1" y="1132"/>
                    <a:pt x="1" y="2521"/>
                  </a:cubicBezTo>
                  <a:cubicBezTo>
                    <a:pt x="1" y="3921"/>
                    <a:pt x="1132" y="5052"/>
                    <a:pt x="2532" y="5052"/>
                  </a:cubicBezTo>
                  <a:cubicBezTo>
                    <a:pt x="3932" y="5052"/>
                    <a:pt x="5063" y="3921"/>
                    <a:pt x="5063" y="2521"/>
                  </a:cubicBezTo>
                  <a:cubicBezTo>
                    <a:pt x="5063" y="1132"/>
                    <a:pt x="3932" y="1"/>
                    <a:pt x="2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02509" y="2481685"/>
              <a:ext cx="393268" cy="391896"/>
            </a:xfrm>
            <a:custGeom>
              <a:avLst/>
              <a:gdLst/>
              <a:ahLst/>
              <a:cxnLst/>
              <a:rect l="l" t="t" r="r" b="b"/>
              <a:pathLst>
                <a:path w="3151" h="3140" extrusionOk="0">
                  <a:moveTo>
                    <a:pt x="1577" y="1"/>
                  </a:moveTo>
                  <a:cubicBezTo>
                    <a:pt x="701" y="1"/>
                    <a:pt x="1" y="701"/>
                    <a:pt x="1" y="1563"/>
                  </a:cubicBezTo>
                  <a:cubicBezTo>
                    <a:pt x="1" y="2440"/>
                    <a:pt x="701" y="3140"/>
                    <a:pt x="1577" y="3140"/>
                  </a:cubicBezTo>
                  <a:cubicBezTo>
                    <a:pt x="2440" y="3140"/>
                    <a:pt x="3151" y="2440"/>
                    <a:pt x="3151" y="1563"/>
                  </a:cubicBezTo>
                  <a:cubicBezTo>
                    <a:pt x="3151" y="701"/>
                    <a:pt x="2440" y="1"/>
                    <a:pt x="1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71622" y="2769987"/>
              <a:ext cx="55415" cy="26334"/>
            </a:xfrm>
            <a:custGeom>
              <a:avLst/>
              <a:gdLst/>
              <a:ahLst/>
              <a:cxnLst/>
              <a:rect l="l" t="t" r="r" b="b"/>
              <a:pathLst>
                <a:path w="444" h="21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18"/>
                    <a:pt x="104" y="211"/>
                    <a:pt x="222" y="211"/>
                  </a:cubicBezTo>
                  <a:cubicBezTo>
                    <a:pt x="337" y="211"/>
                    <a:pt x="432" y="118"/>
                    <a:pt x="443" y="1"/>
                  </a:cubicBezTo>
                  <a:lnTo>
                    <a:pt x="443" y="1"/>
                  </a:lnTo>
                  <a:cubicBezTo>
                    <a:pt x="351" y="12"/>
                    <a:pt x="267" y="12"/>
                    <a:pt x="222" y="12"/>
                  </a:cubicBezTo>
                  <a:cubicBezTo>
                    <a:pt x="174" y="12"/>
                    <a:pt x="93" y="1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27940" y="2558940"/>
              <a:ext cx="141407" cy="141282"/>
            </a:xfrm>
            <a:custGeom>
              <a:avLst/>
              <a:gdLst/>
              <a:ahLst/>
              <a:cxnLst/>
              <a:rect l="l" t="t" r="r" b="b"/>
              <a:pathLst>
                <a:path w="1133" h="1132" extrusionOk="0">
                  <a:moveTo>
                    <a:pt x="572" y="0"/>
                  </a:moveTo>
                  <a:cubicBezTo>
                    <a:pt x="303" y="0"/>
                    <a:pt x="93" y="210"/>
                    <a:pt x="93" y="479"/>
                  </a:cubicBezTo>
                  <a:cubicBezTo>
                    <a:pt x="93" y="675"/>
                    <a:pt x="71" y="874"/>
                    <a:pt x="1" y="1062"/>
                  </a:cubicBezTo>
                  <a:cubicBezTo>
                    <a:pt x="152" y="1095"/>
                    <a:pt x="337" y="1132"/>
                    <a:pt x="572" y="1132"/>
                  </a:cubicBezTo>
                  <a:cubicBezTo>
                    <a:pt x="804" y="1132"/>
                    <a:pt x="992" y="1095"/>
                    <a:pt x="1132" y="1062"/>
                  </a:cubicBezTo>
                  <a:cubicBezTo>
                    <a:pt x="1073" y="874"/>
                    <a:pt x="1037" y="675"/>
                    <a:pt x="1037" y="479"/>
                  </a:cubicBezTo>
                  <a:cubicBezTo>
                    <a:pt x="1037" y="210"/>
                    <a:pt x="82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0467" y="2706087"/>
              <a:ext cx="177726" cy="49424"/>
            </a:xfrm>
            <a:custGeom>
              <a:avLst/>
              <a:gdLst/>
              <a:ahLst/>
              <a:cxnLst/>
              <a:rect l="l" t="t" r="r" b="b"/>
              <a:pathLst>
                <a:path w="1424" h="396" extrusionOk="0">
                  <a:moveTo>
                    <a:pt x="104" y="0"/>
                  </a:moveTo>
                  <a:cubicBezTo>
                    <a:pt x="71" y="56"/>
                    <a:pt x="46" y="126"/>
                    <a:pt x="12" y="185"/>
                  </a:cubicBezTo>
                  <a:cubicBezTo>
                    <a:pt x="1" y="210"/>
                    <a:pt x="1" y="222"/>
                    <a:pt x="1" y="222"/>
                  </a:cubicBezTo>
                  <a:cubicBezTo>
                    <a:pt x="1" y="314"/>
                    <a:pt x="314" y="395"/>
                    <a:pt x="712" y="395"/>
                  </a:cubicBezTo>
                  <a:cubicBezTo>
                    <a:pt x="1107" y="395"/>
                    <a:pt x="1423" y="314"/>
                    <a:pt x="1423" y="222"/>
                  </a:cubicBezTo>
                  <a:cubicBezTo>
                    <a:pt x="1423" y="222"/>
                    <a:pt x="1412" y="210"/>
                    <a:pt x="1401" y="185"/>
                  </a:cubicBezTo>
                  <a:cubicBezTo>
                    <a:pt x="1376" y="126"/>
                    <a:pt x="1342" y="56"/>
                    <a:pt x="1317" y="0"/>
                  </a:cubicBezTo>
                  <a:cubicBezTo>
                    <a:pt x="1143" y="45"/>
                    <a:pt x="933" y="82"/>
                    <a:pt x="712" y="82"/>
                  </a:cubicBezTo>
                  <a:cubicBezTo>
                    <a:pt x="491" y="82"/>
                    <a:pt x="281" y="45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19932" y="2282132"/>
              <a:ext cx="1182426" cy="369929"/>
            </a:xfrm>
            <a:custGeom>
              <a:avLst/>
              <a:gdLst/>
              <a:ahLst/>
              <a:cxnLst/>
              <a:rect l="l" t="t" r="r" b="b"/>
              <a:pathLst>
                <a:path w="9474" h="2964" extrusionOk="0">
                  <a:moveTo>
                    <a:pt x="339" y="1"/>
                  </a:moveTo>
                  <a:cubicBezTo>
                    <a:pt x="151" y="1"/>
                    <a:pt x="0" y="152"/>
                    <a:pt x="0" y="351"/>
                  </a:cubicBezTo>
                  <a:lnTo>
                    <a:pt x="0" y="2625"/>
                  </a:lnTo>
                  <a:cubicBezTo>
                    <a:pt x="0" y="2812"/>
                    <a:pt x="151" y="2964"/>
                    <a:pt x="339" y="2964"/>
                  </a:cubicBezTo>
                  <a:lnTo>
                    <a:pt x="9134" y="2964"/>
                  </a:lnTo>
                  <a:cubicBezTo>
                    <a:pt x="9322" y="2964"/>
                    <a:pt x="9473" y="2812"/>
                    <a:pt x="9473" y="2625"/>
                  </a:cubicBezTo>
                  <a:lnTo>
                    <a:pt x="9473" y="351"/>
                  </a:lnTo>
                  <a:cubicBezTo>
                    <a:pt x="9473" y="152"/>
                    <a:pt x="9322" y="1"/>
                    <a:pt x="913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68671" y="2367874"/>
              <a:ext cx="684819" cy="64401"/>
            </a:xfrm>
            <a:custGeom>
              <a:avLst/>
              <a:gdLst/>
              <a:ahLst/>
              <a:cxnLst/>
              <a:rect l="l" t="t" r="r" b="b"/>
              <a:pathLst>
                <a:path w="5487" h="516" extrusionOk="0">
                  <a:moveTo>
                    <a:pt x="258" y="0"/>
                  </a:moveTo>
                  <a:cubicBezTo>
                    <a:pt x="118" y="0"/>
                    <a:pt x="1" y="118"/>
                    <a:pt x="1" y="258"/>
                  </a:cubicBezTo>
                  <a:cubicBezTo>
                    <a:pt x="1" y="398"/>
                    <a:pt x="118" y="515"/>
                    <a:pt x="258" y="515"/>
                  </a:cubicBezTo>
                  <a:lnTo>
                    <a:pt x="5229" y="515"/>
                  </a:lnTo>
                  <a:cubicBezTo>
                    <a:pt x="5369" y="515"/>
                    <a:pt x="5486" y="398"/>
                    <a:pt x="5486" y="258"/>
                  </a:cubicBezTo>
                  <a:cubicBezTo>
                    <a:pt x="5486" y="118"/>
                    <a:pt x="5369" y="0"/>
                    <a:pt x="5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33291" y="2506160"/>
              <a:ext cx="355577" cy="64525"/>
            </a:xfrm>
            <a:custGeom>
              <a:avLst/>
              <a:gdLst/>
              <a:ahLst/>
              <a:cxnLst/>
              <a:rect l="l" t="t" r="r" b="b"/>
              <a:pathLst>
                <a:path w="2849" h="517" extrusionOk="0">
                  <a:moveTo>
                    <a:pt x="258" y="1"/>
                  </a:moveTo>
                  <a:cubicBezTo>
                    <a:pt x="118" y="1"/>
                    <a:pt x="1" y="119"/>
                    <a:pt x="1" y="259"/>
                  </a:cubicBezTo>
                  <a:cubicBezTo>
                    <a:pt x="1" y="399"/>
                    <a:pt x="118" y="516"/>
                    <a:pt x="258" y="516"/>
                  </a:cubicBezTo>
                  <a:lnTo>
                    <a:pt x="2591" y="516"/>
                  </a:lnTo>
                  <a:cubicBezTo>
                    <a:pt x="2731" y="516"/>
                    <a:pt x="2849" y="399"/>
                    <a:pt x="2849" y="259"/>
                  </a:cubicBezTo>
                  <a:cubicBezTo>
                    <a:pt x="2849" y="119"/>
                    <a:pt x="2731" y="1"/>
                    <a:pt x="2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87388" y="2815043"/>
              <a:ext cx="218538" cy="595706"/>
            </a:xfrm>
            <a:custGeom>
              <a:avLst/>
              <a:gdLst/>
              <a:ahLst/>
              <a:cxnLst/>
              <a:rect l="l" t="t" r="r" b="b"/>
              <a:pathLst>
                <a:path w="1751" h="4773" extrusionOk="0">
                  <a:moveTo>
                    <a:pt x="1143" y="1"/>
                  </a:moveTo>
                  <a:cubicBezTo>
                    <a:pt x="443" y="561"/>
                    <a:pt x="1" y="1423"/>
                    <a:pt x="1" y="2381"/>
                  </a:cubicBezTo>
                  <a:cubicBezTo>
                    <a:pt x="1" y="3350"/>
                    <a:pt x="443" y="4213"/>
                    <a:pt x="1143" y="4773"/>
                  </a:cubicBezTo>
                  <a:cubicBezTo>
                    <a:pt x="1353" y="4574"/>
                    <a:pt x="1552" y="4378"/>
                    <a:pt x="1751" y="4168"/>
                  </a:cubicBezTo>
                  <a:cubicBezTo>
                    <a:pt x="1202" y="3770"/>
                    <a:pt x="852" y="3118"/>
                    <a:pt x="852" y="2381"/>
                  </a:cubicBezTo>
                  <a:cubicBezTo>
                    <a:pt x="852" y="1659"/>
                    <a:pt x="1202" y="1003"/>
                    <a:pt x="1751" y="597"/>
                  </a:cubicBezTo>
                  <a:cubicBezTo>
                    <a:pt x="1552" y="399"/>
                    <a:pt x="1353" y="200"/>
                    <a:pt x="1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85"/>
          <p:cNvGrpSpPr>
            <a:grpSpLocks noGrp="1" noUngrp="1" noRot="1" noMove="1" noResize="1"/>
          </p:cNvGrpSpPr>
          <p:nvPr/>
        </p:nvGrpSpPr>
        <p:grpSpPr>
          <a:xfrm>
            <a:off x="5054450" y="1018150"/>
            <a:ext cx="396150" cy="360700"/>
            <a:chOff x="1615925" y="2456425"/>
            <a:chExt cx="396150" cy="360700"/>
          </a:xfrm>
        </p:grpSpPr>
        <p:sp>
          <p:nvSpPr>
            <p:cNvPr id="1945" name="Google Shape;1945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15925" y="2456425"/>
              <a:ext cx="396150" cy="360700"/>
            </a:xfrm>
            <a:custGeom>
              <a:avLst/>
              <a:gdLst/>
              <a:ahLst/>
              <a:cxnLst/>
              <a:rect l="l" t="t" r="r" b="b"/>
              <a:pathLst>
                <a:path w="15846" h="14428" extrusionOk="0">
                  <a:moveTo>
                    <a:pt x="7919" y="1"/>
                  </a:moveTo>
                  <a:cubicBezTo>
                    <a:pt x="6072" y="1"/>
                    <a:pt x="4221" y="709"/>
                    <a:pt x="2803" y="2127"/>
                  </a:cubicBezTo>
                  <a:cubicBezTo>
                    <a:pt x="1" y="4929"/>
                    <a:pt x="1" y="9499"/>
                    <a:pt x="2803" y="12301"/>
                  </a:cubicBezTo>
                  <a:cubicBezTo>
                    <a:pt x="4221" y="13719"/>
                    <a:pt x="6072" y="14428"/>
                    <a:pt x="7919" y="14428"/>
                  </a:cubicBezTo>
                  <a:cubicBezTo>
                    <a:pt x="9766" y="14428"/>
                    <a:pt x="11609" y="13719"/>
                    <a:pt x="13010" y="12301"/>
                  </a:cubicBezTo>
                  <a:cubicBezTo>
                    <a:pt x="15846" y="9499"/>
                    <a:pt x="15846" y="4929"/>
                    <a:pt x="13010" y="2127"/>
                  </a:cubicBezTo>
                  <a:cubicBezTo>
                    <a:pt x="11609" y="709"/>
                    <a:pt x="9766" y="1"/>
                    <a:pt x="7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8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8475" y="2554575"/>
              <a:ext cx="311075" cy="191050"/>
            </a:xfrm>
            <a:custGeom>
              <a:avLst/>
              <a:gdLst/>
              <a:ahLst/>
              <a:cxnLst/>
              <a:rect l="l" t="t" r="r" b="b"/>
              <a:pathLst>
                <a:path w="12443" h="7642" extrusionOk="0">
                  <a:moveTo>
                    <a:pt x="3916" y="1"/>
                  </a:moveTo>
                  <a:cubicBezTo>
                    <a:pt x="3438" y="1"/>
                    <a:pt x="2905" y="200"/>
                    <a:pt x="2335" y="736"/>
                  </a:cubicBezTo>
                  <a:cubicBezTo>
                    <a:pt x="0" y="2971"/>
                    <a:pt x="6238" y="7641"/>
                    <a:pt x="6238" y="7641"/>
                  </a:cubicBezTo>
                  <a:cubicBezTo>
                    <a:pt x="6238" y="7641"/>
                    <a:pt x="12442" y="2971"/>
                    <a:pt x="10107" y="736"/>
                  </a:cubicBezTo>
                  <a:cubicBezTo>
                    <a:pt x="9546" y="200"/>
                    <a:pt x="9019" y="1"/>
                    <a:pt x="8546" y="1"/>
                  </a:cubicBezTo>
                  <a:cubicBezTo>
                    <a:pt x="7164" y="1"/>
                    <a:pt x="6238" y="1704"/>
                    <a:pt x="6238" y="1704"/>
                  </a:cubicBezTo>
                  <a:cubicBezTo>
                    <a:pt x="6238" y="1704"/>
                    <a:pt x="5312" y="1"/>
                    <a:pt x="3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7" name="Google Shape;1947;p85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50573" y="3863150"/>
            <a:ext cx="299275" cy="2992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652;p78">
            <a:extLst>
              <a:ext uri="{FF2B5EF4-FFF2-40B4-BE49-F238E27FC236}">
                <a16:creationId xmlns:a16="http://schemas.microsoft.com/office/drawing/2014/main" id="{8053A929-E1AA-9438-11D6-DE96A76452D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48175" y="1737047"/>
            <a:ext cx="1092466" cy="992927"/>
            <a:chOff x="6290113" y="2015175"/>
            <a:chExt cx="349525" cy="349425"/>
          </a:xfrm>
        </p:grpSpPr>
        <p:sp>
          <p:nvSpPr>
            <p:cNvPr id="3" name="Google Shape;1653;p78">
              <a:extLst>
                <a:ext uri="{FF2B5EF4-FFF2-40B4-BE49-F238E27FC236}">
                  <a16:creationId xmlns:a16="http://schemas.microsoft.com/office/drawing/2014/main" id="{09A6EA08-A711-1D39-6DB0-DDEEDC598D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90113" y="2247200"/>
              <a:ext cx="349525" cy="54650"/>
            </a:xfrm>
            <a:custGeom>
              <a:avLst/>
              <a:gdLst/>
              <a:ahLst/>
              <a:cxnLst/>
              <a:rect l="l" t="t" r="r" b="b"/>
              <a:pathLst>
                <a:path w="13981" h="2186" extrusionOk="0">
                  <a:moveTo>
                    <a:pt x="1" y="0"/>
                  </a:moveTo>
                  <a:lnTo>
                    <a:pt x="1" y="958"/>
                  </a:lnTo>
                  <a:cubicBezTo>
                    <a:pt x="1" y="1630"/>
                    <a:pt x="556" y="2186"/>
                    <a:pt x="1228" y="2186"/>
                  </a:cubicBezTo>
                  <a:lnTo>
                    <a:pt x="12753" y="2186"/>
                  </a:lnTo>
                  <a:cubicBezTo>
                    <a:pt x="13425" y="2186"/>
                    <a:pt x="13980" y="1630"/>
                    <a:pt x="13980" y="958"/>
                  </a:cubicBezTo>
                  <a:lnTo>
                    <a:pt x="139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54;p78">
              <a:extLst>
                <a:ext uri="{FF2B5EF4-FFF2-40B4-BE49-F238E27FC236}">
                  <a16:creationId xmlns:a16="http://schemas.microsoft.com/office/drawing/2014/main" id="{E06F3302-464A-94AC-D790-C0ABED71EA9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58988" y="2322375"/>
              <a:ext cx="211775" cy="42225"/>
            </a:xfrm>
            <a:custGeom>
              <a:avLst/>
              <a:gdLst/>
              <a:ahLst/>
              <a:cxnLst/>
              <a:rect l="l" t="t" r="r" b="b"/>
              <a:pathLst>
                <a:path w="8471" h="1689" extrusionOk="0">
                  <a:moveTo>
                    <a:pt x="1492" y="1"/>
                  </a:moveTo>
                  <a:lnTo>
                    <a:pt x="1203" y="867"/>
                  </a:lnTo>
                  <a:lnTo>
                    <a:pt x="417" y="867"/>
                  </a:lnTo>
                  <a:cubicBezTo>
                    <a:pt x="187" y="867"/>
                    <a:pt x="0" y="1053"/>
                    <a:pt x="0" y="1284"/>
                  </a:cubicBezTo>
                  <a:cubicBezTo>
                    <a:pt x="0" y="1506"/>
                    <a:pt x="187" y="1689"/>
                    <a:pt x="417" y="1689"/>
                  </a:cubicBezTo>
                  <a:lnTo>
                    <a:pt x="8054" y="1689"/>
                  </a:lnTo>
                  <a:cubicBezTo>
                    <a:pt x="8284" y="1689"/>
                    <a:pt x="8470" y="1506"/>
                    <a:pt x="8470" y="1284"/>
                  </a:cubicBezTo>
                  <a:cubicBezTo>
                    <a:pt x="8470" y="1053"/>
                    <a:pt x="8284" y="867"/>
                    <a:pt x="8054" y="867"/>
                  </a:cubicBezTo>
                  <a:lnTo>
                    <a:pt x="7268" y="867"/>
                  </a:lnTo>
                  <a:lnTo>
                    <a:pt x="6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55;p78">
              <a:extLst>
                <a:ext uri="{FF2B5EF4-FFF2-40B4-BE49-F238E27FC236}">
                  <a16:creationId xmlns:a16="http://schemas.microsoft.com/office/drawing/2014/main" id="{F0E62998-05D4-CBFA-928C-76EAD328B7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90113" y="2015175"/>
              <a:ext cx="349525" cy="211775"/>
            </a:xfrm>
            <a:custGeom>
              <a:avLst/>
              <a:gdLst/>
              <a:ahLst/>
              <a:cxnLst/>
              <a:rect l="l" t="t" r="r" b="b"/>
              <a:pathLst>
                <a:path w="13981" h="8471" extrusionOk="0">
                  <a:moveTo>
                    <a:pt x="2317" y="2186"/>
                  </a:moveTo>
                  <a:cubicBezTo>
                    <a:pt x="2536" y="2186"/>
                    <a:pt x="2719" y="2372"/>
                    <a:pt x="2719" y="2591"/>
                  </a:cubicBezTo>
                  <a:lnTo>
                    <a:pt x="2719" y="5463"/>
                  </a:lnTo>
                  <a:lnTo>
                    <a:pt x="3461" y="5463"/>
                  </a:lnTo>
                  <a:cubicBezTo>
                    <a:pt x="3680" y="5463"/>
                    <a:pt x="3866" y="5646"/>
                    <a:pt x="3866" y="5865"/>
                  </a:cubicBezTo>
                  <a:cubicBezTo>
                    <a:pt x="3866" y="6099"/>
                    <a:pt x="3691" y="6271"/>
                    <a:pt x="3461" y="6282"/>
                  </a:cubicBezTo>
                  <a:lnTo>
                    <a:pt x="2664" y="6282"/>
                  </a:lnTo>
                  <a:cubicBezTo>
                    <a:pt x="2292" y="6282"/>
                    <a:pt x="2270" y="6282"/>
                    <a:pt x="2247" y="6271"/>
                  </a:cubicBezTo>
                  <a:cubicBezTo>
                    <a:pt x="2050" y="6238"/>
                    <a:pt x="1900" y="6063"/>
                    <a:pt x="1900" y="5865"/>
                  </a:cubicBezTo>
                  <a:lnTo>
                    <a:pt x="1900" y="2591"/>
                  </a:lnTo>
                  <a:cubicBezTo>
                    <a:pt x="1900" y="2372"/>
                    <a:pt x="2083" y="2186"/>
                    <a:pt x="2317" y="2186"/>
                  </a:cubicBezTo>
                  <a:close/>
                  <a:moveTo>
                    <a:pt x="4988" y="2186"/>
                  </a:moveTo>
                  <a:cubicBezTo>
                    <a:pt x="5208" y="2186"/>
                    <a:pt x="5394" y="2372"/>
                    <a:pt x="5394" y="2591"/>
                  </a:cubicBezTo>
                  <a:lnTo>
                    <a:pt x="5394" y="5865"/>
                  </a:lnTo>
                  <a:cubicBezTo>
                    <a:pt x="5394" y="6099"/>
                    <a:pt x="5208" y="6282"/>
                    <a:pt x="4988" y="6282"/>
                  </a:cubicBezTo>
                  <a:cubicBezTo>
                    <a:pt x="4758" y="6282"/>
                    <a:pt x="4572" y="6099"/>
                    <a:pt x="4572" y="5865"/>
                  </a:cubicBezTo>
                  <a:lnTo>
                    <a:pt x="4572" y="2591"/>
                  </a:lnTo>
                  <a:cubicBezTo>
                    <a:pt x="4572" y="2372"/>
                    <a:pt x="4758" y="2186"/>
                    <a:pt x="4988" y="2186"/>
                  </a:cubicBezTo>
                  <a:close/>
                  <a:moveTo>
                    <a:pt x="6439" y="2189"/>
                  </a:moveTo>
                  <a:cubicBezTo>
                    <a:pt x="6605" y="2189"/>
                    <a:pt x="6763" y="2290"/>
                    <a:pt x="6829" y="2464"/>
                  </a:cubicBezTo>
                  <a:lnTo>
                    <a:pt x="7626" y="4755"/>
                  </a:lnTo>
                  <a:lnTo>
                    <a:pt x="8379" y="2477"/>
                  </a:lnTo>
                  <a:cubicBezTo>
                    <a:pt x="8435" y="2299"/>
                    <a:pt x="8594" y="2191"/>
                    <a:pt x="8768" y="2191"/>
                  </a:cubicBezTo>
                  <a:cubicBezTo>
                    <a:pt x="8811" y="2191"/>
                    <a:pt x="8855" y="2197"/>
                    <a:pt x="8898" y="2211"/>
                  </a:cubicBezTo>
                  <a:cubicBezTo>
                    <a:pt x="9106" y="2280"/>
                    <a:pt x="9223" y="2522"/>
                    <a:pt x="9154" y="2730"/>
                  </a:cubicBezTo>
                  <a:lnTo>
                    <a:pt x="8090" y="5949"/>
                  </a:lnTo>
                  <a:cubicBezTo>
                    <a:pt x="8021" y="6143"/>
                    <a:pt x="7835" y="6282"/>
                    <a:pt x="7626" y="6282"/>
                  </a:cubicBezTo>
                  <a:cubicBezTo>
                    <a:pt x="7429" y="6282"/>
                    <a:pt x="7246" y="6157"/>
                    <a:pt x="7176" y="5960"/>
                  </a:cubicBezTo>
                  <a:lnTo>
                    <a:pt x="6052" y="2730"/>
                  </a:lnTo>
                  <a:cubicBezTo>
                    <a:pt x="5982" y="2522"/>
                    <a:pt x="6088" y="2280"/>
                    <a:pt x="6307" y="2211"/>
                  </a:cubicBezTo>
                  <a:cubicBezTo>
                    <a:pt x="6351" y="2196"/>
                    <a:pt x="6395" y="2189"/>
                    <a:pt x="6439" y="2189"/>
                  </a:cubicBezTo>
                  <a:close/>
                  <a:moveTo>
                    <a:pt x="11664" y="2186"/>
                  </a:moveTo>
                  <a:cubicBezTo>
                    <a:pt x="11897" y="2186"/>
                    <a:pt x="12081" y="2372"/>
                    <a:pt x="12081" y="2591"/>
                  </a:cubicBezTo>
                  <a:cubicBezTo>
                    <a:pt x="12081" y="2825"/>
                    <a:pt x="11897" y="3008"/>
                    <a:pt x="11664" y="3008"/>
                  </a:cubicBezTo>
                  <a:lnTo>
                    <a:pt x="10692" y="3008"/>
                  </a:lnTo>
                  <a:lnTo>
                    <a:pt x="10692" y="3830"/>
                  </a:lnTo>
                  <a:lnTo>
                    <a:pt x="11561" y="3830"/>
                  </a:lnTo>
                  <a:cubicBezTo>
                    <a:pt x="11792" y="3830"/>
                    <a:pt x="11978" y="4005"/>
                    <a:pt x="11978" y="4235"/>
                  </a:cubicBezTo>
                  <a:cubicBezTo>
                    <a:pt x="11978" y="4455"/>
                    <a:pt x="11792" y="4641"/>
                    <a:pt x="11561" y="4641"/>
                  </a:cubicBezTo>
                  <a:lnTo>
                    <a:pt x="10692" y="4641"/>
                  </a:lnTo>
                  <a:lnTo>
                    <a:pt x="10692" y="5463"/>
                  </a:lnTo>
                  <a:lnTo>
                    <a:pt x="11664" y="5463"/>
                  </a:lnTo>
                  <a:cubicBezTo>
                    <a:pt x="11897" y="5463"/>
                    <a:pt x="12081" y="5646"/>
                    <a:pt x="12081" y="5865"/>
                  </a:cubicBezTo>
                  <a:cubicBezTo>
                    <a:pt x="12081" y="6099"/>
                    <a:pt x="11897" y="6282"/>
                    <a:pt x="11664" y="6282"/>
                  </a:cubicBezTo>
                  <a:lnTo>
                    <a:pt x="10287" y="6282"/>
                  </a:lnTo>
                  <a:cubicBezTo>
                    <a:pt x="10056" y="6282"/>
                    <a:pt x="9884" y="6099"/>
                    <a:pt x="9884" y="5865"/>
                  </a:cubicBezTo>
                  <a:lnTo>
                    <a:pt x="9884" y="2591"/>
                  </a:lnTo>
                  <a:cubicBezTo>
                    <a:pt x="9884" y="2372"/>
                    <a:pt x="10056" y="2186"/>
                    <a:pt x="10287" y="2186"/>
                  </a:cubicBezTo>
                  <a:close/>
                  <a:moveTo>
                    <a:pt x="1228" y="0"/>
                  </a:moveTo>
                  <a:cubicBezTo>
                    <a:pt x="556" y="0"/>
                    <a:pt x="1" y="556"/>
                    <a:pt x="1" y="1228"/>
                  </a:cubicBezTo>
                  <a:lnTo>
                    <a:pt x="1" y="8470"/>
                  </a:lnTo>
                  <a:lnTo>
                    <a:pt x="13980" y="8470"/>
                  </a:lnTo>
                  <a:lnTo>
                    <a:pt x="13980" y="1228"/>
                  </a:lnTo>
                  <a:cubicBezTo>
                    <a:pt x="13980" y="556"/>
                    <a:pt x="13425" y="0"/>
                    <a:pt x="12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800" fill="hold"/>
                                        <p:tgtEl>
                                          <p:spTgt spid="19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800" fill="hold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96"/>
          <p:cNvSpPr txBox="1">
            <a:spLocks noGrp="1"/>
          </p:cNvSpPr>
          <p:nvPr>
            <p:ph type="title"/>
          </p:nvPr>
        </p:nvSpPr>
        <p:spPr>
          <a:xfrm>
            <a:off x="929726" y="1278427"/>
            <a:ext cx="5333422" cy="8240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Cảm ơn thầy cô đã lắng nghe!</a:t>
            </a:r>
            <a:endParaRPr sz="3200"/>
          </a:p>
        </p:txBody>
      </p:sp>
      <p:grpSp>
        <p:nvGrpSpPr>
          <p:cNvPr id="2414" name="Google Shape;2414;p96"/>
          <p:cNvGrpSpPr>
            <a:grpSpLocks noGrp="1" noUngrp="1" noRot="1" noMove="1" noResize="1"/>
          </p:cNvGrpSpPr>
          <p:nvPr/>
        </p:nvGrpSpPr>
        <p:grpSpPr>
          <a:xfrm>
            <a:off x="1019215" y="3288841"/>
            <a:ext cx="1911987" cy="433631"/>
            <a:chOff x="6153850" y="1669725"/>
            <a:chExt cx="1718949" cy="389816"/>
          </a:xfrm>
        </p:grpSpPr>
        <p:sp>
          <p:nvSpPr>
            <p:cNvPr id="2415" name="Google Shape;2415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56586" y="1672448"/>
              <a:ext cx="1714402" cy="373134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53850" y="1669725"/>
              <a:ext cx="1718949" cy="38981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gradFill>
              <a:gsLst>
                <a:gs pos="0">
                  <a:srgbClr val="66BEE9">
                    <a:alpha val="34509"/>
                  </a:srgbClr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42863" dist="47625" dir="528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46166" y="1742495"/>
              <a:ext cx="233011" cy="233011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EA969D"/>
                </a:gs>
                <a:gs pos="100000">
                  <a:srgbClr val="CB3340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  <a:reflection stA="6000" endPos="25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79205" y="1795915"/>
              <a:ext cx="674967" cy="37620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  <a:reflection stA="6000" endPos="25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02010" y="1795915"/>
              <a:ext cx="477315" cy="37620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  <a:reflection stA="6000" endPos="25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79205" y="1890844"/>
              <a:ext cx="265064" cy="37620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5280000" algn="bl" rotWithShape="0">
                <a:schemeClr val="dk1">
                  <a:alpha val="17000"/>
                </a:schemeClr>
              </a:outerShdw>
              <a:reflection stA="6000" endPos="25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1" name="Google Shape;2421;p96"/>
          <p:cNvGrpSpPr>
            <a:grpSpLocks noGrp="1" noUngrp="1" noRot="1" noMove="1" noResize="1"/>
          </p:cNvGrpSpPr>
          <p:nvPr/>
        </p:nvGrpSpPr>
        <p:grpSpPr>
          <a:xfrm flipH="1">
            <a:off x="7431373" y="2138628"/>
            <a:ext cx="750177" cy="489663"/>
            <a:chOff x="4842900" y="2922987"/>
            <a:chExt cx="436632" cy="284986"/>
          </a:xfrm>
        </p:grpSpPr>
        <p:sp>
          <p:nvSpPr>
            <p:cNvPr id="2422" name="Google Shape;2422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BE"/>
                </a:gs>
                <a:gs pos="100000">
                  <a:srgbClr val="4EE056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4" name="Google Shape;2424;p96"/>
          <p:cNvGrpSpPr>
            <a:grpSpLocks noGrp="1" noUngrp="1" noRot="1" noMove="1" noResize="1"/>
          </p:cNvGrpSpPr>
          <p:nvPr/>
        </p:nvGrpSpPr>
        <p:grpSpPr>
          <a:xfrm>
            <a:off x="2695450" y="3531600"/>
            <a:ext cx="633707" cy="633733"/>
            <a:chOff x="3933325" y="3806050"/>
            <a:chExt cx="633707" cy="633733"/>
          </a:xfrm>
        </p:grpSpPr>
        <p:sp>
          <p:nvSpPr>
            <p:cNvPr id="2425" name="Google Shape;2425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33325" y="3806050"/>
              <a:ext cx="633707" cy="633733"/>
            </a:xfrm>
            <a:custGeom>
              <a:avLst/>
              <a:gdLst/>
              <a:ahLst/>
              <a:cxnLst/>
              <a:rect l="l" t="t" r="r" b="b"/>
              <a:pathLst>
                <a:path w="24986" h="24987" extrusionOk="0">
                  <a:moveTo>
                    <a:pt x="4863" y="1"/>
                  </a:moveTo>
                  <a:cubicBezTo>
                    <a:pt x="2158" y="1"/>
                    <a:pt x="0" y="2189"/>
                    <a:pt x="0" y="4864"/>
                  </a:cubicBezTo>
                  <a:lnTo>
                    <a:pt x="0" y="20123"/>
                  </a:lnTo>
                  <a:cubicBezTo>
                    <a:pt x="0" y="22828"/>
                    <a:pt x="2189" y="24986"/>
                    <a:pt x="4863" y="24986"/>
                  </a:cubicBezTo>
                  <a:lnTo>
                    <a:pt x="20122" y="24986"/>
                  </a:lnTo>
                  <a:cubicBezTo>
                    <a:pt x="22827" y="24986"/>
                    <a:pt x="24985" y="22828"/>
                    <a:pt x="24985" y="20123"/>
                  </a:cubicBezTo>
                  <a:lnTo>
                    <a:pt x="24985" y="4864"/>
                  </a:lnTo>
                  <a:cubicBezTo>
                    <a:pt x="24985" y="2159"/>
                    <a:pt x="22797" y="1"/>
                    <a:pt x="201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38151" y="3846150"/>
              <a:ext cx="424036" cy="403974"/>
            </a:xfrm>
            <a:custGeom>
              <a:avLst/>
              <a:gdLst/>
              <a:ahLst/>
              <a:cxnLst/>
              <a:rect l="l" t="t" r="r" b="b"/>
              <a:pathLst>
                <a:path w="16719" h="15928" extrusionOk="0">
                  <a:moveTo>
                    <a:pt x="8360" y="0"/>
                  </a:moveTo>
                  <a:lnTo>
                    <a:pt x="5776" y="5259"/>
                  </a:lnTo>
                  <a:lnTo>
                    <a:pt x="1" y="6080"/>
                  </a:lnTo>
                  <a:lnTo>
                    <a:pt x="4196" y="10153"/>
                  </a:lnTo>
                  <a:lnTo>
                    <a:pt x="3192" y="15928"/>
                  </a:lnTo>
                  <a:lnTo>
                    <a:pt x="8360" y="13192"/>
                  </a:lnTo>
                  <a:lnTo>
                    <a:pt x="13527" y="15928"/>
                  </a:lnTo>
                  <a:lnTo>
                    <a:pt x="12554" y="10153"/>
                  </a:lnTo>
                  <a:lnTo>
                    <a:pt x="16719" y="6080"/>
                  </a:lnTo>
                  <a:lnTo>
                    <a:pt x="10943" y="525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79011" y="4365773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79011" y="4314869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9" name="Google Shape;2429;p96"/>
          <p:cNvGrpSpPr>
            <a:grpSpLocks noGrp="1" noUngrp="1" noRot="1" noMove="1" noResize="1"/>
          </p:cNvGrpSpPr>
          <p:nvPr/>
        </p:nvGrpSpPr>
        <p:grpSpPr>
          <a:xfrm>
            <a:off x="2077879" y="2842617"/>
            <a:ext cx="588900" cy="410100"/>
            <a:chOff x="1839104" y="3646567"/>
            <a:chExt cx="588900" cy="410100"/>
          </a:xfrm>
        </p:grpSpPr>
        <p:sp>
          <p:nvSpPr>
            <p:cNvPr id="2430" name="Google Shape;2430;p9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39104" y="3646567"/>
              <a:ext cx="588900" cy="4101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1" name="Google Shape;2431;p96"/>
            <p:cNvGrpSpPr>
              <a:grpSpLocks noGrp="1" noUngrp="1" noRot="1" noMove="1" noResize="1"/>
            </p:cNvGrpSpPr>
            <p:nvPr/>
          </p:nvGrpSpPr>
          <p:grpSpPr>
            <a:xfrm>
              <a:off x="1980038" y="3691275"/>
              <a:ext cx="307025" cy="320700"/>
              <a:chOff x="1964125" y="3934650"/>
              <a:chExt cx="307025" cy="320700"/>
            </a:xfrm>
          </p:grpSpPr>
          <p:sp>
            <p:nvSpPr>
              <p:cNvPr id="2432" name="Google Shape;2432;p9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59125" y="3934650"/>
                <a:ext cx="212025" cy="294850"/>
              </a:xfrm>
              <a:custGeom>
                <a:avLst/>
                <a:gdLst/>
                <a:ahLst/>
                <a:cxnLst/>
                <a:rect l="l" t="t" r="r" b="b"/>
                <a:pathLst>
                  <a:path w="8481" h="11794" extrusionOk="0">
                    <a:moveTo>
                      <a:pt x="3496" y="0"/>
                    </a:moveTo>
                    <a:cubicBezTo>
                      <a:pt x="3161" y="0"/>
                      <a:pt x="2888" y="274"/>
                      <a:pt x="2888" y="608"/>
                    </a:cubicBezTo>
                    <a:lnTo>
                      <a:pt x="2888" y="1733"/>
                    </a:lnTo>
                    <a:lnTo>
                      <a:pt x="91" y="5411"/>
                    </a:lnTo>
                    <a:cubicBezTo>
                      <a:pt x="31" y="5471"/>
                      <a:pt x="0" y="5563"/>
                      <a:pt x="0" y="5623"/>
                    </a:cubicBezTo>
                    <a:lnTo>
                      <a:pt x="0" y="11399"/>
                    </a:lnTo>
                    <a:cubicBezTo>
                      <a:pt x="0" y="11642"/>
                      <a:pt x="152" y="11794"/>
                      <a:pt x="395" y="11794"/>
                    </a:cubicBezTo>
                    <a:lnTo>
                      <a:pt x="6870" y="11794"/>
                    </a:lnTo>
                    <a:cubicBezTo>
                      <a:pt x="7325" y="11794"/>
                      <a:pt x="7721" y="11399"/>
                      <a:pt x="7721" y="10943"/>
                    </a:cubicBezTo>
                    <a:cubicBezTo>
                      <a:pt x="7721" y="10487"/>
                      <a:pt x="7325" y="10122"/>
                      <a:pt x="6870" y="10122"/>
                    </a:cubicBezTo>
                    <a:lnTo>
                      <a:pt x="7173" y="10122"/>
                    </a:lnTo>
                    <a:cubicBezTo>
                      <a:pt x="7690" y="10122"/>
                      <a:pt x="8085" y="9696"/>
                      <a:pt x="8085" y="9210"/>
                    </a:cubicBezTo>
                    <a:cubicBezTo>
                      <a:pt x="8085" y="8724"/>
                      <a:pt x="7690" y="8298"/>
                      <a:pt x="7173" y="8298"/>
                    </a:cubicBezTo>
                    <a:lnTo>
                      <a:pt x="7325" y="8298"/>
                    </a:lnTo>
                    <a:cubicBezTo>
                      <a:pt x="7873" y="8298"/>
                      <a:pt x="8298" y="7873"/>
                      <a:pt x="8298" y="7356"/>
                    </a:cubicBezTo>
                    <a:cubicBezTo>
                      <a:pt x="8298" y="6809"/>
                      <a:pt x="7873" y="6383"/>
                      <a:pt x="7325" y="6383"/>
                    </a:cubicBezTo>
                    <a:lnTo>
                      <a:pt x="7477" y="6383"/>
                    </a:lnTo>
                    <a:cubicBezTo>
                      <a:pt x="7541" y="6397"/>
                      <a:pt x="7604" y="6403"/>
                      <a:pt x="7663" y="6403"/>
                    </a:cubicBezTo>
                    <a:cubicBezTo>
                      <a:pt x="8144" y="6403"/>
                      <a:pt x="8481" y="5992"/>
                      <a:pt x="8481" y="5532"/>
                    </a:cubicBezTo>
                    <a:cubicBezTo>
                      <a:pt x="8481" y="4985"/>
                      <a:pt x="8025" y="4529"/>
                      <a:pt x="7477" y="4529"/>
                    </a:cubicBezTo>
                    <a:lnTo>
                      <a:pt x="3982" y="4529"/>
                    </a:lnTo>
                    <a:cubicBezTo>
                      <a:pt x="4529" y="3739"/>
                      <a:pt x="4803" y="2797"/>
                      <a:pt x="4803" y="1794"/>
                    </a:cubicBezTo>
                    <a:lnTo>
                      <a:pt x="4803" y="1307"/>
                    </a:lnTo>
                    <a:cubicBezTo>
                      <a:pt x="4803" y="578"/>
                      <a:pt x="4225" y="0"/>
                      <a:pt x="34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96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64125" y="4064575"/>
                <a:ext cx="80575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7631" extrusionOk="0">
                    <a:moveTo>
                      <a:pt x="487" y="1"/>
                    </a:moveTo>
                    <a:cubicBezTo>
                      <a:pt x="244" y="1"/>
                      <a:pt x="1" y="244"/>
                      <a:pt x="1" y="518"/>
                    </a:cubicBezTo>
                    <a:lnTo>
                      <a:pt x="1" y="7113"/>
                    </a:lnTo>
                    <a:cubicBezTo>
                      <a:pt x="1" y="7387"/>
                      <a:pt x="244" y="7630"/>
                      <a:pt x="487" y="7630"/>
                    </a:cubicBezTo>
                    <a:lnTo>
                      <a:pt x="2706" y="7630"/>
                    </a:lnTo>
                    <a:cubicBezTo>
                      <a:pt x="3010" y="7630"/>
                      <a:pt x="3223" y="7387"/>
                      <a:pt x="3192" y="7113"/>
                    </a:cubicBezTo>
                    <a:lnTo>
                      <a:pt x="3192" y="518"/>
                    </a:lnTo>
                    <a:cubicBezTo>
                      <a:pt x="3192" y="244"/>
                      <a:pt x="2979" y="1"/>
                      <a:pt x="27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4" name="Google Shape;2434;p9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725" y="41653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9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6925" y="7713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2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2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800"/>
                                        <p:tgtEl>
                                          <p:spTgt spid="2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/>
                                        <p:tgtEl>
                                          <p:spTgt spid="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800" fill="hold"/>
                                        <p:tgtEl>
                                          <p:spTgt spid="2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800" fill="hold"/>
                                        <p:tgtEl>
                                          <p:spTgt spid="24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69"/>
          <p:cNvGrpSpPr>
            <a:grpSpLocks noGrp="1" noUngrp="1" noRot="1" noMove="1" noResize="1"/>
          </p:cNvGrpSpPr>
          <p:nvPr/>
        </p:nvGrpSpPr>
        <p:grpSpPr>
          <a:xfrm>
            <a:off x="719975" y="1539905"/>
            <a:ext cx="3010825" cy="1776300"/>
            <a:chOff x="719975" y="1114972"/>
            <a:chExt cx="3010825" cy="1776300"/>
          </a:xfrm>
        </p:grpSpPr>
        <p:sp>
          <p:nvSpPr>
            <p:cNvPr id="1302" name="Google Shape;1302;p6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4" name="Google Shape;1304;p69"/>
            <p:cNvGrpSpPr>
              <a:grpSpLocks noGrp="1" noUngrp="1" noRot="1" noMove="1" noResize="1"/>
            </p:cNvGrpSpPr>
            <p:nvPr/>
          </p:nvGrpSpPr>
          <p:grpSpPr>
            <a:xfrm rot="10800000" flipH="1">
              <a:off x="881412" y="1244995"/>
              <a:ext cx="429322" cy="93999"/>
              <a:chOff x="5840230" y="744468"/>
              <a:chExt cx="431653" cy="94500"/>
            </a:xfrm>
          </p:grpSpPr>
          <p:sp>
            <p:nvSpPr>
              <p:cNvPr id="1305" name="Google Shape;1305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9" name="Google Shape;1309;p69"/>
          <p:cNvSpPr txBox="1"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4607649" y="1218647"/>
            <a:ext cx="3489000" cy="367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TỔNG QUAN VỀ ĐỀ TÀI</a:t>
            </a:r>
            <a:endParaRPr/>
          </a:p>
        </p:txBody>
      </p:sp>
      <p:sp>
        <p:nvSpPr>
          <p:cNvPr id="1351" name="Google Shape;1351;p69"/>
          <p:cNvSpPr txBox="1">
            <a:spLocks noGrp="1" noRot="1" noMove="1" noResize="1" noEditPoints="1" noAdjustHandles="1" noChangeArrowheads="1" noChangeShapeType="1"/>
          </p:cNvSpPr>
          <p:nvPr>
            <p:ph type="title" idx="2"/>
          </p:nvPr>
        </p:nvSpPr>
        <p:spPr>
          <a:xfrm>
            <a:off x="3624249" y="972084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12" name="Google Shape;1312;p69"/>
          <p:cNvSpPr txBox="1">
            <a:spLocks noGrp="1" noRot="1" noMove="1" noResize="1" noEditPoints="1" noAdjustHandles="1" noChangeArrowheads="1" noChangeShapeType="1"/>
          </p:cNvSpPr>
          <p:nvPr>
            <p:ph type="ctrTitle" idx="3"/>
          </p:nvPr>
        </p:nvSpPr>
        <p:spPr>
          <a:xfrm>
            <a:off x="4607649" y="2220611"/>
            <a:ext cx="3489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PHÂN TÍCH THIẾT KẾ HỆ THỐNG</a:t>
            </a:r>
            <a:endParaRPr/>
          </a:p>
        </p:txBody>
      </p:sp>
      <p:sp>
        <p:nvSpPr>
          <p:cNvPr id="1308" name="Google Shape;1308;p69"/>
          <p:cNvSpPr txBox="1">
            <a:spLocks noGrp="1" noRot="1" noMove="1" noResize="1" noEditPoints="1" noAdjustHandles="1" noChangeArrowheads="1" noChangeShapeType="1"/>
          </p:cNvSpPr>
          <p:nvPr>
            <p:ph type="title" idx="5"/>
          </p:nvPr>
        </p:nvSpPr>
        <p:spPr>
          <a:xfrm>
            <a:off x="3624249" y="1989274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11" name="Google Shape;1311;p69"/>
          <p:cNvSpPr txBox="1">
            <a:spLocks noGrp="1" noRot="1" noMove="1" noResize="1" noEditPoints="1" noAdjustHandles="1" noChangeArrowheads="1" noChangeShapeType="1"/>
          </p:cNvSpPr>
          <p:nvPr>
            <p:ph type="ctrTitle" idx="6"/>
          </p:nvPr>
        </p:nvSpPr>
        <p:spPr>
          <a:xfrm>
            <a:off x="4607649" y="3247951"/>
            <a:ext cx="3489000" cy="367500"/>
          </a:xfrm>
          <a:prstGeom prst="rect">
            <a:avLst/>
          </a:prstGeom>
        </p:spPr>
        <p:txBody>
          <a:bodyPr spcFirstLastPara="1" wrap="square" lIns="91425" tIns="91425" rIns="457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XÂY DỰNG PHẦN MỀM</a:t>
            </a:r>
            <a:endParaRPr/>
          </a:p>
        </p:txBody>
      </p:sp>
      <p:sp>
        <p:nvSpPr>
          <p:cNvPr id="1316" name="Google Shape;1316;p69"/>
          <p:cNvSpPr txBox="1">
            <a:spLocks noGrp="1" noRot="1" noMove="1" noResize="1" noEditPoints="1" noAdjustHandles="1" noChangeArrowheads="1" noChangeShapeType="1"/>
          </p:cNvSpPr>
          <p:nvPr>
            <p:ph type="title" idx="8"/>
          </p:nvPr>
        </p:nvSpPr>
        <p:spPr>
          <a:xfrm>
            <a:off x="3624249" y="2994344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19" name="Google Shape;1319;p69"/>
          <p:cNvSpPr txBox="1">
            <a:spLocks noGrp="1" noRot="1" noMove="1" noResize="1" noEditPoints="1" noAdjustHandles="1" noChangeArrowheads="1" noChangeShapeType="1"/>
          </p:cNvSpPr>
          <p:nvPr>
            <p:ph type="title" idx="15"/>
          </p:nvPr>
        </p:nvSpPr>
        <p:spPr>
          <a:xfrm>
            <a:off x="822749" y="2035128"/>
            <a:ext cx="2908025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/>
              <a:t>NỘI DUNG CHÍNH</a:t>
            </a:r>
            <a:endParaRPr sz="2800"/>
          </a:p>
        </p:txBody>
      </p:sp>
      <p:grpSp>
        <p:nvGrpSpPr>
          <p:cNvPr id="1320" name="Google Shape;1320;p69"/>
          <p:cNvGrpSpPr>
            <a:grpSpLocks noGrp="1" noUngrp="1" noRot="1" noMove="1" noResize="1"/>
          </p:cNvGrpSpPr>
          <p:nvPr/>
        </p:nvGrpSpPr>
        <p:grpSpPr>
          <a:xfrm>
            <a:off x="2035270" y="3001648"/>
            <a:ext cx="1422619" cy="908118"/>
            <a:chOff x="1964262" y="3133859"/>
            <a:chExt cx="1422619" cy="908118"/>
          </a:xfrm>
        </p:grpSpPr>
        <p:grpSp>
          <p:nvGrpSpPr>
            <p:cNvPr id="1321" name="Google Shape;1321;p69"/>
            <p:cNvGrpSpPr>
              <a:grpSpLocks noGrp="1" noUngrp="1" noRot="1" noMove="1" noResize="1"/>
            </p:cNvGrpSpPr>
            <p:nvPr/>
          </p:nvGrpSpPr>
          <p:grpSpPr>
            <a:xfrm>
              <a:off x="2627043" y="3133859"/>
              <a:ext cx="759839" cy="908118"/>
              <a:chOff x="7948975" y="1691400"/>
              <a:chExt cx="623125" cy="744725"/>
            </a:xfrm>
          </p:grpSpPr>
          <p:sp>
            <p:nvSpPr>
              <p:cNvPr id="1322" name="Google Shape;1322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8975" y="1770425"/>
                <a:ext cx="623125" cy="6657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26628" extrusionOk="0">
                    <a:moveTo>
                      <a:pt x="1" y="1"/>
                    </a:moveTo>
                    <a:lnTo>
                      <a:pt x="1" y="25199"/>
                    </a:lnTo>
                    <a:cubicBezTo>
                      <a:pt x="1" y="25989"/>
                      <a:pt x="639" y="26627"/>
                      <a:pt x="1429" y="26627"/>
                    </a:cubicBezTo>
                    <a:lnTo>
                      <a:pt x="23436" y="26627"/>
                    </a:lnTo>
                    <a:cubicBezTo>
                      <a:pt x="24226" y="26627"/>
                      <a:pt x="24864" y="25989"/>
                      <a:pt x="24925" y="25199"/>
                    </a:cubicBezTo>
                    <a:lnTo>
                      <a:pt x="2492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48975" y="1691400"/>
                <a:ext cx="6231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3132" extrusionOk="0">
                    <a:moveTo>
                      <a:pt x="1429" y="0"/>
                    </a:moveTo>
                    <a:cubicBezTo>
                      <a:pt x="639" y="0"/>
                      <a:pt x="1" y="639"/>
                      <a:pt x="1" y="1459"/>
                    </a:cubicBezTo>
                    <a:lnTo>
                      <a:pt x="1" y="3131"/>
                    </a:lnTo>
                    <a:lnTo>
                      <a:pt x="24925" y="3131"/>
                    </a:lnTo>
                    <a:lnTo>
                      <a:pt x="24925" y="1459"/>
                    </a:lnTo>
                    <a:cubicBezTo>
                      <a:pt x="24864" y="639"/>
                      <a:pt x="24226" y="0"/>
                      <a:pt x="234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99532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13" y="1"/>
                      <a:pt x="1" y="214"/>
                      <a:pt x="1" y="487"/>
                    </a:cubicBezTo>
                    <a:cubicBezTo>
                      <a:pt x="1" y="761"/>
                      <a:pt x="213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91" y="1"/>
                      <a:pt x="487" y="1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49275" y="1717225"/>
                <a:ext cx="243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487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14" y="974"/>
                      <a:pt x="487" y="974"/>
                    </a:cubicBezTo>
                    <a:cubicBezTo>
                      <a:pt x="761" y="974"/>
                      <a:pt x="973" y="761"/>
                      <a:pt x="973" y="487"/>
                    </a:cubicBezTo>
                    <a:cubicBezTo>
                      <a:pt x="973" y="214"/>
                      <a:pt x="761" y="1"/>
                      <a:pt x="487" y="1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03225" y="1717225"/>
                <a:ext cx="251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518" y="1"/>
                    </a:moveTo>
                    <a:cubicBezTo>
                      <a:pt x="244" y="1"/>
                      <a:pt x="1" y="214"/>
                      <a:pt x="1" y="487"/>
                    </a:cubicBezTo>
                    <a:cubicBezTo>
                      <a:pt x="1" y="761"/>
                      <a:pt x="244" y="974"/>
                      <a:pt x="518" y="974"/>
                    </a:cubicBezTo>
                    <a:cubicBezTo>
                      <a:pt x="761" y="974"/>
                      <a:pt x="1004" y="761"/>
                      <a:pt x="1004" y="487"/>
                    </a:cubicBezTo>
                    <a:cubicBezTo>
                      <a:pt x="1004" y="214"/>
                      <a:pt x="761" y="1"/>
                      <a:pt x="518" y="1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15075" y="186312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51100" y="187452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51100" y="193000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360825" y="193000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15075" y="2030300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51100" y="2041700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51100" y="2097175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360825" y="2097175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3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15075" y="2197475"/>
                <a:ext cx="950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3801" extrusionOk="0">
                    <a:moveTo>
                      <a:pt x="1916" y="1"/>
                    </a:moveTo>
                    <a:cubicBezTo>
                      <a:pt x="852" y="1"/>
                      <a:pt x="1" y="852"/>
                      <a:pt x="1" y="1916"/>
                    </a:cubicBezTo>
                    <a:cubicBezTo>
                      <a:pt x="1" y="2980"/>
                      <a:pt x="852" y="3800"/>
                      <a:pt x="1916" y="3800"/>
                    </a:cubicBezTo>
                    <a:cubicBezTo>
                      <a:pt x="2980" y="3800"/>
                      <a:pt x="3800" y="2980"/>
                      <a:pt x="3800" y="1916"/>
                    </a:cubicBezTo>
                    <a:cubicBezTo>
                      <a:pt x="3800" y="852"/>
                      <a:pt x="2980" y="1"/>
                      <a:pt x="1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51100" y="2208875"/>
                <a:ext cx="3359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913" extrusionOk="0">
                    <a:moveTo>
                      <a:pt x="426" y="1"/>
                    </a:moveTo>
                    <a:cubicBezTo>
                      <a:pt x="183" y="1"/>
                      <a:pt x="1" y="214"/>
                      <a:pt x="1" y="426"/>
                    </a:cubicBezTo>
                    <a:lnTo>
                      <a:pt x="1" y="518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13041" y="913"/>
                    </a:lnTo>
                    <a:cubicBezTo>
                      <a:pt x="13253" y="913"/>
                      <a:pt x="13436" y="730"/>
                      <a:pt x="13405" y="518"/>
                    </a:cubicBezTo>
                    <a:lnTo>
                      <a:pt x="13405" y="426"/>
                    </a:lnTo>
                    <a:cubicBezTo>
                      <a:pt x="13405" y="214"/>
                      <a:pt x="13223" y="1"/>
                      <a:pt x="1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151100" y="2264350"/>
                <a:ext cx="186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913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426"/>
                    </a:cubicBezTo>
                    <a:lnTo>
                      <a:pt x="1" y="487"/>
                    </a:lnTo>
                    <a:cubicBezTo>
                      <a:pt x="1" y="730"/>
                      <a:pt x="183" y="913"/>
                      <a:pt x="426" y="913"/>
                    </a:cubicBezTo>
                    <a:lnTo>
                      <a:pt x="7113" y="913"/>
                    </a:lnTo>
                    <a:cubicBezTo>
                      <a:pt x="7326" y="913"/>
                      <a:pt x="7478" y="730"/>
                      <a:pt x="7478" y="487"/>
                    </a:cubicBezTo>
                    <a:lnTo>
                      <a:pt x="7478" y="426"/>
                    </a:lnTo>
                    <a:cubicBezTo>
                      <a:pt x="7478" y="183"/>
                      <a:pt x="7296" y="1"/>
                      <a:pt x="7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360825" y="2264350"/>
                <a:ext cx="540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913" extrusionOk="0">
                    <a:moveTo>
                      <a:pt x="457" y="1"/>
                    </a:moveTo>
                    <a:cubicBezTo>
                      <a:pt x="183" y="1"/>
                      <a:pt x="1" y="214"/>
                      <a:pt x="1" y="457"/>
                    </a:cubicBezTo>
                    <a:cubicBezTo>
                      <a:pt x="1" y="730"/>
                      <a:pt x="244" y="913"/>
                      <a:pt x="457" y="913"/>
                    </a:cubicBezTo>
                    <a:lnTo>
                      <a:pt x="1703" y="913"/>
                    </a:lnTo>
                    <a:cubicBezTo>
                      <a:pt x="1946" y="913"/>
                      <a:pt x="2129" y="730"/>
                      <a:pt x="2159" y="457"/>
                    </a:cubicBezTo>
                    <a:cubicBezTo>
                      <a:pt x="2159" y="183"/>
                      <a:pt x="1946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69"/>
            <p:cNvGrpSpPr>
              <a:grpSpLocks noGrp="1" noUngrp="1" noRot="1" noMove="1" noResize="1"/>
            </p:cNvGrpSpPr>
            <p:nvPr/>
          </p:nvGrpSpPr>
          <p:grpSpPr>
            <a:xfrm>
              <a:off x="1964262" y="3226627"/>
              <a:ext cx="758924" cy="321556"/>
              <a:chOff x="5021875" y="2898100"/>
              <a:chExt cx="622375" cy="263700"/>
            </a:xfrm>
          </p:grpSpPr>
          <p:sp>
            <p:nvSpPr>
              <p:cNvPr id="1340" name="Google Shape;1340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21875" y="2976375"/>
                <a:ext cx="622375" cy="1854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7417" extrusionOk="0">
                    <a:moveTo>
                      <a:pt x="0" y="0"/>
                    </a:moveTo>
                    <a:lnTo>
                      <a:pt x="0" y="5988"/>
                    </a:lnTo>
                    <a:cubicBezTo>
                      <a:pt x="0" y="6779"/>
                      <a:pt x="669" y="7417"/>
                      <a:pt x="1459" y="7417"/>
                    </a:cubicBezTo>
                    <a:lnTo>
                      <a:pt x="23466" y="7417"/>
                    </a:lnTo>
                    <a:cubicBezTo>
                      <a:pt x="24256" y="7417"/>
                      <a:pt x="24894" y="6748"/>
                      <a:pt x="24894" y="5988"/>
                    </a:cubicBezTo>
                    <a:lnTo>
                      <a:pt x="248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21875" y="2898100"/>
                <a:ext cx="62237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3101" extrusionOk="0">
                    <a:moveTo>
                      <a:pt x="1459" y="1"/>
                    </a:moveTo>
                    <a:cubicBezTo>
                      <a:pt x="669" y="1"/>
                      <a:pt x="0" y="639"/>
                      <a:pt x="0" y="1429"/>
                    </a:cubicBezTo>
                    <a:lnTo>
                      <a:pt x="0" y="3101"/>
                    </a:lnTo>
                    <a:lnTo>
                      <a:pt x="24894" y="3101"/>
                    </a:lnTo>
                    <a:lnTo>
                      <a:pt x="24894" y="1429"/>
                    </a:lnTo>
                    <a:cubicBezTo>
                      <a:pt x="24894" y="639"/>
                      <a:pt x="24256" y="1"/>
                      <a:pt x="23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69750" y="2922425"/>
                <a:ext cx="2432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04" extrusionOk="0">
                    <a:moveTo>
                      <a:pt x="487" y="0"/>
                    </a:moveTo>
                    <a:cubicBezTo>
                      <a:pt x="213" y="0"/>
                      <a:pt x="0" y="243"/>
                      <a:pt x="0" y="487"/>
                    </a:cubicBezTo>
                    <a:cubicBezTo>
                      <a:pt x="0" y="760"/>
                      <a:pt x="213" y="1003"/>
                      <a:pt x="487" y="1003"/>
                    </a:cubicBezTo>
                    <a:cubicBezTo>
                      <a:pt x="760" y="1003"/>
                      <a:pt x="973" y="760"/>
                      <a:pt x="973" y="487"/>
                    </a:cubicBezTo>
                    <a:cubicBezTo>
                      <a:pt x="973" y="243"/>
                      <a:pt x="760" y="0"/>
                      <a:pt x="487" y="0"/>
                    </a:cubicBezTo>
                    <a:close/>
                  </a:path>
                </a:pathLst>
              </a:custGeom>
              <a:solidFill>
                <a:srgbClr val="FFC3D0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2292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91" y="0"/>
                      <a:pt x="487" y="0"/>
                    </a:cubicBezTo>
                    <a:close/>
                  </a:path>
                </a:pathLst>
              </a:custGeom>
              <a:solidFill>
                <a:srgbClr val="F5D79B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76875" y="292242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487" y="0"/>
                    </a:moveTo>
                    <a:cubicBezTo>
                      <a:pt x="214" y="0"/>
                      <a:pt x="1" y="243"/>
                      <a:pt x="1" y="487"/>
                    </a:cubicBezTo>
                    <a:cubicBezTo>
                      <a:pt x="1" y="760"/>
                      <a:pt x="214" y="1003"/>
                      <a:pt x="487" y="1003"/>
                    </a:cubicBezTo>
                    <a:cubicBezTo>
                      <a:pt x="761" y="1003"/>
                      <a:pt x="974" y="760"/>
                      <a:pt x="974" y="487"/>
                    </a:cubicBezTo>
                    <a:cubicBezTo>
                      <a:pt x="974" y="243"/>
                      <a:pt x="761" y="0"/>
                      <a:pt x="487" y="0"/>
                    </a:cubicBezTo>
                    <a:close/>
                  </a:path>
                </a:pathLst>
              </a:custGeom>
              <a:solidFill>
                <a:srgbClr val="6AEBE7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88750" y="3020450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885" y="0"/>
                    </a:moveTo>
                    <a:cubicBezTo>
                      <a:pt x="821" y="0"/>
                      <a:pt x="0" y="821"/>
                      <a:pt x="0" y="1885"/>
                    </a:cubicBezTo>
                    <a:cubicBezTo>
                      <a:pt x="0" y="2949"/>
                      <a:pt x="821" y="3800"/>
                      <a:pt x="1885" y="3800"/>
                    </a:cubicBezTo>
                    <a:cubicBezTo>
                      <a:pt x="2948" y="3800"/>
                      <a:pt x="3800" y="2949"/>
                      <a:pt x="3800" y="1885"/>
                    </a:cubicBezTo>
                    <a:cubicBezTo>
                      <a:pt x="3800" y="821"/>
                      <a:pt x="2918" y="0"/>
                      <a:pt x="1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25525" y="3031850"/>
                <a:ext cx="3351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913" extrusionOk="0">
                    <a:moveTo>
                      <a:pt x="426" y="0"/>
                    </a:moveTo>
                    <a:cubicBezTo>
                      <a:pt x="183" y="0"/>
                      <a:pt x="0" y="183"/>
                      <a:pt x="0" y="426"/>
                    </a:cubicBezTo>
                    <a:lnTo>
                      <a:pt x="0" y="487"/>
                    </a:lnTo>
                    <a:cubicBezTo>
                      <a:pt x="0" y="730"/>
                      <a:pt x="183" y="912"/>
                      <a:pt x="426" y="912"/>
                    </a:cubicBezTo>
                    <a:lnTo>
                      <a:pt x="12979" y="912"/>
                    </a:lnTo>
                    <a:cubicBezTo>
                      <a:pt x="13222" y="912"/>
                      <a:pt x="13405" y="730"/>
                      <a:pt x="13405" y="487"/>
                    </a:cubicBezTo>
                    <a:lnTo>
                      <a:pt x="13405" y="426"/>
                    </a:lnTo>
                    <a:cubicBezTo>
                      <a:pt x="13405" y="183"/>
                      <a:pt x="13222" y="0"/>
                      <a:pt x="12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25525" y="3086550"/>
                <a:ext cx="1869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913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517"/>
                    </a:lnTo>
                    <a:cubicBezTo>
                      <a:pt x="0" y="730"/>
                      <a:pt x="183" y="913"/>
                      <a:pt x="426" y="913"/>
                    </a:cubicBezTo>
                    <a:lnTo>
                      <a:pt x="7052" y="913"/>
                    </a:lnTo>
                    <a:cubicBezTo>
                      <a:pt x="7295" y="913"/>
                      <a:pt x="7478" y="730"/>
                      <a:pt x="7478" y="517"/>
                    </a:cubicBezTo>
                    <a:lnTo>
                      <a:pt x="7478" y="426"/>
                    </a:lnTo>
                    <a:cubicBezTo>
                      <a:pt x="7478" y="183"/>
                      <a:pt x="7295" y="1"/>
                      <a:pt x="7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69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434500" y="3086550"/>
                <a:ext cx="539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913" extrusionOk="0">
                    <a:moveTo>
                      <a:pt x="456" y="1"/>
                    </a:moveTo>
                    <a:cubicBezTo>
                      <a:pt x="183" y="1"/>
                      <a:pt x="0" y="244"/>
                      <a:pt x="0" y="457"/>
                    </a:cubicBezTo>
                    <a:cubicBezTo>
                      <a:pt x="0" y="730"/>
                      <a:pt x="213" y="913"/>
                      <a:pt x="456" y="913"/>
                    </a:cubicBezTo>
                    <a:lnTo>
                      <a:pt x="1702" y="913"/>
                    </a:lnTo>
                    <a:cubicBezTo>
                      <a:pt x="1945" y="913"/>
                      <a:pt x="2128" y="730"/>
                      <a:pt x="2158" y="457"/>
                    </a:cubicBezTo>
                    <a:cubicBezTo>
                      <a:pt x="2158" y="214"/>
                      <a:pt x="19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69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4750" y="345550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69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01126" y="4364846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0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 rot="625">
            <a:off x="754594" y="737610"/>
            <a:ext cx="3658978" cy="517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/>
              <a:t>TỔNG QUAN VỀ ĐỀ TÀI</a:t>
            </a:r>
            <a:endParaRPr sz="2400"/>
          </a:p>
        </p:txBody>
      </p:sp>
      <p:grpSp>
        <p:nvGrpSpPr>
          <p:cNvPr id="1357" name="Google Shape;1357;p70"/>
          <p:cNvGrpSpPr>
            <a:grpSpLocks noGrp="1" noUngrp="1" noRot="1" noMove="1" noResize="1"/>
          </p:cNvGrpSpPr>
          <p:nvPr/>
        </p:nvGrpSpPr>
        <p:grpSpPr>
          <a:xfrm>
            <a:off x="530255" y="1156127"/>
            <a:ext cx="7845652" cy="3161207"/>
            <a:chOff x="4676260" y="1153524"/>
            <a:chExt cx="3739500" cy="3035480"/>
          </a:xfrm>
        </p:grpSpPr>
        <p:sp>
          <p:nvSpPr>
            <p:cNvPr id="1358" name="Google Shape;1358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676260" y="1153524"/>
              <a:ext cx="3739500" cy="303548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1" name="Google Shape;1361;p70"/>
            <p:cNvGrpSpPr>
              <a:grpSpLocks noGrp="1" noUngrp="1" noRot="1" noMove="1" noResize="1"/>
            </p:cNvGrpSpPr>
            <p:nvPr/>
          </p:nvGrpSpPr>
          <p:grpSpPr>
            <a:xfrm rot="10800000" flipH="1">
              <a:off x="4939682" y="1216204"/>
              <a:ext cx="315895" cy="69165"/>
              <a:chOff x="3710891" y="-1826032"/>
              <a:chExt cx="431653" cy="94500"/>
            </a:xfrm>
          </p:grpSpPr>
          <p:sp>
            <p:nvSpPr>
              <p:cNvPr id="1362" name="Google Shape;1362;p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10891" y="-1826032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879468" y="-1826032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70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048045" y="-1826032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6" name="Google Shape;1366;p70"/>
          <p:cNvGrpSpPr>
            <a:grpSpLocks noGrp="1" noUngrp="1" noRot="1" noMove="1" noResize="1"/>
          </p:cNvGrpSpPr>
          <p:nvPr/>
        </p:nvGrpSpPr>
        <p:grpSpPr>
          <a:xfrm>
            <a:off x="529448" y="4157301"/>
            <a:ext cx="1327047" cy="693670"/>
            <a:chOff x="1450920" y="1393924"/>
            <a:chExt cx="1327047" cy="693670"/>
          </a:xfrm>
        </p:grpSpPr>
        <p:sp>
          <p:nvSpPr>
            <p:cNvPr id="1367" name="Google Shape;1367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50920" y="1393924"/>
              <a:ext cx="1327047" cy="693670"/>
            </a:xfrm>
            <a:custGeom>
              <a:avLst/>
              <a:gdLst/>
              <a:ahLst/>
              <a:cxnLst/>
              <a:rect l="l" t="t" r="r" b="b"/>
              <a:pathLst>
                <a:path w="105363" h="55075" extrusionOk="0">
                  <a:moveTo>
                    <a:pt x="7413" y="0"/>
                  </a:moveTo>
                  <a:cubicBezTo>
                    <a:pt x="3320" y="0"/>
                    <a:pt x="0" y="3320"/>
                    <a:pt x="0" y="7397"/>
                  </a:cubicBezTo>
                  <a:lnTo>
                    <a:pt x="0" y="47678"/>
                  </a:lnTo>
                  <a:cubicBezTo>
                    <a:pt x="0" y="51755"/>
                    <a:pt x="3320" y="55074"/>
                    <a:pt x="7413" y="55074"/>
                  </a:cubicBezTo>
                  <a:lnTo>
                    <a:pt x="97950" y="55074"/>
                  </a:lnTo>
                  <a:cubicBezTo>
                    <a:pt x="102045" y="55074"/>
                    <a:pt x="105363" y="51755"/>
                    <a:pt x="105363" y="47678"/>
                  </a:cubicBezTo>
                  <a:lnTo>
                    <a:pt x="105363" y="7397"/>
                  </a:lnTo>
                  <a:cubicBezTo>
                    <a:pt x="105363" y="3320"/>
                    <a:pt x="102045" y="0"/>
                    <a:pt x="9795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97124" y="1552443"/>
              <a:ext cx="746077" cy="85104"/>
            </a:xfrm>
            <a:custGeom>
              <a:avLst/>
              <a:gdLst/>
              <a:ahLst/>
              <a:cxnLst/>
              <a:rect l="l" t="t" r="r" b="b"/>
              <a:pathLst>
                <a:path w="59236" h="6757" extrusionOk="0">
                  <a:moveTo>
                    <a:pt x="1786" y="0"/>
                  </a:moveTo>
                  <a:cubicBezTo>
                    <a:pt x="792" y="0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4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4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0"/>
                    <a:pt x="57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97124" y="1797731"/>
              <a:ext cx="746077" cy="85117"/>
            </a:xfrm>
            <a:custGeom>
              <a:avLst/>
              <a:gdLst/>
              <a:ahLst/>
              <a:cxnLst/>
              <a:rect l="l" t="t" r="r" b="b"/>
              <a:pathLst>
                <a:path w="59236" h="6758" extrusionOk="0">
                  <a:moveTo>
                    <a:pt x="1786" y="1"/>
                  </a:moveTo>
                  <a:cubicBezTo>
                    <a:pt x="792" y="1"/>
                    <a:pt x="0" y="809"/>
                    <a:pt x="0" y="1786"/>
                  </a:cubicBezTo>
                  <a:lnTo>
                    <a:pt x="0" y="4971"/>
                  </a:lnTo>
                  <a:cubicBezTo>
                    <a:pt x="0" y="5965"/>
                    <a:pt x="792" y="6757"/>
                    <a:pt x="1786" y="6757"/>
                  </a:cubicBezTo>
                  <a:lnTo>
                    <a:pt x="57432" y="6757"/>
                  </a:lnTo>
                  <a:cubicBezTo>
                    <a:pt x="58426" y="6757"/>
                    <a:pt x="59235" y="5965"/>
                    <a:pt x="59235" y="4971"/>
                  </a:cubicBezTo>
                  <a:lnTo>
                    <a:pt x="59235" y="1786"/>
                  </a:lnTo>
                  <a:cubicBezTo>
                    <a:pt x="59235" y="809"/>
                    <a:pt x="58426" y="1"/>
                    <a:pt x="57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87325" y="1506409"/>
              <a:ext cx="177401" cy="177174"/>
            </a:xfrm>
            <a:custGeom>
              <a:avLst/>
              <a:gdLst/>
              <a:ahLst/>
              <a:cxnLst/>
              <a:rect l="l" t="t" r="r" b="b"/>
              <a:pathLst>
                <a:path w="14085" h="14067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87325" y="1751696"/>
              <a:ext cx="177401" cy="177186"/>
            </a:xfrm>
            <a:custGeom>
              <a:avLst/>
              <a:gdLst/>
              <a:ahLst/>
              <a:cxnLst/>
              <a:rect l="l" t="t" r="r" b="b"/>
              <a:pathLst>
                <a:path w="14085" h="14068" extrusionOk="0">
                  <a:moveTo>
                    <a:pt x="3588" y="0"/>
                  </a:moveTo>
                  <a:cubicBezTo>
                    <a:pt x="1618" y="0"/>
                    <a:pt x="0" y="1600"/>
                    <a:pt x="0" y="3588"/>
                  </a:cubicBezTo>
                  <a:lnTo>
                    <a:pt x="0" y="10479"/>
                  </a:lnTo>
                  <a:cubicBezTo>
                    <a:pt x="0" y="12467"/>
                    <a:pt x="1618" y="14067"/>
                    <a:pt x="3588" y="14067"/>
                  </a:cubicBezTo>
                  <a:lnTo>
                    <a:pt x="10496" y="14067"/>
                  </a:lnTo>
                  <a:cubicBezTo>
                    <a:pt x="12467" y="14067"/>
                    <a:pt x="14085" y="12467"/>
                    <a:pt x="14085" y="10479"/>
                  </a:cubicBezTo>
                  <a:lnTo>
                    <a:pt x="14085" y="3588"/>
                  </a:lnTo>
                  <a:cubicBezTo>
                    <a:pt x="14085" y="1600"/>
                    <a:pt x="12467" y="0"/>
                    <a:pt x="10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20211" y="1802492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20211" y="1557154"/>
              <a:ext cx="111617" cy="75683"/>
            </a:xfrm>
            <a:custGeom>
              <a:avLst/>
              <a:gdLst/>
              <a:ahLst/>
              <a:cxnLst/>
              <a:rect l="l" t="t" r="r" b="b"/>
              <a:pathLst>
                <a:path w="8862" h="6009" extrusionOk="0">
                  <a:moveTo>
                    <a:pt x="8262" y="1"/>
                  </a:moveTo>
                  <a:cubicBezTo>
                    <a:pt x="8113" y="1"/>
                    <a:pt x="7968" y="60"/>
                    <a:pt x="7868" y="179"/>
                  </a:cubicBezTo>
                  <a:lnTo>
                    <a:pt x="3909" y="4728"/>
                  </a:lnTo>
                  <a:lnTo>
                    <a:pt x="944" y="2201"/>
                  </a:lnTo>
                  <a:cubicBezTo>
                    <a:pt x="838" y="2117"/>
                    <a:pt x="711" y="2075"/>
                    <a:pt x="587" y="2075"/>
                  </a:cubicBezTo>
                  <a:cubicBezTo>
                    <a:pt x="436" y="2075"/>
                    <a:pt x="288" y="2139"/>
                    <a:pt x="186" y="2268"/>
                  </a:cubicBezTo>
                  <a:cubicBezTo>
                    <a:pt x="0" y="2487"/>
                    <a:pt x="18" y="2824"/>
                    <a:pt x="254" y="3010"/>
                  </a:cubicBezTo>
                  <a:lnTo>
                    <a:pt x="3605" y="5874"/>
                  </a:lnTo>
                  <a:cubicBezTo>
                    <a:pt x="3707" y="5957"/>
                    <a:pt x="3841" y="6008"/>
                    <a:pt x="3960" y="6008"/>
                  </a:cubicBezTo>
                  <a:cubicBezTo>
                    <a:pt x="4111" y="6008"/>
                    <a:pt x="4263" y="5941"/>
                    <a:pt x="4364" y="5822"/>
                  </a:cubicBezTo>
                  <a:lnTo>
                    <a:pt x="8677" y="887"/>
                  </a:lnTo>
                  <a:cubicBezTo>
                    <a:pt x="8862" y="667"/>
                    <a:pt x="8846" y="330"/>
                    <a:pt x="8626" y="128"/>
                  </a:cubicBezTo>
                  <a:cubicBezTo>
                    <a:pt x="8518" y="43"/>
                    <a:pt x="8388" y="1"/>
                    <a:pt x="826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5352EE">
                  <a:alpha val="15000"/>
                </a:srgbClr>
              </a:outerShdw>
              <a:reflection stA="3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70"/>
          <p:cNvGrpSpPr>
            <a:grpSpLocks noGrp="1" noUngrp="1" noRot="1" noMove="1" noResize="1"/>
          </p:cNvGrpSpPr>
          <p:nvPr/>
        </p:nvGrpSpPr>
        <p:grpSpPr>
          <a:xfrm>
            <a:off x="6995843" y="4153648"/>
            <a:ext cx="1640975" cy="472325"/>
            <a:chOff x="4369200" y="2990825"/>
            <a:chExt cx="1640975" cy="472325"/>
          </a:xfrm>
        </p:grpSpPr>
        <p:sp>
          <p:nvSpPr>
            <p:cNvPr id="1375" name="Google Shape;1375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69200" y="2990825"/>
              <a:ext cx="1640975" cy="472325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72075" y="3069350"/>
              <a:ext cx="345275" cy="315275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28000" y="3144375"/>
              <a:ext cx="579100" cy="49125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69800" y="3144375"/>
              <a:ext cx="289950" cy="49125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28000" y="3268700"/>
              <a:ext cx="346850" cy="49500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70"/>
          <p:cNvGrpSpPr>
            <a:grpSpLocks noGrp="1" noUngrp="1" noRot="1" noMove="1" noResize="1"/>
          </p:cNvGrpSpPr>
          <p:nvPr/>
        </p:nvGrpSpPr>
        <p:grpSpPr>
          <a:xfrm>
            <a:off x="7905429" y="821272"/>
            <a:ext cx="694770" cy="683148"/>
            <a:chOff x="1453175" y="2049775"/>
            <a:chExt cx="1194800" cy="1197125"/>
          </a:xfrm>
        </p:grpSpPr>
        <p:sp>
          <p:nvSpPr>
            <p:cNvPr id="1381" name="Google Shape;1381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53175" y="2049775"/>
              <a:ext cx="1194800" cy="1197125"/>
            </a:xfrm>
            <a:custGeom>
              <a:avLst/>
              <a:gdLst/>
              <a:ahLst/>
              <a:cxnLst/>
              <a:rect l="l" t="t" r="r" b="b"/>
              <a:pathLst>
                <a:path w="47792" h="47885" extrusionOk="0">
                  <a:moveTo>
                    <a:pt x="4631" y="0"/>
                  </a:moveTo>
                  <a:cubicBezTo>
                    <a:pt x="2075" y="0"/>
                    <a:pt x="1" y="2089"/>
                    <a:pt x="1" y="4645"/>
                  </a:cubicBezTo>
                  <a:lnTo>
                    <a:pt x="1" y="43239"/>
                  </a:lnTo>
                  <a:cubicBezTo>
                    <a:pt x="1" y="45796"/>
                    <a:pt x="2075" y="47885"/>
                    <a:pt x="4631" y="47885"/>
                  </a:cubicBezTo>
                  <a:lnTo>
                    <a:pt x="43147" y="47885"/>
                  </a:lnTo>
                  <a:cubicBezTo>
                    <a:pt x="45703" y="47885"/>
                    <a:pt x="47792" y="45796"/>
                    <a:pt x="47792" y="43239"/>
                  </a:cubicBezTo>
                  <a:lnTo>
                    <a:pt x="47792" y="4645"/>
                  </a:lnTo>
                  <a:cubicBezTo>
                    <a:pt x="47792" y="2089"/>
                    <a:pt x="45703" y="0"/>
                    <a:pt x="43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3840000" algn="bl" rotWithShape="0">
                <a:schemeClr val="dk1">
                  <a:alpha val="3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99575" y="2096525"/>
              <a:ext cx="1102050" cy="1103975"/>
            </a:xfrm>
            <a:custGeom>
              <a:avLst/>
              <a:gdLst/>
              <a:ahLst/>
              <a:cxnLst/>
              <a:rect l="l" t="t" r="r" b="b"/>
              <a:pathLst>
                <a:path w="44082" h="44159" extrusionOk="0">
                  <a:moveTo>
                    <a:pt x="2775" y="1"/>
                  </a:moveTo>
                  <a:cubicBezTo>
                    <a:pt x="1247" y="1"/>
                    <a:pt x="0" y="1248"/>
                    <a:pt x="0" y="2775"/>
                  </a:cubicBezTo>
                  <a:lnTo>
                    <a:pt x="0" y="41369"/>
                  </a:lnTo>
                  <a:cubicBezTo>
                    <a:pt x="0" y="42897"/>
                    <a:pt x="1247" y="44159"/>
                    <a:pt x="2775" y="44159"/>
                  </a:cubicBezTo>
                  <a:lnTo>
                    <a:pt x="41291" y="44159"/>
                  </a:lnTo>
                  <a:cubicBezTo>
                    <a:pt x="42818" y="44159"/>
                    <a:pt x="44081" y="42897"/>
                    <a:pt x="44081" y="41369"/>
                  </a:cubicBezTo>
                  <a:lnTo>
                    <a:pt x="44081" y="2775"/>
                  </a:lnTo>
                  <a:cubicBezTo>
                    <a:pt x="44081" y="1248"/>
                    <a:pt x="42818" y="1"/>
                    <a:pt x="4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99575" y="2316300"/>
              <a:ext cx="1102050" cy="884200"/>
            </a:xfrm>
            <a:custGeom>
              <a:avLst/>
              <a:gdLst/>
              <a:ahLst/>
              <a:cxnLst/>
              <a:rect l="l" t="t" r="r" b="b"/>
              <a:pathLst>
                <a:path w="44082" h="35368" extrusionOk="0">
                  <a:moveTo>
                    <a:pt x="13826" y="1"/>
                  </a:moveTo>
                  <a:lnTo>
                    <a:pt x="0" y="20654"/>
                  </a:lnTo>
                  <a:lnTo>
                    <a:pt x="0" y="32578"/>
                  </a:lnTo>
                  <a:cubicBezTo>
                    <a:pt x="0" y="34106"/>
                    <a:pt x="1247" y="35368"/>
                    <a:pt x="2775" y="35368"/>
                  </a:cubicBezTo>
                  <a:lnTo>
                    <a:pt x="41291" y="35368"/>
                  </a:lnTo>
                  <a:cubicBezTo>
                    <a:pt x="42818" y="35368"/>
                    <a:pt x="44081" y="34106"/>
                    <a:pt x="44081" y="32578"/>
                  </a:cubicBezTo>
                  <a:lnTo>
                    <a:pt x="44081" y="26733"/>
                  </a:lnTo>
                  <a:lnTo>
                    <a:pt x="34370" y="12221"/>
                  </a:lnTo>
                  <a:lnTo>
                    <a:pt x="28182" y="21449"/>
                  </a:lnTo>
                  <a:lnTo>
                    <a:pt x="27652" y="20670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133200" y="2241875"/>
              <a:ext cx="254100" cy="254500"/>
            </a:xfrm>
            <a:custGeom>
              <a:avLst/>
              <a:gdLst/>
              <a:ahLst/>
              <a:cxnLst/>
              <a:rect l="l" t="t" r="r" b="b"/>
              <a:pathLst>
                <a:path w="10164" h="10180" extrusionOk="0">
                  <a:moveTo>
                    <a:pt x="5082" y="0"/>
                  </a:moveTo>
                  <a:cubicBezTo>
                    <a:pt x="2276" y="0"/>
                    <a:pt x="0" y="2276"/>
                    <a:pt x="0" y="5098"/>
                  </a:cubicBezTo>
                  <a:cubicBezTo>
                    <a:pt x="0" y="7904"/>
                    <a:pt x="2276" y="10179"/>
                    <a:pt x="5082" y="10179"/>
                  </a:cubicBezTo>
                  <a:cubicBezTo>
                    <a:pt x="7888" y="10179"/>
                    <a:pt x="10163" y="7904"/>
                    <a:pt x="10163" y="5098"/>
                  </a:cubicBezTo>
                  <a:cubicBezTo>
                    <a:pt x="10163" y="2276"/>
                    <a:pt x="7888" y="0"/>
                    <a:pt x="5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B4FE89-90DC-0F5F-13C2-E1F55D542C2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58375" y="1527217"/>
            <a:ext cx="6943118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360363" algn="l"/>
              </a:tabLst>
            </a:pPr>
            <a:r>
              <a:rPr lang="en-US" sz="1600"/>
              <a:t>	Dựa </a:t>
            </a:r>
            <a:r>
              <a:rPr lang="en-US" sz="1600" err="1"/>
              <a:t>trên</a:t>
            </a:r>
            <a:r>
              <a:rPr lang="en-US" sz="1600"/>
              <a:t> </a:t>
            </a:r>
            <a:r>
              <a:rPr lang="en-US" sz="1600" err="1"/>
              <a:t>nhu</a:t>
            </a:r>
            <a:r>
              <a:rPr lang="en-US" sz="1600"/>
              <a:t> </a:t>
            </a:r>
            <a:r>
              <a:rPr lang="en-US" sz="1600" err="1"/>
              <a:t>cầu</a:t>
            </a:r>
            <a:r>
              <a:rPr lang="en-US" sz="1600"/>
              <a:t> </a:t>
            </a:r>
            <a:r>
              <a:rPr lang="en-US" sz="1600" err="1"/>
              <a:t>thực</a:t>
            </a:r>
            <a:r>
              <a:rPr lang="en-US" sz="1600"/>
              <a:t> </a:t>
            </a:r>
            <a:r>
              <a:rPr lang="en-US" sz="1600" err="1"/>
              <a:t>tế</a:t>
            </a:r>
            <a:r>
              <a:rPr lang="en-US" sz="1600"/>
              <a:t> </a:t>
            </a:r>
            <a:r>
              <a:rPr lang="en-US" sz="1600" err="1"/>
              <a:t>về</a:t>
            </a:r>
            <a:r>
              <a:rPr lang="en-US" sz="1600"/>
              <a:t> </a:t>
            </a:r>
            <a:r>
              <a:rPr lang="en-US" sz="1600" err="1"/>
              <a:t>giải</a:t>
            </a:r>
            <a:r>
              <a:rPr lang="en-US" sz="1600"/>
              <a:t> </a:t>
            </a:r>
            <a:r>
              <a:rPr lang="en-US" sz="1600" err="1"/>
              <a:t>quyết</a:t>
            </a:r>
            <a:r>
              <a:rPr lang="en-US" sz="1600"/>
              <a:t> </a:t>
            </a:r>
            <a:r>
              <a:rPr lang="en-US" sz="1600" err="1"/>
              <a:t>những</a:t>
            </a:r>
            <a:r>
              <a:rPr lang="en-US" sz="1600"/>
              <a:t> </a:t>
            </a:r>
            <a:r>
              <a:rPr lang="en-US" sz="1600" err="1"/>
              <a:t>bất</a:t>
            </a:r>
            <a:r>
              <a:rPr lang="en-US" sz="1600"/>
              <a:t> </a:t>
            </a:r>
            <a:r>
              <a:rPr lang="en-US" sz="1600" err="1"/>
              <a:t>cập</a:t>
            </a:r>
            <a:r>
              <a:rPr lang="en-US" sz="1600"/>
              <a:t> </a:t>
            </a:r>
            <a:r>
              <a:rPr lang="en-US" sz="1600" err="1"/>
              <a:t>trong</a:t>
            </a:r>
            <a:r>
              <a:rPr lang="en-US" sz="1600"/>
              <a:t> </a:t>
            </a:r>
            <a:r>
              <a:rPr lang="en-US" sz="1600" err="1"/>
              <a:t>công</a:t>
            </a:r>
            <a:r>
              <a:rPr lang="en-US" sz="1600"/>
              <a:t> </a:t>
            </a:r>
            <a:r>
              <a:rPr lang="en-US" sz="1600" err="1"/>
              <a:t>tác</a:t>
            </a:r>
            <a:r>
              <a:rPr lang="en-US" sz="1600"/>
              <a:t> </a:t>
            </a:r>
            <a:r>
              <a:rPr lang="en-US" sz="1600" err="1"/>
              <a:t>quản</a:t>
            </a:r>
            <a:r>
              <a:rPr lang="en-US" sz="1600"/>
              <a:t> </a:t>
            </a:r>
            <a:r>
              <a:rPr lang="en-US" sz="1600" err="1"/>
              <a:t>lý</a:t>
            </a:r>
            <a:r>
              <a:rPr lang="en-US" sz="1600"/>
              <a:t> </a:t>
            </a:r>
            <a:r>
              <a:rPr lang="en-US" sz="1600" err="1"/>
              <a:t>nhân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, </a:t>
            </a:r>
            <a:r>
              <a:rPr lang="en-US" sz="1600" err="1"/>
              <a:t>giải</a:t>
            </a:r>
            <a:r>
              <a:rPr lang="en-US" sz="1600"/>
              <a:t> </a:t>
            </a:r>
            <a:r>
              <a:rPr lang="en-US" sz="1600" err="1"/>
              <a:t>pháp</a:t>
            </a:r>
            <a:r>
              <a:rPr lang="en-US" sz="1600"/>
              <a:t> </a:t>
            </a:r>
            <a:r>
              <a:rPr lang="en-US" sz="1600" err="1"/>
              <a:t>hiệu</a:t>
            </a:r>
            <a:r>
              <a:rPr lang="en-US" sz="1600"/>
              <a:t> </a:t>
            </a:r>
            <a:r>
              <a:rPr lang="en-US" sz="1600" err="1"/>
              <a:t>quả</a:t>
            </a:r>
            <a:r>
              <a:rPr lang="en-US" sz="1600"/>
              <a:t> </a:t>
            </a:r>
            <a:r>
              <a:rPr lang="en-US" sz="1600" err="1"/>
              <a:t>hiện</a:t>
            </a:r>
            <a:r>
              <a:rPr lang="en-US" sz="1600"/>
              <a:t> nay </a:t>
            </a:r>
            <a:r>
              <a:rPr lang="en-US" sz="1600" err="1"/>
              <a:t>là</a:t>
            </a:r>
            <a:r>
              <a:rPr lang="en-US" sz="1600"/>
              <a:t> </a:t>
            </a:r>
            <a:r>
              <a:rPr lang="en-US" sz="1600" err="1"/>
              <a:t>đầu</a:t>
            </a:r>
            <a:r>
              <a:rPr lang="en-US" sz="1600"/>
              <a:t> </a:t>
            </a:r>
            <a:r>
              <a:rPr lang="en-US" sz="1600" err="1"/>
              <a:t>tư</a:t>
            </a:r>
            <a:r>
              <a:rPr lang="en-US" sz="1600"/>
              <a:t> </a:t>
            </a:r>
            <a:r>
              <a:rPr lang="en-US" sz="1600" err="1"/>
              <a:t>công</a:t>
            </a:r>
            <a:r>
              <a:rPr lang="en-US" sz="1600"/>
              <a:t> </a:t>
            </a:r>
            <a:r>
              <a:rPr lang="en-US" sz="1600" err="1"/>
              <a:t>nghệ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thiết</a:t>
            </a:r>
            <a:r>
              <a:rPr lang="en-US" sz="1600"/>
              <a:t> </a:t>
            </a:r>
            <a:r>
              <a:rPr lang="en-US" sz="1600" err="1"/>
              <a:t>bị</a:t>
            </a:r>
            <a:r>
              <a:rPr lang="en-US" sz="1600"/>
              <a:t> </a:t>
            </a:r>
            <a:r>
              <a:rPr lang="en-US" sz="1600" err="1"/>
              <a:t>hiện</a:t>
            </a:r>
            <a:r>
              <a:rPr lang="en-US" sz="1600"/>
              <a:t> </a:t>
            </a:r>
            <a:r>
              <a:rPr lang="en-US" sz="1600" err="1"/>
              <a:t>đại</a:t>
            </a:r>
            <a:r>
              <a:rPr lang="en-US" sz="1600"/>
              <a:t>, </a:t>
            </a:r>
            <a:r>
              <a:rPr lang="en-US" sz="1600" err="1"/>
              <a:t>ứng</a:t>
            </a:r>
            <a:r>
              <a:rPr lang="en-US" sz="1600"/>
              <a:t> </a:t>
            </a:r>
            <a:r>
              <a:rPr lang="en-US" sz="1600" err="1"/>
              <a:t>dụng</a:t>
            </a:r>
            <a:r>
              <a:rPr lang="en-US" sz="1600"/>
              <a:t> </a:t>
            </a:r>
            <a:r>
              <a:rPr lang="en-US" sz="1600" err="1"/>
              <a:t>công</a:t>
            </a:r>
            <a:r>
              <a:rPr lang="en-US" sz="1600"/>
              <a:t> </a:t>
            </a:r>
            <a:r>
              <a:rPr lang="en-US" sz="1600" err="1"/>
              <a:t>nghệ</a:t>
            </a:r>
            <a:r>
              <a:rPr lang="en-US" sz="1600"/>
              <a:t> </a:t>
            </a:r>
            <a:r>
              <a:rPr lang="en-US" sz="1600" err="1"/>
              <a:t>thông</a:t>
            </a:r>
            <a:r>
              <a:rPr lang="en-US" sz="1600"/>
              <a:t> tin </a:t>
            </a:r>
            <a:r>
              <a:rPr lang="en-US" sz="1600" err="1"/>
              <a:t>trong</a:t>
            </a:r>
            <a:r>
              <a:rPr lang="en-US" sz="1600"/>
              <a:t> </a:t>
            </a:r>
            <a:r>
              <a:rPr lang="en-US" sz="1600" err="1"/>
              <a:t>điều</a:t>
            </a:r>
            <a:r>
              <a:rPr lang="en-US" sz="1600"/>
              <a:t> </a:t>
            </a:r>
            <a:r>
              <a:rPr lang="en-US" sz="1600" err="1"/>
              <a:t>hành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quản</a:t>
            </a:r>
            <a:r>
              <a:rPr lang="en-US" sz="1600"/>
              <a:t> </a:t>
            </a:r>
            <a:r>
              <a:rPr lang="en-US" sz="1600" err="1"/>
              <a:t>lý</a:t>
            </a:r>
            <a:r>
              <a:rPr lang="en-US" sz="1600"/>
              <a:t> </a:t>
            </a:r>
            <a:r>
              <a:rPr lang="en-US" sz="1600" err="1"/>
              <a:t>nhân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để</a:t>
            </a:r>
            <a:r>
              <a:rPr lang="en-US" sz="1600"/>
              <a:t> </a:t>
            </a:r>
            <a:r>
              <a:rPr lang="en-US" sz="1600" err="1"/>
              <a:t>đổi</a:t>
            </a:r>
            <a:r>
              <a:rPr lang="en-US" sz="1600"/>
              <a:t> </a:t>
            </a:r>
            <a:r>
              <a:rPr lang="en-US" sz="1600" err="1"/>
              <a:t>mới</a:t>
            </a:r>
            <a:r>
              <a:rPr lang="en-US" sz="1600"/>
              <a:t> </a:t>
            </a:r>
            <a:r>
              <a:rPr lang="en-US" sz="1600" err="1"/>
              <a:t>phương</a:t>
            </a:r>
            <a:r>
              <a:rPr lang="en-US" sz="1600"/>
              <a:t> </a:t>
            </a:r>
            <a:r>
              <a:rPr lang="en-US" sz="1600" err="1"/>
              <a:t>thức</a:t>
            </a:r>
            <a:r>
              <a:rPr lang="en-US" sz="1600"/>
              <a:t> </a:t>
            </a:r>
            <a:r>
              <a:rPr lang="en-US" sz="1600" err="1"/>
              <a:t>quản</a:t>
            </a:r>
            <a:r>
              <a:rPr lang="en-US" sz="1600"/>
              <a:t> </a:t>
            </a:r>
            <a:r>
              <a:rPr lang="en-US" sz="1600" err="1"/>
              <a:t>lý</a:t>
            </a:r>
            <a:r>
              <a:rPr lang="en-US" sz="1600"/>
              <a:t>. </a:t>
            </a:r>
            <a:r>
              <a:rPr lang="en-US" sz="1600" err="1"/>
              <a:t>Hệ</a:t>
            </a:r>
            <a:r>
              <a:rPr lang="en-US" sz="1600"/>
              <a:t> </a:t>
            </a:r>
            <a:r>
              <a:rPr lang="en-US" sz="1600" err="1"/>
              <a:t>thống</a:t>
            </a:r>
            <a:r>
              <a:rPr lang="en-US" sz="1600"/>
              <a:t> </a:t>
            </a:r>
            <a:r>
              <a:rPr lang="en-US" sz="1600" err="1"/>
              <a:t>quản</a:t>
            </a:r>
            <a:r>
              <a:rPr lang="en-US" sz="1600"/>
              <a:t> </a:t>
            </a:r>
            <a:r>
              <a:rPr lang="en-US" sz="1600" err="1"/>
              <a:t>lý</a:t>
            </a:r>
            <a:r>
              <a:rPr lang="en-US" sz="1600"/>
              <a:t> </a:t>
            </a:r>
            <a:r>
              <a:rPr lang="en-US" sz="1600" err="1"/>
              <a:t>nhân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sẽ</a:t>
            </a:r>
            <a:r>
              <a:rPr lang="en-US" sz="1600"/>
              <a:t> </a:t>
            </a:r>
            <a:r>
              <a:rPr lang="en-US" sz="1600" err="1"/>
              <a:t>hỗ</a:t>
            </a:r>
            <a:r>
              <a:rPr lang="en-US" sz="1600"/>
              <a:t> </a:t>
            </a:r>
            <a:r>
              <a:rPr lang="en-US" sz="1600" err="1"/>
              <a:t>trợ</a:t>
            </a:r>
            <a:r>
              <a:rPr lang="en-US" sz="1600"/>
              <a:t> cán bộ quản </a:t>
            </a:r>
            <a:r>
              <a:rPr lang="en-US" sz="1600" err="1"/>
              <a:t>lý</a:t>
            </a:r>
            <a:r>
              <a:rPr lang="en-US" sz="1600"/>
              <a:t>, </a:t>
            </a:r>
            <a:r>
              <a:rPr lang="en-US" sz="1600" err="1"/>
              <a:t>thu</a:t>
            </a:r>
            <a:r>
              <a:rPr lang="en-US" sz="1600"/>
              <a:t> </a:t>
            </a:r>
            <a:r>
              <a:rPr lang="en-US" sz="1600" err="1"/>
              <a:t>thập</a:t>
            </a:r>
            <a:r>
              <a:rPr lang="en-US" sz="1600"/>
              <a:t> </a:t>
            </a:r>
            <a:r>
              <a:rPr lang="en-US" sz="1600" err="1"/>
              <a:t>hồ</a:t>
            </a:r>
            <a:r>
              <a:rPr lang="en-US" sz="1600"/>
              <a:t> </a:t>
            </a:r>
            <a:r>
              <a:rPr lang="en-US" sz="1600" err="1"/>
              <a:t>sơ</a:t>
            </a:r>
            <a:r>
              <a:rPr lang="en-US" sz="1600"/>
              <a:t> </a:t>
            </a:r>
            <a:r>
              <a:rPr lang="en-US" sz="1600" err="1"/>
              <a:t>nhân</a:t>
            </a:r>
            <a:r>
              <a:rPr lang="en-US" sz="1600"/>
              <a:t> </a:t>
            </a:r>
            <a:r>
              <a:rPr lang="en-US" sz="1600" err="1"/>
              <a:t>viên</a:t>
            </a:r>
            <a:r>
              <a:rPr lang="en-US" sz="1600"/>
              <a:t> </a:t>
            </a:r>
            <a:r>
              <a:rPr lang="en-US" sz="1600" err="1"/>
              <a:t>tại</a:t>
            </a:r>
            <a:r>
              <a:rPr lang="en-US" sz="1600"/>
              <a:t> </a:t>
            </a:r>
            <a:r>
              <a:rPr lang="en-US" sz="1600" err="1"/>
              <a:t>đơn</a:t>
            </a:r>
            <a:r>
              <a:rPr lang="en-US" sz="1600"/>
              <a:t> </a:t>
            </a:r>
            <a:r>
              <a:rPr lang="en-US" sz="1600" err="1"/>
              <a:t>vị</a:t>
            </a:r>
            <a:r>
              <a:rPr lang="en-US" sz="1600"/>
              <a:t>, </a:t>
            </a:r>
            <a:r>
              <a:rPr lang="en-US" sz="1600" err="1"/>
              <a:t>lưu</a:t>
            </a:r>
            <a:r>
              <a:rPr lang="en-US" sz="1600"/>
              <a:t> </a:t>
            </a:r>
            <a:r>
              <a:rPr lang="en-US" sz="1600" err="1"/>
              <a:t>trữ</a:t>
            </a:r>
            <a:r>
              <a:rPr lang="en-US" sz="1600"/>
              <a:t> </a:t>
            </a:r>
            <a:r>
              <a:rPr lang="en-US" sz="1600" err="1"/>
              <a:t>hồ</a:t>
            </a:r>
            <a:r>
              <a:rPr lang="en-US" sz="1600"/>
              <a:t> </a:t>
            </a:r>
            <a:r>
              <a:rPr lang="en-US" sz="1600" err="1"/>
              <a:t>sơ</a:t>
            </a:r>
            <a:r>
              <a:rPr lang="en-US" sz="1600"/>
              <a:t> </a:t>
            </a:r>
            <a:r>
              <a:rPr lang="en-US" sz="1600" err="1"/>
              <a:t>nhân</a:t>
            </a:r>
            <a:r>
              <a:rPr lang="en-US" sz="1600"/>
              <a:t> viên giúp tiết kiệm thời gian công sức con người.</a:t>
            </a:r>
            <a:endParaRPr lang="vi-V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1" name="Google Shape;1461;p72"/>
          <p:cNvGrpSpPr>
            <a:grpSpLocks noGrp="1" noUngrp="1" noRot="1" noMove="1" noResize="1"/>
          </p:cNvGrpSpPr>
          <p:nvPr/>
        </p:nvGrpSpPr>
        <p:grpSpPr>
          <a:xfrm>
            <a:off x="4695800" y="1668366"/>
            <a:ext cx="1689616" cy="1372600"/>
            <a:chOff x="486927" y="1114960"/>
            <a:chExt cx="2224800" cy="1787824"/>
          </a:xfrm>
        </p:grpSpPr>
        <p:sp>
          <p:nvSpPr>
            <p:cNvPr id="1462" name="Google Shape;1462;p7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60"/>
              <a:ext cx="2224800" cy="1787824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89"/>
              <a:ext cx="2224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72"/>
            <p:cNvGrpSpPr>
              <a:grpSpLocks noGrp="1" noUngrp="1" noRot="1" noMove="1" noResize="1"/>
            </p:cNvGrpSpPr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465" name="Google Shape;1465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47" name="Google Shape;1447;p72"/>
          <p:cNvGrpSpPr>
            <a:grpSpLocks noGrp="1" noUngrp="1" noRot="1" noMove="1" noResize="1"/>
          </p:cNvGrpSpPr>
          <p:nvPr/>
        </p:nvGrpSpPr>
        <p:grpSpPr>
          <a:xfrm>
            <a:off x="2714103" y="1668219"/>
            <a:ext cx="1689616" cy="1372600"/>
            <a:chOff x="486927" y="1114960"/>
            <a:chExt cx="2224800" cy="1776300"/>
          </a:xfrm>
        </p:grpSpPr>
        <p:sp>
          <p:nvSpPr>
            <p:cNvPr id="1448" name="Google Shape;1448;p7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60"/>
              <a:ext cx="2224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89"/>
              <a:ext cx="2224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0" name="Google Shape;1450;p72"/>
            <p:cNvGrpSpPr>
              <a:grpSpLocks noGrp="1" noUngrp="1" noRot="1" noMove="1" noResize="1"/>
            </p:cNvGrpSpPr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451" name="Google Shape;1451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5" name="Google Shape;1445;p7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7310" y="3211233"/>
            <a:ext cx="1589532" cy="33732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7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95800" y="3214721"/>
            <a:ext cx="1689616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72"/>
          <p:cNvGrpSpPr>
            <a:grpSpLocks noGrp="1" noUngrp="1" noRot="1" noMove="1" noResize="1"/>
          </p:cNvGrpSpPr>
          <p:nvPr/>
        </p:nvGrpSpPr>
        <p:grpSpPr>
          <a:xfrm>
            <a:off x="767310" y="1668219"/>
            <a:ext cx="1619808" cy="1372600"/>
            <a:chOff x="486927" y="1114960"/>
            <a:chExt cx="2224800" cy="1776300"/>
          </a:xfrm>
        </p:grpSpPr>
        <p:sp>
          <p:nvSpPr>
            <p:cNvPr id="1455" name="Google Shape;1455;p7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60"/>
              <a:ext cx="2224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89"/>
              <a:ext cx="2224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7" name="Google Shape;1457;p72"/>
            <p:cNvGrpSpPr>
              <a:grpSpLocks noGrp="1" noUngrp="1" noRot="1" noMove="1" noResize="1"/>
            </p:cNvGrpSpPr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458" name="Google Shape;1458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7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8" name="Google Shape;1468;p72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CÔNG NGHỆ SỬ DỤNG</a:t>
            </a:r>
            <a:endParaRPr/>
          </a:p>
        </p:txBody>
      </p:sp>
      <p:sp>
        <p:nvSpPr>
          <p:cNvPr id="1469" name="Google Shape;1469;p72"/>
          <p:cNvSpPr txBox="1">
            <a:spLocks noGrp="1" noRot="1" noMove="1" noResize="1" noEditPoints="1" noAdjustHandles="1" noChangeArrowheads="1" noChangeShapeType="1"/>
          </p:cNvSpPr>
          <p:nvPr>
            <p:ph type="title" idx="2"/>
          </p:nvPr>
        </p:nvSpPr>
        <p:spPr>
          <a:xfrm>
            <a:off x="774914" y="3289255"/>
            <a:ext cx="1581928" cy="185499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JAVA</a:t>
            </a:r>
            <a:endParaRPr/>
          </a:p>
        </p:txBody>
      </p:sp>
      <p:sp>
        <p:nvSpPr>
          <p:cNvPr id="1472" name="Google Shape;1472;p72"/>
          <p:cNvSpPr txBox="1">
            <a:spLocks noGrp="1" noRot="1" noMove="1" noResize="1" noEditPoints="1" noAdjustHandles="1" noChangeArrowheads="1" noChangeShapeType="1"/>
          </p:cNvSpPr>
          <p:nvPr>
            <p:ph type="subTitle" idx="4"/>
          </p:nvPr>
        </p:nvSpPr>
        <p:spPr>
          <a:xfrm>
            <a:off x="6547905" y="3661690"/>
            <a:ext cx="1948800" cy="5722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Hệ quản trị cơ sở dữ liệu của MySQL</a:t>
            </a:r>
          </a:p>
        </p:txBody>
      </p:sp>
      <p:sp>
        <p:nvSpPr>
          <p:cNvPr id="1473" name="Google Shape;1473;p72"/>
          <p:cNvSpPr txBox="1">
            <a:spLocks noGrp="1" noRot="1" noMove="1" noResize="1" noEditPoints="1" noAdjustHandles="1" noChangeArrowheads="1" noChangeShapeType="1"/>
          </p:cNvSpPr>
          <p:nvPr>
            <p:ph type="title" idx="5"/>
          </p:nvPr>
        </p:nvSpPr>
        <p:spPr>
          <a:xfrm>
            <a:off x="4695800" y="3252550"/>
            <a:ext cx="1689616" cy="265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Angular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503" name="Picture 1502" descr="Logo&#10;&#10;Description automatically generated">
            <a:extLst>
              <a:ext uri="{FF2B5EF4-FFF2-40B4-BE49-F238E27FC236}">
                <a16:creationId xmlns:a16="http://schemas.microsoft.com/office/drawing/2014/main" id="{8DC4F82A-3D42-8B0B-CE5E-3191FAA80E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01" y="1856948"/>
            <a:ext cx="1183871" cy="1183871"/>
          </a:xfrm>
          <a:prstGeom prst="rect">
            <a:avLst/>
          </a:prstGeom>
        </p:spPr>
      </p:pic>
      <p:sp>
        <p:nvSpPr>
          <p:cNvPr id="6" name="AutoShape 10" descr="Spring Boot: Getting Started Guide - Apps Developer Blog">
            <a:extLst>
              <a:ext uri="{FF2B5EF4-FFF2-40B4-BE49-F238E27FC236}">
                <a16:creationId xmlns:a16="http://schemas.microsoft.com/office/drawing/2014/main" id="{AEA90E2B-B963-236B-B9A2-190C9EFA7800}"/>
              </a:ext>
            </a:extLst>
          </p:cNvPr>
          <p:cNvSpPr>
            <a:spLocks noChangeAspect="1"/>
          </p:cNvSpPr>
          <p:nvPr/>
        </p:nvSpPr>
        <p:spPr bwMode="auto">
          <a:xfrm>
            <a:off x="4724400" y="3709350"/>
            <a:ext cx="1661016" cy="3381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>
                <a:solidFill>
                  <a:schemeClr val="tx1"/>
                </a:solidFill>
                <a:latin typeface="Quicksand"/>
              </a:rPr>
              <a:t>Framework Angular</a:t>
            </a:r>
            <a:endParaRPr lang="vi-VN">
              <a:solidFill>
                <a:schemeClr val="tx1"/>
              </a:solidFill>
              <a:latin typeface="Quicksand"/>
            </a:endParaRPr>
          </a:p>
        </p:txBody>
      </p:sp>
      <p:sp>
        <p:nvSpPr>
          <p:cNvPr id="8" name="AutoShape 14" descr="Spring Boot: Getting Started Guide - Apps Developer Blog">
            <a:extLst>
              <a:ext uri="{FF2B5EF4-FFF2-40B4-BE49-F238E27FC236}">
                <a16:creationId xmlns:a16="http://schemas.microsoft.com/office/drawing/2014/main" id="{3223C6AE-0879-BF9D-DBDA-9FD58DE562AF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vi-VN"/>
          </a:p>
        </p:txBody>
      </p:sp>
      <p:pic>
        <p:nvPicPr>
          <p:cNvPr id="1040" name="Picture 16" descr="Tecnificados: Spring Boot: Introducción">
            <a:extLst>
              <a:ext uri="{FF2B5EF4-FFF2-40B4-BE49-F238E27FC236}">
                <a16:creationId xmlns:a16="http://schemas.microsoft.com/office/drawing/2014/main" id="{3EB26171-875D-2D09-B16D-7D71F257C8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60" y="2101839"/>
            <a:ext cx="1439375" cy="7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44;p72">
            <a:extLst>
              <a:ext uri="{FF2B5EF4-FFF2-40B4-BE49-F238E27FC236}">
                <a16:creationId xmlns:a16="http://schemas.microsoft.com/office/drawing/2014/main" id="{1CA4069E-754E-F402-47A8-5EDE37702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9708" y="3199943"/>
            <a:ext cx="1689616" cy="33732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72"/>
          <p:cNvSpPr txBox="1">
            <a:spLocks noGrp="1" noRot="1" noMove="1" noResize="1" noEditPoints="1" noAdjustHandles="1" noChangeArrowheads="1" noChangeShapeType="1"/>
          </p:cNvSpPr>
          <p:nvPr>
            <p:ph type="title" idx="3"/>
          </p:nvPr>
        </p:nvSpPr>
        <p:spPr>
          <a:xfrm>
            <a:off x="2699708" y="3240024"/>
            <a:ext cx="1689616" cy="265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boot</a:t>
            </a:r>
            <a:endParaRPr/>
          </a:p>
        </p:txBody>
      </p:sp>
      <p:grpSp>
        <p:nvGrpSpPr>
          <p:cNvPr id="11" name="Google Shape;1461;p72">
            <a:extLst>
              <a:ext uri="{FF2B5EF4-FFF2-40B4-BE49-F238E27FC236}">
                <a16:creationId xmlns:a16="http://schemas.microsoft.com/office/drawing/2014/main" id="{199FA4F3-FCD0-DDF3-449E-C3EF7A17ABD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677497" y="1668219"/>
            <a:ext cx="1689616" cy="1363753"/>
            <a:chOff x="486927" y="1114960"/>
            <a:chExt cx="2224800" cy="1776300"/>
          </a:xfrm>
        </p:grpSpPr>
        <p:sp>
          <p:nvSpPr>
            <p:cNvPr id="12" name="Google Shape;1462;p72">
              <a:extLst>
                <a:ext uri="{FF2B5EF4-FFF2-40B4-BE49-F238E27FC236}">
                  <a16:creationId xmlns:a16="http://schemas.microsoft.com/office/drawing/2014/main" id="{3591B579-1FEF-E0F3-D4D2-EF8E689356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60"/>
              <a:ext cx="2224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63;p72">
              <a:extLst>
                <a:ext uri="{FF2B5EF4-FFF2-40B4-BE49-F238E27FC236}">
                  <a16:creationId xmlns:a16="http://schemas.microsoft.com/office/drawing/2014/main" id="{67A60357-C5D4-FF6E-DA19-09D5FF4AA3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927" y="1114989"/>
              <a:ext cx="2224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64;p72">
              <a:extLst>
                <a:ext uri="{FF2B5EF4-FFF2-40B4-BE49-F238E27FC236}">
                  <a16:creationId xmlns:a16="http://schemas.microsoft.com/office/drawing/2014/main" id="{B62EE293-7A75-2945-DB15-F0035C0347F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5" name="Google Shape;1465;p72">
                <a:extLst>
                  <a:ext uri="{FF2B5EF4-FFF2-40B4-BE49-F238E27FC236}">
                    <a16:creationId xmlns:a16="http://schemas.microsoft.com/office/drawing/2014/main" id="{5B02676B-1349-7377-7D0F-362DD80D446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66;p72">
                <a:extLst>
                  <a:ext uri="{FF2B5EF4-FFF2-40B4-BE49-F238E27FC236}">
                    <a16:creationId xmlns:a16="http://schemas.microsoft.com/office/drawing/2014/main" id="{9A4067B1-D88B-F6B9-6E8B-F33214D78B8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67;p72">
                <a:extLst>
                  <a:ext uri="{FF2B5EF4-FFF2-40B4-BE49-F238E27FC236}">
                    <a16:creationId xmlns:a16="http://schemas.microsoft.com/office/drawing/2014/main" id="{4D90DA27-DF7D-4044-385C-90DBCBF48E2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446;p72">
            <a:extLst>
              <a:ext uri="{FF2B5EF4-FFF2-40B4-BE49-F238E27FC236}">
                <a16:creationId xmlns:a16="http://schemas.microsoft.com/office/drawing/2014/main" id="{2A0D3362-6084-955C-285B-474F1D7275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77497" y="3216620"/>
            <a:ext cx="1689616" cy="338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73;p72">
            <a:extLst>
              <a:ext uri="{FF2B5EF4-FFF2-40B4-BE49-F238E27FC236}">
                <a16:creationId xmlns:a16="http://schemas.microsoft.com/office/drawing/2014/main" id="{80E94F08-5C47-A448-C168-3B891043E1B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77497" y="3263703"/>
            <a:ext cx="1689616" cy="25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MySQL</a:t>
            </a:r>
          </a:p>
        </p:txBody>
      </p:sp>
      <p:pic>
        <p:nvPicPr>
          <p:cNvPr id="22" name="Hình ảnh 21" descr="Ảnh có chứa Phông chữ, Đồ họa, biểu tượng, thiết kế&#10;&#10;Mô tả được tạo tự động">
            <a:extLst>
              <a:ext uri="{FF2B5EF4-FFF2-40B4-BE49-F238E27FC236}">
                <a16:creationId xmlns:a16="http://schemas.microsoft.com/office/drawing/2014/main" id="{D65C84DB-8DAF-72F2-5C03-021860A7BF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378" y="2264499"/>
            <a:ext cx="1358332" cy="368766"/>
          </a:xfrm>
          <a:prstGeom prst="rect">
            <a:avLst/>
          </a:prstGeom>
        </p:spPr>
      </p:pic>
      <p:pic>
        <p:nvPicPr>
          <p:cNvPr id="24" name="Hình ảnh 23" descr="Ảnh có chứa Đồ họa, Phông chữ, thiết kế đồ họa, thiết kế&#10;&#10;Mô tả được tạo tự động">
            <a:extLst>
              <a:ext uri="{FF2B5EF4-FFF2-40B4-BE49-F238E27FC236}">
                <a16:creationId xmlns:a16="http://schemas.microsoft.com/office/drawing/2014/main" id="{2B96F702-C74F-4D62-F23C-EC1DB11659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117" y="2084188"/>
            <a:ext cx="1258376" cy="653766"/>
          </a:xfrm>
          <a:prstGeom prst="rect">
            <a:avLst/>
          </a:prstGeom>
        </p:spPr>
      </p:pic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06A2B3C6-FD0D-D994-D7BB-63F35109BA47}"/>
              </a:ext>
            </a:extLst>
          </p:cNvPr>
          <p:cNvSpPr txBox="1"/>
          <p:nvPr/>
        </p:nvSpPr>
        <p:spPr>
          <a:xfrm>
            <a:off x="2699708" y="3673601"/>
            <a:ext cx="1704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>
                <a:solidFill>
                  <a:schemeClr val="tx1"/>
                </a:solidFill>
                <a:latin typeface="Quicksand"/>
              </a:rPr>
              <a:t>Framework Spring boot</a:t>
            </a:r>
            <a:endParaRPr lang="vi-VN">
              <a:solidFill>
                <a:schemeClr val="tx1"/>
              </a:solidFill>
              <a:latin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7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46029" y="31739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76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PHÂN TÍCH THIẾT KẾ HỆ THỐNG</a:t>
            </a:r>
            <a:endParaRPr/>
          </a:p>
        </p:txBody>
      </p:sp>
      <p:grpSp>
        <p:nvGrpSpPr>
          <p:cNvPr id="1593" name="Google Shape;1593;p76"/>
          <p:cNvGrpSpPr>
            <a:grpSpLocks noGrp="1" noUngrp="1" noRot="1" noMove="1" noResize="1"/>
          </p:cNvGrpSpPr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594" name="Google Shape;1594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76"/>
          <p:cNvGrpSpPr>
            <a:grpSpLocks noGrp="1" noUngrp="1" noRot="1" noMove="1" noResize="1"/>
          </p:cNvGrpSpPr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601" name="Google Shape;1601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BE"/>
                </a:gs>
                <a:gs pos="100000">
                  <a:srgbClr val="4EE05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3" name="Google Shape;1603;p7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7750" y="4125125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7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77075" y="80115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8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7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15912" y="1312451"/>
            <a:ext cx="2554775" cy="39962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77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YÊU CẦU CHỨC NĂNG</a:t>
            </a:r>
            <a:endParaRPr/>
          </a:p>
        </p:txBody>
      </p:sp>
      <p:sp>
        <p:nvSpPr>
          <p:cNvPr id="1613" name="Google Shape;1613;p77"/>
          <p:cNvSpPr txBox="1">
            <a:spLocks noGrp="1"/>
          </p:cNvSpPr>
          <p:nvPr>
            <p:ph type="subTitle" idx="1"/>
          </p:nvPr>
        </p:nvSpPr>
        <p:spPr>
          <a:xfrm>
            <a:off x="958899" y="1857083"/>
            <a:ext cx="7523211" cy="30669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- Quản lý tài khoản.</a:t>
            </a:r>
            <a:endParaRPr lang="vi-VN"/>
          </a:p>
          <a:p>
            <a:pPr lvl="0"/>
            <a:r>
              <a:rPr lang="en-US"/>
              <a:t>- Quản lý đơn vị. </a:t>
            </a:r>
            <a:endParaRPr lang="vi-VN"/>
          </a:p>
          <a:p>
            <a:pPr marL="139700" lvl="0" indent="0"/>
            <a:r>
              <a:rPr lang="en-US"/>
              <a:t>- Quản lý phòng ban.</a:t>
            </a:r>
          </a:p>
          <a:p>
            <a:pPr marL="139700" indent="0"/>
            <a:r>
              <a:rPr lang="en-US"/>
              <a:t>- Quản lý dự án.</a:t>
            </a:r>
          </a:p>
          <a:p>
            <a:pPr marL="139700" indent="0"/>
            <a:r>
              <a:rPr lang="en-US"/>
              <a:t>- Quản danh mục tôn giáo, dân tộc.</a:t>
            </a:r>
          </a:p>
          <a:p>
            <a:pPr marL="269875" lvl="0" indent="-130175" defTabSz="987425">
              <a:tabLst>
                <a:tab pos="269875" algn="l"/>
                <a:tab pos="357188" algn="l"/>
              </a:tabLst>
            </a:pPr>
            <a:r>
              <a:rPr lang="en-US"/>
              <a:t>- Quản lý hồ sơ nhân viên gồm: Lý lịch nhân viên, Khen thưởng – kỷ luật, Đánh giá, Tính lương,       thêm nhân viên vào dự án.</a:t>
            </a:r>
          </a:p>
          <a:p>
            <a:pPr lvl="0"/>
            <a:r>
              <a:rPr lang="en-US"/>
              <a:t>- Cập nhật, phê duyệt lý lịch điện tử một cách trực tuyến.</a:t>
            </a:r>
            <a:endParaRPr lang="vi-VN"/>
          </a:p>
          <a:p>
            <a:pPr lvl="0"/>
            <a:r>
              <a:rPr lang="en-US"/>
              <a:t>- Điều chuyển, tiếp nhận nhân viên.</a:t>
            </a:r>
            <a:endParaRPr lang="vi-VN"/>
          </a:p>
          <a:p>
            <a:pPr lvl="0"/>
            <a:r>
              <a:rPr lang="en-US"/>
              <a:t>- Nghiệp vụ khen thưởng, kỷ luật.</a:t>
            </a:r>
            <a:endParaRPr lang="vi-VN"/>
          </a:p>
          <a:p>
            <a:pPr lvl="0"/>
            <a:r>
              <a:rPr lang="en-US"/>
              <a:t>- Nghiệp vụ đánh giá nhân viên.</a:t>
            </a:r>
            <a:endParaRPr lang="vi-VN"/>
          </a:p>
          <a:p>
            <a:pPr lvl="0"/>
            <a:r>
              <a:rPr lang="en-US"/>
              <a:t>- Báo cáo, thống kê.</a:t>
            </a:r>
            <a:endParaRPr lang="vi-VN"/>
          </a:p>
          <a:p>
            <a:pPr lvl="0"/>
            <a:r>
              <a:rPr lang="en-US"/>
              <a:t>- Tra cứu tìm kiếm theo các trường thông tin động.</a:t>
            </a:r>
            <a:endParaRPr lang="vi-V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1615" name="Google Shape;1615;p77"/>
          <p:cNvSpPr txBox="1">
            <a:spLocks noGrp="1" noRot="1" noMove="1" noResize="1" noEditPoints="1" noAdjustHandles="1" noChangeArrowheads="1" noChangeShapeType="1"/>
          </p:cNvSpPr>
          <p:nvPr>
            <p:ph type="subTitle" idx="3"/>
          </p:nvPr>
        </p:nvSpPr>
        <p:spPr>
          <a:xfrm>
            <a:off x="2444773" y="1451598"/>
            <a:ext cx="2325914" cy="274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QUẢN LÝ</a:t>
            </a:r>
            <a:r>
              <a:rPr lang="en-US"/>
              <a:t> NHÂN VIÊN</a:t>
            </a:r>
            <a:endParaRPr/>
          </a:p>
        </p:txBody>
      </p:sp>
      <p:grpSp>
        <p:nvGrpSpPr>
          <p:cNvPr id="1617" name="Google Shape;1617;p77"/>
          <p:cNvGrpSpPr>
            <a:grpSpLocks/>
          </p:cNvGrpSpPr>
          <p:nvPr/>
        </p:nvGrpSpPr>
        <p:grpSpPr>
          <a:xfrm>
            <a:off x="8250012" y="1399439"/>
            <a:ext cx="348075" cy="349500"/>
            <a:chOff x="4019913" y="1462075"/>
            <a:chExt cx="348075" cy="349500"/>
          </a:xfrm>
        </p:grpSpPr>
        <p:sp>
          <p:nvSpPr>
            <p:cNvPr id="1618" name="Google Shape;1618;p77"/>
            <p:cNvSpPr>
              <a:spLocks/>
            </p:cNvSpPr>
            <p:nvPr/>
          </p:nvSpPr>
          <p:spPr>
            <a:xfrm>
              <a:off x="4019913" y="1729625"/>
              <a:ext cx="348075" cy="81950"/>
            </a:xfrm>
            <a:custGeom>
              <a:avLst/>
              <a:gdLst/>
              <a:ahLst/>
              <a:cxnLst/>
              <a:rect l="l" t="t" r="r" b="b"/>
              <a:pathLst>
                <a:path w="13923" h="3278" extrusionOk="0">
                  <a:moveTo>
                    <a:pt x="8599" y="1228"/>
                  </a:moveTo>
                  <a:cubicBezTo>
                    <a:pt x="8829" y="1228"/>
                    <a:pt x="9015" y="1414"/>
                    <a:pt x="9015" y="1634"/>
                  </a:cubicBezTo>
                  <a:cubicBezTo>
                    <a:pt x="9015" y="1864"/>
                    <a:pt x="8829" y="2050"/>
                    <a:pt x="8599" y="2050"/>
                  </a:cubicBezTo>
                  <a:lnTo>
                    <a:pt x="2050" y="2050"/>
                  </a:lnTo>
                  <a:cubicBezTo>
                    <a:pt x="1817" y="2050"/>
                    <a:pt x="1645" y="1864"/>
                    <a:pt x="1645" y="1634"/>
                  </a:cubicBezTo>
                  <a:cubicBezTo>
                    <a:pt x="1645" y="1414"/>
                    <a:pt x="1817" y="1228"/>
                    <a:pt x="2050" y="1228"/>
                  </a:cubicBezTo>
                  <a:close/>
                  <a:moveTo>
                    <a:pt x="10243" y="1228"/>
                  </a:moveTo>
                  <a:cubicBezTo>
                    <a:pt x="10462" y="1228"/>
                    <a:pt x="10648" y="1414"/>
                    <a:pt x="10648" y="1634"/>
                  </a:cubicBezTo>
                  <a:cubicBezTo>
                    <a:pt x="10648" y="1864"/>
                    <a:pt x="10462" y="2050"/>
                    <a:pt x="10243" y="2050"/>
                  </a:cubicBezTo>
                  <a:cubicBezTo>
                    <a:pt x="10009" y="2050"/>
                    <a:pt x="9826" y="1864"/>
                    <a:pt x="9826" y="1634"/>
                  </a:cubicBezTo>
                  <a:cubicBezTo>
                    <a:pt x="9826" y="1414"/>
                    <a:pt x="10009" y="1228"/>
                    <a:pt x="10243" y="1228"/>
                  </a:cubicBezTo>
                  <a:close/>
                  <a:moveTo>
                    <a:pt x="11873" y="1228"/>
                  </a:moveTo>
                  <a:cubicBezTo>
                    <a:pt x="12106" y="1228"/>
                    <a:pt x="12289" y="1414"/>
                    <a:pt x="12289" y="1634"/>
                  </a:cubicBezTo>
                  <a:cubicBezTo>
                    <a:pt x="12289" y="1864"/>
                    <a:pt x="12106" y="2050"/>
                    <a:pt x="11873" y="2050"/>
                  </a:cubicBezTo>
                  <a:cubicBezTo>
                    <a:pt x="11653" y="2050"/>
                    <a:pt x="11467" y="1864"/>
                    <a:pt x="11467" y="1634"/>
                  </a:cubicBezTo>
                  <a:cubicBezTo>
                    <a:pt x="11467" y="1414"/>
                    <a:pt x="11653" y="1228"/>
                    <a:pt x="11873" y="1228"/>
                  </a:cubicBezTo>
                  <a:close/>
                  <a:moveTo>
                    <a:pt x="1" y="1"/>
                  </a:moveTo>
                  <a:lnTo>
                    <a:pt x="1" y="2050"/>
                  </a:lnTo>
                  <a:cubicBezTo>
                    <a:pt x="1" y="2722"/>
                    <a:pt x="556" y="3277"/>
                    <a:pt x="1228" y="3277"/>
                  </a:cubicBezTo>
                  <a:lnTo>
                    <a:pt x="12695" y="3277"/>
                  </a:lnTo>
                  <a:cubicBezTo>
                    <a:pt x="13378" y="3277"/>
                    <a:pt x="13922" y="2722"/>
                    <a:pt x="13922" y="2050"/>
                  </a:cubicBez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7"/>
            <p:cNvSpPr>
              <a:spLocks/>
            </p:cNvSpPr>
            <p:nvPr/>
          </p:nvSpPr>
          <p:spPr>
            <a:xfrm>
              <a:off x="4183688" y="1569950"/>
              <a:ext cx="25175" cy="31275"/>
            </a:xfrm>
            <a:custGeom>
              <a:avLst/>
              <a:gdLst/>
              <a:ahLst/>
              <a:cxnLst/>
              <a:rect l="l" t="t" r="r" b="b"/>
              <a:pathLst>
                <a:path w="1007" h="1251" extrusionOk="0">
                  <a:moveTo>
                    <a:pt x="1" y="1"/>
                  </a:moveTo>
                  <a:lnTo>
                    <a:pt x="1" y="1250"/>
                  </a:lnTo>
                  <a:lnTo>
                    <a:pt x="1006" y="6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7"/>
            <p:cNvSpPr>
              <a:spLocks/>
            </p:cNvSpPr>
            <p:nvPr/>
          </p:nvSpPr>
          <p:spPr>
            <a:xfrm>
              <a:off x="4122338" y="1513850"/>
              <a:ext cx="143225" cy="143525"/>
            </a:xfrm>
            <a:custGeom>
              <a:avLst/>
              <a:gdLst/>
              <a:ahLst/>
              <a:cxnLst/>
              <a:rect l="l" t="t" r="r" b="b"/>
              <a:pathLst>
                <a:path w="5729" h="5741" extrusionOk="0">
                  <a:moveTo>
                    <a:pt x="2053" y="1097"/>
                  </a:moveTo>
                  <a:cubicBezTo>
                    <a:pt x="2127" y="1097"/>
                    <a:pt x="2203" y="1117"/>
                    <a:pt x="2269" y="1159"/>
                  </a:cubicBezTo>
                  <a:lnTo>
                    <a:pt x="4443" y="2522"/>
                  </a:lnTo>
                  <a:cubicBezTo>
                    <a:pt x="4571" y="2592"/>
                    <a:pt x="4640" y="2731"/>
                    <a:pt x="4640" y="2869"/>
                  </a:cubicBezTo>
                  <a:cubicBezTo>
                    <a:pt x="4640" y="3008"/>
                    <a:pt x="4571" y="3136"/>
                    <a:pt x="4443" y="3217"/>
                  </a:cubicBezTo>
                  <a:lnTo>
                    <a:pt x="2269" y="4583"/>
                  </a:lnTo>
                  <a:cubicBezTo>
                    <a:pt x="2199" y="4619"/>
                    <a:pt x="2119" y="4641"/>
                    <a:pt x="2049" y="4641"/>
                  </a:cubicBezTo>
                  <a:cubicBezTo>
                    <a:pt x="1980" y="4641"/>
                    <a:pt x="1911" y="4630"/>
                    <a:pt x="1852" y="4594"/>
                  </a:cubicBezTo>
                  <a:cubicBezTo>
                    <a:pt x="1713" y="4524"/>
                    <a:pt x="1633" y="4386"/>
                    <a:pt x="1633" y="4236"/>
                  </a:cubicBezTo>
                  <a:lnTo>
                    <a:pt x="1633" y="1506"/>
                  </a:lnTo>
                  <a:cubicBezTo>
                    <a:pt x="1633" y="1356"/>
                    <a:pt x="1713" y="1217"/>
                    <a:pt x="1852" y="1148"/>
                  </a:cubicBezTo>
                  <a:cubicBezTo>
                    <a:pt x="1914" y="1114"/>
                    <a:pt x="1983" y="1097"/>
                    <a:pt x="2053" y="1097"/>
                  </a:cubicBezTo>
                  <a:close/>
                  <a:moveTo>
                    <a:pt x="2871" y="1"/>
                  </a:moveTo>
                  <a:cubicBezTo>
                    <a:pt x="1286" y="1"/>
                    <a:pt x="0" y="1286"/>
                    <a:pt x="0" y="2869"/>
                  </a:cubicBezTo>
                  <a:cubicBezTo>
                    <a:pt x="0" y="4455"/>
                    <a:pt x="1286" y="5741"/>
                    <a:pt x="2871" y="5741"/>
                  </a:cubicBezTo>
                  <a:cubicBezTo>
                    <a:pt x="4443" y="5741"/>
                    <a:pt x="5729" y="4455"/>
                    <a:pt x="5729" y="2869"/>
                  </a:cubicBezTo>
                  <a:cubicBezTo>
                    <a:pt x="5729" y="1286"/>
                    <a:pt x="4443" y="1"/>
                    <a:pt x="2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7"/>
            <p:cNvSpPr>
              <a:spLocks/>
            </p:cNvSpPr>
            <p:nvPr/>
          </p:nvSpPr>
          <p:spPr>
            <a:xfrm>
              <a:off x="4019913" y="1462075"/>
              <a:ext cx="348075" cy="247100"/>
            </a:xfrm>
            <a:custGeom>
              <a:avLst/>
              <a:gdLst/>
              <a:ahLst/>
              <a:cxnLst/>
              <a:rect l="l" t="t" r="r" b="b"/>
              <a:pathLst>
                <a:path w="13923" h="9884" extrusionOk="0">
                  <a:moveTo>
                    <a:pt x="6968" y="1261"/>
                  </a:moveTo>
                  <a:cubicBezTo>
                    <a:pt x="8993" y="1261"/>
                    <a:pt x="10648" y="2905"/>
                    <a:pt x="10648" y="4940"/>
                  </a:cubicBezTo>
                  <a:cubicBezTo>
                    <a:pt x="10648" y="6979"/>
                    <a:pt x="8993" y="8620"/>
                    <a:pt x="6968" y="8620"/>
                  </a:cubicBezTo>
                  <a:cubicBezTo>
                    <a:pt x="4930" y="8620"/>
                    <a:pt x="3275" y="6979"/>
                    <a:pt x="3275" y="4940"/>
                  </a:cubicBezTo>
                  <a:cubicBezTo>
                    <a:pt x="3275" y="2905"/>
                    <a:pt x="4930" y="1261"/>
                    <a:pt x="6968" y="1261"/>
                  </a:cubicBezTo>
                  <a:close/>
                  <a:moveTo>
                    <a:pt x="1228" y="0"/>
                  </a:moveTo>
                  <a:cubicBezTo>
                    <a:pt x="556" y="0"/>
                    <a:pt x="1" y="556"/>
                    <a:pt x="1" y="1228"/>
                  </a:cubicBezTo>
                  <a:lnTo>
                    <a:pt x="1" y="9883"/>
                  </a:lnTo>
                  <a:lnTo>
                    <a:pt x="13922" y="9883"/>
                  </a:lnTo>
                  <a:lnTo>
                    <a:pt x="13922" y="1228"/>
                  </a:lnTo>
                  <a:cubicBezTo>
                    <a:pt x="13922" y="556"/>
                    <a:pt x="13378" y="0"/>
                    <a:pt x="12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77"/>
          <p:cNvGrpSpPr>
            <a:grpSpLocks noGrp="1" noUngrp="1" noRot="1" noMove="1" noResize="1"/>
          </p:cNvGrpSpPr>
          <p:nvPr/>
        </p:nvGrpSpPr>
        <p:grpSpPr>
          <a:xfrm>
            <a:off x="1609297" y="1372044"/>
            <a:ext cx="349525" cy="349500"/>
            <a:chOff x="3271863" y="1462075"/>
            <a:chExt cx="349525" cy="349500"/>
          </a:xfrm>
        </p:grpSpPr>
        <p:sp>
          <p:nvSpPr>
            <p:cNvPr id="1623" name="Google Shape;1623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71863" y="1694075"/>
              <a:ext cx="349525" cy="54675"/>
            </a:xfrm>
            <a:custGeom>
              <a:avLst/>
              <a:gdLst/>
              <a:ahLst/>
              <a:cxnLst/>
              <a:rect l="l" t="t" r="r" b="b"/>
              <a:pathLst>
                <a:path w="13981" h="2187" extrusionOk="0">
                  <a:moveTo>
                    <a:pt x="1" y="1"/>
                  </a:moveTo>
                  <a:lnTo>
                    <a:pt x="1" y="962"/>
                  </a:lnTo>
                  <a:cubicBezTo>
                    <a:pt x="1" y="1631"/>
                    <a:pt x="556" y="2186"/>
                    <a:pt x="1239" y="2186"/>
                  </a:cubicBezTo>
                  <a:lnTo>
                    <a:pt x="12753" y="2186"/>
                  </a:lnTo>
                  <a:cubicBezTo>
                    <a:pt x="13436" y="2186"/>
                    <a:pt x="13980" y="1631"/>
                    <a:pt x="13980" y="962"/>
                  </a:cubicBezTo>
                  <a:lnTo>
                    <a:pt x="139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41013" y="1769275"/>
              <a:ext cx="211500" cy="42300"/>
            </a:xfrm>
            <a:custGeom>
              <a:avLst/>
              <a:gdLst/>
              <a:ahLst/>
              <a:cxnLst/>
              <a:rect l="l" t="t" r="r" b="b"/>
              <a:pathLst>
                <a:path w="8460" h="1692" extrusionOk="0">
                  <a:moveTo>
                    <a:pt x="1481" y="0"/>
                  </a:moveTo>
                  <a:lnTo>
                    <a:pt x="1203" y="869"/>
                  </a:lnTo>
                  <a:lnTo>
                    <a:pt x="406" y="869"/>
                  </a:lnTo>
                  <a:cubicBezTo>
                    <a:pt x="187" y="869"/>
                    <a:pt x="1" y="1053"/>
                    <a:pt x="1" y="1275"/>
                  </a:cubicBezTo>
                  <a:cubicBezTo>
                    <a:pt x="1" y="1505"/>
                    <a:pt x="187" y="1691"/>
                    <a:pt x="406" y="1691"/>
                  </a:cubicBezTo>
                  <a:lnTo>
                    <a:pt x="8054" y="1691"/>
                  </a:lnTo>
                  <a:cubicBezTo>
                    <a:pt x="8273" y="1691"/>
                    <a:pt x="8459" y="1505"/>
                    <a:pt x="8459" y="1275"/>
                  </a:cubicBezTo>
                  <a:cubicBezTo>
                    <a:pt x="8459" y="1053"/>
                    <a:pt x="8273" y="869"/>
                    <a:pt x="8054" y="869"/>
                  </a:cubicBezTo>
                  <a:lnTo>
                    <a:pt x="7257" y="869"/>
                  </a:lnTo>
                  <a:lnTo>
                    <a:pt x="6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44488" y="1516775"/>
              <a:ext cx="116025" cy="20225"/>
            </a:xfrm>
            <a:custGeom>
              <a:avLst/>
              <a:gdLst/>
              <a:ahLst/>
              <a:cxnLst/>
              <a:rect l="l" t="t" r="r" b="b"/>
              <a:pathLst>
                <a:path w="4641" h="809" extrusionOk="0">
                  <a:moveTo>
                    <a:pt x="1" y="0"/>
                  </a:moveTo>
                  <a:lnTo>
                    <a:pt x="1" y="808"/>
                  </a:lnTo>
                  <a:lnTo>
                    <a:pt x="4641" y="80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71863" y="1462075"/>
              <a:ext cx="349525" cy="211475"/>
            </a:xfrm>
            <a:custGeom>
              <a:avLst/>
              <a:gdLst/>
              <a:ahLst/>
              <a:cxnLst/>
              <a:rect l="l" t="t" r="r" b="b"/>
              <a:pathLst>
                <a:path w="13981" h="8459" extrusionOk="0">
                  <a:moveTo>
                    <a:pt x="11503" y="1366"/>
                  </a:moveTo>
                  <a:cubicBezTo>
                    <a:pt x="11723" y="1366"/>
                    <a:pt x="11909" y="1552"/>
                    <a:pt x="11909" y="1772"/>
                  </a:cubicBezTo>
                  <a:cubicBezTo>
                    <a:pt x="11909" y="2002"/>
                    <a:pt x="11723" y="2188"/>
                    <a:pt x="11503" y="2188"/>
                  </a:cubicBezTo>
                  <a:lnTo>
                    <a:pt x="9581" y="2188"/>
                  </a:lnTo>
                  <a:cubicBezTo>
                    <a:pt x="9362" y="2188"/>
                    <a:pt x="9176" y="2002"/>
                    <a:pt x="9176" y="1772"/>
                  </a:cubicBezTo>
                  <a:cubicBezTo>
                    <a:pt x="9176" y="1552"/>
                    <a:pt x="9362" y="1366"/>
                    <a:pt x="9581" y="1366"/>
                  </a:cubicBezTo>
                  <a:close/>
                  <a:moveTo>
                    <a:pt x="7951" y="1366"/>
                  </a:moveTo>
                  <a:cubicBezTo>
                    <a:pt x="8171" y="1366"/>
                    <a:pt x="8357" y="1552"/>
                    <a:pt x="8357" y="1772"/>
                  </a:cubicBezTo>
                  <a:lnTo>
                    <a:pt x="8357" y="3413"/>
                  </a:lnTo>
                  <a:cubicBezTo>
                    <a:pt x="8357" y="3635"/>
                    <a:pt x="8171" y="3818"/>
                    <a:pt x="7951" y="3818"/>
                  </a:cubicBezTo>
                  <a:lnTo>
                    <a:pt x="2489" y="3818"/>
                  </a:lnTo>
                  <a:cubicBezTo>
                    <a:pt x="2270" y="3818"/>
                    <a:pt x="2084" y="3635"/>
                    <a:pt x="2084" y="3413"/>
                  </a:cubicBezTo>
                  <a:lnTo>
                    <a:pt x="2084" y="1772"/>
                  </a:lnTo>
                  <a:cubicBezTo>
                    <a:pt x="2084" y="1552"/>
                    <a:pt x="2270" y="1366"/>
                    <a:pt x="2489" y="1366"/>
                  </a:cubicBezTo>
                  <a:close/>
                  <a:moveTo>
                    <a:pt x="11503" y="2996"/>
                  </a:moveTo>
                  <a:cubicBezTo>
                    <a:pt x="11723" y="2996"/>
                    <a:pt x="11909" y="3183"/>
                    <a:pt x="11909" y="3413"/>
                  </a:cubicBezTo>
                  <a:cubicBezTo>
                    <a:pt x="11909" y="3635"/>
                    <a:pt x="11723" y="3818"/>
                    <a:pt x="11503" y="3818"/>
                  </a:cubicBezTo>
                  <a:lnTo>
                    <a:pt x="9581" y="3818"/>
                  </a:lnTo>
                  <a:cubicBezTo>
                    <a:pt x="9362" y="3818"/>
                    <a:pt x="9176" y="3635"/>
                    <a:pt x="9176" y="3413"/>
                  </a:cubicBezTo>
                  <a:cubicBezTo>
                    <a:pt x="9176" y="3183"/>
                    <a:pt x="9362" y="2996"/>
                    <a:pt x="9581" y="2996"/>
                  </a:cubicBezTo>
                  <a:close/>
                  <a:moveTo>
                    <a:pt x="4400" y="4640"/>
                  </a:moveTo>
                  <a:cubicBezTo>
                    <a:pt x="4630" y="4640"/>
                    <a:pt x="4816" y="4827"/>
                    <a:pt x="4816" y="5046"/>
                  </a:cubicBezTo>
                  <a:cubicBezTo>
                    <a:pt x="4816" y="5276"/>
                    <a:pt x="4630" y="5462"/>
                    <a:pt x="4400" y="5462"/>
                  </a:cubicBezTo>
                  <a:lnTo>
                    <a:pt x="2489" y="5462"/>
                  </a:lnTo>
                  <a:cubicBezTo>
                    <a:pt x="2270" y="5462"/>
                    <a:pt x="2084" y="5276"/>
                    <a:pt x="2084" y="5046"/>
                  </a:cubicBezTo>
                  <a:cubicBezTo>
                    <a:pt x="2084" y="4827"/>
                    <a:pt x="2270" y="4640"/>
                    <a:pt x="2489" y="4640"/>
                  </a:cubicBezTo>
                  <a:close/>
                  <a:moveTo>
                    <a:pt x="7951" y="4640"/>
                  </a:moveTo>
                  <a:cubicBezTo>
                    <a:pt x="8171" y="4640"/>
                    <a:pt x="8357" y="4827"/>
                    <a:pt x="8357" y="5046"/>
                  </a:cubicBezTo>
                  <a:cubicBezTo>
                    <a:pt x="8357" y="5276"/>
                    <a:pt x="8171" y="5462"/>
                    <a:pt x="7951" y="5462"/>
                  </a:cubicBezTo>
                  <a:lnTo>
                    <a:pt x="6041" y="5462"/>
                  </a:lnTo>
                  <a:cubicBezTo>
                    <a:pt x="5810" y="5462"/>
                    <a:pt x="5624" y="5276"/>
                    <a:pt x="5624" y="5046"/>
                  </a:cubicBezTo>
                  <a:cubicBezTo>
                    <a:pt x="5624" y="4827"/>
                    <a:pt x="5810" y="4640"/>
                    <a:pt x="6041" y="4640"/>
                  </a:cubicBezTo>
                  <a:close/>
                  <a:moveTo>
                    <a:pt x="11503" y="4640"/>
                  </a:moveTo>
                  <a:cubicBezTo>
                    <a:pt x="11723" y="4640"/>
                    <a:pt x="11909" y="4827"/>
                    <a:pt x="11909" y="5046"/>
                  </a:cubicBezTo>
                  <a:cubicBezTo>
                    <a:pt x="11909" y="5276"/>
                    <a:pt x="11723" y="5462"/>
                    <a:pt x="11503" y="5462"/>
                  </a:cubicBezTo>
                  <a:lnTo>
                    <a:pt x="9581" y="5462"/>
                  </a:lnTo>
                  <a:cubicBezTo>
                    <a:pt x="9362" y="5462"/>
                    <a:pt x="9176" y="5276"/>
                    <a:pt x="9176" y="5046"/>
                  </a:cubicBezTo>
                  <a:cubicBezTo>
                    <a:pt x="9176" y="4827"/>
                    <a:pt x="9362" y="4640"/>
                    <a:pt x="9581" y="4640"/>
                  </a:cubicBezTo>
                  <a:close/>
                  <a:moveTo>
                    <a:pt x="4400" y="6284"/>
                  </a:moveTo>
                  <a:cubicBezTo>
                    <a:pt x="4630" y="6284"/>
                    <a:pt x="4816" y="6457"/>
                    <a:pt x="4816" y="6690"/>
                  </a:cubicBezTo>
                  <a:cubicBezTo>
                    <a:pt x="4816" y="6909"/>
                    <a:pt x="4630" y="7093"/>
                    <a:pt x="4400" y="7093"/>
                  </a:cubicBezTo>
                  <a:lnTo>
                    <a:pt x="2489" y="7093"/>
                  </a:lnTo>
                  <a:cubicBezTo>
                    <a:pt x="2270" y="7093"/>
                    <a:pt x="2084" y="6909"/>
                    <a:pt x="2084" y="6690"/>
                  </a:cubicBezTo>
                  <a:cubicBezTo>
                    <a:pt x="2084" y="6457"/>
                    <a:pt x="2270" y="6284"/>
                    <a:pt x="2489" y="6284"/>
                  </a:cubicBezTo>
                  <a:close/>
                  <a:moveTo>
                    <a:pt x="7951" y="6284"/>
                  </a:moveTo>
                  <a:cubicBezTo>
                    <a:pt x="8171" y="6284"/>
                    <a:pt x="8357" y="6457"/>
                    <a:pt x="8357" y="6690"/>
                  </a:cubicBezTo>
                  <a:cubicBezTo>
                    <a:pt x="8357" y="6909"/>
                    <a:pt x="8171" y="7093"/>
                    <a:pt x="7951" y="7093"/>
                  </a:cubicBezTo>
                  <a:lnTo>
                    <a:pt x="6041" y="7093"/>
                  </a:lnTo>
                  <a:cubicBezTo>
                    <a:pt x="5810" y="7093"/>
                    <a:pt x="5624" y="6909"/>
                    <a:pt x="5624" y="6690"/>
                  </a:cubicBezTo>
                  <a:cubicBezTo>
                    <a:pt x="5624" y="6457"/>
                    <a:pt x="5810" y="6284"/>
                    <a:pt x="6041" y="6284"/>
                  </a:cubicBezTo>
                  <a:close/>
                  <a:moveTo>
                    <a:pt x="11503" y="6284"/>
                  </a:moveTo>
                  <a:cubicBezTo>
                    <a:pt x="11723" y="6284"/>
                    <a:pt x="11909" y="6457"/>
                    <a:pt x="11909" y="6690"/>
                  </a:cubicBezTo>
                  <a:cubicBezTo>
                    <a:pt x="11909" y="6909"/>
                    <a:pt x="11723" y="7093"/>
                    <a:pt x="11503" y="7093"/>
                  </a:cubicBezTo>
                  <a:lnTo>
                    <a:pt x="9581" y="7093"/>
                  </a:lnTo>
                  <a:cubicBezTo>
                    <a:pt x="9362" y="7093"/>
                    <a:pt x="9176" y="6909"/>
                    <a:pt x="9176" y="6690"/>
                  </a:cubicBezTo>
                  <a:cubicBezTo>
                    <a:pt x="9176" y="6457"/>
                    <a:pt x="9362" y="6284"/>
                    <a:pt x="9581" y="6284"/>
                  </a:cubicBezTo>
                  <a:close/>
                  <a:moveTo>
                    <a:pt x="1239" y="0"/>
                  </a:moveTo>
                  <a:cubicBezTo>
                    <a:pt x="556" y="0"/>
                    <a:pt x="1" y="556"/>
                    <a:pt x="1" y="1228"/>
                  </a:cubicBezTo>
                  <a:lnTo>
                    <a:pt x="1" y="8459"/>
                  </a:lnTo>
                  <a:lnTo>
                    <a:pt x="13980" y="8459"/>
                  </a:lnTo>
                  <a:lnTo>
                    <a:pt x="13980" y="1228"/>
                  </a:lnTo>
                  <a:cubicBezTo>
                    <a:pt x="13980" y="556"/>
                    <a:pt x="13436" y="0"/>
                    <a:pt x="12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7" name="Google Shape;1627;p7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1890" y="4423217"/>
            <a:ext cx="297009" cy="296363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7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013" y="141590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77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7650114" y="1000654"/>
            <a:ext cx="338446" cy="338446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0" name="Google Shape;1630;p77"/>
          <p:cNvGrpSpPr>
            <a:grpSpLocks noGrp="1" noUngrp="1" noRot="1" noMove="1" noResize="1"/>
          </p:cNvGrpSpPr>
          <p:nvPr/>
        </p:nvGrpSpPr>
        <p:grpSpPr>
          <a:xfrm>
            <a:off x="6341925" y="4281402"/>
            <a:ext cx="743279" cy="485160"/>
            <a:chOff x="4842900" y="2922987"/>
            <a:chExt cx="436632" cy="284986"/>
          </a:xfrm>
        </p:grpSpPr>
        <p:sp>
          <p:nvSpPr>
            <p:cNvPr id="1631" name="Google Shape;1631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BE"/>
                </a:gs>
                <a:gs pos="100000">
                  <a:srgbClr val="4EE056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77"/>
          <p:cNvGrpSpPr>
            <a:grpSpLocks noGrp="1" noUngrp="1" noRot="1" noMove="1" noResize="1"/>
          </p:cNvGrpSpPr>
          <p:nvPr/>
        </p:nvGrpSpPr>
        <p:grpSpPr>
          <a:xfrm>
            <a:off x="5735811" y="1413054"/>
            <a:ext cx="612500" cy="296375"/>
            <a:chOff x="5658425" y="2734375"/>
            <a:chExt cx="612500" cy="296375"/>
          </a:xfrm>
        </p:grpSpPr>
        <p:sp>
          <p:nvSpPr>
            <p:cNvPr id="1634" name="Google Shape;1634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58425" y="2734375"/>
              <a:ext cx="612500" cy="296375"/>
            </a:xfrm>
            <a:custGeom>
              <a:avLst/>
              <a:gdLst/>
              <a:ahLst/>
              <a:cxnLst/>
              <a:rect l="l" t="t" r="r" b="b"/>
              <a:pathLst>
                <a:path w="24500" h="11855" extrusionOk="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58425" y="2734375"/>
              <a:ext cx="612500" cy="296375"/>
            </a:xfrm>
            <a:custGeom>
              <a:avLst/>
              <a:gdLst/>
              <a:ahLst/>
              <a:cxnLst/>
              <a:rect l="l" t="t" r="r" b="b"/>
              <a:pathLst>
                <a:path w="24500" h="11855" fill="none" extrusionOk="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noFill/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91400" y="2808075"/>
              <a:ext cx="140600" cy="134525"/>
            </a:xfrm>
            <a:custGeom>
              <a:avLst/>
              <a:gdLst/>
              <a:ahLst/>
              <a:cxnLst/>
              <a:rect l="l" t="t" r="r" b="b"/>
              <a:pathLst>
                <a:path w="5624" h="5381" extrusionOk="0">
                  <a:moveTo>
                    <a:pt x="2797" y="1"/>
                  </a:moveTo>
                  <a:lnTo>
                    <a:pt x="1916" y="1764"/>
                  </a:lnTo>
                  <a:lnTo>
                    <a:pt x="1" y="2068"/>
                  </a:lnTo>
                  <a:lnTo>
                    <a:pt x="1399" y="3435"/>
                  </a:lnTo>
                  <a:lnTo>
                    <a:pt x="1065" y="5381"/>
                  </a:lnTo>
                  <a:lnTo>
                    <a:pt x="2797" y="4469"/>
                  </a:lnTo>
                  <a:lnTo>
                    <a:pt x="4560" y="5381"/>
                  </a:lnTo>
                  <a:lnTo>
                    <a:pt x="4195" y="3435"/>
                  </a:lnTo>
                  <a:lnTo>
                    <a:pt x="5624" y="2068"/>
                  </a:lnTo>
                  <a:lnTo>
                    <a:pt x="3679" y="1764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97350" y="2808075"/>
              <a:ext cx="140600" cy="134525"/>
            </a:xfrm>
            <a:custGeom>
              <a:avLst/>
              <a:gdLst/>
              <a:ahLst/>
              <a:cxnLst/>
              <a:rect l="l" t="t" r="r" b="b"/>
              <a:pathLst>
                <a:path w="5624" h="5381" extrusionOk="0">
                  <a:moveTo>
                    <a:pt x="2796" y="1"/>
                  </a:moveTo>
                  <a:lnTo>
                    <a:pt x="1945" y="1764"/>
                  </a:lnTo>
                  <a:lnTo>
                    <a:pt x="0" y="2068"/>
                  </a:lnTo>
                  <a:lnTo>
                    <a:pt x="1398" y="3435"/>
                  </a:lnTo>
                  <a:lnTo>
                    <a:pt x="1064" y="5381"/>
                  </a:lnTo>
                  <a:lnTo>
                    <a:pt x="2796" y="4469"/>
                  </a:lnTo>
                  <a:lnTo>
                    <a:pt x="4559" y="5381"/>
                  </a:lnTo>
                  <a:lnTo>
                    <a:pt x="4225" y="3435"/>
                  </a:lnTo>
                  <a:lnTo>
                    <a:pt x="5623" y="2068"/>
                  </a:lnTo>
                  <a:lnTo>
                    <a:pt x="3678" y="1764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1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1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7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15912" y="1312451"/>
            <a:ext cx="2811865" cy="39962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77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YÊU CẦU CHỨC NĂNG</a:t>
            </a:r>
            <a:endParaRPr/>
          </a:p>
        </p:txBody>
      </p:sp>
      <p:sp>
        <p:nvSpPr>
          <p:cNvPr id="1613" name="Google Shape;1613;p77"/>
          <p:cNvSpPr txBox="1"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958899" y="2020866"/>
            <a:ext cx="7523211" cy="2535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Mỗi user có một quyền nhất định</a:t>
            </a:r>
          </a:p>
          <a:p>
            <a:pPr marL="0" lvl="0" indent="0" algn="l" defTabSz="53816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sz="1600"/>
              <a:t>	+	Nhân viên bình thường khi đăng nhập chỉ có quyền xem gồm: </a:t>
            </a:r>
          </a:p>
          <a:p>
            <a:pPr marL="0" lvl="0" indent="0" algn="l" defTabSz="53816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sz="1600"/>
              <a:t>		thông tin hồ sơ, tra cứu, mức lương, dự án mình đang được phân công.</a:t>
            </a:r>
          </a:p>
          <a:p>
            <a:pPr marL="0" lvl="0" indent="0" algn="l" defTabSz="53816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sz="1600"/>
              <a:t>	+ Nhân viên quản lý có gần như tất cả các quyền trừ quản lý tài khoản.</a:t>
            </a:r>
          </a:p>
          <a:p>
            <a:pPr marL="0" lvl="0" indent="0" algn="l" defTabSz="53816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sz="1600"/>
              <a:t>	+ Quản trị viên sẽ có tất cả các quyền quản lý.</a:t>
            </a:r>
            <a:endParaRPr sz="1600"/>
          </a:p>
        </p:txBody>
      </p:sp>
      <p:sp>
        <p:nvSpPr>
          <p:cNvPr id="1615" name="Google Shape;1615;p77"/>
          <p:cNvSpPr txBox="1">
            <a:spLocks noGrp="1" noRot="1" noMove="1" noResize="1" noEditPoints="1" noAdjustHandles="1" noChangeArrowheads="1" noChangeShapeType="1"/>
          </p:cNvSpPr>
          <p:nvPr>
            <p:ph type="subTitle" idx="3"/>
          </p:nvPr>
        </p:nvSpPr>
        <p:spPr>
          <a:xfrm>
            <a:off x="2444773" y="1451598"/>
            <a:ext cx="2583004" cy="274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QUẢN LÝ NGƯỜI DÙNG</a:t>
            </a:r>
            <a:endParaRPr/>
          </a:p>
        </p:txBody>
      </p:sp>
      <p:grpSp>
        <p:nvGrpSpPr>
          <p:cNvPr id="1617" name="Google Shape;1617;p77"/>
          <p:cNvGrpSpPr>
            <a:grpSpLocks noGrp="1" noUngrp="1" noRot="1" noMove="1" noResize="1"/>
          </p:cNvGrpSpPr>
          <p:nvPr/>
        </p:nvGrpSpPr>
        <p:grpSpPr>
          <a:xfrm>
            <a:off x="7640485" y="1622446"/>
            <a:ext cx="348075" cy="349500"/>
            <a:chOff x="4019913" y="1462075"/>
            <a:chExt cx="348075" cy="349500"/>
          </a:xfrm>
        </p:grpSpPr>
        <p:sp>
          <p:nvSpPr>
            <p:cNvPr id="1618" name="Google Shape;1618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19913" y="1729625"/>
              <a:ext cx="348075" cy="81950"/>
            </a:xfrm>
            <a:custGeom>
              <a:avLst/>
              <a:gdLst/>
              <a:ahLst/>
              <a:cxnLst/>
              <a:rect l="l" t="t" r="r" b="b"/>
              <a:pathLst>
                <a:path w="13923" h="3278" extrusionOk="0">
                  <a:moveTo>
                    <a:pt x="8599" y="1228"/>
                  </a:moveTo>
                  <a:cubicBezTo>
                    <a:pt x="8829" y="1228"/>
                    <a:pt x="9015" y="1414"/>
                    <a:pt x="9015" y="1634"/>
                  </a:cubicBezTo>
                  <a:cubicBezTo>
                    <a:pt x="9015" y="1864"/>
                    <a:pt x="8829" y="2050"/>
                    <a:pt x="8599" y="2050"/>
                  </a:cubicBezTo>
                  <a:lnTo>
                    <a:pt x="2050" y="2050"/>
                  </a:lnTo>
                  <a:cubicBezTo>
                    <a:pt x="1817" y="2050"/>
                    <a:pt x="1645" y="1864"/>
                    <a:pt x="1645" y="1634"/>
                  </a:cubicBezTo>
                  <a:cubicBezTo>
                    <a:pt x="1645" y="1414"/>
                    <a:pt x="1817" y="1228"/>
                    <a:pt x="2050" y="1228"/>
                  </a:cubicBezTo>
                  <a:close/>
                  <a:moveTo>
                    <a:pt x="10243" y="1228"/>
                  </a:moveTo>
                  <a:cubicBezTo>
                    <a:pt x="10462" y="1228"/>
                    <a:pt x="10648" y="1414"/>
                    <a:pt x="10648" y="1634"/>
                  </a:cubicBezTo>
                  <a:cubicBezTo>
                    <a:pt x="10648" y="1864"/>
                    <a:pt x="10462" y="2050"/>
                    <a:pt x="10243" y="2050"/>
                  </a:cubicBezTo>
                  <a:cubicBezTo>
                    <a:pt x="10009" y="2050"/>
                    <a:pt x="9826" y="1864"/>
                    <a:pt x="9826" y="1634"/>
                  </a:cubicBezTo>
                  <a:cubicBezTo>
                    <a:pt x="9826" y="1414"/>
                    <a:pt x="10009" y="1228"/>
                    <a:pt x="10243" y="1228"/>
                  </a:cubicBezTo>
                  <a:close/>
                  <a:moveTo>
                    <a:pt x="11873" y="1228"/>
                  </a:moveTo>
                  <a:cubicBezTo>
                    <a:pt x="12106" y="1228"/>
                    <a:pt x="12289" y="1414"/>
                    <a:pt x="12289" y="1634"/>
                  </a:cubicBezTo>
                  <a:cubicBezTo>
                    <a:pt x="12289" y="1864"/>
                    <a:pt x="12106" y="2050"/>
                    <a:pt x="11873" y="2050"/>
                  </a:cubicBezTo>
                  <a:cubicBezTo>
                    <a:pt x="11653" y="2050"/>
                    <a:pt x="11467" y="1864"/>
                    <a:pt x="11467" y="1634"/>
                  </a:cubicBezTo>
                  <a:cubicBezTo>
                    <a:pt x="11467" y="1414"/>
                    <a:pt x="11653" y="1228"/>
                    <a:pt x="11873" y="1228"/>
                  </a:cubicBezTo>
                  <a:close/>
                  <a:moveTo>
                    <a:pt x="1" y="1"/>
                  </a:moveTo>
                  <a:lnTo>
                    <a:pt x="1" y="2050"/>
                  </a:lnTo>
                  <a:cubicBezTo>
                    <a:pt x="1" y="2722"/>
                    <a:pt x="556" y="3277"/>
                    <a:pt x="1228" y="3277"/>
                  </a:cubicBezTo>
                  <a:lnTo>
                    <a:pt x="12695" y="3277"/>
                  </a:lnTo>
                  <a:cubicBezTo>
                    <a:pt x="13378" y="3277"/>
                    <a:pt x="13922" y="2722"/>
                    <a:pt x="13922" y="2050"/>
                  </a:cubicBezTo>
                  <a:lnTo>
                    <a:pt x="13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83688" y="1569950"/>
              <a:ext cx="25175" cy="31275"/>
            </a:xfrm>
            <a:custGeom>
              <a:avLst/>
              <a:gdLst/>
              <a:ahLst/>
              <a:cxnLst/>
              <a:rect l="l" t="t" r="r" b="b"/>
              <a:pathLst>
                <a:path w="1007" h="1251" extrusionOk="0">
                  <a:moveTo>
                    <a:pt x="1" y="1"/>
                  </a:moveTo>
                  <a:lnTo>
                    <a:pt x="1" y="1250"/>
                  </a:lnTo>
                  <a:lnTo>
                    <a:pt x="1006" y="6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22338" y="1513850"/>
              <a:ext cx="143225" cy="143525"/>
            </a:xfrm>
            <a:custGeom>
              <a:avLst/>
              <a:gdLst/>
              <a:ahLst/>
              <a:cxnLst/>
              <a:rect l="l" t="t" r="r" b="b"/>
              <a:pathLst>
                <a:path w="5729" h="5741" extrusionOk="0">
                  <a:moveTo>
                    <a:pt x="2053" y="1097"/>
                  </a:moveTo>
                  <a:cubicBezTo>
                    <a:pt x="2127" y="1097"/>
                    <a:pt x="2203" y="1117"/>
                    <a:pt x="2269" y="1159"/>
                  </a:cubicBezTo>
                  <a:lnTo>
                    <a:pt x="4443" y="2522"/>
                  </a:lnTo>
                  <a:cubicBezTo>
                    <a:pt x="4571" y="2592"/>
                    <a:pt x="4640" y="2731"/>
                    <a:pt x="4640" y="2869"/>
                  </a:cubicBezTo>
                  <a:cubicBezTo>
                    <a:pt x="4640" y="3008"/>
                    <a:pt x="4571" y="3136"/>
                    <a:pt x="4443" y="3217"/>
                  </a:cubicBezTo>
                  <a:lnTo>
                    <a:pt x="2269" y="4583"/>
                  </a:lnTo>
                  <a:cubicBezTo>
                    <a:pt x="2199" y="4619"/>
                    <a:pt x="2119" y="4641"/>
                    <a:pt x="2049" y="4641"/>
                  </a:cubicBezTo>
                  <a:cubicBezTo>
                    <a:pt x="1980" y="4641"/>
                    <a:pt x="1911" y="4630"/>
                    <a:pt x="1852" y="4594"/>
                  </a:cubicBezTo>
                  <a:cubicBezTo>
                    <a:pt x="1713" y="4524"/>
                    <a:pt x="1633" y="4386"/>
                    <a:pt x="1633" y="4236"/>
                  </a:cubicBezTo>
                  <a:lnTo>
                    <a:pt x="1633" y="1506"/>
                  </a:lnTo>
                  <a:cubicBezTo>
                    <a:pt x="1633" y="1356"/>
                    <a:pt x="1713" y="1217"/>
                    <a:pt x="1852" y="1148"/>
                  </a:cubicBezTo>
                  <a:cubicBezTo>
                    <a:pt x="1914" y="1114"/>
                    <a:pt x="1983" y="1097"/>
                    <a:pt x="2053" y="1097"/>
                  </a:cubicBezTo>
                  <a:close/>
                  <a:moveTo>
                    <a:pt x="2871" y="1"/>
                  </a:moveTo>
                  <a:cubicBezTo>
                    <a:pt x="1286" y="1"/>
                    <a:pt x="0" y="1286"/>
                    <a:pt x="0" y="2869"/>
                  </a:cubicBezTo>
                  <a:cubicBezTo>
                    <a:pt x="0" y="4455"/>
                    <a:pt x="1286" y="5741"/>
                    <a:pt x="2871" y="5741"/>
                  </a:cubicBezTo>
                  <a:cubicBezTo>
                    <a:pt x="4443" y="5741"/>
                    <a:pt x="5729" y="4455"/>
                    <a:pt x="5729" y="2869"/>
                  </a:cubicBezTo>
                  <a:cubicBezTo>
                    <a:pt x="5729" y="1286"/>
                    <a:pt x="4443" y="1"/>
                    <a:pt x="2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19913" y="1462075"/>
              <a:ext cx="348075" cy="247100"/>
            </a:xfrm>
            <a:custGeom>
              <a:avLst/>
              <a:gdLst/>
              <a:ahLst/>
              <a:cxnLst/>
              <a:rect l="l" t="t" r="r" b="b"/>
              <a:pathLst>
                <a:path w="13923" h="9884" extrusionOk="0">
                  <a:moveTo>
                    <a:pt x="6968" y="1261"/>
                  </a:moveTo>
                  <a:cubicBezTo>
                    <a:pt x="8993" y="1261"/>
                    <a:pt x="10648" y="2905"/>
                    <a:pt x="10648" y="4940"/>
                  </a:cubicBezTo>
                  <a:cubicBezTo>
                    <a:pt x="10648" y="6979"/>
                    <a:pt x="8993" y="8620"/>
                    <a:pt x="6968" y="8620"/>
                  </a:cubicBezTo>
                  <a:cubicBezTo>
                    <a:pt x="4930" y="8620"/>
                    <a:pt x="3275" y="6979"/>
                    <a:pt x="3275" y="4940"/>
                  </a:cubicBezTo>
                  <a:cubicBezTo>
                    <a:pt x="3275" y="2905"/>
                    <a:pt x="4930" y="1261"/>
                    <a:pt x="6968" y="1261"/>
                  </a:cubicBezTo>
                  <a:close/>
                  <a:moveTo>
                    <a:pt x="1228" y="0"/>
                  </a:moveTo>
                  <a:cubicBezTo>
                    <a:pt x="556" y="0"/>
                    <a:pt x="1" y="556"/>
                    <a:pt x="1" y="1228"/>
                  </a:cubicBezTo>
                  <a:lnTo>
                    <a:pt x="1" y="9883"/>
                  </a:lnTo>
                  <a:lnTo>
                    <a:pt x="13922" y="9883"/>
                  </a:lnTo>
                  <a:lnTo>
                    <a:pt x="13922" y="1228"/>
                  </a:lnTo>
                  <a:cubicBezTo>
                    <a:pt x="13922" y="556"/>
                    <a:pt x="13378" y="0"/>
                    <a:pt x="12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77"/>
          <p:cNvGrpSpPr>
            <a:grpSpLocks noGrp="1" noUngrp="1" noRot="1" noMove="1" noResize="1"/>
          </p:cNvGrpSpPr>
          <p:nvPr/>
        </p:nvGrpSpPr>
        <p:grpSpPr>
          <a:xfrm>
            <a:off x="1609297" y="1372044"/>
            <a:ext cx="349525" cy="349500"/>
            <a:chOff x="3271863" y="1462075"/>
            <a:chExt cx="349525" cy="349500"/>
          </a:xfrm>
        </p:grpSpPr>
        <p:sp>
          <p:nvSpPr>
            <p:cNvPr id="1623" name="Google Shape;1623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71863" y="1694075"/>
              <a:ext cx="349525" cy="54675"/>
            </a:xfrm>
            <a:custGeom>
              <a:avLst/>
              <a:gdLst/>
              <a:ahLst/>
              <a:cxnLst/>
              <a:rect l="l" t="t" r="r" b="b"/>
              <a:pathLst>
                <a:path w="13981" h="2187" extrusionOk="0">
                  <a:moveTo>
                    <a:pt x="1" y="1"/>
                  </a:moveTo>
                  <a:lnTo>
                    <a:pt x="1" y="962"/>
                  </a:lnTo>
                  <a:cubicBezTo>
                    <a:pt x="1" y="1631"/>
                    <a:pt x="556" y="2186"/>
                    <a:pt x="1239" y="2186"/>
                  </a:cubicBezTo>
                  <a:lnTo>
                    <a:pt x="12753" y="2186"/>
                  </a:lnTo>
                  <a:cubicBezTo>
                    <a:pt x="13436" y="2186"/>
                    <a:pt x="13980" y="1631"/>
                    <a:pt x="13980" y="962"/>
                  </a:cubicBezTo>
                  <a:lnTo>
                    <a:pt x="139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41013" y="1769275"/>
              <a:ext cx="211500" cy="42300"/>
            </a:xfrm>
            <a:custGeom>
              <a:avLst/>
              <a:gdLst/>
              <a:ahLst/>
              <a:cxnLst/>
              <a:rect l="l" t="t" r="r" b="b"/>
              <a:pathLst>
                <a:path w="8460" h="1692" extrusionOk="0">
                  <a:moveTo>
                    <a:pt x="1481" y="0"/>
                  </a:moveTo>
                  <a:lnTo>
                    <a:pt x="1203" y="869"/>
                  </a:lnTo>
                  <a:lnTo>
                    <a:pt x="406" y="869"/>
                  </a:lnTo>
                  <a:cubicBezTo>
                    <a:pt x="187" y="869"/>
                    <a:pt x="1" y="1053"/>
                    <a:pt x="1" y="1275"/>
                  </a:cubicBezTo>
                  <a:cubicBezTo>
                    <a:pt x="1" y="1505"/>
                    <a:pt x="187" y="1691"/>
                    <a:pt x="406" y="1691"/>
                  </a:cubicBezTo>
                  <a:lnTo>
                    <a:pt x="8054" y="1691"/>
                  </a:lnTo>
                  <a:cubicBezTo>
                    <a:pt x="8273" y="1691"/>
                    <a:pt x="8459" y="1505"/>
                    <a:pt x="8459" y="1275"/>
                  </a:cubicBezTo>
                  <a:cubicBezTo>
                    <a:pt x="8459" y="1053"/>
                    <a:pt x="8273" y="869"/>
                    <a:pt x="8054" y="869"/>
                  </a:cubicBezTo>
                  <a:lnTo>
                    <a:pt x="7257" y="869"/>
                  </a:lnTo>
                  <a:lnTo>
                    <a:pt x="6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44488" y="1516775"/>
              <a:ext cx="116025" cy="20225"/>
            </a:xfrm>
            <a:custGeom>
              <a:avLst/>
              <a:gdLst/>
              <a:ahLst/>
              <a:cxnLst/>
              <a:rect l="l" t="t" r="r" b="b"/>
              <a:pathLst>
                <a:path w="4641" h="809" extrusionOk="0">
                  <a:moveTo>
                    <a:pt x="1" y="0"/>
                  </a:moveTo>
                  <a:lnTo>
                    <a:pt x="1" y="808"/>
                  </a:lnTo>
                  <a:lnTo>
                    <a:pt x="4641" y="808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71863" y="1462075"/>
              <a:ext cx="349525" cy="211475"/>
            </a:xfrm>
            <a:custGeom>
              <a:avLst/>
              <a:gdLst/>
              <a:ahLst/>
              <a:cxnLst/>
              <a:rect l="l" t="t" r="r" b="b"/>
              <a:pathLst>
                <a:path w="13981" h="8459" extrusionOk="0">
                  <a:moveTo>
                    <a:pt x="11503" y="1366"/>
                  </a:moveTo>
                  <a:cubicBezTo>
                    <a:pt x="11723" y="1366"/>
                    <a:pt x="11909" y="1552"/>
                    <a:pt x="11909" y="1772"/>
                  </a:cubicBezTo>
                  <a:cubicBezTo>
                    <a:pt x="11909" y="2002"/>
                    <a:pt x="11723" y="2188"/>
                    <a:pt x="11503" y="2188"/>
                  </a:cubicBezTo>
                  <a:lnTo>
                    <a:pt x="9581" y="2188"/>
                  </a:lnTo>
                  <a:cubicBezTo>
                    <a:pt x="9362" y="2188"/>
                    <a:pt x="9176" y="2002"/>
                    <a:pt x="9176" y="1772"/>
                  </a:cubicBezTo>
                  <a:cubicBezTo>
                    <a:pt x="9176" y="1552"/>
                    <a:pt x="9362" y="1366"/>
                    <a:pt x="9581" y="1366"/>
                  </a:cubicBezTo>
                  <a:close/>
                  <a:moveTo>
                    <a:pt x="7951" y="1366"/>
                  </a:moveTo>
                  <a:cubicBezTo>
                    <a:pt x="8171" y="1366"/>
                    <a:pt x="8357" y="1552"/>
                    <a:pt x="8357" y="1772"/>
                  </a:cubicBezTo>
                  <a:lnTo>
                    <a:pt x="8357" y="3413"/>
                  </a:lnTo>
                  <a:cubicBezTo>
                    <a:pt x="8357" y="3635"/>
                    <a:pt x="8171" y="3818"/>
                    <a:pt x="7951" y="3818"/>
                  </a:cubicBezTo>
                  <a:lnTo>
                    <a:pt x="2489" y="3818"/>
                  </a:lnTo>
                  <a:cubicBezTo>
                    <a:pt x="2270" y="3818"/>
                    <a:pt x="2084" y="3635"/>
                    <a:pt x="2084" y="3413"/>
                  </a:cubicBezTo>
                  <a:lnTo>
                    <a:pt x="2084" y="1772"/>
                  </a:lnTo>
                  <a:cubicBezTo>
                    <a:pt x="2084" y="1552"/>
                    <a:pt x="2270" y="1366"/>
                    <a:pt x="2489" y="1366"/>
                  </a:cubicBezTo>
                  <a:close/>
                  <a:moveTo>
                    <a:pt x="11503" y="2996"/>
                  </a:moveTo>
                  <a:cubicBezTo>
                    <a:pt x="11723" y="2996"/>
                    <a:pt x="11909" y="3183"/>
                    <a:pt x="11909" y="3413"/>
                  </a:cubicBezTo>
                  <a:cubicBezTo>
                    <a:pt x="11909" y="3635"/>
                    <a:pt x="11723" y="3818"/>
                    <a:pt x="11503" y="3818"/>
                  </a:cubicBezTo>
                  <a:lnTo>
                    <a:pt x="9581" y="3818"/>
                  </a:lnTo>
                  <a:cubicBezTo>
                    <a:pt x="9362" y="3818"/>
                    <a:pt x="9176" y="3635"/>
                    <a:pt x="9176" y="3413"/>
                  </a:cubicBezTo>
                  <a:cubicBezTo>
                    <a:pt x="9176" y="3183"/>
                    <a:pt x="9362" y="2996"/>
                    <a:pt x="9581" y="2996"/>
                  </a:cubicBezTo>
                  <a:close/>
                  <a:moveTo>
                    <a:pt x="4400" y="4640"/>
                  </a:moveTo>
                  <a:cubicBezTo>
                    <a:pt x="4630" y="4640"/>
                    <a:pt x="4816" y="4827"/>
                    <a:pt x="4816" y="5046"/>
                  </a:cubicBezTo>
                  <a:cubicBezTo>
                    <a:pt x="4816" y="5276"/>
                    <a:pt x="4630" y="5462"/>
                    <a:pt x="4400" y="5462"/>
                  </a:cubicBezTo>
                  <a:lnTo>
                    <a:pt x="2489" y="5462"/>
                  </a:lnTo>
                  <a:cubicBezTo>
                    <a:pt x="2270" y="5462"/>
                    <a:pt x="2084" y="5276"/>
                    <a:pt x="2084" y="5046"/>
                  </a:cubicBezTo>
                  <a:cubicBezTo>
                    <a:pt x="2084" y="4827"/>
                    <a:pt x="2270" y="4640"/>
                    <a:pt x="2489" y="4640"/>
                  </a:cubicBezTo>
                  <a:close/>
                  <a:moveTo>
                    <a:pt x="7951" y="4640"/>
                  </a:moveTo>
                  <a:cubicBezTo>
                    <a:pt x="8171" y="4640"/>
                    <a:pt x="8357" y="4827"/>
                    <a:pt x="8357" y="5046"/>
                  </a:cubicBezTo>
                  <a:cubicBezTo>
                    <a:pt x="8357" y="5276"/>
                    <a:pt x="8171" y="5462"/>
                    <a:pt x="7951" y="5462"/>
                  </a:cubicBezTo>
                  <a:lnTo>
                    <a:pt x="6041" y="5462"/>
                  </a:lnTo>
                  <a:cubicBezTo>
                    <a:pt x="5810" y="5462"/>
                    <a:pt x="5624" y="5276"/>
                    <a:pt x="5624" y="5046"/>
                  </a:cubicBezTo>
                  <a:cubicBezTo>
                    <a:pt x="5624" y="4827"/>
                    <a:pt x="5810" y="4640"/>
                    <a:pt x="6041" y="4640"/>
                  </a:cubicBezTo>
                  <a:close/>
                  <a:moveTo>
                    <a:pt x="11503" y="4640"/>
                  </a:moveTo>
                  <a:cubicBezTo>
                    <a:pt x="11723" y="4640"/>
                    <a:pt x="11909" y="4827"/>
                    <a:pt x="11909" y="5046"/>
                  </a:cubicBezTo>
                  <a:cubicBezTo>
                    <a:pt x="11909" y="5276"/>
                    <a:pt x="11723" y="5462"/>
                    <a:pt x="11503" y="5462"/>
                  </a:cubicBezTo>
                  <a:lnTo>
                    <a:pt x="9581" y="5462"/>
                  </a:lnTo>
                  <a:cubicBezTo>
                    <a:pt x="9362" y="5462"/>
                    <a:pt x="9176" y="5276"/>
                    <a:pt x="9176" y="5046"/>
                  </a:cubicBezTo>
                  <a:cubicBezTo>
                    <a:pt x="9176" y="4827"/>
                    <a:pt x="9362" y="4640"/>
                    <a:pt x="9581" y="4640"/>
                  </a:cubicBezTo>
                  <a:close/>
                  <a:moveTo>
                    <a:pt x="4400" y="6284"/>
                  </a:moveTo>
                  <a:cubicBezTo>
                    <a:pt x="4630" y="6284"/>
                    <a:pt x="4816" y="6457"/>
                    <a:pt x="4816" y="6690"/>
                  </a:cubicBezTo>
                  <a:cubicBezTo>
                    <a:pt x="4816" y="6909"/>
                    <a:pt x="4630" y="7093"/>
                    <a:pt x="4400" y="7093"/>
                  </a:cubicBezTo>
                  <a:lnTo>
                    <a:pt x="2489" y="7093"/>
                  </a:lnTo>
                  <a:cubicBezTo>
                    <a:pt x="2270" y="7093"/>
                    <a:pt x="2084" y="6909"/>
                    <a:pt x="2084" y="6690"/>
                  </a:cubicBezTo>
                  <a:cubicBezTo>
                    <a:pt x="2084" y="6457"/>
                    <a:pt x="2270" y="6284"/>
                    <a:pt x="2489" y="6284"/>
                  </a:cubicBezTo>
                  <a:close/>
                  <a:moveTo>
                    <a:pt x="7951" y="6284"/>
                  </a:moveTo>
                  <a:cubicBezTo>
                    <a:pt x="8171" y="6284"/>
                    <a:pt x="8357" y="6457"/>
                    <a:pt x="8357" y="6690"/>
                  </a:cubicBezTo>
                  <a:cubicBezTo>
                    <a:pt x="8357" y="6909"/>
                    <a:pt x="8171" y="7093"/>
                    <a:pt x="7951" y="7093"/>
                  </a:cubicBezTo>
                  <a:lnTo>
                    <a:pt x="6041" y="7093"/>
                  </a:lnTo>
                  <a:cubicBezTo>
                    <a:pt x="5810" y="7093"/>
                    <a:pt x="5624" y="6909"/>
                    <a:pt x="5624" y="6690"/>
                  </a:cubicBezTo>
                  <a:cubicBezTo>
                    <a:pt x="5624" y="6457"/>
                    <a:pt x="5810" y="6284"/>
                    <a:pt x="6041" y="6284"/>
                  </a:cubicBezTo>
                  <a:close/>
                  <a:moveTo>
                    <a:pt x="11503" y="6284"/>
                  </a:moveTo>
                  <a:cubicBezTo>
                    <a:pt x="11723" y="6284"/>
                    <a:pt x="11909" y="6457"/>
                    <a:pt x="11909" y="6690"/>
                  </a:cubicBezTo>
                  <a:cubicBezTo>
                    <a:pt x="11909" y="6909"/>
                    <a:pt x="11723" y="7093"/>
                    <a:pt x="11503" y="7093"/>
                  </a:cubicBezTo>
                  <a:lnTo>
                    <a:pt x="9581" y="7093"/>
                  </a:lnTo>
                  <a:cubicBezTo>
                    <a:pt x="9362" y="7093"/>
                    <a:pt x="9176" y="6909"/>
                    <a:pt x="9176" y="6690"/>
                  </a:cubicBezTo>
                  <a:cubicBezTo>
                    <a:pt x="9176" y="6457"/>
                    <a:pt x="9362" y="6284"/>
                    <a:pt x="9581" y="6284"/>
                  </a:cubicBezTo>
                  <a:close/>
                  <a:moveTo>
                    <a:pt x="1239" y="0"/>
                  </a:moveTo>
                  <a:cubicBezTo>
                    <a:pt x="556" y="0"/>
                    <a:pt x="1" y="556"/>
                    <a:pt x="1" y="1228"/>
                  </a:cubicBezTo>
                  <a:lnTo>
                    <a:pt x="1" y="8459"/>
                  </a:lnTo>
                  <a:lnTo>
                    <a:pt x="13980" y="8459"/>
                  </a:lnTo>
                  <a:lnTo>
                    <a:pt x="13980" y="1228"/>
                  </a:lnTo>
                  <a:cubicBezTo>
                    <a:pt x="13980" y="556"/>
                    <a:pt x="13436" y="0"/>
                    <a:pt x="12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7" name="Google Shape;1627;p7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1890" y="4423217"/>
            <a:ext cx="297009" cy="296363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7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013" y="1415900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77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7650114" y="1000654"/>
            <a:ext cx="338446" cy="338446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0" name="Google Shape;1630;p77"/>
          <p:cNvGrpSpPr>
            <a:grpSpLocks noGrp="1" noUngrp="1" noRot="1" noMove="1" noResize="1"/>
          </p:cNvGrpSpPr>
          <p:nvPr/>
        </p:nvGrpSpPr>
        <p:grpSpPr>
          <a:xfrm>
            <a:off x="6341925" y="4281402"/>
            <a:ext cx="743279" cy="485160"/>
            <a:chOff x="4842900" y="2922987"/>
            <a:chExt cx="436632" cy="284986"/>
          </a:xfrm>
        </p:grpSpPr>
        <p:sp>
          <p:nvSpPr>
            <p:cNvPr id="1631" name="Google Shape;1631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BBF6BE"/>
                </a:gs>
                <a:gs pos="100000">
                  <a:srgbClr val="4EE056"/>
                </a:gs>
              </a:gsLst>
              <a:lin ang="5400012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77"/>
          <p:cNvGrpSpPr>
            <a:grpSpLocks noGrp="1" noUngrp="1" noRot="1" noMove="1" noResize="1"/>
          </p:cNvGrpSpPr>
          <p:nvPr/>
        </p:nvGrpSpPr>
        <p:grpSpPr>
          <a:xfrm>
            <a:off x="5735811" y="1413054"/>
            <a:ext cx="612500" cy="296375"/>
            <a:chOff x="5658425" y="2734375"/>
            <a:chExt cx="612500" cy="296375"/>
          </a:xfrm>
        </p:grpSpPr>
        <p:sp>
          <p:nvSpPr>
            <p:cNvPr id="1634" name="Google Shape;1634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58425" y="2734375"/>
              <a:ext cx="612500" cy="296375"/>
            </a:xfrm>
            <a:custGeom>
              <a:avLst/>
              <a:gdLst/>
              <a:ahLst/>
              <a:cxnLst/>
              <a:rect l="l" t="t" r="r" b="b"/>
              <a:pathLst>
                <a:path w="24500" h="11855" extrusionOk="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58425" y="2734375"/>
              <a:ext cx="612500" cy="296375"/>
            </a:xfrm>
            <a:custGeom>
              <a:avLst/>
              <a:gdLst/>
              <a:ahLst/>
              <a:cxnLst/>
              <a:rect l="l" t="t" r="r" b="b"/>
              <a:pathLst>
                <a:path w="24500" h="11855" fill="none" extrusionOk="0">
                  <a:moveTo>
                    <a:pt x="18572" y="0"/>
                  </a:moveTo>
                  <a:lnTo>
                    <a:pt x="5928" y="0"/>
                  </a:lnTo>
                  <a:cubicBezTo>
                    <a:pt x="2645" y="0"/>
                    <a:pt x="1" y="2645"/>
                    <a:pt x="1" y="5928"/>
                  </a:cubicBezTo>
                  <a:lnTo>
                    <a:pt x="1" y="5928"/>
                  </a:lnTo>
                  <a:cubicBezTo>
                    <a:pt x="1" y="9180"/>
                    <a:pt x="2645" y="11855"/>
                    <a:pt x="5928" y="11855"/>
                  </a:cubicBezTo>
                  <a:lnTo>
                    <a:pt x="18572" y="11855"/>
                  </a:lnTo>
                  <a:cubicBezTo>
                    <a:pt x="21825" y="11855"/>
                    <a:pt x="24499" y="9180"/>
                    <a:pt x="24499" y="5928"/>
                  </a:cubicBezTo>
                  <a:lnTo>
                    <a:pt x="24499" y="5928"/>
                  </a:lnTo>
                  <a:cubicBezTo>
                    <a:pt x="24499" y="2645"/>
                    <a:pt x="21825" y="0"/>
                    <a:pt x="18572" y="0"/>
                  </a:cubicBezTo>
                  <a:close/>
                </a:path>
              </a:pathLst>
            </a:custGeom>
            <a:noFill/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91400" y="2808075"/>
              <a:ext cx="140600" cy="134525"/>
            </a:xfrm>
            <a:custGeom>
              <a:avLst/>
              <a:gdLst/>
              <a:ahLst/>
              <a:cxnLst/>
              <a:rect l="l" t="t" r="r" b="b"/>
              <a:pathLst>
                <a:path w="5624" h="5381" extrusionOk="0">
                  <a:moveTo>
                    <a:pt x="2797" y="1"/>
                  </a:moveTo>
                  <a:lnTo>
                    <a:pt x="1916" y="1764"/>
                  </a:lnTo>
                  <a:lnTo>
                    <a:pt x="1" y="2068"/>
                  </a:lnTo>
                  <a:lnTo>
                    <a:pt x="1399" y="3435"/>
                  </a:lnTo>
                  <a:lnTo>
                    <a:pt x="1065" y="5381"/>
                  </a:lnTo>
                  <a:lnTo>
                    <a:pt x="2797" y="4469"/>
                  </a:lnTo>
                  <a:lnTo>
                    <a:pt x="4560" y="5381"/>
                  </a:lnTo>
                  <a:lnTo>
                    <a:pt x="4195" y="3435"/>
                  </a:lnTo>
                  <a:lnTo>
                    <a:pt x="5624" y="2068"/>
                  </a:lnTo>
                  <a:lnTo>
                    <a:pt x="3679" y="1764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97350" y="2808075"/>
              <a:ext cx="140600" cy="134525"/>
            </a:xfrm>
            <a:custGeom>
              <a:avLst/>
              <a:gdLst/>
              <a:ahLst/>
              <a:cxnLst/>
              <a:rect l="l" t="t" r="r" b="b"/>
              <a:pathLst>
                <a:path w="5624" h="5381" extrusionOk="0">
                  <a:moveTo>
                    <a:pt x="2796" y="1"/>
                  </a:moveTo>
                  <a:lnTo>
                    <a:pt x="1945" y="1764"/>
                  </a:lnTo>
                  <a:lnTo>
                    <a:pt x="0" y="2068"/>
                  </a:lnTo>
                  <a:lnTo>
                    <a:pt x="1398" y="3435"/>
                  </a:lnTo>
                  <a:lnTo>
                    <a:pt x="1064" y="5381"/>
                  </a:lnTo>
                  <a:lnTo>
                    <a:pt x="2796" y="4469"/>
                  </a:lnTo>
                  <a:lnTo>
                    <a:pt x="4559" y="5381"/>
                  </a:lnTo>
                  <a:lnTo>
                    <a:pt x="4225" y="3435"/>
                  </a:lnTo>
                  <a:lnTo>
                    <a:pt x="5623" y="2068"/>
                  </a:lnTo>
                  <a:lnTo>
                    <a:pt x="3678" y="1764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47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800" fill="hold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8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81"/>
          <p:cNvSpPr txBox="1">
            <a:spLocks noGrp="1"/>
          </p:cNvSpPr>
          <p:nvPr>
            <p:ph type="title"/>
          </p:nvPr>
        </p:nvSpPr>
        <p:spPr>
          <a:xfrm>
            <a:off x="612879" y="750975"/>
            <a:ext cx="5201355" cy="269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DANH SÁCH KỊCH BẢN  (USE-CASE)</a:t>
            </a:r>
            <a:endParaRPr sz="1800"/>
          </a:p>
        </p:txBody>
      </p:sp>
      <p:sp>
        <p:nvSpPr>
          <p:cNvPr id="1764" name="Google Shape;1764;p81"/>
          <p:cNvSpPr txBox="1"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369213" y="750975"/>
            <a:ext cx="6197778" cy="4411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 dirty="0"/>
              <a:t>1.Use case quản lý tài khoản</a:t>
            </a:r>
            <a:r>
              <a:rPr lang="en-US" sz="1600" dirty="0"/>
              <a:t>.</a:t>
            </a:r>
            <a:endParaRPr lang="vi-VN" sz="1600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 dirty="0"/>
              <a:t>2.Use case quản lý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mục</a:t>
            </a:r>
            <a:r>
              <a:rPr lang="en-US" sz="16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 dirty="0"/>
              <a:t>3.Use case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vị</a:t>
            </a:r>
            <a:r>
              <a:rPr lang="en-US" sz="1600" dirty="0"/>
              <a:t>.</a:t>
            </a:r>
          </a:p>
          <a:p>
            <a:pPr marL="0" indent="0" algn="just">
              <a:spcAft>
                <a:spcPts val="1200"/>
              </a:spcAft>
            </a:pPr>
            <a:r>
              <a:rPr lang="en-US" sz="1600" dirty="0"/>
              <a:t>4.Use case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.</a:t>
            </a:r>
            <a:endParaRPr lang="vi-VN" sz="1600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5</a:t>
            </a:r>
            <a:r>
              <a:rPr lang="vi-VN" sz="1600" dirty="0"/>
              <a:t>.Use case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phòng</a:t>
            </a:r>
            <a:r>
              <a:rPr lang="en-US" sz="1600" dirty="0"/>
              <a:t> ban.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6</a:t>
            </a:r>
            <a:r>
              <a:rPr lang="vi-VN" sz="1600" dirty="0"/>
              <a:t>.Use case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cáo</a:t>
            </a:r>
            <a:r>
              <a:rPr lang="en-US" sz="1600" dirty="0"/>
              <a:t>,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kê</a:t>
            </a:r>
            <a:r>
              <a:rPr lang="en-US" sz="1600" dirty="0"/>
              <a:t>.</a:t>
            </a:r>
            <a:endParaRPr lang="vi-VN" sz="1600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7</a:t>
            </a:r>
            <a:r>
              <a:rPr lang="vi-VN" sz="1600" dirty="0"/>
              <a:t>.Use case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cứu</a:t>
            </a:r>
            <a:r>
              <a:rPr lang="en-US" sz="16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8</a:t>
            </a:r>
            <a:r>
              <a:rPr lang="vi-VN" sz="1600" dirty="0"/>
              <a:t>.Use case</a:t>
            </a:r>
            <a:r>
              <a:rPr lang="en-US" sz="1600" dirty="0"/>
              <a:t>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khen</a:t>
            </a:r>
            <a:r>
              <a:rPr lang="en-US" sz="1600" dirty="0"/>
              <a:t> </a:t>
            </a:r>
            <a:r>
              <a:rPr lang="en-US" sz="1600" dirty="0" err="1"/>
              <a:t>thưởng</a:t>
            </a:r>
            <a:r>
              <a:rPr lang="en-US" sz="1600" dirty="0"/>
              <a:t>, </a:t>
            </a:r>
            <a:r>
              <a:rPr lang="en-US" sz="1600" dirty="0" err="1"/>
              <a:t>kỷ</a:t>
            </a:r>
            <a:r>
              <a:rPr lang="en-US" sz="1600" dirty="0"/>
              <a:t> </a:t>
            </a:r>
            <a:r>
              <a:rPr lang="en-US" sz="1600" dirty="0" err="1"/>
              <a:t>luật</a:t>
            </a:r>
            <a:r>
              <a:rPr lang="en-US" sz="1600" dirty="0"/>
              <a:t>.</a:t>
            </a:r>
            <a:endParaRPr lang="vi-VN" sz="1600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9</a:t>
            </a:r>
            <a:r>
              <a:rPr lang="vi-VN" sz="1600" dirty="0"/>
              <a:t>.Use case quản lý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lịch</a:t>
            </a:r>
            <a:r>
              <a:rPr lang="en-US" sz="1600" dirty="0"/>
              <a:t>.</a:t>
            </a:r>
          </a:p>
        </p:txBody>
      </p:sp>
      <p:grpSp>
        <p:nvGrpSpPr>
          <p:cNvPr id="1765" name="Google Shape;1765;p81"/>
          <p:cNvGrpSpPr>
            <a:grpSpLocks noGrp="1" noUngrp="1" noRot="1" noMove="1" noResize="1"/>
          </p:cNvGrpSpPr>
          <p:nvPr/>
        </p:nvGrpSpPr>
        <p:grpSpPr>
          <a:xfrm>
            <a:off x="7773004" y="2555032"/>
            <a:ext cx="934369" cy="686218"/>
            <a:chOff x="2277700" y="3137375"/>
            <a:chExt cx="1001575" cy="735575"/>
          </a:xfrm>
        </p:grpSpPr>
        <p:sp>
          <p:nvSpPr>
            <p:cNvPr id="1766" name="Google Shape;1766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77700" y="3137375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86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11150" y="3230825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8650" y="35895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8650" y="366927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8650" y="3748325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81"/>
          <p:cNvGrpSpPr>
            <a:grpSpLocks noGrp="1" noUngrp="1" noRot="1" noMove="1" noResize="1"/>
          </p:cNvGrpSpPr>
          <p:nvPr/>
        </p:nvGrpSpPr>
        <p:grpSpPr>
          <a:xfrm>
            <a:off x="6230674" y="1418510"/>
            <a:ext cx="1545019" cy="3125121"/>
            <a:chOff x="5340455" y="1253108"/>
            <a:chExt cx="1656146" cy="3349899"/>
          </a:xfrm>
        </p:grpSpPr>
        <p:grpSp>
          <p:nvGrpSpPr>
            <p:cNvPr id="1773" name="Google Shape;1773;p81"/>
            <p:cNvGrpSpPr>
              <a:grpSpLocks noGrp="1" noUngrp="1" noRot="1" noMove="1" noResize="1"/>
            </p:cNvGrpSpPr>
            <p:nvPr/>
          </p:nvGrpSpPr>
          <p:grpSpPr>
            <a:xfrm>
              <a:off x="5340455" y="1253108"/>
              <a:ext cx="1656146" cy="3349899"/>
              <a:chOff x="2135600" y="1562875"/>
              <a:chExt cx="1268300" cy="2565400"/>
            </a:xfrm>
          </p:grpSpPr>
          <p:sp>
            <p:nvSpPr>
              <p:cNvPr id="1774" name="Google Shape;1774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35600" y="1562875"/>
                <a:ext cx="1268300" cy="2565400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61450" y="2933725"/>
                <a:ext cx="1215850" cy="11596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61450" y="1598600"/>
                <a:ext cx="1215850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61450" y="1777150"/>
                <a:ext cx="1215850" cy="1155075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11750" y="2018800"/>
                <a:ext cx="515250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20579" extrusionOk="0">
                    <a:moveTo>
                      <a:pt x="10305" y="1"/>
                    </a:moveTo>
                    <a:cubicBezTo>
                      <a:pt x="4651" y="1"/>
                      <a:pt x="1" y="4621"/>
                      <a:pt x="1" y="10305"/>
                    </a:cubicBezTo>
                    <a:cubicBezTo>
                      <a:pt x="1" y="15958"/>
                      <a:pt x="4651" y="20579"/>
                      <a:pt x="10305" y="20579"/>
                    </a:cubicBezTo>
                    <a:cubicBezTo>
                      <a:pt x="16019" y="20579"/>
                      <a:pt x="20609" y="15958"/>
                      <a:pt x="20609" y="10305"/>
                    </a:cubicBezTo>
                    <a:cubicBezTo>
                      <a:pt x="20609" y="4621"/>
                      <a:pt x="15959" y="1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668300" y="2092125"/>
                <a:ext cx="20292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7377" extrusionOk="0">
                    <a:moveTo>
                      <a:pt x="4017" y="0"/>
                    </a:moveTo>
                    <a:cubicBezTo>
                      <a:pt x="2363" y="0"/>
                      <a:pt x="870" y="1135"/>
                      <a:pt x="456" y="2843"/>
                    </a:cubicBezTo>
                    <a:cubicBezTo>
                      <a:pt x="0" y="4819"/>
                      <a:pt x="1216" y="6794"/>
                      <a:pt x="3192" y="7281"/>
                    </a:cubicBezTo>
                    <a:cubicBezTo>
                      <a:pt x="3472" y="7345"/>
                      <a:pt x="3753" y="7376"/>
                      <a:pt x="4030" y="7376"/>
                    </a:cubicBezTo>
                    <a:cubicBezTo>
                      <a:pt x="5706" y="7376"/>
                      <a:pt x="7238" y="6241"/>
                      <a:pt x="7630" y="4545"/>
                    </a:cubicBezTo>
                    <a:cubicBezTo>
                      <a:pt x="8116" y="2539"/>
                      <a:pt x="6870" y="563"/>
                      <a:pt x="4894" y="107"/>
                    </a:cubicBezTo>
                    <a:cubicBezTo>
                      <a:pt x="4600" y="35"/>
                      <a:pt x="4306" y="0"/>
                      <a:pt x="4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93075" y="2315175"/>
                <a:ext cx="353375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14135" h="8086" extrusionOk="0">
                    <a:moveTo>
                      <a:pt x="7052" y="0"/>
                    </a:moveTo>
                    <a:cubicBezTo>
                      <a:pt x="3800" y="0"/>
                      <a:pt x="1003" y="2097"/>
                      <a:pt x="0" y="5015"/>
                    </a:cubicBezTo>
                    <a:cubicBezTo>
                      <a:pt x="1763" y="6900"/>
                      <a:pt x="4286" y="8085"/>
                      <a:pt x="7052" y="8085"/>
                    </a:cubicBezTo>
                    <a:cubicBezTo>
                      <a:pt x="9818" y="8085"/>
                      <a:pt x="12341" y="6900"/>
                      <a:pt x="14134" y="5015"/>
                    </a:cubicBezTo>
                    <a:cubicBezTo>
                      <a:pt x="13101" y="2097"/>
                      <a:pt x="10335" y="0"/>
                      <a:pt x="7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52800" y="2625950"/>
                <a:ext cx="4065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36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lnTo>
                      <a:pt x="15593" y="1369"/>
                    </a:lnTo>
                    <a:cubicBezTo>
                      <a:pt x="15958" y="1369"/>
                      <a:pt x="16262" y="1065"/>
                      <a:pt x="16262" y="670"/>
                    </a:cubicBezTo>
                    <a:cubicBezTo>
                      <a:pt x="16262" y="305"/>
                      <a:pt x="15958" y="1"/>
                      <a:pt x="15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81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634850" y="2712575"/>
                <a:ext cx="2432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400" extrusionOk="0">
                    <a:moveTo>
                      <a:pt x="67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095"/>
                      <a:pt x="305" y="1399"/>
                      <a:pt x="670" y="1399"/>
                    </a:cubicBezTo>
                    <a:lnTo>
                      <a:pt x="9028" y="1399"/>
                    </a:lnTo>
                    <a:cubicBezTo>
                      <a:pt x="9424" y="1399"/>
                      <a:pt x="9728" y="1095"/>
                      <a:pt x="9728" y="700"/>
                    </a:cubicBezTo>
                    <a:cubicBezTo>
                      <a:pt x="9728" y="335"/>
                      <a:pt x="9424" y="1"/>
                      <a:pt x="9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3" name="Google Shape;1783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79875" y="35301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LOGIN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784" name="Google Shape;1784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79875" y="3865775"/>
              <a:ext cx="1377300" cy="233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NEW ACCOUNT</a:t>
              </a:r>
              <a:endParaRPr sz="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785" name="Google Shape;1785;p81"/>
          <p:cNvGrpSpPr>
            <a:grpSpLocks noGrp="1" noUngrp="1" noRot="1" noMove="1" noResize="1"/>
          </p:cNvGrpSpPr>
          <p:nvPr/>
        </p:nvGrpSpPr>
        <p:grpSpPr>
          <a:xfrm>
            <a:off x="5792241" y="2817800"/>
            <a:ext cx="548009" cy="547985"/>
            <a:chOff x="1891675" y="2449675"/>
            <a:chExt cx="587425" cy="587400"/>
          </a:xfrm>
        </p:grpSpPr>
        <p:sp>
          <p:nvSpPr>
            <p:cNvPr id="1786" name="Google Shape;1786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91675" y="2449675"/>
              <a:ext cx="587425" cy="587400"/>
            </a:xfrm>
            <a:custGeom>
              <a:avLst/>
              <a:gdLst/>
              <a:ahLst/>
              <a:cxnLst/>
              <a:rect l="l" t="t" r="r" b="b"/>
              <a:pathLst>
                <a:path w="23497" h="23496" extrusionOk="0">
                  <a:moveTo>
                    <a:pt x="2281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21216"/>
                  </a:lnTo>
                  <a:cubicBezTo>
                    <a:pt x="1" y="22462"/>
                    <a:pt x="1034" y="23496"/>
                    <a:pt x="2281" y="23496"/>
                  </a:cubicBezTo>
                  <a:lnTo>
                    <a:pt x="21217" y="23496"/>
                  </a:lnTo>
                  <a:cubicBezTo>
                    <a:pt x="22494" y="23496"/>
                    <a:pt x="23497" y="22462"/>
                    <a:pt x="23497" y="21216"/>
                  </a:cubicBezTo>
                  <a:lnTo>
                    <a:pt x="23497" y="2280"/>
                  </a:lnTo>
                  <a:cubicBezTo>
                    <a:pt x="23497" y="1034"/>
                    <a:pt x="22463" y="0"/>
                    <a:pt x="2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15250" y="2472450"/>
              <a:ext cx="541825" cy="541825"/>
            </a:xfrm>
            <a:custGeom>
              <a:avLst/>
              <a:gdLst/>
              <a:ahLst/>
              <a:cxnLst/>
              <a:rect l="l" t="t" r="r" b="b"/>
              <a:pathLst>
                <a:path w="21673" h="21673" extrusionOk="0">
                  <a:moveTo>
                    <a:pt x="1368" y="1"/>
                  </a:moveTo>
                  <a:cubicBezTo>
                    <a:pt x="608" y="1"/>
                    <a:pt x="0" y="609"/>
                    <a:pt x="0" y="1369"/>
                  </a:cubicBezTo>
                  <a:lnTo>
                    <a:pt x="0" y="20305"/>
                  </a:lnTo>
                  <a:cubicBezTo>
                    <a:pt x="0" y="21065"/>
                    <a:pt x="608" y="21673"/>
                    <a:pt x="1368" y="21673"/>
                  </a:cubicBezTo>
                  <a:lnTo>
                    <a:pt x="20305" y="21673"/>
                  </a:lnTo>
                  <a:cubicBezTo>
                    <a:pt x="21064" y="21673"/>
                    <a:pt x="21672" y="21065"/>
                    <a:pt x="21672" y="20305"/>
                  </a:cubicBezTo>
                  <a:lnTo>
                    <a:pt x="21672" y="1369"/>
                  </a:lnTo>
                  <a:cubicBezTo>
                    <a:pt x="21672" y="609"/>
                    <a:pt x="21064" y="1"/>
                    <a:pt x="20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15250" y="2581875"/>
              <a:ext cx="541825" cy="432400"/>
            </a:xfrm>
            <a:custGeom>
              <a:avLst/>
              <a:gdLst/>
              <a:ahLst/>
              <a:cxnLst/>
              <a:rect l="l" t="t" r="r" b="b"/>
              <a:pathLst>
                <a:path w="21673" h="17296" extrusionOk="0">
                  <a:moveTo>
                    <a:pt x="6809" y="1"/>
                  </a:moveTo>
                  <a:lnTo>
                    <a:pt x="0" y="10092"/>
                  </a:lnTo>
                  <a:lnTo>
                    <a:pt x="0" y="15959"/>
                  </a:lnTo>
                  <a:cubicBezTo>
                    <a:pt x="0" y="16688"/>
                    <a:pt x="608" y="17296"/>
                    <a:pt x="1368" y="17296"/>
                  </a:cubicBezTo>
                  <a:lnTo>
                    <a:pt x="20305" y="17296"/>
                  </a:lnTo>
                  <a:cubicBezTo>
                    <a:pt x="21064" y="17296"/>
                    <a:pt x="21672" y="16688"/>
                    <a:pt x="21672" y="15928"/>
                  </a:cubicBezTo>
                  <a:lnTo>
                    <a:pt x="21672" y="13071"/>
                  </a:lnTo>
                  <a:lnTo>
                    <a:pt x="16931" y="5958"/>
                  </a:lnTo>
                  <a:lnTo>
                    <a:pt x="13891" y="10487"/>
                  </a:lnTo>
                  <a:lnTo>
                    <a:pt x="13618" y="10092"/>
                  </a:lnTo>
                  <a:lnTo>
                    <a:pt x="6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26050" y="2543900"/>
              <a:ext cx="125400" cy="125400"/>
            </a:xfrm>
            <a:custGeom>
              <a:avLst/>
              <a:gdLst/>
              <a:ahLst/>
              <a:cxnLst/>
              <a:rect l="l" t="t" r="r" b="b"/>
              <a:pathLst>
                <a:path w="5016" h="5016" extrusionOk="0">
                  <a:moveTo>
                    <a:pt x="2523" y="0"/>
                  </a:moveTo>
                  <a:cubicBezTo>
                    <a:pt x="1094" y="0"/>
                    <a:pt x="0" y="1094"/>
                    <a:pt x="0" y="2523"/>
                  </a:cubicBezTo>
                  <a:cubicBezTo>
                    <a:pt x="0" y="3921"/>
                    <a:pt x="1094" y="5015"/>
                    <a:pt x="2523" y="5015"/>
                  </a:cubicBezTo>
                  <a:cubicBezTo>
                    <a:pt x="3921" y="5015"/>
                    <a:pt x="5015" y="3891"/>
                    <a:pt x="5015" y="2523"/>
                  </a:cubicBezTo>
                  <a:cubicBezTo>
                    <a:pt x="5015" y="1155"/>
                    <a:pt x="3921" y="0"/>
                    <a:pt x="2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8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2825" y="1521400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8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5649" y="2310858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7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" grpId="0"/>
      <p:bldP spid="17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83"/>
          <p:cNvGrpSpPr>
            <a:grpSpLocks noGrp="1" noUngrp="1" noRot="1" noMove="1" noResize="1"/>
          </p:cNvGrpSpPr>
          <p:nvPr/>
        </p:nvGrpSpPr>
        <p:grpSpPr>
          <a:xfrm>
            <a:off x="985929" y="1613692"/>
            <a:ext cx="588878" cy="410243"/>
            <a:chOff x="7718626" y="1238667"/>
            <a:chExt cx="627000" cy="436800"/>
          </a:xfrm>
        </p:grpSpPr>
        <p:sp>
          <p:nvSpPr>
            <p:cNvPr id="1859" name="Google Shape;1859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18626" y="1238667"/>
              <a:ext cx="627000" cy="436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73613" y="1296725"/>
              <a:ext cx="212025" cy="294850"/>
            </a:xfrm>
            <a:custGeom>
              <a:avLst/>
              <a:gdLst/>
              <a:ahLst/>
              <a:cxnLst/>
              <a:rect l="l" t="t" r="r" b="b"/>
              <a:pathLst>
                <a:path w="8481" h="11794" extrusionOk="0">
                  <a:moveTo>
                    <a:pt x="3496" y="0"/>
                  </a:moveTo>
                  <a:cubicBezTo>
                    <a:pt x="3161" y="0"/>
                    <a:pt x="2888" y="274"/>
                    <a:pt x="2888" y="608"/>
                  </a:cubicBezTo>
                  <a:lnTo>
                    <a:pt x="2888" y="1733"/>
                  </a:lnTo>
                  <a:lnTo>
                    <a:pt x="91" y="5411"/>
                  </a:lnTo>
                  <a:cubicBezTo>
                    <a:pt x="31" y="5471"/>
                    <a:pt x="0" y="5563"/>
                    <a:pt x="0" y="5623"/>
                  </a:cubicBezTo>
                  <a:lnTo>
                    <a:pt x="0" y="11399"/>
                  </a:lnTo>
                  <a:cubicBezTo>
                    <a:pt x="0" y="11642"/>
                    <a:pt x="152" y="11794"/>
                    <a:pt x="395" y="11794"/>
                  </a:cubicBezTo>
                  <a:lnTo>
                    <a:pt x="6870" y="11794"/>
                  </a:lnTo>
                  <a:cubicBezTo>
                    <a:pt x="7325" y="11794"/>
                    <a:pt x="7721" y="11399"/>
                    <a:pt x="7721" y="10943"/>
                  </a:cubicBezTo>
                  <a:cubicBezTo>
                    <a:pt x="7721" y="10487"/>
                    <a:pt x="7325" y="10122"/>
                    <a:pt x="6870" y="10122"/>
                  </a:cubicBezTo>
                  <a:lnTo>
                    <a:pt x="7173" y="10122"/>
                  </a:lnTo>
                  <a:cubicBezTo>
                    <a:pt x="7690" y="10122"/>
                    <a:pt x="8085" y="9696"/>
                    <a:pt x="8085" y="9210"/>
                  </a:cubicBezTo>
                  <a:cubicBezTo>
                    <a:pt x="8085" y="8724"/>
                    <a:pt x="7690" y="8298"/>
                    <a:pt x="7173" y="8298"/>
                  </a:cubicBezTo>
                  <a:lnTo>
                    <a:pt x="7325" y="8298"/>
                  </a:lnTo>
                  <a:cubicBezTo>
                    <a:pt x="7873" y="8298"/>
                    <a:pt x="8298" y="7873"/>
                    <a:pt x="8298" y="7356"/>
                  </a:cubicBezTo>
                  <a:cubicBezTo>
                    <a:pt x="8298" y="6809"/>
                    <a:pt x="7873" y="6383"/>
                    <a:pt x="7325" y="6383"/>
                  </a:cubicBezTo>
                  <a:lnTo>
                    <a:pt x="7477" y="6383"/>
                  </a:lnTo>
                  <a:cubicBezTo>
                    <a:pt x="7541" y="6397"/>
                    <a:pt x="7604" y="6403"/>
                    <a:pt x="7663" y="6403"/>
                  </a:cubicBezTo>
                  <a:cubicBezTo>
                    <a:pt x="8144" y="6403"/>
                    <a:pt x="8481" y="5992"/>
                    <a:pt x="8481" y="5532"/>
                  </a:cubicBezTo>
                  <a:cubicBezTo>
                    <a:pt x="8481" y="4985"/>
                    <a:pt x="8025" y="4529"/>
                    <a:pt x="7477" y="4529"/>
                  </a:cubicBezTo>
                  <a:lnTo>
                    <a:pt x="3982" y="4529"/>
                  </a:lnTo>
                  <a:cubicBezTo>
                    <a:pt x="4529" y="3739"/>
                    <a:pt x="4803" y="2797"/>
                    <a:pt x="4803" y="1794"/>
                  </a:cubicBezTo>
                  <a:lnTo>
                    <a:pt x="4803" y="1307"/>
                  </a:lnTo>
                  <a:cubicBezTo>
                    <a:pt x="4803" y="578"/>
                    <a:pt x="4225" y="0"/>
                    <a:pt x="349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78613" y="1426650"/>
              <a:ext cx="80575" cy="190775"/>
            </a:xfrm>
            <a:custGeom>
              <a:avLst/>
              <a:gdLst/>
              <a:ahLst/>
              <a:cxnLst/>
              <a:rect l="l" t="t" r="r" b="b"/>
              <a:pathLst>
                <a:path w="3223" h="7631" extrusionOk="0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lnTo>
                    <a:pt x="1" y="7113"/>
                  </a:lnTo>
                  <a:cubicBezTo>
                    <a:pt x="1" y="7387"/>
                    <a:pt x="244" y="7630"/>
                    <a:pt x="487" y="7630"/>
                  </a:cubicBezTo>
                  <a:lnTo>
                    <a:pt x="2706" y="7630"/>
                  </a:lnTo>
                  <a:cubicBezTo>
                    <a:pt x="3010" y="7630"/>
                    <a:pt x="3223" y="7387"/>
                    <a:pt x="3192" y="7113"/>
                  </a:cubicBezTo>
                  <a:lnTo>
                    <a:pt x="3192" y="518"/>
                  </a:lnTo>
                  <a:cubicBezTo>
                    <a:pt x="3192" y="244"/>
                    <a:pt x="2979" y="1"/>
                    <a:pt x="270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83"/>
          <p:cNvGrpSpPr>
            <a:grpSpLocks noGrp="1" noUngrp="1" noRot="1" noMove="1" noResize="1"/>
          </p:cNvGrpSpPr>
          <p:nvPr/>
        </p:nvGrpSpPr>
        <p:grpSpPr>
          <a:xfrm>
            <a:off x="819606" y="2424913"/>
            <a:ext cx="1010747" cy="784263"/>
            <a:chOff x="1150100" y="2672675"/>
            <a:chExt cx="1076178" cy="835033"/>
          </a:xfrm>
        </p:grpSpPr>
        <p:sp>
          <p:nvSpPr>
            <p:cNvPr id="1863" name="Google Shape;1863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83"/>
            <p:cNvGrpSpPr>
              <a:grpSpLocks noGrp="1" noUngrp="1" noRot="1" noMove="1" noResize="1"/>
            </p:cNvGrpSpPr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1865" name="Google Shape;1865;p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83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0" name="Google Shape;1870;p83"/>
          <p:cNvGrpSpPr>
            <a:grpSpLocks noGrp="1" noUngrp="1" noRot="1" noMove="1" noResize="1"/>
          </p:cNvGrpSpPr>
          <p:nvPr/>
        </p:nvGrpSpPr>
        <p:grpSpPr>
          <a:xfrm>
            <a:off x="922750" y="3438100"/>
            <a:ext cx="712744" cy="301989"/>
            <a:chOff x="5021875" y="2898100"/>
            <a:chExt cx="622375" cy="263700"/>
          </a:xfrm>
        </p:grpSpPr>
        <p:sp>
          <p:nvSpPr>
            <p:cNvPr id="1871" name="Google Shape;1871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21875" y="2976375"/>
              <a:ext cx="622375" cy="185425"/>
            </a:xfrm>
            <a:custGeom>
              <a:avLst/>
              <a:gdLst/>
              <a:ahLst/>
              <a:cxnLst/>
              <a:rect l="l" t="t" r="r" b="b"/>
              <a:pathLst>
                <a:path w="24895" h="7417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779"/>
                    <a:pt x="669" y="7417"/>
                    <a:pt x="1459" y="7417"/>
                  </a:cubicBezTo>
                  <a:lnTo>
                    <a:pt x="23466" y="7417"/>
                  </a:lnTo>
                  <a:cubicBezTo>
                    <a:pt x="24256" y="7417"/>
                    <a:pt x="24894" y="6748"/>
                    <a:pt x="24894" y="5988"/>
                  </a:cubicBezTo>
                  <a:lnTo>
                    <a:pt x="248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21875" y="2898100"/>
              <a:ext cx="622375" cy="77525"/>
            </a:xfrm>
            <a:custGeom>
              <a:avLst/>
              <a:gdLst/>
              <a:ahLst/>
              <a:cxnLst/>
              <a:rect l="l" t="t" r="r" b="b"/>
              <a:pathLst>
                <a:path w="24895" h="3101" extrusionOk="0">
                  <a:moveTo>
                    <a:pt x="1459" y="1"/>
                  </a:moveTo>
                  <a:cubicBezTo>
                    <a:pt x="669" y="1"/>
                    <a:pt x="0" y="639"/>
                    <a:pt x="0" y="1429"/>
                  </a:cubicBezTo>
                  <a:lnTo>
                    <a:pt x="0" y="3101"/>
                  </a:lnTo>
                  <a:lnTo>
                    <a:pt x="24894" y="3101"/>
                  </a:lnTo>
                  <a:lnTo>
                    <a:pt x="24894" y="1429"/>
                  </a:lnTo>
                  <a:cubicBezTo>
                    <a:pt x="24894" y="639"/>
                    <a:pt x="24256" y="1"/>
                    <a:pt x="2346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69750" y="292242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2292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7687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88750" y="3020450"/>
              <a:ext cx="95000" cy="95000"/>
            </a:xfrm>
            <a:custGeom>
              <a:avLst/>
              <a:gdLst/>
              <a:ahLst/>
              <a:cxnLst/>
              <a:rect l="l" t="t" r="r" b="b"/>
              <a:pathLst>
                <a:path w="3800" h="3800" extrusionOk="0">
                  <a:moveTo>
                    <a:pt x="1885" y="0"/>
                  </a:moveTo>
                  <a:cubicBezTo>
                    <a:pt x="821" y="0"/>
                    <a:pt x="0" y="821"/>
                    <a:pt x="0" y="1885"/>
                  </a:cubicBezTo>
                  <a:cubicBezTo>
                    <a:pt x="0" y="2949"/>
                    <a:pt x="821" y="3800"/>
                    <a:pt x="1885" y="3800"/>
                  </a:cubicBezTo>
                  <a:cubicBezTo>
                    <a:pt x="2948" y="3800"/>
                    <a:pt x="3800" y="2949"/>
                    <a:pt x="3800" y="1885"/>
                  </a:cubicBezTo>
                  <a:cubicBezTo>
                    <a:pt x="3800" y="821"/>
                    <a:pt x="2918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25525" y="3031850"/>
              <a:ext cx="335125" cy="22825"/>
            </a:xfrm>
            <a:custGeom>
              <a:avLst/>
              <a:gdLst/>
              <a:ahLst/>
              <a:cxnLst/>
              <a:rect l="l" t="t" r="r" b="b"/>
              <a:pathLst>
                <a:path w="13405" h="913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lnTo>
                    <a:pt x="0" y="487"/>
                  </a:lnTo>
                  <a:cubicBezTo>
                    <a:pt x="0" y="730"/>
                    <a:pt x="183" y="912"/>
                    <a:pt x="426" y="912"/>
                  </a:cubicBezTo>
                  <a:lnTo>
                    <a:pt x="12979" y="912"/>
                  </a:lnTo>
                  <a:cubicBezTo>
                    <a:pt x="13222" y="912"/>
                    <a:pt x="13405" y="730"/>
                    <a:pt x="13405" y="487"/>
                  </a:cubicBezTo>
                  <a:lnTo>
                    <a:pt x="13405" y="426"/>
                  </a:lnTo>
                  <a:cubicBezTo>
                    <a:pt x="13405" y="183"/>
                    <a:pt x="13222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25525" y="3086550"/>
              <a:ext cx="186950" cy="22825"/>
            </a:xfrm>
            <a:custGeom>
              <a:avLst/>
              <a:gdLst/>
              <a:ahLst/>
              <a:cxnLst/>
              <a:rect l="l" t="t" r="r" b="b"/>
              <a:pathLst>
                <a:path w="7478" h="91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lnTo>
                    <a:pt x="0" y="517"/>
                  </a:lnTo>
                  <a:cubicBezTo>
                    <a:pt x="0" y="730"/>
                    <a:pt x="183" y="913"/>
                    <a:pt x="426" y="913"/>
                  </a:cubicBezTo>
                  <a:lnTo>
                    <a:pt x="7052" y="913"/>
                  </a:lnTo>
                  <a:cubicBezTo>
                    <a:pt x="7295" y="913"/>
                    <a:pt x="7478" y="730"/>
                    <a:pt x="7478" y="517"/>
                  </a:cubicBezTo>
                  <a:lnTo>
                    <a:pt x="7478" y="426"/>
                  </a:lnTo>
                  <a:cubicBezTo>
                    <a:pt x="7478" y="183"/>
                    <a:pt x="7295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34500" y="3086550"/>
              <a:ext cx="53975" cy="22825"/>
            </a:xfrm>
            <a:custGeom>
              <a:avLst/>
              <a:gdLst/>
              <a:ahLst/>
              <a:cxnLst/>
              <a:rect l="l" t="t" r="r" b="b"/>
              <a:pathLst>
                <a:path w="2159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lnTo>
                    <a:pt x="1702" y="913"/>
                  </a:lnTo>
                  <a:cubicBezTo>
                    <a:pt x="1945" y="913"/>
                    <a:pt x="2128" y="730"/>
                    <a:pt x="2158" y="457"/>
                  </a:cubicBezTo>
                  <a:cubicBezTo>
                    <a:pt x="2158" y="214"/>
                    <a:pt x="19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0" name="Google Shape;1880;p8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30353" y="1977598"/>
            <a:ext cx="356425" cy="355650"/>
          </a:xfrm>
          <a:custGeom>
            <a:avLst/>
            <a:gdLst/>
            <a:ahLst/>
            <a:cxnLst/>
            <a:rect l="l" t="t" r="r" b="b"/>
            <a:pathLst>
              <a:path w="14257" h="14226" extrusionOk="0">
                <a:moveTo>
                  <a:pt x="7160" y="4895"/>
                </a:moveTo>
                <a:cubicBezTo>
                  <a:pt x="8066" y="4895"/>
                  <a:pt x="8891" y="5467"/>
                  <a:pt x="9180" y="6383"/>
                </a:cubicBezTo>
                <a:cubicBezTo>
                  <a:pt x="9575" y="7508"/>
                  <a:pt x="8967" y="8724"/>
                  <a:pt x="7812" y="9119"/>
                </a:cubicBezTo>
                <a:cubicBezTo>
                  <a:pt x="7591" y="9191"/>
                  <a:pt x="7367" y="9225"/>
                  <a:pt x="7145" y="9225"/>
                </a:cubicBezTo>
                <a:cubicBezTo>
                  <a:pt x="6241" y="9225"/>
                  <a:pt x="5394" y="8655"/>
                  <a:pt x="5077" y="7751"/>
                </a:cubicBezTo>
                <a:cubicBezTo>
                  <a:pt x="4712" y="6596"/>
                  <a:pt x="5320" y="5380"/>
                  <a:pt x="6444" y="5016"/>
                </a:cubicBezTo>
                <a:cubicBezTo>
                  <a:pt x="6683" y="4934"/>
                  <a:pt x="6924" y="4895"/>
                  <a:pt x="7160" y="4895"/>
                </a:cubicBezTo>
                <a:close/>
                <a:moveTo>
                  <a:pt x="6080" y="0"/>
                </a:moveTo>
                <a:lnTo>
                  <a:pt x="3526" y="851"/>
                </a:lnTo>
                <a:lnTo>
                  <a:pt x="4226" y="2827"/>
                </a:lnTo>
                <a:cubicBezTo>
                  <a:pt x="3830" y="3101"/>
                  <a:pt x="3526" y="3374"/>
                  <a:pt x="3222" y="3709"/>
                </a:cubicBezTo>
                <a:lnTo>
                  <a:pt x="1368" y="2797"/>
                </a:lnTo>
                <a:lnTo>
                  <a:pt x="183" y="5228"/>
                </a:lnTo>
                <a:lnTo>
                  <a:pt x="2037" y="6140"/>
                </a:lnTo>
                <a:cubicBezTo>
                  <a:pt x="1976" y="6566"/>
                  <a:pt x="1946" y="7022"/>
                  <a:pt x="1976" y="7478"/>
                </a:cubicBezTo>
                <a:lnTo>
                  <a:pt x="0" y="8146"/>
                </a:lnTo>
                <a:lnTo>
                  <a:pt x="852" y="10700"/>
                </a:lnTo>
                <a:lnTo>
                  <a:pt x="2827" y="10031"/>
                </a:lnTo>
                <a:cubicBezTo>
                  <a:pt x="3101" y="10396"/>
                  <a:pt x="3374" y="10700"/>
                  <a:pt x="3709" y="11004"/>
                </a:cubicBezTo>
                <a:lnTo>
                  <a:pt x="2797" y="12858"/>
                </a:lnTo>
                <a:lnTo>
                  <a:pt x="5229" y="14043"/>
                </a:lnTo>
                <a:lnTo>
                  <a:pt x="6140" y="12189"/>
                </a:lnTo>
                <a:cubicBezTo>
                  <a:pt x="6441" y="12232"/>
                  <a:pt x="6757" y="12275"/>
                  <a:pt x="7078" y="12275"/>
                </a:cubicBezTo>
                <a:cubicBezTo>
                  <a:pt x="7211" y="12275"/>
                  <a:pt x="7344" y="12268"/>
                  <a:pt x="7478" y="12250"/>
                </a:cubicBezTo>
                <a:lnTo>
                  <a:pt x="8147" y="14225"/>
                </a:lnTo>
                <a:lnTo>
                  <a:pt x="10700" y="13374"/>
                </a:lnTo>
                <a:lnTo>
                  <a:pt x="10031" y="11399"/>
                </a:lnTo>
                <a:cubicBezTo>
                  <a:pt x="10396" y="11125"/>
                  <a:pt x="10700" y="10852"/>
                  <a:pt x="11004" y="10517"/>
                </a:cubicBezTo>
                <a:lnTo>
                  <a:pt x="12858" y="11429"/>
                </a:lnTo>
                <a:lnTo>
                  <a:pt x="14043" y="8997"/>
                </a:lnTo>
                <a:lnTo>
                  <a:pt x="12189" y="8086"/>
                </a:lnTo>
                <a:cubicBezTo>
                  <a:pt x="12280" y="7660"/>
                  <a:pt x="12311" y="7204"/>
                  <a:pt x="12280" y="6748"/>
                </a:cubicBezTo>
                <a:lnTo>
                  <a:pt x="14256" y="6079"/>
                </a:lnTo>
                <a:lnTo>
                  <a:pt x="13375" y="3526"/>
                </a:lnTo>
                <a:lnTo>
                  <a:pt x="11399" y="4195"/>
                </a:lnTo>
                <a:cubicBezTo>
                  <a:pt x="11125" y="3830"/>
                  <a:pt x="10852" y="3526"/>
                  <a:pt x="10517" y="3222"/>
                </a:cubicBezTo>
                <a:lnTo>
                  <a:pt x="11429" y="1368"/>
                </a:lnTo>
                <a:lnTo>
                  <a:pt x="8998" y="183"/>
                </a:lnTo>
                <a:lnTo>
                  <a:pt x="8086" y="2037"/>
                </a:lnTo>
                <a:cubicBezTo>
                  <a:pt x="7785" y="1994"/>
                  <a:pt x="7469" y="1951"/>
                  <a:pt x="7148" y="1951"/>
                </a:cubicBezTo>
                <a:cubicBezTo>
                  <a:pt x="7015" y="1951"/>
                  <a:pt x="6882" y="1958"/>
                  <a:pt x="6748" y="1976"/>
                </a:cubicBezTo>
                <a:lnTo>
                  <a:pt x="60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5715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8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22750" y="3969013"/>
            <a:ext cx="250775" cy="250775"/>
          </a:xfrm>
          <a:custGeom>
            <a:avLst/>
            <a:gdLst/>
            <a:ahLst/>
            <a:cxnLst/>
            <a:rect l="l" t="t" r="r" b="b"/>
            <a:pathLst>
              <a:path w="10031" h="10031" extrusionOk="0">
                <a:moveTo>
                  <a:pt x="5047" y="3455"/>
                </a:moveTo>
                <a:cubicBezTo>
                  <a:pt x="5309" y="3455"/>
                  <a:pt x="5573" y="3526"/>
                  <a:pt x="5806" y="3678"/>
                </a:cubicBezTo>
                <a:cubicBezTo>
                  <a:pt x="6535" y="4134"/>
                  <a:pt x="6778" y="5046"/>
                  <a:pt x="6353" y="5775"/>
                </a:cubicBezTo>
                <a:cubicBezTo>
                  <a:pt x="6074" y="6254"/>
                  <a:pt x="5572" y="6523"/>
                  <a:pt x="5055" y="6523"/>
                </a:cubicBezTo>
                <a:cubicBezTo>
                  <a:pt x="4783" y="6523"/>
                  <a:pt x="4507" y="6449"/>
                  <a:pt x="4256" y="6292"/>
                </a:cubicBezTo>
                <a:cubicBezTo>
                  <a:pt x="3526" y="5897"/>
                  <a:pt x="3283" y="4924"/>
                  <a:pt x="3739" y="4225"/>
                </a:cubicBezTo>
                <a:cubicBezTo>
                  <a:pt x="4002" y="3739"/>
                  <a:pt x="4522" y="3455"/>
                  <a:pt x="5047" y="3455"/>
                </a:cubicBezTo>
                <a:close/>
                <a:moveTo>
                  <a:pt x="4681" y="0"/>
                </a:moveTo>
                <a:lnTo>
                  <a:pt x="2857" y="456"/>
                </a:lnTo>
                <a:lnTo>
                  <a:pt x="3222" y="1854"/>
                </a:lnTo>
                <a:cubicBezTo>
                  <a:pt x="2979" y="2006"/>
                  <a:pt x="2705" y="2189"/>
                  <a:pt x="2462" y="2432"/>
                </a:cubicBezTo>
                <a:lnTo>
                  <a:pt x="1216" y="1672"/>
                </a:lnTo>
                <a:lnTo>
                  <a:pt x="274" y="3313"/>
                </a:lnTo>
                <a:lnTo>
                  <a:pt x="1520" y="4073"/>
                </a:lnTo>
                <a:cubicBezTo>
                  <a:pt x="1459" y="4377"/>
                  <a:pt x="1398" y="4681"/>
                  <a:pt x="1398" y="4985"/>
                </a:cubicBezTo>
                <a:lnTo>
                  <a:pt x="0" y="5350"/>
                </a:lnTo>
                <a:lnTo>
                  <a:pt x="456" y="7173"/>
                </a:lnTo>
                <a:lnTo>
                  <a:pt x="1854" y="6809"/>
                </a:lnTo>
                <a:cubicBezTo>
                  <a:pt x="2006" y="7052"/>
                  <a:pt x="2189" y="7325"/>
                  <a:pt x="2432" y="7569"/>
                </a:cubicBezTo>
                <a:lnTo>
                  <a:pt x="1672" y="8815"/>
                </a:lnTo>
                <a:lnTo>
                  <a:pt x="3313" y="9757"/>
                </a:lnTo>
                <a:lnTo>
                  <a:pt x="4073" y="8511"/>
                </a:lnTo>
                <a:cubicBezTo>
                  <a:pt x="4377" y="8572"/>
                  <a:pt x="4681" y="8632"/>
                  <a:pt x="4985" y="8632"/>
                </a:cubicBezTo>
                <a:lnTo>
                  <a:pt x="5350" y="10031"/>
                </a:lnTo>
                <a:lnTo>
                  <a:pt x="7174" y="9575"/>
                </a:lnTo>
                <a:lnTo>
                  <a:pt x="6809" y="8176"/>
                </a:lnTo>
                <a:cubicBezTo>
                  <a:pt x="7052" y="8024"/>
                  <a:pt x="7326" y="7812"/>
                  <a:pt x="7569" y="7599"/>
                </a:cubicBezTo>
                <a:lnTo>
                  <a:pt x="8815" y="8359"/>
                </a:lnTo>
                <a:lnTo>
                  <a:pt x="9757" y="6717"/>
                </a:lnTo>
                <a:lnTo>
                  <a:pt x="8511" y="5958"/>
                </a:lnTo>
                <a:cubicBezTo>
                  <a:pt x="8572" y="5654"/>
                  <a:pt x="8633" y="5350"/>
                  <a:pt x="8633" y="5046"/>
                </a:cubicBezTo>
                <a:lnTo>
                  <a:pt x="10031" y="4681"/>
                </a:lnTo>
                <a:lnTo>
                  <a:pt x="9575" y="2857"/>
                </a:lnTo>
                <a:lnTo>
                  <a:pt x="8177" y="3222"/>
                </a:lnTo>
                <a:cubicBezTo>
                  <a:pt x="8025" y="2948"/>
                  <a:pt x="7842" y="2705"/>
                  <a:pt x="7599" y="2462"/>
                </a:cubicBezTo>
                <a:lnTo>
                  <a:pt x="8359" y="1216"/>
                </a:lnTo>
                <a:lnTo>
                  <a:pt x="6718" y="274"/>
                </a:lnTo>
                <a:lnTo>
                  <a:pt x="5958" y="1520"/>
                </a:lnTo>
                <a:cubicBezTo>
                  <a:pt x="5654" y="1429"/>
                  <a:pt x="5350" y="1398"/>
                  <a:pt x="5046" y="1398"/>
                </a:cubicBezTo>
                <a:lnTo>
                  <a:pt x="46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476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FC5B63-7B95-D717-C712-293A36EC9B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58525" y="791339"/>
            <a:ext cx="1830522" cy="264745"/>
          </a:xfrm>
        </p:spPr>
        <p:txBody>
          <a:bodyPr/>
          <a:lstStyle/>
          <a:p>
            <a:r>
              <a:rPr lang="vi-VN" sz="1600"/>
              <a:t>SƠ ĐỒ USECASE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BA2CE6-81EE-EA76-C17A-A10597F5BB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16107" y="791339"/>
            <a:ext cx="4781830" cy="40786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 descr="Ảnh có chứa biểu đồ, bản phác thảo, hình vẽ, hàng&#10;&#10;Mô tả được tạo tự động">
            <a:extLst>
              <a:ext uri="{FF2B5EF4-FFF2-40B4-BE49-F238E27FC236}">
                <a16:creationId xmlns:a16="http://schemas.microsoft.com/office/drawing/2014/main" id="{D0A2049B-9FB7-7373-57CD-0533E26DCD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2999682" y="949907"/>
            <a:ext cx="4162291" cy="3785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8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800" fill="hold"/>
                                        <p:tgtEl>
                                          <p:spTgt spid="18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6B53"/>
      </a:dk1>
      <a:lt1>
        <a:srgbClr val="F9F8FF"/>
      </a:lt1>
      <a:dk2>
        <a:srgbClr val="67E99C"/>
      </a:dk2>
      <a:lt2>
        <a:srgbClr val="3BD379"/>
      </a:lt2>
      <a:accent1>
        <a:srgbClr val="FF536C"/>
      </a:accent1>
      <a:accent2>
        <a:srgbClr val="FDA0ED"/>
      </a:accent2>
      <a:accent3>
        <a:srgbClr val="AD51E9"/>
      </a:accent3>
      <a:accent4>
        <a:srgbClr val="5CFA9F"/>
      </a:accent4>
      <a:accent5>
        <a:srgbClr val="81EE87"/>
      </a:accent5>
      <a:accent6>
        <a:srgbClr val="EE46E8"/>
      </a:accent6>
      <a:hlink>
        <a:srgbClr val="176B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517</Words>
  <Application>Microsoft Office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Denk One</vt:lpstr>
      <vt:lpstr>Fira Sans Extra Condensed</vt:lpstr>
      <vt:lpstr>Orbitron</vt:lpstr>
      <vt:lpstr>Quicksand</vt:lpstr>
      <vt:lpstr> Online News App by Slidesgo</vt:lpstr>
      <vt:lpstr>BÁO CÁO KHOÁ LUẬN TỐT NGHIỆP</vt:lpstr>
      <vt:lpstr>TỔNG QUAN VỀ ĐỀ TÀI</vt:lpstr>
      <vt:lpstr>TỔNG QUAN VỀ ĐỀ TÀI</vt:lpstr>
      <vt:lpstr>CÔNG NGHỆ SỬ DỤNG</vt:lpstr>
      <vt:lpstr>PHÂN TÍCH THIẾT KẾ HỆ THỐNG</vt:lpstr>
      <vt:lpstr>YÊU CẦU CHỨC NĂNG</vt:lpstr>
      <vt:lpstr>YÊU CẦU CHỨC NĂNG</vt:lpstr>
      <vt:lpstr>DANH SÁCH KỊCH BẢN  (USE-CASE)</vt:lpstr>
      <vt:lpstr>SƠ ĐỒ USECASE</vt:lpstr>
      <vt:lpstr>XÂY DỰNG PHẦN MỀM</vt:lpstr>
      <vt:lpstr>Cảm ơn thầy cô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TỐT NGHIỆP</dc:title>
  <dc:creator>Thành Bùi</dc:creator>
  <cp:lastModifiedBy>Thành Bùi</cp:lastModifiedBy>
  <cp:revision>74</cp:revision>
  <dcterms:modified xsi:type="dcterms:W3CDTF">2023-06-22T15:50:33Z</dcterms:modified>
</cp:coreProperties>
</file>