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63" r:id="rId2"/>
    <p:sldId id="257" r:id="rId3"/>
    <p:sldId id="271" r:id="rId4"/>
    <p:sldId id="272" r:id="rId5"/>
    <p:sldId id="265" r:id="rId6"/>
    <p:sldId id="264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5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50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4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0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0B9D-D13E-49CD-82DE-BF0C8C7D2BE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AAEEF1-FD97-4678-AA68-16D6D30B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sty-nv/jetson-inference/blob/master/docs/building-repo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092" y="21071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Weapon </a:t>
            </a:r>
            <a:r>
              <a:rPr lang="en-US" sz="4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Jetson Nano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278" y="369249"/>
            <a:ext cx="37799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diagram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plan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 AI model, algorithm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steps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9765" y="385726"/>
            <a:ext cx="10127759" cy="683409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1645" y="1499958"/>
            <a:ext cx="9498767" cy="3008059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Threat of Weapon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safety concerns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 incidents of violence involving weapons in public spaces such as schools, malls, airports, and crowded areas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surveillance systems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continuous manual monitoring → prone to oversight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reaction times in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threats.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Serious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consequences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ClrTx/>
              <a:buFont typeface="Times New Roman" panose="02020603050405020304" pitchFamily="18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lives and property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Fear and instability within communities.</a:t>
            </a:r>
          </a:p>
        </p:txBody>
      </p:sp>
    </p:spTree>
    <p:extLst>
      <p:ext uri="{BB962C8B-B14F-4D97-AF65-F5344CB8AC3E}">
        <p14:creationId xmlns:p14="http://schemas.microsoft.com/office/powerpoint/2010/main" val="40618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9765" y="385726"/>
            <a:ext cx="10127759" cy="683409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1645" y="1499958"/>
            <a:ext cx="9498767" cy="3008059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Intelligent Weapon Detection System Using Jetson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detection system with Jetson Nano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detects and identifies weapons in real time from camera feeds.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instant alerts to security authorities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response times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Real-time alerts to mitigate risks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efficiency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Reduces dependency on manual surveillance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ability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Compact and cost-effective hardware.</a:t>
            </a:r>
          </a:p>
        </p:txBody>
      </p:sp>
    </p:spTree>
    <p:extLst>
      <p:ext uri="{BB962C8B-B14F-4D97-AF65-F5344CB8AC3E}">
        <p14:creationId xmlns:p14="http://schemas.microsoft.com/office/powerpoint/2010/main" val="23765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r>
              <a:rPr lang="en-US" sz="40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97" y="3043694"/>
            <a:ext cx="1563197" cy="1235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42" y="3043694"/>
            <a:ext cx="1484945" cy="10042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952" y="5080005"/>
            <a:ext cx="1065548" cy="97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16" y="1078673"/>
            <a:ext cx="1502386" cy="15023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8" y="1259763"/>
            <a:ext cx="1321296" cy="1321296"/>
          </a:xfrm>
          <a:prstGeom prst="rect">
            <a:avLst/>
          </a:prstGeom>
        </p:spPr>
      </p:pic>
      <p:pic>
        <p:nvPicPr>
          <p:cNvPr id="4098" name="Picture 2" descr="Crime, criminal, rob, robber, robbery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705285"/>
            <a:ext cx="1573675" cy="15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2247997" y="3492122"/>
            <a:ext cx="937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35652" y="3545807"/>
            <a:ext cx="937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48374" y="1947055"/>
            <a:ext cx="937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3" idx="2"/>
          </p:cNvCxnSpPr>
          <p:nvPr/>
        </p:nvCxnSpPr>
        <p:spPr>
          <a:xfrm flipV="1">
            <a:off x="6287726" y="2581059"/>
            <a:ext cx="0" cy="46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87726" y="4378569"/>
            <a:ext cx="0" cy="60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838200" y="13879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838200" y="1387962"/>
            <a:ext cx="10515600" cy="352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371645" y="1499958"/>
            <a:ext cx="9498767" cy="2254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Jetson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powerful AI processor by NVIDIA designed for compact devices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AI frameworks 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Excellent video and image processing capabilities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 (10W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371644" y="3787722"/>
            <a:ext cx="9498767" cy="2254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Model: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re-train following this guideline: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https://github.com/dusty-nv/jetson-inference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(Grenade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Gun, Knife, Pistol)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collected from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Label, Annotate and export to VOC format by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838200" y="13879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838200" y="1387962"/>
            <a:ext cx="10515600" cy="352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371645" y="1499958"/>
            <a:ext cx="9498767" cy="2254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step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Configure your Jetson Nano with the provided library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guide to setup all necessary development environment for Jetson AI. (CSI Camera was used for this demo)</a:t>
            </a:r>
          </a:p>
          <a:p>
            <a:pPr marL="0" indent="0"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https://github.com/dusty-nv/jetson-inference/blob/master/docs/building-repo.md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Unpack provided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Mobilenet-ssd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for demo session in your Jetson Nano at this location.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jetson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-inference/python/training/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dectection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/models/weapon/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Place provided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weapon.py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in Jetson Nano detection/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and run the script with the following command to see Jetson Nano powered PPE detection program in action.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weaponDetection.py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/dev/video0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Demo: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838200" y="13879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838200" y="1387962"/>
            <a:ext cx="10515600" cy="352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371645" y="1499958"/>
            <a:ext cx="9498767" cy="2254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546" y="2298784"/>
            <a:ext cx="5071378" cy="350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98785"/>
            <a:ext cx="5107085" cy="35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7399</TotalTime>
  <Words>352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Weapon Detection using Jetson Nano  </vt:lpstr>
      <vt:lpstr>PowerPoint Presentation</vt:lpstr>
      <vt:lpstr>Overview</vt:lpstr>
      <vt:lpstr>Overview</vt:lpstr>
      <vt:lpstr>Solutions diagram:</vt:lpstr>
      <vt:lpstr>Technology:</vt:lpstr>
      <vt:lpstr>Demo:</vt:lpstr>
      <vt:lpstr>Images Demo: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Vo Minh</dc:creator>
  <cp:lastModifiedBy>Thanh Vo Minh</cp:lastModifiedBy>
  <cp:revision>34</cp:revision>
  <dcterms:created xsi:type="dcterms:W3CDTF">2024-06-10T02:17:45Z</dcterms:created>
  <dcterms:modified xsi:type="dcterms:W3CDTF">2024-12-02T07:39:22Z</dcterms:modified>
</cp:coreProperties>
</file>