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2022-11-27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EB8-4936-4998-A08D-70DA7265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Fundamentals and Benefits of CI/CD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FC34-1E75-439F-930C-74F0C8E4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EB8-4936-4998-A08D-70DA7265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889040"/>
            <a:ext cx="8825658" cy="861421"/>
          </a:xfrm>
        </p:spPr>
        <p:txBody>
          <a:bodyPr/>
          <a:lstStyle/>
          <a:p>
            <a:pPr algn="ctr"/>
            <a:r>
              <a:rPr lang="en-US" dirty="0"/>
              <a:t>What is CI/CD?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C6AF9-5AB1-47B7-9071-AB26BA0F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09" y="2386551"/>
            <a:ext cx="6156579" cy="34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6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EB8-4936-4998-A08D-70DA7265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883" y="871727"/>
            <a:ext cx="8825658" cy="760117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BFC34-1E75-439F-930C-74F0C8E48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883" y="1631844"/>
            <a:ext cx="8825658" cy="385932"/>
          </a:xfrm>
        </p:spPr>
        <p:txBody>
          <a:bodyPr/>
          <a:lstStyle/>
          <a:p>
            <a:r>
              <a:rPr lang="en-US" dirty="0"/>
              <a:t>This is all about the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D4EB8-CA64-46D2-BD63-CDAB83D13CED}"/>
              </a:ext>
            </a:extLst>
          </p:cNvPr>
          <p:cNvSpPr txBox="1"/>
          <p:nvPr/>
        </p:nvSpPr>
        <p:spPr>
          <a:xfrm>
            <a:off x="1161051" y="2218944"/>
            <a:ext cx="893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Transpile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Static Code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Dependency Security</a:t>
            </a:r>
          </a:p>
        </p:txBody>
      </p:sp>
    </p:spTree>
    <p:extLst>
      <p:ext uri="{BB962C8B-B14F-4D97-AF65-F5344CB8AC3E}">
        <p14:creationId xmlns:p14="http://schemas.microsoft.com/office/powerpoint/2010/main" val="5936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72A599-CC7E-4A81-97AC-BDE5C22B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883" y="871727"/>
            <a:ext cx="8825658" cy="760117"/>
          </a:xfrm>
        </p:spPr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15C9A6D-9279-4285-BF10-D87E609C8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883" y="1631844"/>
            <a:ext cx="8825658" cy="385932"/>
          </a:xfrm>
        </p:spPr>
        <p:txBody>
          <a:bodyPr/>
          <a:lstStyle/>
          <a:p>
            <a:r>
              <a:rPr lang="en-US" dirty="0"/>
              <a:t>This is all about built code and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BC8CC-8622-46A3-9259-7F7CC84CB499}"/>
              </a:ext>
            </a:extLst>
          </p:cNvPr>
          <p:cNvSpPr txBox="1"/>
          <p:nvPr/>
        </p:nvSpPr>
        <p:spPr>
          <a:xfrm>
            <a:off x="1161051" y="2218944"/>
            <a:ext cx="893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Deploy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Smoke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Rollback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28613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EB8-4936-4998-A08D-70DA7265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051" y="739943"/>
            <a:ext cx="8825658" cy="861421"/>
          </a:xfrm>
        </p:spPr>
        <p:txBody>
          <a:bodyPr/>
          <a:lstStyle/>
          <a:p>
            <a:r>
              <a:rPr lang="en-US" dirty="0"/>
              <a:t>Why CI/CD?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E45B0-73B8-4E94-8DD5-A54F5AB48378}"/>
              </a:ext>
            </a:extLst>
          </p:cNvPr>
          <p:cNvSpPr txBox="1"/>
          <p:nvPr/>
        </p:nvSpPr>
        <p:spPr>
          <a:xfrm>
            <a:off x="1161051" y="2218944"/>
            <a:ext cx="8936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Increase revenue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value-generating features released more quickly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time to 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Decrease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human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Faster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Mean time to resolution shorter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Increase productivity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Routine processes are now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Lower risk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Faults are now faster and easier to be detected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54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</TotalTime>
  <Words>97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Fundamentals and Benefits of CI/CD</vt:lpstr>
      <vt:lpstr>What is CI/CD?</vt:lpstr>
      <vt:lpstr>Continuous integration</vt:lpstr>
      <vt:lpstr>Continuous Deployment</vt:lpstr>
      <vt:lpstr>Why CI/CD?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Benefits of CI/CD</dc:title>
  <dc:creator>Thor Local</dc:creator>
  <cp:lastModifiedBy>Thor Local</cp:lastModifiedBy>
  <cp:revision>3</cp:revision>
  <dcterms:created xsi:type="dcterms:W3CDTF">2022-11-27T05:55:27Z</dcterms:created>
  <dcterms:modified xsi:type="dcterms:W3CDTF">2022-11-27T06:20:07Z</dcterms:modified>
</cp:coreProperties>
</file>