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1938" autoAdjust="0"/>
  </p:normalViewPr>
  <p:slideViewPr>
    <p:cSldViewPr snapToGrid="0">
      <p:cViewPr varScale="1">
        <p:scale>
          <a:sx n="100" d="100"/>
          <a:sy n="100" d="100"/>
        </p:scale>
        <p:origin x="1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4065-FBD2-40E7-8D05-BB12B661EDC2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D894-16AA-4E7C-A7F7-7CE1446A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https://gcc.gnu.org/projects/cxx-status.html#cxx11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C++ is used for operating systems, games, embedded software</a:t>
            </a:r>
            <a:r>
              <a:rPr lang="en-US" b="1" dirty="0" smtClean="0"/>
              <a:t>, autonomous cars </a:t>
            </a:r>
            <a:r>
              <a:rPr lang="en-US" dirty="0" smtClean="0"/>
              <a:t>and medical technology, as well as many other applications. Companies like Facebook and Google use C++.</a:t>
            </a:r>
          </a:p>
          <a:p>
            <a:endParaRPr lang="en-US" dirty="0" smtClean="0"/>
          </a:p>
          <a:p>
            <a:r>
              <a:rPr lang="en-US" dirty="0" smtClean="0"/>
              <a:t>https://hackernoon.com/top-3-most-popular-programming-languages-in-2018-and-their-annual-salaries-51b4a7354e06</a:t>
            </a:r>
          </a:p>
          <a:p>
            <a:r>
              <a:rPr lang="en-US" dirty="0" smtClean="0"/>
              <a:t>https://aptech.vn/kien-thuc-tin-hoc/qua-trinh-phat-trien-cua-ngon-ngu-lap-trinh.html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cfenv</a:t>
            </a:r>
            <a:r>
              <a:rPr lang="en-US" smtClean="0"/>
              <a:t>&gt;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http://www.cplusplus.com/reference/clibrary/</a:t>
            </a:r>
          </a:p>
          <a:p>
            <a:r>
              <a:rPr lang="en-US" dirty="0" smtClean="0"/>
              <a:t>http://www.cplusplus.com/reference/stl/</a:t>
            </a:r>
          </a:p>
          <a:p>
            <a:r>
              <a:rPr lang="en-US" dirty="0" smtClean="0"/>
              <a:t>http://www.cplusplus.com/reference/iolibrary/</a:t>
            </a:r>
          </a:p>
          <a:p>
            <a:r>
              <a:rPr lang="en-US" dirty="0" smtClean="0"/>
              <a:t>http://www.cplusplus.com/reference/multithreading/</a:t>
            </a:r>
          </a:p>
          <a:p>
            <a:r>
              <a:rPr lang="en-US" dirty="0" smtClean="0"/>
              <a:t>http://www.cplusplus.com/reference/std/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https://hackernoon.com/top-3-most-popular-programming-languages-in-2018-and-their-annual-salaries-51b4a7354e06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2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536D-C9E9-4036-ACC9-B934A19DE91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00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267836" y="6425930"/>
            <a:ext cx="842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C++ 11</a:t>
            </a:r>
            <a:endParaRPr lang="en-US" sz="1600" i="1" dirty="0">
              <a:effectLst>
                <a:outerShdw blurRad="50800" dist="38100" dir="16200000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cuchar/" TargetMode="External"/><Relationship Id="rId13" Type="http://schemas.openxmlformats.org/officeDocument/2006/relationships/hyperlink" Target="http://www.cplusplus.com/reference/atomic/" TargetMode="External"/><Relationship Id="rId18" Type="http://schemas.openxmlformats.org/officeDocument/2006/relationships/hyperlink" Target="http://www.cplusplus.com/reference/chrono/" TargetMode="External"/><Relationship Id="rId26" Type="http://schemas.openxmlformats.org/officeDocument/2006/relationships/hyperlink" Target="http://www.cplusplus.com/reference/type_traits/" TargetMode="External"/><Relationship Id="rId3" Type="http://schemas.openxmlformats.org/officeDocument/2006/relationships/hyperlink" Target="http://www.cplusplus.com/reference/cfenv/" TargetMode="External"/><Relationship Id="rId21" Type="http://schemas.openxmlformats.org/officeDocument/2006/relationships/hyperlink" Target="http://www.cplusplus.com/reference/random/" TargetMode="External"/><Relationship Id="rId7" Type="http://schemas.openxmlformats.org/officeDocument/2006/relationships/hyperlink" Target="http://www.cplusplus.com/reference/ctgmath/" TargetMode="External"/><Relationship Id="rId12" Type="http://schemas.openxmlformats.org/officeDocument/2006/relationships/hyperlink" Target="http://www.cplusplus.com/reference/unordered_set/" TargetMode="External"/><Relationship Id="rId17" Type="http://schemas.openxmlformats.org/officeDocument/2006/relationships/hyperlink" Target="http://www.cplusplus.com/reference/thread/" TargetMode="External"/><Relationship Id="rId25" Type="http://schemas.openxmlformats.org/officeDocument/2006/relationships/hyperlink" Target="http://www.cplusplus.com/reference/typeindex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cplusplus.com/reference/mutex/" TargetMode="External"/><Relationship Id="rId20" Type="http://schemas.openxmlformats.org/officeDocument/2006/relationships/hyperlink" Target="http://www.cplusplus.com/reference/initializer_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cstdint/" TargetMode="External"/><Relationship Id="rId11" Type="http://schemas.openxmlformats.org/officeDocument/2006/relationships/hyperlink" Target="http://www.cplusplus.com/reference/unordered_map/" TargetMode="External"/><Relationship Id="rId24" Type="http://schemas.openxmlformats.org/officeDocument/2006/relationships/hyperlink" Target="http://www.cplusplus.com/reference/system_error/" TargetMode="External"/><Relationship Id="rId5" Type="http://schemas.openxmlformats.org/officeDocument/2006/relationships/hyperlink" Target="http://www.cplusplus.com/reference/cstdbool/" TargetMode="External"/><Relationship Id="rId15" Type="http://schemas.openxmlformats.org/officeDocument/2006/relationships/hyperlink" Target="http://www.cplusplus.com/reference/future/" TargetMode="External"/><Relationship Id="rId23" Type="http://schemas.openxmlformats.org/officeDocument/2006/relationships/hyperlink" Target="http://www.cplusplus.com/reference/regex/" TargetMode="External"/><Relationship Id="rId10" Type="http://schemas.openxmlformats.org/officeDocument/2006/relationships/hyperlink" Target="http://www.cplusplus.com/reference/forward_list/" TargetMode="External"/><Relationship Id="rId19" Type="http://schemas.openxmlformats.org/officeDocument/2006/relationships/hyperlink" Target="http://www.cplusplus.com/reference/codecvt/" TargetMode="External"/><Relationship Id="rId4" Type="http://schemas.openxmlformats.org/officeDocument/2006/relationships/hyperlink" Target="http://www.cplusplus.com/reference/cinttypes/" TargetMode="External"/><Relationship Id="rId9" Type="http://schemas.openxmlformats.org/officeDocument/2006/relationships/hyperlink" Target="http://www.cplusplus.com/reference/array/" TargetMode="External"/><Relationship Id="rId14" Type="http://schemas.openxmlformats.org/officeDocument/2006/relationships/hyperlink" Target="http://www.cplusplus.com/reference/condition_variable/" TargetMode="External"/><Relationship Id="rId22" Type="http://schemas.openxmlformats.org/officeDocument/2006/relationships/hyperlink" Target="http://www.cplusplus.com/reference/rat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533400"/>
            <a:ext cx="9144000" cy="19326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C++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1: C++</a:t>
            </a: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(Created by the.vu@lge.com)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9" y="2621902"/>
            <a:ext cx="10412963" cy="3470988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Introduce about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language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Brief of new features in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++ 11 in comparing with C++98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Make detail about each feature (code example)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Some notices when using C++ 11 in </a:t>
            </a:r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inux and Window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Questions and Answers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7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I. Introduce about C++</a:t>
            </a:r>
            <a:endParaRPr lang="en-US" sz="36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5" y="1322024"/>
            <a:ext cx="10477040" cy="5111827"/>
          </a:xfrm>
        </p:spPr>
      </p:pic>
    </p:spTree>
    <p:extLst>
      <p:ext uri="{BB962C8B-B14F-4D97-AF65-F5344CB8AC3E}">
        <p14:creationId xmlns:p14="http://schemas.microsoft.com/office/powerpoint/2010/main" val="4105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 popularity </a:t>
            </a:r>
            <a:r>
              <a:rPr lang="en-US" sz="3600" b="1" dirty="0"/>
              <a:t>of the programming </a:t>
            </a:r>
            <a:r>
              <a:rPr lang="en-US" sz="3600" b="1" dirty="0" smtClean="0"/>
              <a:t>languages. (2017)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76763" cy="4900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690688"/>
            <a:ext cx="4695826" cy="4900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1657" y="13213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GitHub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779375" y="13213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StackOverFlow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841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New </a:t>
            </a:r>
            <a:r>
              <a:rPr lang="en-US" sz="3600" b="1" dirty="0" smtClean="0"/>
              <a:t>header *.h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860933" cy="4351338"/>
          </a:xfrm>
        </p:spPr>
        <p:txBody>
          <a:bodyPr/>
          <a:lstStyle/>
          <a:p>
            <a:r>
              <a:rPr lang="en-US" dirty="0" smtClean="0"/>
              <a:t>C library</a:t>
            </a:r>
          </a:p>
          <a:p>
            <a:r>
              <a:rPr lang="en-US" sz="1800" dirty="0" smtClean="0">
                <a:hlinkClick r:id="rId3"/>
              </a:rPr>
              <a:t>&lt;</a:t>
            </a:r>
            <a:r>
              <a:rPr lang="en-US" sz="1800" dirty="0" err="1" smtClean="0">
                <a:hlinkClick r:id="rId3"/>
              </a:rPr>
              <a:t>cfenv</a:t>
            </a:r>
            <a:r>
              <a:rPr lang="en-US" sz="1800" dirty="0" smtClean="0">
                <a:hlinkClick r:id="rId3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&lt;</a:t>
            </a:r>
            <a:r>
              <a:rPr lang="en-US" sz="1800" dirty="0" err="1" smtClean="0">
                <a:hlinkClick r:id="rId4"/>
              </a:rPr>
              <a:t>cinttypes</a:t>
            </a:r>
            <a:r>
              <a:rPr lang="en-US" sz="1800" dirty="0" smtClean="0">
                <a:hlinkClick r:id="rId4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&lt;</a:t>
            </a:r>
            <a:r>
              <a:rPr lang="en-US" sz="1800" dirty="0" err="1" smtClean="0">
                <a:hlinkClick r:id="rId5"/>
              </a:rPr>
              <a:t>cstdbool</a:t>
            </a:r>
            <a:r>
              <a:rPr lang="en-US" sz="1800" dirty="0" smtClean="0">
                <a:hlinkClick r:id="rId5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6"/>
              </a:rPr>
              <a:t>&lt;</a:t>
            </a:r>
            <a:r>
              <a:rPr lang="en-US" sz="1800" dirty="0" err="1" smtClean="0">
                <a:hlinkClick r:id="rId6"/>
              </a:rPr>
              <a:t>cstdint</a:t>
            </a:r>
            <a:r>
              <a:rPr lang="en-US" sz="1800" dirty="0" smtClean="0">
                <a:hlinkClick r:id="rId6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7"/>
              </a:rPr>
              <a:t>&lt;</a:t>
            </a:r>
            <a:r>
              <a:rPr lang="en-US" sz="1800" dirty="0" err="1" smtClean="0">
                <a:hlinkClick r:id="rId7"/>
              </a:rPr>
              <a:t>ctgmath</a:t>
            </a:r>
            <a:r>
              <a:rPr lang="en-US" sz="1800" dirty="0" smtClean="0">
                <a:hlinkClick r:id="rId7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8"/>
              </a:rPr>
              <a:t>&lt;</a:t>
            </a:r>
            <a:r>
              <a:rPr lang="en-US" sz="1800" dirty="0" err="1" smtClean="0">
                <a:hlinkClick r:id="rId8"/>
              </a:rPr>
              <a:t>cuchar</a:t>
            </a:r>
            <a:r>
              <a:rPr lang="en-US" sz="1800" dirty="0" smtClean="0">
                <a:hlinkClick r:id="rId8"/>
              </a:rPr>
              <a:t>&gt;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37192" y="1825625"/>
            <a:ext cx="2347511" cy="2603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Containers</a:t>
            </a:r>
          </a:p>
          <a:p>
            <a:r>
              <a:rPr lang="en-US" sz="1800" dirty="0" smtClean="0">
                <a:hlinkClick r:id="rId9"/>
              </a:rPr>
              <a:t>&lt;array&gt;</a:t>
            </a:r>
            <a:endParaRPr lang="en-US" sz="1800" dirty="0" smtClean="0"/>
          </a:p>
          <a:p>
            <a:r>
              <a:rPr lang="en-US" sz="1800" dirty="0" smtClean="0">
                <a:hlinkClick r:id="rId10"/>
              </a:rPr>
              <a:t>&lt;</a:t>
            </a:r>
            <a:r>
              <a:rPr lang="en-US" sz="1800" dirty="0" err="1" smtClean="0">
                <a:hlinkClick r:id="rId10"/>
              </a:rPr>
              <a:t>forward_list</a:t>
            </a:r>
            <a:r>
              <a:rPr lang="en-US" sz="1800" dirty="0" smtClean="0">
                <a:hlinkClick r:id="rId10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1"/>
              </a:rPr>
              <a:t>&lt;</a:t>
            </a:r>
            <a:r>
              <a:rPr lang="en-US" sz="1800" dirty="0" err="1" smtClean="0">
                <a:hlinkClick r:id="rId11"/>
              </a:rPr>
              <a:t>unordered_map</a:t>
            </a:r>
            <a:r>
              <a:rPr lang="en-US" sz="1800" dirty="0" smtClean="0">
                <a:hlinkClick r:id="rId11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2"/>
              </a:rPr>
              <a:t>&lt;</a:t>
            </a:r>
            <a:r>
              <a:rPr lang="en-US" sz="1800" dirty="0" err="1" smtClean="0">
                <a:hlinkClick r:id="rId12"/>
              </a:rPr>
              <a:t>unordered_set</a:t>
            </a:r>
            <a:r>
              <a:rPr lang="en-US" sz="1800" dirty="0" smtClean="0">
                <a:hlinkClick r:id="rId12"/>
              </a:rPr>
              <a:t>&gt;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61822" y="1825625"/>
            <a:ext cx="2754217" cy="26031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Multi-</a:t>
            </a:r>
            <a:r>
              <a:rPr lang="en-US" dirty="0" err="1" smtClean="0"/>
              <a:t>theading</a:t>
            </a:r>
            <a:endParaRPr lang="en-US" dirty="0" smtClean="0"/>
          </a:p>
          <a:p>
            <a:r>
              <a:rPr lang="en-US" sz="1800" dirty="0" smtClean="0">
                <a:hlinkClick r:id="rId13"/>
              </a:rPr>
              <a:t>&lt;</a:t>
            </a:r>
            <a:r>
              <a:rPr lang="en-US" sz="1800" dirty="0" err="1" smtClean="0">
                <a:hlinkClick r:id="rId13"/>
              </a:rPr>
              <a:t>automic</a:t>
            </a:r>
            <a:r>
              <a:rPr lang="en-US" sz="1800" dirty="0" smtClean="0">
                <a:hlinkClick r:id="rId13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4"/>
              </a:rPr>
              <a:t>&lt;</a:t>
            </a:r>
            <a:r>
              <a:rPr lang="en-US" sz="1800" dirty="0" err="1" smtClean="0">
                <a:hlinkClick r:id="rId14"/>
              </a:rPr>
              <a:t>condition_variable</a:t>
            </a:r>
            <a:r>
              <a:rPr lang="en-US" sz="1800" dirty="0" smtClean="0">
                <a:hlinkClick r:id="rId14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5"/>
              </a:rPr>
              <a:t>&lt;future&gt;</a:t>
            </a:r>
            <a:endParaRPr lang="en-US" sz="1800" dirty="0" smtClean="0"/>
          </a:p>
          <a:p>
            <a:r>
              <a:rPr lang="en-US" sz="1800" dirty="0" smtClean="0">
                <a:hlinkClick r:id="rId16"/>
              </a:rPr>
              <a:t>&lt;</a:t>
            </a:r>
            <a:r>
              <a:rPr lang="en-US" sz="1800" dirty="0" err="1" smtClean="0">
                <a:hlinkClick r:id="rId16"/>
              </a:rPr>
              <a:t>mutex</a:t>
            </a:r>
            <a:r>
              <a:rPr lang="en-US" sz="1800" dirty="0" smtClean="0">
                <a:hlinkClick r:id="rId16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7"/>
              </a:rPr>
              <a:t>&lt;thread&gt;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70276" y="1825624"/>
            <a:ext cx="2347511" cy="3792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</a:t>
            </a:r>
          </a:p>
          <a:p>
            <a:r>
              <a:rPr lang="en-US" sz="1800" dirty="0" smtClean="0">
                <a:hlinkClick r:id="rId18"/>
              </a:rPr>
              <a:t>&lt;</a:t>
            </a:r>
            <a:r>
              <a:rPr lang="en-US" sz="1800" dirty="0" err="1" smtClean="0">
                <a:hlinkClick r:id="rId18"/>
              </a:rPr>
              <a:t>chrono</a:t>
            </a:r>
            <a:r>
              <a:rPr lang="en-US" sz="1800" dirty="0" smtClean="0">
                <a:hlinkClick r:id="rId18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9"/>
              </a:rPr>
              <a:t>&lt;</a:t>
            </a:r>
            <a:r>
              <a:rPr lang="en-US" sz="1800" dirty="0" err="1" smtClean="0">
                <a:hlinkClick r:id="rId19"/>
              </a:rPr>
              <a:t>codecvt</a:t>
            </a:r>
            <a:r>
              <a:rPr lang="en-US" sz="1800" dirty="0" smtClean="0">
                <a:hlinkClick r:id="rId19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20"/>
              </a:rPr>
              <a:t>&lt;</a:t>
            </a:r>
            <a:r>
              <a:rPr lang="en-US" sz="1800" dirty="0" err="1" smtClean="0">
                <a:hlinkClick r:id="rId20"/>
              </a:rPr>
              <a:t>initializer_list</a:t>
            </a:r>
            <a:r>
              <a:rPr lang="en-US" sz="1800" dirty="0" smtClean="0">
                <a:hlinkClick r:id="rId20"/>
              </a:rPr>
              <a:t>&gt;</a:t>
            </a:r>
            <a:endParaRPr lang="en-US" sz="1800" dirty="0" smtClean="0"/>
          </a:p>
          <a:p>
            <a:r>
              <a:rPr lang="en-US" sz="1800" dirty="0">
                <a:hlinkClick r:id="rId21"/>
              </a:rPr>
              <a:t>&lt;random&gt;</a:t>
            </a:r>
            <a:endParaRPr lang="en-US" sz="1800" dirty="0" smtClean="0"/>
          </a:p>
          <a:p>
            <a:r>
              <a:rPr lang="en-US" sz="1800" dirty="0" smtClean="0">
                <a:hlinkClick r:id="rId22"/>
              </a:rPr>
              <a:t>&lt;ratio&gt;</a:t>
            </a:r>
            <a:endParaRPr lang="en-US" sz="1800" dirty="0" smtClean="0"/>
          </a:p>
          <a:p>
            <a:r>
              <a:rPr lang="en-US" sz="1800" dirty="0" smtClean="0">
                <a:hlinkClick r:id="rId23"/>
              </a:rPr>
              <a:t>&lt;regex&gt;</a:t>
            </a:r>
            <a:endParaRPr lang="en-US" sz="1800" dirty="0" smtClean="0"/>
          </a:p>
          <a:p>
            <a:r>
              <a:rPr lang="en-US" sz="1800" dirty="0" smtClean="0">
                <a:hlinkClick r:id="rId24"/>
              </a:rPr>
              <a:t>&lt;</a:t>
            </a:r>
            <a:r>
              <a:rPr lang="en-US" sz="1800" dirty="0">
                <a:hlinkClick r:id="rId24"/>
              </a:rPr>
              <a:t>tuple</a:t>
            </a:r>
            <a:r>
              <a:rPr lang="en-US" sz="1800" dirty="0" smtClean="0">
                <a:hlinkClick r:id="rId24"/>
              </a:rPr>
              <a:t>&gt;</a:t>
            </a:r>
            <a:endParaRPr lang="en-US" sz="1800" dirty="0" smtClean="0"/>
          </a:p>
          <a:p>
            <a:r>
              <a:rPr lang="en-US" sz="1800" dirty="0">
                <a:hlinkClick r:id="rId24"/>
              </a:rPr>
              <a:t>&lt;</a:t>
            </a:r>
            <a:r>
              <a:rPr lang="en-US" sz="1800" dirty="0" err="1">
                <a:hlinkClick r:id="rId24"/>
              </a:rPr>
              <a:t>system_error</a:t>
            </a:r>
            <a:r>
              <a:rPr lang="en-US" sz="1800" dirty="0">
                <a:hlinkClick r:id="rId24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25"/>
              </a:rPr>
              <a:t>&lt;</a:t>
            </a:r>
            <a:r>
              <a:rPr lang="en-US" sz="1800" dirty="0" err="1" smtClean="0">
                <a:hlinkClick r:id="rId25"/>
              </a:rPr>
              <a:t>typeindex</a:t>
            </a:r>
            <a:r>
              <a:rPr lang="en-US" sz="1800" dirty="0" smtClean="0">
                <a:hlinkClick r:id="rId25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26"/>
              </a:rPr>
              <a:t>&lt;</a:t>
            </a:r>
            <a:r>
              <a:rPr lang="en-US" sz="1800" dirty="0" err="1" smtClean="0">
                <a:hlinkClick r:id="rId26"/>
              </a:rPr>
              <a:t>type_traits</a:t>
            </a:r>
            <a:r>
              <a:rPr lang="en-US" sz="1800" dirty="0" smtClean="0">
                <a:hlinkClick r:id="rId26"/>
              </a:rPr>
              <a:t>&gt;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41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dirty="0"/>
              <a:t>The Biggest Changes in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15149" cy="435133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C++ 11 syntax</a:t>
            </a:r>
          </a:p>
          <a:p>
            <a:pPr lvl="1"/>
            <a:r>
              <a:rPr lang="en-US" sz="1800" dirty="0" smtClean="0">
                <a:latin typeface="+mj-lt"/>
              </a:rPr>
              <a:t>Lambda </a:t>
            </a:r>
            <a:r>
              <a:rPr lang="en-US" sz="1800" dirty="0">
                <a:latin typeface="+mj-lt"/>
              </a:rPr>
              <a:t>Expressions</a:t>
            </a:r>
          </a:p>
          <a:p>
            <a:pPr lvl="1"/>
            <a:r>
              <a:rPr lang="en-US" sz="1800" dirty="0">
                <a:latin typeface="+mj-lt"/>
              </a:rPr>
              <a:t>Automatic Type Deduction and </a:t>
            </a:r>
            <a:r>
              <a:rPr lang="en-US" sz="1800" dirty="0" err="1" smtClean="0">
                <a:latin typeface="+mj-lt"/>
              </a:rPr>
              <a:t>decltype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Uniform Initialization Syntax</a:t>
            </a:r>
          </a:p>
          <a:p>
            <a:pPr lvl="1"/>
            <a:r>
              <a:rPr lang="en-US" sz="1800" dirty="0">
                <a:latin typeface="+mj-lt"/>
              </a:rPr>
              <a:t>Deleted and Defaulted Functions</a:t>
            </a:r>
          </a:p>
          <a:p>
            <a:pPr lvl="1"/>
            <a:r>
              <a:rPr lang="en-US" sz="1800" dirty="0" err="1">
                <a:latin typeface="+mj-lt"/>
              </a:rPr>
              <a:t>nullptr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Delegating Constructors</a:t>
            </a:r>
          </a:p>
          <a:p>
            <a:pPr lvl="1"/>
            <a:r>
              <a:rPr lang="en-US" sz="1800" dirty="0" err="1">
                <a:latin typeface="+mj-lt"/>
              </a:rPr>
              <a:t>Rvalue</a:t>
            </a:r>
            <a:r>
              <a:rPr lang="en-US" sz="1800" dirty="0">
                <a:latin typeface="+mj-lt"/>
              </a:rPr>
              <a:t>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0123" y="1825625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C++11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Threading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Smart Pointer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C++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8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268</Words>
  <Application>Microsoft Office PowerPoint</Application>
  <PresentationFormat>Widescreen</PresentationFormat>
  <Paragraphs>71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Training C++  Session 1: C++11 (Created by the.vu@lge.com)</vt:lpstr>
      <vt:lpstr>I. Introduce about C++</vt:lpstr>
      <vt:lpstr>The popularity of the programming languages. (2017)</vt:lpstr>
      <vt:lpstr>New header *.h</vt:lpstr>
      <vt:lpstr>The Biggest Changes in C++11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VC SOFTWARE DEVELOPMENT 3(the.vu@lge.com)</dc:creator>
  <cp:lastModifiedBy>THE VAN VU/LGEVH VC SOFTWARE DEVELOPMENT 3(the.vu@lge.com)</cp:lastModifiedBy>
  <cp:revision>64</cp:revision>
  <dcterms:created xsi:type="dcterms:W3CDTF">2018-10-25T03:01:32Z</dcterms:created>
  <dcterms:modified xsi:type="dcterms:W3CDTF">2018-10-25T09:44:08Z</dcterms:modified>
</cp:coreProperties>
</file>