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6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B365F-4098-07BA-162A-D988EEADE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885833-F22E-23A5-BD80-AF74E26C6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50FD3-8D1F-5F3E-930F-E8285406D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DE37-AC8C-4742-87DB-5E6F2510E4CE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BF20C-8900-3255-160F-D9B650A7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0E38D-379D-1F41-E32D-558F0D22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5D42-69EB-4481-8D41-950BB7E09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10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E176E-6ACD-DD85-12E0-422A95DA1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0CB9EE-6402-E75F-2809-1B6401D09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C2C00-9FC9-2A5B-BBFB-626FE0B5A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DE37-AC8C-4742-87DB-5E6F2510E4CE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E17A8-1CAF-CCE2-952C-C98DBE777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C6E07-B2DF-5759-9EC4-2CA9F2348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5D42-69EB-4481-8D41-950BB7E09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79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E433AE-AF43-A6F2-427A-728C1EC60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F1463-784D-B738-D43A-4D1C8EE8E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DA94E-6B1A-93FB-094A-468AC5778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DE37-AC8C-4742-87DB-5E6F2510E4CE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437D0-F26C-AB15-C80A-2EBD5E834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DA328-DF9E-1E34-09D7-3DCBCCBDE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5D42-69EB-4481-8D41-950BB7E09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16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D1CD9-13A4-0513-436F-F9F686B9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5439A-A5F7-F9C6-1C04-56A0F970D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7C904-B9C3-72A0-C226-5F13F031B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DE37-AC8C-4742-87DB-5E6F2510E4CE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87556-2DE8-6876-7B07-993A93238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E6693-C337-08E2-0A56-BADC6EC94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5D42-69EB-4481-8D41-950BB7E09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66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204F6-3C88-280E-5166-6856111FE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3A97A-32B4-F710-039E-A918DF474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55F8A-A314-6D73-B200-CB6BDDB4F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DE37-AC8C-4742-87DB-5E6F2510E4CE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E82A3-FE64-184A-C0D9-AE5D0C74C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F563D-40F2-F907-E9ED-C2D48F248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5D42-69EB-4481-8D41-950BB7E09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1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710D5-77E6-EC2D-6FF0-FECB593B5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D7EFF-2C5C-BB39-A516-BFBA4E5B6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236A5-DBA8-A5EF-9CDC-B315779D9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5BA9E-DA1A-F791-CA06-F724CB20E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DE37-AC8C-4742-87DB-5E6F2510E4CE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E1272-1049-169B-3837-EBE9B275B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FE264-B340-4AF4-EE26-5D7C301EC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5D42-69EB-4481-8D41-950BB7E09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05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B6B92-A650-2EC6-EC2D-5E6B09221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DB001-8783-1550-18A1-0EF2D04AE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AF8C2C-2196-8A29-2A88-D9741343C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11054A-6637-0FEF-6EF1-CFDD2C538F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78D56-7D33-5791-95E6-6B2514DB68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64FD55-F1B3-D5AA-7048-804C0F83C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DE37-AC8C-4742-87DB-5E6F2510E4CE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50AB44-83C8-0F01-A978-AB902ED12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F22803-A650-8E80-F913-5258A4239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5D42-69EB-4481-8D41-950BB7E09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08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A154-C62E-2748-0C02-3661CBD40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21B5-B6D2-9B9F-E0AD-E1BB362D2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DE37-AC8C-4742-87DB-5E6F2510E4CE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21C43-2494-CCDF-37CD-CC6FFCF5A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90B947-615B-7B06-C496-4BCF4E9A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5D42-69EB-4481-8D41-950BB7E09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99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BD4E61-2AD8-87E5-323C-06898FD3B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DE37-AC8C-4742-87DB-5E6F2510E4CE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29E574-954B-9756-1416-8063D3255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38D6BF-B2F5-20CA-5966-2911F51B2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5D42-69EB-4481-8D41-950BB7E09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38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25C98-540C-05DA-0F6F-E7BB723BC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17403-2927-FFFA-2470-5BDA12841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40C05F-02EF-D103-AE4C-75F45AA6C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A21B9-C58E-3D0E-7277-CC3BA3E8A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DE37-AC8C-4742-87DB-5E6F2510E4CE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E5582-1235-8597-D7D6-DBE35E1D6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52564-9EE8-0F88-AA77-5FEF5BBC2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5D42-69EB-4481-8D41-950BB7E09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65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1E451-8C78-4F06-48FB-3189349C9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3C13B5-5ABB-1C4E-C607-B3C04B9839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FDC10-9A1E-F7A2-F9CA-C71866F02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B7B2F-B97E-2EF7-92DF-02EC95F15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DE37-AC8C-4742-87DB-5E6F2510E4CE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A5540-96D7-665A-79D6-D8A4627B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6676D-01F7-908F-C35B-067B0D628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5D42-69EB-4481-8D41-950BB7E09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57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2F34FD-3A9F-C150-50B0-5A18FC296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44A42-96B1-FE39-FE39-858ACD836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C69F8-82E9-1F7F-7400-E6EF8E3F10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EDE37-AC8C-4742-87DB-5E6F2510E4CE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195E5-EC4C-5849-CAEC-F355F51124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97CD7-C890-4E8A-C0EB-6F90AFC92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A5D42-69EB-4481-8D41-950BB7E09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44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17155-BDE4-4842-3395-14AFF786A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4472" y="1588655"/>
            <a:ext cx="159327" cy="10203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52A46-DA5B-916C-C334-D62067D61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86" y="87745"/>
            <a:ext cx="12099114" cy="6400799"/>
          </a:xfrm>
        </p:spPr>
        <p:txBody>
          <a:bodyPr>
            <a:normAutofit/>
          </a:bodyPr>
          <a:lstStyle/>
          <a:p>
            <a:r>
              <a:rPr lang="en-US" sz="2000" dirty="0"/>
              <a:t>                                                                       Student(</a:t>
            </a:r>
            <a:r>
              <a:rPr lang="en-US" sz="2000" u="sng" dirty="0" err="1"/>
              <a:t>Sid</a:t>
            </a:r>
            <a:r>
              <a:rPr lang="en-US" sz="2000" dirty="0" err="1"/>
              <a:t>,Sname,Dob,Sex</a:t>
            </a:r>
            <a:r>
              <a:rPr lang="en-US" sz="2000" dirty="0"/>
              <a:t>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4D9908-AB61-34B8-1E61-2FE2DC232D86}"/>
              </a:ext>
            </a:extLst>
          </p:cNvPr>
          <p:cNvCxnSpPr>
            <a:cxnSpLocks/>
          </p:cNvCxnSpPr>
          <p:nvPr/>
        </p:nvCxnSpPr>
        <p:spPr>
          <a:xfrm flipH="1" flipV="1">
            <a:off x="5624423" y="483079"/>
            <a:ext cx="129396" cy="72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4BF6F4B-0E1B-9CE7-C2F7-F305B4380D5E}"/>
              </a:ext>
            </a:extLst>
          </p:cNvPr>
          <p:cNvSpPr txBox="1"/>
          <p:nvPr/>
        </p:nvSpPr>
        <p:spPr>
          <a:xfrm>
            <a:off x="4331273" y="1171787"/>
            <a:ext cx="233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Attendance(</a:t>
            </a:r>
            <a:r>
              <a:rPr lang="en-US" u="sng" dirty="0" err="1"/>
              <a:t>Sid,Gid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159D37-8446-DE1B-83B2-528AE088B857}"/>
              </a:ext>
            </a:extLst>
          </p:cNvPr>
          <p:cNvSpPr txBox="1"/>
          <p:nvPr/>
        </p:nvSpPr>
        <p:spPr>
          <a:xfrm>
            <a:off x="5218598" y="257225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Group(</a:t>
            </a:r>
            <a:r>
              <a:rPr lang="en-US" u="sng" dirty="0" err="1"/>
              <a:t>Gid,</a:t>
            </a:r>
            <a:r>
              <a:rPr lang="en-US" dirty="0" err="1"/>
              <a:t>Gname</a:t>
            </a:r>
            <a:r>
              <a:rPr lang="en-US" u="sng" dirty="0" err="1"/>
              <a:t>,Subid</a:t>
            </a:r>
            <a:r>
              <a:rPr lang="en-US" u="sng" dirty="0"/>
              <a:t>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608D951-66A7-377A-917D-E32F724DA8BC}"/>
              </a:ext>
            </a:extLst>
          </p:cNvPr>
          <p:cNvCxnSpPr/>
          <p:nvPr/>
        </p:nvCxnSpPr>
        <p:spPr>
          <a:xfrm>
            <a:off x="5753818" y="1541119"/>
            <a:ext cx="0" cy="638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CF8D593-C95A-1AF5-ACAB-F3C1B7189E14}"/>
              </a:ext>
            </a:extLst>
          </p:cNvPr>
          <p:cNvCxnSpPr/>
          <p:nvPr/>
        </p:nvCxnSpPr>
        <p:spPr>
          <a:xfrm>
            <a:off x="5735814" y="2179694"/>
            <a:ext cx="4903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7AB14D-80DB-AEEB-9197-C1D339E1A1E0}"/>
              </a:ext>
            </a:extLst>
          </p:cNvPr>
          <p:cNvCxnSpPr>
            <a:cxnSpLocks/>
          </p:cNvCxnSpPr>
          <p:nvPr/>
        </p:nvCxnSpPr>
        <p:spPr>
          <a:xfrm>
            <a:off x="6226145" y="2192271"/>
            <a:ext cx="0" cy="379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92815A3-7962-CE7C-52A3-FB0AA02CFE42}"/>
              </a:ext>
            </a:extLst>
          </p:cNvPr>
          <p:cNvSpPr txBox="1"/>
          <p:nvPr/>
        </p:nvSpPr>
        <p:spPr>
          <a:xfrm>
            <a:off x="5937133" y="3590194"/>
            <a:ext cx="24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GroupSession</a:t>
            </a:r>
            <a:r>
              <a:rPr lang="en-US" dirty="0"/>
              <a:t>(</a:t>
            </a:r>
            <a:r>
              <a:rPr lang="en-US" u="sng" dirty="0"/>
              <a:t>Gid</a:t>
            </a:r>
            <a:r>
              <a:rPr lang="en-US" dirty="0"/>
              <a:t> , </a:t>
            </a:r>
            <a:r>
              <a:rPr lang="en-US" u="sng" dirty="0" err="1"/>
              <a:t>Seid</a:t>
            </a:r>
            <a:r>
              <a:rPr lang="en-US" dirty="0"/>
              <a:t>)</a:t>
            </a:r>
            <a:endParaRPr lang="en-US" u="sng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DB8613-F44B-C93C-3E29-3ECE90EE4FDB}"/>
              </a:ext>
            </a:extLst>
          </p:cNvPr>
          <p:cNvCxnSpPr/>
          <p:nvPr/>
        </p:nvCxnSpPr>
        <p:spPr>
          <a:xfrm>
            <a:off x="6226145" y="2941586"/>
            <a:ext cx="0" cy="356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95F0792-0DFC-05C6-0740-F41B11943F75}"/>
              </a:ext>
            </a:extLst>
          </p:cNvPr>
          <p:cNvCxnSpPr/>
          <p:nvPr/>
        </p:nvCxnSpPr>
        <p:spPr>
          <a:xfrm>
            <a:off x="6185889" y="3299649"/>
            <a:ext cx="13844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A6D6879-353F-794F-21E1-D237299D15D8}"/>
              </a:ext>
            </a:extLst>
          </p:cNvPr>
          <p:cNvCxnSpPr/>
          <p:nvPr/>
        </p:nvCxnSpPr>
        <p:spPr>
          <a:xfrm>
            <a:off x="7578993" y="3288144"/>
            <a:ext cx="0" cy="313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8A1FBA8-E186-E6B4-C0E7-C44A6437D645}"/>
              </a:ext>
            </a:extLst>
          </p:cNvPr>
          <p:cNvSpPr txBox="1"/>
          <p:nvPr/>
        </p:nvSpPr>
        <p:spPr>
          <a:xfrm>
            <a:off x="7578992" y="4974701"/>
            <a:ext cx="227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Session(</a:t>
            </a:r>
            <a:r>
              <a:rPr lang="en-US" u="sng" dirty="0" err="1"/>
              <a:t>Seid</a:t>
            </a:r>
            <a:r>
              <a:rPr lang="en-US" dirty="0" err="1"/>
              <a:t>,day,time</a:t>
            </a:r>
            <a:r>
              <a:rPr lang="en-US" dirty="0"/>
              <a:t>)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B89B7E7-A385-A9B9-5729-7B9BF894945C}"/>
              </a:ext>
            </a:extLst>
          </p:cNvPr>
          <p:cNvCxnSpPr/>
          <p:nvPr/>
        </p:nvCxnSpPr>
        <p:spPr>
          <a:xfrm>
            <a:off x="8100204" y="3959526"/>
            <a:ext cx="0" cy="4887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0051BB8-DDAE-B63F-1334-09DEC3383B3B}"/>
              </a:ext>
            </a:extLst>
          </p:cNvPr>
          <p:cNvCxnSpPr/>
          <p:nvPr/>
        </p:nvCxnSpPr>
        <p:spPr>
          <a:xfrm>
            <a:off x="8100204" y="4448287"/>
            <a:ext cx="4744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4E04216-214D-957A-BE64-FFE649555238}"/>
              </a:ext>
            </a:extLst>
          </p:cNvPr>
          <p:cNvCxnSpPr>
            <a:cxnSpLocks/>
          </p:cNvCxnSpPr>
          <p:nvPr/>
        </p:nvCxnSpPr>
        <p:spPr>
          <a:xfrm>
            <a:off x="8574657" y="4459857"/>
            <a:ext cx="0" cy="514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96D2276-6042-525F-43DC-48F1D99EBC4B}"/>
              </a:ext>
            </a:extLst>
          </p:cNvPr>
          <p:cNvSpPr txBox="1"/>
          <p:nvPr/>
        </p:nvSpPr>
        <p:spPr>
          <a:xfrm>
            <a:off x="7971923" y="737115"/>
            <a:ext cx="3222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Lecture(</a:t>
            </a:r>
            <a:r>
              <a:rPr lang="en-US" u="sng" dirty="0" err="1"/>
              <a:t>Lid</a:t>
            </a:r>
            <a:r>
              <a:rPr lang="en-US" dirty="0" err="1"/>
              <a:t>,Lname,email,phone</a:t>
            </a:r>
            <a:r>
              <a:rPr lang="en-US" dirty="0"/>
              <a:t>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F620C0B-0D20-5629-280E-35A4B1B1D793}"/>
              </a:ext>
            </a:extLst>
          </p:cNvPr>
          <p:cNvSpPr txBox="1"/>
          <p:nvPr/>
        </p:nvSpPr>
        <p:spPr>
          <a:xfrm>
            <a:off x="8613476" y="2268747"/>
            <a:ext cx="2514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LectureSession</a:t>
            </a:r>
            <a:r>
              <a:rPr lang="en-US" dirty="0"/>
              <a:t>(</a:t>
            </a:r>
            <a:r>
              <a:rPr lang="en-US" u="sng" dirty="0" err="1"/>
              <a:t>Lid</a:t>
            </a:r>
            <a:r>
              <a:rPr lang="en-US" dirty="0" err="1"/>
              <a:t>,</a:t>
            </a:r>
            <a:r>
              <a:rPr lang="en-US" u="sng" dirty="0" err="1"/>
              <a:t>Seid</a:t>
            </a:r>
            <a:r>
              <a:rPr lang="en-US" dirty="0"/>
              <a:t>)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7B9D1D3-2567-16E5-4404-0CFABB871F86}"/>
              </a:ext>
            </a:extLst>
          </p:cNvPr>
          <p:cNvCxnSpPr/>
          <p:nvPr/>
        </p:nvCxnSpPr>
        <p:spPr>
          <a:xfrm flipV="1">
            <a:off x="10256808" y="1768415"/>
            <a:ext cx="0" cy="500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2DBAD68-6142-1989-54B0-999B160028FA}"/>
              </a:ext>
            </a:extLst>
          </p:cNvPr>
          <p:cNvCxnSpPr/>
          <p:nvPr/>
        </p:nvCxnSpPr>
        <p:spPr>
          <a:xfrm flipH="1">
            <a:off x="8997351" y="1768415"/>
            <a:ext cx="12594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80EC311-ABC5-28E1-E180-06FDF195A85B}"/>
              </a:ext>
            </a:extLst>
          </p:cNvPr>
          <p:cNvCxnSpPr/>
          <p:nvPr/>
        </p:nvCxnSpPr>
        <p:spPr>
          <a:xfrm flipV="1">
            <a:off x="9023230" y="1210831"/>
            <a:ext cx="0" cy="557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067BDEA-5AE4-B717-7CF0-630F881F8919}"/>
              </a:ext>
            </a:extLst>
          </p:cNvPr>
          <p:cNvCxnSpPr>
            <a:cxnSpLocks/>
          </p:cNvCxnSpPr>
          <p:nvPr/>
        </p:nvCxnSpPr>
        <p:spPr>
          <a:xfrm>
            <a:off x="10601864" y="2638079"/>
            <a:ext cx="0" cy="21495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5951BCB-199A-3FA3-A750-76BE19669F27}"/>
              </a:ext>
            </a:extLst>
          </p:cNvPr>
          <p:cNvCxnSpPr>
            <a:cxnSpLocks/>
          </p:cNvCxnSpPr>
          <p:nvPr/>
        </p:nvCxnSpPr>
        <p:spPr>
          <a:xfrm>
            <a:off x="8670235" y="4787660"/>
            <a:ext cx="1931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86A80B-6589-46FD-E218-A0D611FF3583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8670235" y="4787660"/>
            <a:ext cx="44944" cy="187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9B68535-589C-0E56-E58D-4EF700F9B31E}"/>
              </a:ext>
            </a:extLst>
          </p:cNvPr>
          <p:cNvSpPr txBox="1"/>
          <p:nvPr/>
        </p:nvSpPr>
        <p:spPr>
          <a:xfrm>
            <a:off x="448574" y="211505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Result(</a:t>
            </a:r>
            <a:r>
              <a:rPr lang="en-US" u="sng" dirty="0" err="1"/>
              <a:t>Sid</a:t>
            </a:r>
            <a:r>
              <a:rPr lang="en-US" dirty="0" err="1"/>
              <a:t>,</a:t>
            </a:r>
            <a:r>
              <a:rPr lang="en-US" u="sng" dirty="0" err="1"/>
              <a:t>Suid,FE,PE,Ass</a:t>
            </a:r>
            <a:r>
              <a:rPr lang="en-US" dirty="0"/>
              <a:t>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52EC84-A424-19EF-60BC-37B2B35E3C75}"/>
              </a:ext>
            </a:extLst>
          </p:cNvPr>
          <p:cNvSpPr txBox="1"/>
          <p:nvPr/>
        </p:nvSpPr>
        <p:spPr>
          <a:xfrm>
            <a:off x="2414899" y="330104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StudentSession</a:t>
            </a:r>
            <a:r>
              <a:rPr lang="en-US" dirty="0"/>
              <a:t>(</a:t>
            </a:r>
            <a:r>
              <a:rPr lang="en-US" u="sng" dirty="0" err="1"/>
              <a:t>Sid</a:t>
            </a:r>
            <a:r>
              <a:rPr lang="en-US" dirty="0" err="1"/>
              <a:t>,</a:t>
            </a:r>
            <a:r>
              <a:rPr lang="en-US" u="sng" dirty="0" err="1"/>
              <a:t>Seid</a:t>
            </a:r>
            <a:r>
              <a:rPr lang="en-US" dirty="0"/>
              <a:t>)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DFB00E7-251A-945F-83E5-82BA0456997F}"/>
              </a:ext>
            </a:extLst>
          </p:cNvPr>
          <p:cNvCxnSpPr/>
          <p:nvPr/>
        </p:nvCxnSpPr>
        <p:spPr>
          <a:xfrm flipV="1">
            <a:off x="1362974" y="854015"/>
            <a:ext cx="0" cy="12610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078280F-22A1-5AC5-9234-4BD1716396F1}"/>
              </a:ext>
            </a:extLst>
          </p:cNvPr>
          <p:cNvCxnSpPr>
            <a:cxnSpLocks/>
          </p:cNvCxnSpPr>
          <p:nvPr/>
        </p:nvCxnSpPr>
        <p:spPr>
          <a:xfrm>
            <a:off x="1362974" y="845389"/>
            <a:ext cx="41924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AA946C4-9F4B-281D-2296-3F835C137E76}"/>
              </a:ext>
            </a:extLst>
          </p:cNvPr>
          <p:cNvCxnSpPr/>
          <p:nvPr/>
        </p:nvCxnSpPr>
        <p:spPr>
          <a:xfrm flipV="1">
            <a:off x="5555411" y="483079"/>
            <a:ext cx="0" cy="37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61BDFA8-E27E-9571-AE7D-8E7F2036A19F}"/>
              </a:ext>
            </a:extLst>
          </p:cNvPr>
          <p:cNvCxnSpPr/>
          <p:nvPr/>
        </p:nvCxnSpPr>
        <p:spPr>
          <a:xfrm flipV="1">
            <a:off x="4106174" y="629728"/>
            <a:ext cx="0" cy="26584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104E93B-F1B7-62BC-6550-F0D665D32775}"/>
              </a:ext>
            </a:extLst>
          </p:cNvPr>
          <p:cNvCxnSpPr/>
          <p:nvPr/>
        </p:nvCxnSpPr>
        <p:spPr>
          <a:xfrm>
            <a:off x="4123426" y="629728"/>
            <a:ext cx="13629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3E26536-E5B7-0027-119B-3B9A32319832}"/>
              </a:ext>
            </a:extLst>
          </p:cNvPr>
          <p:cNvCxnSpPr/>
          <p:nvPr/>
        </p:nvCxnSpPr>
        <p:spPr>
          <a:xfrm flipV="1">
            <a:off x="5477774" y="483079"/>
            <a:ext cx="0" cy="146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94A456F-0A4E-FF92-BD81-61107119D657}"/>
              </a:ext>
            </a:extLst>
          </p:cNvPr>
          <p:cNvCxnSpPr/>
          <p:nvPr/>
        </p:nvCxnSpPr>
        <p:spPr>
          <a:xfrm>
            <a:off x="4545405" y="3830127"/>
            <a:ext cx="0" cy="19927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9D565A7-B11D-D1DC-CCEB-3E5AC8A24CE6}"/>
              </a:ext>
            </a:extLst>
          </p:cNvPr>
          <p:cNvCxnSpPr/>
          <p:nvPr/>
        </p:nvCxnSpPr>
        <p:spPr>
          <a:xfrm>
            <a:off x="4546121" y="5796951"/>
            <a:ext cx="40673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41D07EE-798A-CDEC-646F-7EB7C0050502}"/>
              </a:ext>
            </a:extLst>
          </p:cNvPr>
          <p:cNvCxnSpPr>
            <a:endCxn id="37" idx="2"/>
          </p:cNvCxnSpPr>
          <p:nvPr/>
        </p:nvCxnSpPr>
        <p:spPr>
          <a:xfrm flipV="1">
            <a:off x="8613476" y="5408762"/>
            <a:ext cx="0" cy="41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5F89E4D1-E296-4C86-BC26-1F497BEFE46D}"/>
              </a:ext>
            </a:extLst>
          </p:cNvPr>
          <p:cNvSpPr txBox="1"/>
          <p:nvPr/>
        </p:nvSpPr>
        <p:spPr>
          <a:xfrm>
            <a:off x="1069675" y="5159367"/>
            <a:ext cx="314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Subject(</a:t>
            </a:r>
            <a:r>
              <a:rPr lang="en-US" u="sng" dirty="0" err="1"/>
              <a:t>Subid</a:t>
            </a:r>
            <a:r>
              <a:rPr lang="en-US" dirty="0" err="1"/>
              <a:t>,Suname,Sutime</a:t>
            </a:r>
            <a:r>
              <a:rPr lang="en-US" dirty="0"/>
              <a:t>)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7B84E9A-B49B-9CFC-C6EE-B696785F5167}"/>
              </a:ext>
            </a:extLst>
          </p:cNvPr>
          <p:cNvCxnSpPr>
            <a:cxnSpLocks/>
          </p:cNvCxnSpPr>
          <p:nvPr/>
        </p:nvCxnSpPr>
        <p:spPr>
          <a:xfrm flipV="1">
            <a:off x="7470475" y="629728"/>
            <a:ext cx="0" cy="19425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93C2714-9426-37CB-F632-9BB6C0484C22}"/>
              </a:ext>
            </a:extLst>
          </p:cNvPr>
          <p:cNvCxnSpPr/>
          <p:nvPr/>
        </p:nvCxnSpPr>
        <p:spPr>
          <a:xfrm>
            <a:off x="7479102" y="629728"/>
            <a:ext cx="38746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EBFBC09-8EE1-D4D5-E316-C674DB43D319}"/>
              </a:ext>
            </a:extLst>
          </p:cNvPr>
          <p:cNvCxnSpPr/>
          <p:nvPr/>
        </p:nvCxnSpPr>
        <p:spPr>
          <a:xfrm>
            <a:off x="11353799" y="629728"/>
            <a:ext cx="0" cy="55985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1093849-479E-1732-F6B8-6C6834AFC157}"/>
              </a:ext>
            </a:extLst>
          </p:cNvPr>
          <p:cNvCxnSpPr/>
          <p:nvPr/>
        </p:nvCxnSpPr>
        <p:spPr>
          <a:xfrm flipH="1">
            <a:off x="2113472" y="6245525"/>
            <a:ext cx="92403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3928FFC-057F-C04D-7AAA-EF184A062FEA}"/>
              </a:ext>
            </a:extLst>
          </p:cNvPr>
          <p:cNvCxnSpPr/>
          <p:nvPr/>
        </p:nvCxnSpPr>
        <p:spPr>
          <a:xfrm flipV="1">
            <a:off x="2096219" y="5528699"/>
            <a:ext cx="0" cy="699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A0375D82-BF9F-2D0B-85C1-4BC5E1204ED7}"/>
              </a:ext>
            </a:extLst>
          </p:cNvPr>
          <p:cNvSpPr txBox="1"/>
          <p:nvPr/>
        </p:nvSpPr>
        <p:spPr>
          <a:xfrm>
            <a:off x="92170" y="3959526"/>
            <a:ext cx="445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StudentSubject</a:t>
            </a:r>
            <a:r>
              <a:rPr lang="en-US" dirty="0"/>
              <a:t>(</a:t>
            </a:r>
            <a:r>
              <a:rPr lang="en-US" u="sng" dirty="0" err="1"/>
              <a:t>Sid</a:t>
            </a:r>
            <a:r>
              <a:rPr lang="en-US" dirty="0" err="1"/>
              <a:t>,</a:t>
            </a:r>
            <a:r>
              <a:rPr lang="en-US" u="sng" dirty="0" err="1"/>
              <a:t>Subid</a:t>
            </a:r>
            <a:r>
              <a:rPr lang="en-US" dirty="0" err="1"/>
              <a:t>,StartDate,EndDate</a:t>
            </a:r>
            <a:r>
              <a:rPr lang="en-US" dirty="0"/>
              <a:t>)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13F8B443-2321-05E2-B7CB-9CC340E91FCE}"/>
              </a:ext>
            </a:extLst>
          </p:cNvPr>
          <p:cNvCxnSpPr>
            <a:cxnSpLocks/>
          </p:cNvCxnSpPr>
          <p:nvPr/>
        </p:nvCxnSpPr>
        <p:spPr>
          <a:xfrm flipV="1">
            <a:off x="1794294" y="2941586"/>
            <a:ext cx="0" cy="1017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F5DCD903-0F1D-4885-3884-41187B0C343C}"/>
              </a:ext>
            </a:extLst>
          </p:cNvPr>
          <p:cNvCxnSpPr/>
          <p:nvPr/>
        </p:nvCxnSpPr>
        <p:spPr>
          <a:xfrm>
            <a:off x="1794294" y="2941586"/>
            <a:ext cx="21134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B25EA48-9EAE-B15A-CC4E-157F8C334CC0}"/>
              </a:ext>
            </a:extLst>
          </p:cNvPr>
          <p:cNvCxnSpPr/>
          <p:nvPr/>
        </p:nvCxnSpPr>
        <p:spPr>
          <a:xfrm flipV="1">
            <a:off x="3916392" y="483079"/>
            <a:ext cx="0" cy="2458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FEB3886-CCD4-6156-9793-794E529CFF8F}"/>
              </a:ext>
            </a:extLst>
          </p:cNvPr>
          <p:cNvCxnSpPr/>
          <p:nvPr/>
        </p:nvCxnSpPr>
        <p:spPr>
          <a:xfrm>
            <a:off x="3907766" y="483079"/>
            <a:ext cx="15096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6A5E8A4-87DB-9D89-67C3-0EDFE968568A}"/>
              </a:ext>
            </a:extLst>
          </p:cNvPr>
          <p:cNvCxnSpPr/>
          <p:nvPr/>
        </p:nvCxnSpPr>
        <p:spPr>
          <a:xfrm flipV="1">
            <a:off x="5408762" y="388189"/>
            <a:ext cx="0" cy="94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763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92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PITVN Community</dc:creator>
  <cp:lastModifiedBy>PITVN Community</cp:lastModifiedBy>
  <cp:revision>1</cp:revision>
  <dcterms:created xsi:type="dcterms:W3CDTF">2022-06-26T16:43:15Z</dcterms:created>
  <dcterms:modified xsi:type="dcterms:W3CDTF">2022-06-26T17:42:56Z</dcterms:modified>
</cp:coreProperties>
</file>