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98" r:id="rId7"/>
    <p:sldId id="263" r:id="rId8"/>
    <p:sldId id="264" r:id="rId9"/>
    <p:sldId id="327" r:id="rId10"/>
    <p:sldId id="328" r:id="rId11"/>
    <p:sldId id="329" r:id="rId12"/>
    <p:sldId id="330" r:id="rId13"/>
    <p:sldId id="331" r:id="rId14"/>
    <p:sldId id="335" r:id="rId15"/>
    <p:sldId id="332" r:id="rId16"/>
    <p:sldId id="333" r:id="rId17"/>
    <p:sldId id="337" r:id="rId18"/>
    <p:sldId id="334" r:id="rId19"/>
    <p:sldId id="336" r:id="rId20"/>
    <p:sldId id="338" r:id="rId21"/>
    <p:sldId id="346" r:id="rId22"/>
    <p:sldId id="339" r:id="rId23"/>
    <p:sldId id="340" r:id="rId24"/>
    <p:sldId id="341" r:id="rId25"/>
    <p:sldId id="342" r:id="rId26"/>
    <p:sldId id="347" r:id="rId27"/>
  </p:sldIdLst>
  <p:sldSz cx="9144000" cy="5143500"/>
  <p:notesSz cx="6858000" cy="9144000"/>
  <p:embeddedFontLst>
    <p:embeddedFont>
      <p:font typeface="SimSun" panose="02010600030101010101" pitchFamily="2" charset="-122"/>
      <p:regular r:id="rId31"/>
    </p:embeddedFont>
    <p:embeddedFont>
      <p:font typeface="Montserrat"/>
      <p:regular r:id="rId32"/>
    </p:embeddedFont>
    <p:embeddedFont>
      <p:font typeface="Karla" panose="020B0004030503030003"/>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font" Target="fonts/font3.fntdata"/><Relationship Id="rId32" Type="http://schemas.openxmlformats.org/officeDocument/2006/relationships/font" Target="fonts/font2.fntdata"/><Relationship Id="rId31" Type="http://schemas.openxmlformats.org/officeDocument/2006/relationships/font" Target="fonts/font1.fntdata"/><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 name="Shape 72"/>
        <p:cNvGrpSpPr/>
        <p:nvPr/>
      </p:nvGrpSpPr>
      <p:grpSpPr>
        <a:xfrm>
          <a:off x="0" y="0"/>
          <a:ext cx="0" cy="0"/>
          <a:chOff x="0" y="0"/>
          <a:chExt cx="0" cy="0"/>
        </a:xfrm>
      </p:grpSpPr>
      <p:sp>
        <p:nvSpPr>
          <p:cNvPr id="73" name="Google Shape;73;g35f391192_0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85"/>
        <p:cNvGrpSpPr/>
        <p:nvPr/>
      </p:nvGrpSpPr>
      <p:grpSpPr>
        <a:xfrm>
          <a:off x="0" y="0"/>
          <a:ext cx="0" cy="0"/>
          <a:chOff x="0" y="0"/>
          <a:chExt cx="0" cy="0"/>
        </a:xfrm>
      </p:grpSpPr>
      <p:sp>
        <p:nvSpPr>
          <p:cNvPr id="86" name="Google Shape;86;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g35f391192_0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35f391192_02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0" name="Shape 150"/>
        <p:cNvGrpSpPr/>
        <p:nvPr/>
      </p:nvGrpSpPr>
      <p:grpSpPr>
        <a:xfrm>
          <a:off x="0" y="0"/>
          <a:ext cx="0" cy="0"/>
          <a:chOff x="0" y="0"/>
          <a:chExt cx="0" cy="0"/>
        </a:xfrm>
      </p:grpSpPr>
      <p:sp>
        <p:nvSpPr>
          <p:cNvPr id="151" name="Google Shape;151;g35f391192_017: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f391192_0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 name="Shape 159"/>
        <p:cNvGrpSpPr/>
        <p:nvPr/>
      </p:nvGrpSpPr>
      <p:grpSpPr>
        <a:xfrm>
          <a:off x="0" y="0"/>
          <a:ext cx="0" cy="0"/>
          <a:chOff x="0" y="0"/>
          <a:chExt cx="0" cy="0"/>
        </a:xfrm>
      </p:grpSpPr>
      <p:sp>
        <p:nvSpPr>
          <p:cNvPr id="160" name="Google Shape;160;g35f391192_045: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5f391192_0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9" name="Shape 9"/>
        <p:cNvGrpSpPr/>
        <p:nvPr/>
      </p:nvGrpSpPr>
      <p:grpSpPr>
        <a:xfrm>
          <a:off x="0" y="0"/>
          <a:ext cx="0" cy="0"/>
          <a:chOff x="0" y="0"/>
          <a:chExt cx="0" cy="0"/>
        </a:xfrm>
      </p:grpSpPr>
      <p:sp>
        <p:nvSpPr>
          <p:cNvPr id="10" name="Google Shape;10;p2"/>
          <p:cNvSpPr/>
          <p:nvPr/>
        </p:nvSpPr>
        <p:spPr>
          <a:xfrm>
            <a:off x="21892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1" name="Google Shape;11;p2"/>
          <p:cNvSpPr/>
          <p:nvPr/>
        </p:nvSpPr>
        <p:spPr>
          <a:xfrm>
            <a:off x="-967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2" name="Google Shape;12;p2"/>
          <p:cNvSpPr txBox="1"/>
          <p:nvPr>
            <p:ph type="ctrTitle"/>
          </p:nvPr>
        </p:nvSpPr>
        <p:spPr>
          <a:xfrm>
            <a:off x="648300" y="3175950"/>
            <a:ext cx="3530700" cy="1182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61" name="Shape 61"/>
        <p:cNvGrpSpPr/>
        <p:nvPr/>
      </p:nvGrpSpPr>
      <p:grpSpPr>
        <a:xfrm>
          <a:off x="0" y="0"/>
          <a:ext cx="0" cy="0"/>
          <a:chOff x="0" y="0"/>
          <a:chExt cx="0" cy="0"/>
        </a:xfrm>
      </p:grpSpPr>
      <p:sp>
        <p:nvSpPr>
          <p:cNvPr id="62" name="Google Shape;62;p11"/>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63" name="Google Shape;63;p11"/>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64" name="Google Shape;64;p11"/>
          <p:cNvSpPr txBox="1"/>
          <p:nvPr>
            <p:ph type="body" idx="1"/>
          </p:nvPr>
        </p:nvSpPr>
        <p:spPr>
          <a:xfrm>
            <a:off x="841000" y="4025300"/>
            <a:ext cx="7845900" cy="519600"/>
          </a:xfrm>
          <a:prstGeom prst="rect">
            <a:avLst/>
          </a:prstGeom>
        </p:spPr>
        <p:txBody>
          <a:bodyPr spcFirstLastPara="1" wrap="square" lIns="91425" tIns="91425" rIns="91425" bIns="91425" anchor="b" anchorCtr="0">
            <a:noAutofit/>
          </a:bodyPr>
          <a:lstStyle>
            <a:lvl1pPr marL="457200" lvl="0" indent="-228600">
              <a:spcBef>
                <a:spcPts val="360"/>
              </a:spcBef>
              <a:spcAft>
                <a:spcPts val="0"/>
              </a:spcAft>
              <a:buSzPts val="2000"/>
              <a:buNone/>
              <a:defRPr/>
            </a:lvl1pPr>
          </a:lstStyle>
          <a:p/>
        </p:txBody>
      </p:sp>
      <p:sp>
        <p:nvSpPr>
          <p:cNvPr id="65" name="Google Shape;65;p11"/>
          <p:cNvSpPr txBox="1"/>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6" name="Shape 66"/>
        <p:cNvGrpSpPr/>
        <p:nvPr/>
      </p:nvGrpSpPr>
      <p:grpSpPr>
        <a:xfrm>
          <a:off x="0" y="0"/>
          <a:ext cx="0" cy="0"/>
          <a:chOff x="0" y="0"/>
          <a:chExt cx="0" cy="0"/>
        </a:xfrm>
      </p:grpSpPr>
      <p:sp>
        <p:nvSpPr>
          <p:cNvPr id="67" name="Google Shape;67;p12"/>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68" name="Google Shape;68;p12"/>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69" name="Google Shape;69;p12"/>
          <p:cNvSpPr txBox="1"/>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Empty">
  <p:cSld name="BLANK_1">
    <p:spTree>
      <p:nvGrpSpPr>
        <p:cNvPr id="70" name="Shape 70"/>
        <p:cNvGrpSpPr/>
        <p:nvPr/>
      </p:nvGrpSpPr>
      <p:grpSpPr>
        <a:xfrm>
          <a:off x="0" y="0"/>
          <a:ext cx="0" cy="0"/>
          <a:chOff x="0" y="0"/>
          <a:chExt cx="0" cy="0"/>
        </a:xfrm>
      </p:grpSpPr>
      <p:sp>
        <p:nvSpPr>
          <p:cNvPr id="71" name="Google Shape;71;p13"/>
          <p:cNvSpPr txBox="1"/>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3" name="Shape 13"/>
        <p:cNvGrpSpPr/>
        <p:nvPr/>
      </p:nvGrpSpPr>
      <p:grpSpPr>
        <a:xfrm>
          <a:off x="0" y="0"/>
          <a:ext cx="0" cy="0"/>
          <a:chOff x="0" y="0"/>
          <a:chExt cx="0" cy="0"/>
        </a:xfrm>
      </p:grpSpPr>
      <p:sp>
        <p:nvSpPr>
          <p:cNvPr id="14" name="Google Shape;14;p3"/>
          <p:cNvSpPr/>
          <p:nvPr/>
        </p:nvSpPr>
        <p:spPr>
          <a:xfrm>
            <a:off x="21892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5" name="Google Shape;15;p3"/>
          <p:cNvSpPr/>
          <p:nvPr/>
        </p:nvSpPr>
        <p:spPr>
          <a:xfrm>
            <a:off x="-967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6" name="Google Shape;16;p3"/>
          <p:cNvSpPr txBox="1"/>
          <p:nvPr>
            <p:ph type="ctrTitle"/>
          </p:nvPr>
        </p:nvSpPr>
        <p:spPr>
          <a:xfrm>
            <a:off x="648300" y="1354750"/>
            <a:ext cx="3522300" cy="298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7" name="Google Shape;17;p3"/>
          <p:cNvSpPr txBox="1"/>
          <p:nvPr>
            <p:ph type="subTitle" idx="1"/>
          </p:nvPr>
        </p:nvSpPr>
        <p:spPr>
          <a:xfrm>
            <a:off x="6724950" y="3265700"/>
            <a:ext cx="1906200" cy="10317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1800"/>
              <a:buNone/>
              <a:defRPr sz="1800">
                <a:solidFill>
                  <a:schemeClr val="lt1"/>
                </a:solidFill>
              </a:defRPr>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 image">
  <p:cSld name="TITLE_1_2">
    <p:spTree>
      <p:nvGrpSpPr>
        <p:cNvPr id="18" name="Shape 18"/>
        <p:cNvGrpSpPr/>
        <p:nvPr/>
      </p:nvGrpSpPr>
      <p:grpSpPr>
        <a:xfrm>
          <a:off x="0" y="0"/>
          <a:ext cx="0" cy="0"/>
          <a:chOff x="0" y="0"/>
          <a:chExt cx="0" cy="0"/>
        </a:xfrm>
      </p:grpSpPr>
      <p:sp>
        <p:nvSpPr>
          <p:cNvPr id="19" name="Google Shape;19;p4"/>
          <p:cNvSpPr/>
          <p:nvPr/>
        </p:nvSpPr>
        <p:spPr>
          <a:xfrm>
            <a:off x="21892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20" name="Google Shape;20;p4"/>
          <p:cNvSpPr/>
          <p:nvPr/>
        </p:nvSpPr>
        <p:spPr>
          <a:xfrm>
            <a:off x="-967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21" name="Google Shape;21;p4"/>
          <p:cNvSpPr txBox="1"/>
          <p:nvPr>
            <p:ph type="title"/>
          </p:nvPr>
        </p:nvSpPr>
        <p:spPr>
          <a:xfrm>
            <a:off x="838309" y="1807900"/>
            <a:ext cx="3148200" cy="48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2" name="Google Shape;22;p4"/>
          <p:cNvSpPr txBox="1"/>
          <p:nvPr>
            <p:ph type="body" idx="1"/>
          </p:nvPr>
        </p:nvSpPr>
        <p:spPr>
          <a:xfrm>
            <a:off x="838250" y="2419350"/>
            <a:ext cx="3148200" cy="2255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a:lvl1pPr>
            <a:lvl2pPr marL="914400" lvl="1" indent="-355600" rtl="0">
              <a:spcBef>
                <a:spcPts val="0"/>
              </a:spcBef>
              <a:spcAft>
                <a:spcPts val="0"/>
              </a:spcAft>
              <a:buSzPts val="2000"/>
              <a:buChar char="▹"/>
              <a:defRPr/>
            </a:lvl2pPr>
            <a:lvl3pPr marL="1371600" lvl="2" indent="-355600" rtl="0">
              <a:spcBef>
                <a:spcPts val="0"/>
              </a:spcBef>
              <a:spcAft>
                <a:spcPts val="0"/>
              </a:spcAft>
              <a:buSzPts val="2000"/>
              <a:buChar char="▹"/>
              <a:defRPr/>
            </a:lvl3pPr>
            <a:lvl4pPr marL="1828800" lvl="3" indent="-355600" rtl="0">
              <a:spcBef>
                <a:spcPts val="0"/>
              </a:spcBef>
              <a:spcAft>
                <a:spcPts val="0"/>
              </a:spcAft>
              <a:buSzPts val="2000"/>
              <a:buChar char="●"/>
              <a:defRPr/>
            </a:lvl4pPr>
            <a:lvl5pPr marL="2286000" lvl="4" indent="-355600" rtl="0">
              <a:spcBef>
                <a:spcPts val="0"/>
              </a:spcBef>
              <a:spcAft>
                <a:spcPts val="0"/>
              </a:spcAft>
              <a:buSzPts val="2000"/>
              <a:buChar char="○"/>
              <a:defRPr/>
            </a:lvl5pPr>
            <a:lvl6pPr marL="2743200" lvl="5" indent="-355600" rtl="0">
              <a:spcBef>
                <a:spcPts val="0"/>
              </a:spcBef>
              <a:spcAft>
                <a:spcPts val="0"/>
              </a:spcAft>
              <a:buSzPts val="2000"/>
              <a:buChar char="■"/>
              <a:defRPr/>
            </a:lvl6pPr>
            <a:lvl7pPr marL="3200400" lvl="6" indent="-355600" rtl="0">
              <a:spcBef>
                <a:spcPts val="0"/>
              </a:spcBef>
              <a:spcAft>
                <a:spcPts val="0"/>
              </a:spcAft>
              <a:buSzPts val="2000"/>
              <a:buChar char="●"/>
              <a:defRPr/>
            </a:lvl7pPr>
            <a:lvl8pPr marL="3657600" lvl="7" indent="-355600" rtl="0">
              <a:spcBef>
                <a:spcPts val="0"/>
              </a:spcBef>
              <a:spcAft>
                <a:spcPts val="0"/>
              </a:spcAft>
              <a:buSzPts val="2000"/>
              <a:buChar char="○"/>
              <a:defRPr/>
            </a:lvl8pPr>
            <a:lvl9pPr marL="4114800" lvl="8" indent="-355600" rtl="0">
              <a:spcBef>
                <a:spcPts val="0"/>
              </a:spcBef>
              <a:spcAft>
                <a:spcPts val="0"/>
              </a:spcAft>
              <a:buSzPts val="2000"/>
              <a:buChar char="■"/>
              <a:defRPr/>
            </a:lvl9pPr>
          </a:lstStyle>
          <a:p/>
        </p:txBody>
      </p:sp>
      <p:sp>
        <p:nvSpPr>
          <p:cNvPr id="23" name="Google Shape;23;p4"/>
          <p:cNvSpPr txBox="1"/>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big image">
  <p:cSld name="TITLE_1_2_1">
    <p:spTree>
      <p:nvGrpSpPr>
        <p:cNvPr id="24" name="Shape 24"/>
        <p:cNvGrpSpPr/>
        <p:nvPr/>
      </p:nvGrpSpPr>
      <p:grpSpPr>
        <a:xfrm>
          <a:off x="0" y="0"/>
          <a:ext cx="0" cy="0"/>
          <a:chOff x="0" y="0"/>
          <a:chExt cx="0" cy="0"/>
        </a:xfrm>
      </p:grpSpPr>
      <p:sp>
        <p:nvSpPr>
          <p:cNvPr id="25" name="Google Shape;25;p5"/>
          <p:cNvSpPr/>
          <p:nvPr/>
        </p:nvSpPr>
        <p:spPr>
          <a:xfrm>
            <a:off x="209250" y="-9675"/>
            <a:ext cx="3076750" cy="5167075"/>
          </a:xfrm>
          <a:custGeom>
            <a:avLst/>
            <a:gdLst/>
            <a:ahLst/>
            <a:cxnLst/>
            <a:rect l="l" t="t" r="r" b="b"/>
            <a:pathLst>
              <a:path w="123070" h="206683" extrusionOk="0">
                <a:moveTo>
                  <a:pt x="0" y="0"/>
                </a:moveTo>
                <a:lnTo>
                  <a:pt x="0" y="206683"/>
                </a:lnTo>
                <a:lnTo>
                  <a:pt x="123070" y="206545"/>
                </a:lnTo>
                <a:lnTo>
                  <a:pt x="67807" y="301"/>
                </a:lnTo>
                <a:close/>
              </a:path>
            </a:pathLst>
          </a:custGeom>
          <a:solidFill>
            <a:srgbClr val="000000">
              <a:alpha val="7310"/>
            </a:srgbClr>
          </a:solidFill>
          <a:ln>
            <a:noFill/>
          </a:ln>
        </p:spPr>
      </p:sp>
      <p:sp>
        <p:nvSpPr>
          <p:cNvPr id="26" name="Google Shape;26;p5"/>
          <p:cNvSpPr/>
          <p:nvPr/>
        </p:nvSpPr>
        <p:spPr>
          <a:xfrm>
            <a:off x="-19350" y="-9675"/>
            <a:ext cx="3076750" cy="5167075"/>
          </a:xfrm>
          <a:custGeom>
            <a:avLst/>
            <a:gdLst/>
            <a:ahLst/>
            <a:cxnLst/>
            <a:rect l="l" t="t" r="r" b="b"/>
            <a:pathLst>
              <a:path w="123070" h="206683" extrusionOk="0">
                <a:moveTo>
                  <a:pt x="0" y="0"/>
                </a:moveTo>
                <a:lnTo>
                  <a:pt x="0" y="206683"/>
                </a:lnTo>
                <a:lnTo>
                  <a:pt x="123070" y="206545"/>
                </a:lnTo>
                <a:lnTo>
                  <a:pt x="67807" y="301"/>
                </a:lnTo>
                <a:close/>
              </a:path>
            </a:pathLst>
          </a:custGeom>
          <a:solidFill>
            <a:srgbClr val="FFFFFF"/>
          </a:solidFill>
          <a:ln>
            <a:noFill/>
          </a:ln>
        </p:spPr>
      </p:sp>
      <p:sp>
        <p:nvSpPr>
          <p:cNvPr id="27" name="Google Shape;27;p5"/>
          <p:cNvSpPr txBox="1"/>
          <p:nvPr>
            <p:ph type="title"/>
          </p:nvPr>
        </p:nvSpPr>
        <p:spPr>
          <a:xfrm>
            <a:off x="609704" y="4116875"/>
            <a:ext cx="1609800" cy="48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8" name="Google Shape;28;p5"/>
          <p:cNvSpPr txBox="1"/>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29" name="Shape 29"/>
        <p:cNvGrpSpPr/>
        <p:nvPr/>
      </p:nvGrpSpPr>
      <p:grpSpPr>
        <a:xfrm>
          <a:off x="0" y="0"/>
          <a:ext cx="0" cy="0"/>
          <a:chOff x="0" y="0"/>
          <a:chExt cx="0" cy="0"/>
        </a:xfrm>
      </p:grpSpPr>
      <p:sp>
        <p:nvSpPr>
          <p:cNvPr id="30" name="Google Shape;30;p6"/>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1" name="Google Shape;31;p6"/>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2" name="Google Shape;32;p6"/>
          <p:cNvSpPr txBox="1"/>
          <p:nvPr/>
        </p:nvSpPr>
        <p:spPr>
          <a:xfrm>
            <a:off x="799645" y="697675"/>
            <a:ext cx="1957200" cy="6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0">
                <a:solidFill>
                  <a:srgbClr val="CCCCCC"/>
                </a:solidFill>
                <a:latin typeface="Montserrat"/>
                <a:ea typeface="Montserrat"/>
                <a:cs typeface="Montserrat"/>
                <a:sym typeface="Montserrat"/>
              </a:rPr>
              <a:t>“</a:t>
            </a:r>
            <a:endParaRPr sz="12000">
              <a:solidFill>
                <a:srgbClr val="CCCCCC"/>
              </a:solidFill>
              <a:latin typeface="Montserrat"/>
              <a:ea typeface="Montserrat"/>
              <a:cs typeface="Montserrat"/>
              <a:sym typeface="Montserrat"/>
            </a:endParaRPr>
          </a:p>
        </p:txBody>
      </p:sp>
      <p:sp>
        <p:nvSpPr>
          <p:cNvPr id="33" name="Google Shape;33;p6"/>
          <p:cNvSpPr txBox="1"/>
          <p:nvPr>
            <p:ph type="body" idx="1"/>
          </p:nvPr>
        </p:nvSpPr>
        <p:spPr>
          <a:xfrm>
            <a:off x="838250" y="1657350"/>
            <a:ext cx="5324100" cy="22557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Font typeface="Montserrat"/>
              <a:buChar char="▸"/>
              <a:defRPr sz="2400">
                <a:latin typeface="Montserrat"/>
                <a:ea typeface="Montserrat"/>
                <a:cs typeface="Montserrat"/>
                <a:sym typeface="Montserrat"/>
              </a:defRPr>
            </a:lvl1pPr>
            <a:lvl2pPr marL="914400" lvl="1" indent="-381000" rtl="0">
              <a:spcBef>
                <a:spcPts val="0"/>
              </a:spcBef>
              <a:spcAft>
                <a:spcPts val="0"/>
              </a:spcAft>
              <a:buSzPts val="2400"/>
              <a:buFont typeface="Montserrat"/>
              <a:buChar char="▹"/>
              <a:defRPr sz="2400">
                <a:latin typeface="Montserrat"/>
                <a:ea typeface="Montserrat"/>
                <a:cs typeface="Montserrat"/>
                <a:sym typeface="Montserrat"/>
              </a:defRPr>
            </a:lvl2pPr>
            <a:lvl3pPr marL="1371600" lvl="2" indent="-381000" rtl="0">
              <a:spcBef>
                <a:spcPts val="0"/>
              </a:spcBef>
              <a:spcAft>
                <a:spcPts val="0"/>
              </a:spcAft>
              <a:buSzPts val="2400"/>
              <a:buFont typeface="Montserrat"/>
              <a:buChar char="▹"/>
              <a:defRPr sz="2400">
                <a:latin typeface="Montserrat"/>
                <a:ea typeface="Montserrat"/>
                <a:cs typeface="Montserrat"/>
                <a:sym typeface="Montserrat"/>
              </a:defRPr>
            </a:lvl3pPr>
            <a:lvl4pPr marL="1828800" lvl="3" indent="-381000" rtl="0">
              <a:spcBef>
                <a:spcPts val="0"/>
              </a:spcBef>
              <a:spcAft>
                <a:spcPts val="0"/>
              </a:spcAft>
              <a:buSzPts val="2400"/>
              <a:buFont typeface="Montserrat"/>
              <a:buChar char="●"/>
              <a:defRPr sz="2400">
                <a:latin typeface="Montserrat"/>
                <a:ea typeface="Montserrat"/>
                <a:cs typeface="Montserrat"/>
                <a:sym typeface="Montserrat"/>
              </a:defRPr>
            </a:lvl4pPr>
            <a:lvl5pPr marL="2286000" lvl="4" indent="-381000" rtl="0">
              <a:spcBef>
                <a:spcPts val="0"/>
              </a:spcBef>
              <a:spcAft>
                <a:spcPts val="0"/>
              </a:spcAft>
              <a:buSzPts val="2400"/>
              <a:buFont typeface="Montserrat"/>
              <a:buChar char="○"/>
              <a:defRPr sz="2400">
                <a:latin typeface="Montserrat"/>
                <a:ea typeface="Montserrat"/>
                <a:cs typeface="Montserrat"/>
                <a:sym typeface="Montserrat"/>
              </a:defRPr>
            </a:lvl5pPr>
            <a:lvl6pPr marL="2743200" lvl="5" indent="-381000" rtl="0">
              <a:spcBef>
                <a:spcPts val="0"/>
              </a:spcBef>
              <a:spcAft>
                <a:spcPts val="0"/>
              </a:spcAft>
              <a:buSzPts val="2400"/>
              <a:buFont typeface="Montserrat"/>
              <a:buChar char="■"/>
              <a:defRPr sz="2400">
                <a:latin typeface="Montserrat"/>
                <a:ea typeface="Montserrat"/>
                <a:cs typeface="Montserrat"/>
                <a:sym typeface="Montserrat"/>
              </a:defRPr>
            </a:lvl6pPr>
            <a:lvl7pPr marL="3200400" lvl="6" indent="-381000" rtl="0">
              <a:spcBef>
                <a:spcPts val="0"/>
              </a:spcBef>
              <a:spcAft>
                <a:spcPts val="0"/>
              </a:spcAft>
              <a:buSzPts val="2400"/>
              <a:buFont typeface="Montserrat"/>
              <a:buChar char="●"/>
              <a:defRPr sz="2400">
                <a:latin typeface="Montserrat"/>
                <a:ea typeface="Montserrat"/>
                <a:cs typeface="Montserrat"/>
                <a:sym typeface="Montserrat"/>
              </a:defRPr>
            </a:lvl7pPr>
            <a:lvl8pPr marL="3657600" lvl="7" indent="-381000" rtl="0">
              <a:spcBef>
                <a:spcPts val="0"/>
              </a:spcBef>
              <a:spcAft>
                <a:spcPts val="0"/>
              </a:spcAft>
              <a:buSzPts val="2400"/>
              <a:buFont typeface="Montserrat"/>
              <a:buChar char="○"/>
              <a:defRPr sz="2400">
                <a:latin typeface="Montserrat"/>
                <a:ea typeface="Montserrat"/>
                <a:cs typeface="Montserrat"/>
                <a:sym typeface="Montserrat"/>
              </a:defRPr>
            </a:lvl8pPr>
            <a:lvl9pPr marL="4114800" lvl="8" indent="-381000" rtl="0">
              <a:spcBef>
                <a:spcPts val="0"/>
              </a:spcBef>
              <a:spcAft>
                <a:spcPts val="0"/>
              </a:spcAft>
              <a:buSzPts val="2400"/>
              <a:buFont typeface="Montserrat"/>
              <a:buChar char="■"/>
              <a:defRPr sz="2400">
                <a:latin typeface="Montserrat"/>
                <a:ea typeface="Montserrat"/>
                <a:cs typeface="Montserrat"/>
                <a:sym typeface="Montserrat"/>
              </a:defRPr>
            </a:lvl9pPr>
          </a:lstStyle>
          <a:p/>
        </p:txBody>
      </p:sp>
      <p:sp>
        <p:nvSpPr>
          <p:cNvPr id="34" name="Google Shape;34;p6"/>
          <p:cNvSpPr txBox="1"/>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atin typeface="Montserrat"/>
                <a:ea typeface="Montserrat"/>
                <a:cs typeface="Montserrat"/>
                <a:sym typeface="Montserrat"/>
              </a:defRPr>
            </a:lvl1pPr>
            <a:lvl2pPr lvl="1">
              <a:buNone/>
              <a:defRPr>
                <a:latin typeface="Montserrat"/>
                <a:ea typeface="Montserrat"/>
                <a:cs typeface="Montserrat"/>
                <a:sym typeface="Montserrat"/>
              </a:defRPr>
            </a:lvl2pPr>
            <a:lvl3pPr lvl="2">
              <a:buNone/>
              <a:defRPr>
                <a:latin typeface="Montserrat"/>
                <a:ea typeface="Montserrat"/>
                <a:cs typeface="Montserrat"/>
                <a:sym typeface="Montserrat"/>
              </a:defRPr>
            </a:lvl3pPr>
            <a:lvl4pPr lvl="3">
              <a:buNone/>
              <a:defRPr>
                <a:latin typeface="Montserrat"/>
                <a:ea typeface="Montserrat"/>
                <a:cs typeface="Montserrat"/>
                <a:sym typeface="Montserrat"/>
              </a:defRPr>
            </a:lvl4pPr>
            <a:lvl5pPr lvl="4">
              <a:buNone/>
              <a:defRPr>
                <a:latin typeface="Montserrat"/>
                <a:ea typeface="Montserrat"/>
                <a:cs typeface="Montserrat"/>
                <a:sym typeface="Montserrat"/>
              </a:defRPr>
            </a:lvl5pPr>
            <a:lvl6pPr lvl="5">
              <a:buNone/>
              <a:defRPr>
                <a:latin typeface="Montserrat"/>
                <a:ea typeface="Montserrat"/>
                <a:cs typeface="Montserrat"/>
                <a:sym typeface="Montserrat"/>
              </a:defRPr>
            </a:lvl6pPr>
            <a:lvl7pPr lvl="6">
              <a:buNone/>
              <a:defRPr>
                <a:latin typeface="Montserrat"/>
                <a:ea typeface="Montserrat"/>
                <a:cs typeface="Montserrat"/>
                <a:sym typeface="Montserrat"/>
              </a:defRPr>
            </a:lvl7pPr>
            <a:lvl8pPr lvl="7">
              <a:buNone/>
              <a:defRPr>
                <a:latin typeface="Montserrat"/>
                <a:ea typeface="Montserrat"/>
                <a:cs typeface="Montserrat"/>
                <a:sym typeface="Montserrat"/>
              </a:defRPr>
            </a:lvl8pPr>
            <a:lvl9pPr lvl="8">
              <a:buNone/>
              <a:defRPr>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35" name="Shape 35"/>
        <p:cNvGrpSpPr/>
        <p:nvPr/>
      </p:nvGrpSpPr>
      <p:grpSpPr>
        <a:xfrm>
          <a:off x="0" y="0"/>
          <a:ext cx="0" cy="0"/>
          <a:chOff x="0" y="0"/>
          <a:chExt cx="0" cy="0"/>
        </a:xfrm>
      </p:grpSpPr>
      <p:sp>
        <p:nvSpPr>
          <p:cNvPr id="36" name="Google Shape;36;p7"/>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7" name="Google Shape;37;p7"/>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8" name="Google Shape;38;p7"/>
          <p:cNvSpPr txBox="1"/>
          <p:nvPr>
            <p:ph type="title"/>
          </p:nvPr>
        </p:nvSpPr>
        <p:spPr>
          <a:xfrm>
            <a:off x="838350" y="893500"/>
            <a:ext cx="5324100" cy="48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9" name="Google Shape;39;p7"/>
          <p:cNvSpPr txBox="1"/>
          <p:nvPr>
            <p:ph type="body" idx="1"/>
          </p:nvPr>
        </p:nvSpPr>
        <p:spPr>
          <a:xfrm>
            <a:off x="838250" y="1504950"/>
            <a:ext cx="5324100" cy="225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p:txBody>
      </p:sp>
      <p:sp>
        <p:nvSpPr>
          <p:cNvPr id="40" name="Google Shape;40;p7"/>
          <p:cNvSpPr txBox="1"/>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41" name="Shape 41"/>
        <p:cNvGrpSpPr/>
        <p:nvPr/>
      </p:nvGrpSpPr>
      <p:grpSpPr>
        <a:xfrm>
          <a:off x="0" y="0"/>
          <a:ext cx="0" cy="0"/>
          <a:chOff x="0" y="0"/>
          <a:chExt cx="0" cy="0"/>
        </a:xfrm>
      </p:grpSpPr>
      <p:sp>
        <p:nvSpPr>
          <p:cNvPr id="42" name="Google Shape;42;p8"/>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43" name="Google Shape;43;p8"/>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44" name="Google Shape;44;p8"/>
          <p:cNvSpPr txBox="1"/>
          <p:nvPr>
            <p:ph type="title"/>
          </p:nvPr>
        </p:nvSpPr>
        <p:spPr>
          <a:xfrm>
            <a:off x="841000" y="969700"/>
            <a:ext cx="4801500" cy="409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45" name="Google Shape;45;p8"/>
          <p:cNvSpPr txBox="1"/>
          <p:nvPr>
            <p:ph type="body" idx="1"/>
          </p:nvPr>
        </p:nvSpPr>
        <p:spPr>
          <a:xfrm>
            <a:off x="841001" y="1578025"/>
            <a:ext cx="2671800" cy="2433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p:txBody>
      </p:sp>
      <p:sp>
        <p:nvSpPr>
          <p:cNvPr id="46" name="Google Shape;46;p8"/>
          <p:cNvSpPr txBox="1"/>
          <p:nvPr>
            <p:ph type="body" idx="2"/>
          </p:nvPr>
        </p:nvSpPr>
        <p:spPr>
          <a:xfrm>
            <a:off x="3673842" y="1578025"/>
            <a:ext cx="2671800" cy="2433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p:txBody>
      </p:sp>
      <p:sp>
        <p:nvSpPr>
          <p:cNvPr id="47" name="Google Shape;47;p8"/>
          <p:cNvSpPr txBox="1"/>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48" name="Shape 48"/>
        <p:cNvGrpSpPr/>
        <p:nvPr/>
      </p:nvGrpSpPr>
      <p:grpSpPr>
        <a:xfrm>
          <a:off x="0" y="0"/>
          <a:ext cx="0" cy="0"/>
          <a:chOff x="0" y="0"/>
          <a:chExt cx="0" cy="0"/>
        </a:xfrm>
      </p:grpSpPr>
      <p:sp>
        <p:nvSpPr>
          <p:cNvPr id="49" name="Google Shape;49;p9"/>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0" name="Google Shape;50;p9"/>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51" name="Google Shape;51;p9"/>
          <p:cNvSpPr txBox="1"/>
          <p:nvPr>
            <p:ph type="title"/>
          </p:nvPr>
        </p:nvSpPr>
        <p:spPr>
          <a:xfrm>
            <a:off x="841000" y="969700"/>
            <a:ext cx="4801500" cy="409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52" name="Google Shape;52;p9"/>
          <p:cNvSpPr txBox="1"/>
          <p:nvPr>
            <p:ph type="body" idx="1"/>
          </p:nvPr>
        </p:nvSpPr>
        <p:spPr>
          <a:xfrm>
            <a:off x="841000" y="1600975"/>
            <a:ext cx="2094900" cy="24105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p:txBody>
      </p:sp>
      <p:sp>
        <p:nvSpPr>
          <p:cNvPr id="53" name="Google Shape;53;p9"/>
          <p:cNvSpPr txBox="1"/>
          <p:nvPr>
            <p:ph type="body" idx="2"/>
          </p:nvPr>
        </p:nvSpPr>
        <p:spPr>
          <a:xfrm>
            <a:off x="3043281" y="1600975"/>
            <a:ext cx="2094900" cy="24105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p:txBody>
      </p:sp>
      <p:sp>
        <p:nvSpPr>
          <p:cNvPr id="54" name="Google Shape;54;p9"/>
          <p:cNvSpPr txBox="1"/>
          <p:nvPr>
            <p:ph type="body" idx="3"/>
          </p:nvPr>
        </p:nvSpPr>
        <p:spPr>
          <a:xfrm>
            <a:off x="5245562" y="1600975"/>
            <a:ext cx="2094900" cy="24105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p:txBody>
      </p:sp>
      <p:sp>
        <p:nvSpPr>
          <p:cNvPr id="55" name="Google Shape;55;p9"/>
          <p:cNvSpPr txBox="1"/>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6" name="Shape 56"/>
        <p:cNvGrpSpPr/>
        <p:nvPr/>
      </p:nvGrpSpPr>
      <p:grpSpPr>
        <a:xfrm>
          <a:off x="0" y="0"/>
          <a:ext cx="0" cy="0"/>
          <a:chOff x="0" y="0"/>
          <a:chExt cx="0" cy="0"/>
        </a:xfrm>
      </p:grpSpPr>
      <p:sp>
        <p:nvSpPr>
          <p:cNvPr id="57" name="Google Shape;57;p10"/>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8" name="Google Shape;58;p10"/>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59" name="Google Shape;59;p10"/>
          <p:cNvSpPr txBox="1"/>
          <p:nvPr>
            <p:ph type="title"/>
          </p:nvPr>
        </p:nvSpPr>
        <p:spPr>
          <a:xfrm>
            <a:off x="841000" y="969700"/>
            <a:ext cx="4801500" cy="409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60" name="Google Shape;60;p10"/>
          <p:cNvSpPr txBox="1"/>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741100"/>
            <a:ext cx="5185200" cy="474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1pPr>
            <a:lvl2pPr lvl="1">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2pPr>
            <a:lvl3pPr lvl="2">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3pPr>
            <a:lvl4pPr lvl="3">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4pPr>
            <a:lvl5pPr lvl="4">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5pPr>
            <a:lvl6pPr lvl="5">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6pPr>
            <a:lvl7pPr lvl="6">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7pPr>
            <a:lvl8pPr lvl="7">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8pPr>
            <a:lvl9pPr lvl="8">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9pPr>
          </a:lstStyle>
          <a:p/>
        </p:txBody>
      </p:sp>
      <p:sp>
        <p:nvSpPr>
          <p:cNvPr id="7" name="Google Shape;7;p1"/>
          <p:cNvSpPr txBox="1"/>
          <p:nvPr>
            <p:ph type="body" idx="1"/>
          </p:nvPr>
        </p:nvSpPr>
        <p:spPr>
          <a:xfrm>
            <a:off x="457200" y="1352550"/>
            <a:ext cx="5185200" cy="22557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Karla" panose="020B0004030503030003"/>
              <a:buChar char="▸"/>
              <a:defRPr sz="2000">
                <a:solidFill>
                  <a:schemeClr val="dk1"/>
                </a:solidFill>
                <a:latin typeface="Karla" panose="020B0004030503030003"/>
                <a:ea typeface="Karla" panose="020B0004030503030003"/>
                <a:cs typeface="Karla" panose="020B0004030503030003"/>
                <a:sym typeface="Karla" panose="020B0004030503030003"/>
              </a:defRPr>
            </a:lvl1pPr>
            <a:lvl2pPr marL="914400" lvl="1" indent="-355600">
              <a:spcBef>
                <a:spcPts val="0"/>
              </a:spcBef>
              <a:spcAft>
                <a:spcPts val="0"/>
              </a:spcAft>
              <a:buClr>
                <a:schemeClr val="dk1"/>
              </a:buClr>
              <a:buSzPts val="2000"/>
              <a:buFont typeface="Karla" panose="020B0004030503030003"/>
              <a:buChar char="▹"/>
              <a:defRPr sz="2000">
                <a:solidFill>
                  <a:schemeClr val="dk1"/>
                </a:solidFill>
                <a:latin typeface="Karla" panose="020B0004030503030003"/>
                <a:ea typeface="Karla" panose="020B0004030503030003"/>
                <a:cs typeface="Karla" panose="020B0004030503030003"/>
                <a:sym typeface="Karla" panose="020B0004030503030003"/>
              </a:defRPr>
            </a:lvl2pPr>
            <a:lvl3pPr marL="1371600" lvl="2" indent="-355600">
              <a:spcBef>
                <a:spcPts val="0"/>
              </a:spcBef>
              <a:spcAft>
                <a:spcPts val="0"/>
              </a:spcAft>
              <a:buClr>
                <a:schemeClr val="dk1"/>
              </a:buClr>
              <a:buSzPts val="2000"/>
              <a:buFont typeface="Karla" panose="020B0004030503030003"/>
              <a:buChar char="▹"/>
              <a:defRPr sz="2000">
                <a:solidFill>
                  <a:schemeClr val="dk1"/>
                </a:solidFill>
                <a:latin typeface="Karla" panose="020B0004030503030003"/>
                <a:ea typeface="Karla" panose="020B0004030503030003"/>
                <a:cs typeface="Karla" panose="020B0004030503030003"/>
                <a:sym typeface="Karla" panose="020B0004030503030003"/>
              </a:defRPr>
            </a:lvl3pPr>
            <a:lvl4pPr marL="1828800" lvl="3" indent="-355600">
              <a:spcBef>
                <a:spcPts val="0"/>
              </a:spcBef>
              <a:spcAft>
                <a:spcPts val="0"/>
              </a:spcAft>
              <a:buClr>
                <a:schemeClr val="dk1"/>
              </a:buClr>
              <a:buSzPts val="2000"/>
              <a:buFont typeface="Karla" panose="020B0004030503030003"/>
              <a:buChar char="●"/>
              <a:defRPr sz="2000">
                <a:solidFill>
                  <a:schemeClr val="dk1"/>
                </a:solidFill>
                <a:latin typeface="Karla" panose="020B0004030503030003"/>
                <a:ea typeface="Karla" panose="020B0004030503030003"/>
                <a:cs typeface="Karla" panose="020B0004030503030003"/>
                <a:sym typeface="Karla" panose="020B0004030503030003"/>
              </a:defRPr>
            </a:lvl4pPr>
            <a:lvl5pPr marL="2286000" lvl="4" indent="-355600">
              <a:spcBef>
                <a:spcPts val="0"/>
              </a:spcBef>
              <a:spcAft>
                <a:spcPts val="0"/>
              </a:spcAft>
              <a:buClr>
                <a:schemeClr val="dk1"/>
              </a:buClr>
              <a:buSzPts val="2000"/>
              <a:buFont typeface="Karla" panose="020B0004030503030003"/>
              <a:buChar char="○"/>
              <a:defRPr sz="2000">
                <a:solidFill>
                  <a:schemeClr val="dk1"/>
                </a:solidFill>
                <a:latin typeface="Karla" panose="020B0004030503030003"/>
                <a:ea typeface="Karla" panose="020B0004030503030003"/>
                <a:cs typeface="Karla" panose="020B0004030503030003"/>
                <a:sym typeface="Karla" panose="020B0004030503030003"/>
              </a:defRPr>
            </a:lvl5pPr>
            <a:lvl6pPr marL="2743200" lvl="5" indent="-355600">
              <a:spcBef>
                <a:spcPts val="0"/>
              </a:spcBef>
              <a:spcAft>
                <a:spcPts val="0"/>
              </a:spcAft>
              <a:buClr>
                <a:schemeClr val="dk1"/>
              </a:buClr>
              <a:buSzPts val="2000"/>
              <a:buFont typeface="Karla" panose="020B0004030503030003"/>
              <a:buChar char="■"/>
              <a:defRPr sz="2000">
                <a:solidFill>
                  <a:schemeClr val="dk1"/>
                </a:solidFill>
                <a:latin typeface="Karla" panose="020B0004030503030003"/>
                <a:ea typeface="Karla" panose="020B0004030503030003"/>
                <a:cs typeface="Karla" panose="020B0004030503030003"/>
                <a:sym typeface="Karla" panose="020B0004030503030003"/>
              </a:defRPr>
            </a:lvl6pPr>
            <a:lvl7pPr marL="3200400" lvl="6" indent="-355600">
              <a:spcBef>
                <a:spcPts val="0"/>
              </a:spcBef>
              <a:spcAft>
                <a:spcPts val="0"/>
              </a:spcAft>
              <a:buClr>
                <a:schemeClr val="dk1"/>
              </a:buClr>
              <a:buSzPts val="2000"/>
              <a:buFont typeface="Karla" panose="020B0004030503030003"/>
              <a:buChar char="●"/>
              <a:defRPr sz="2000">
                <a:solidFill>
                  <a:schemeClr val="dk1"/>
                </a:solidFill>
                <a:latin typeface="Karla" panose="020B0004030503030003"/>
                <a:ea typeface="Karla" panose="020B0004030503030003"/>
                <a:cs typeface="Karla" panose="020B0004030503030003"/>
                <a:sym typeface="Karla" panose="020B0004030503030003"/>
              </a:defRPr>
            </a:lvl7pPr>
            <a:lvl8pPr marL="3657600" lvl="7" indent="-355600">
              <a:spcBef>
                <a:spcPts val="0"/>
              </a:spcBef>
              <a:spcAft>
                <a:spcPts val="0"/>
              </a:spcAft>
              <a:buClr>
                <a:schemeClr val="dk1"/>
              </a:buClr>
              <a:buSzPts val="2000"/>
              <a:buFont typeface="Karla" panose="020B0004030503030003"/>
              <a:buChar char="○"/>
              <a:defRPr sz="2000">
                <a:solidFill>
                  <a:schemeClr val="dk1"/>
                </a:solidFill>
                <a:latin typeface="Karla" panose="020B0004030503030003"/>
                <a:ea typeface="Karla" panose="020B0004030503030003"/>
                <a:cs typeface="Karla" panose="020B0004030503030003"/>
                <a:sym typeface="Karla" panose="020B0004030503030003"/>
              </a:defRPr>
            </a:lvl8pPr>
            <a:lvl9pPr marL="4114800" lvl="8" indent="-355600">
              <a:spcBef>
                <a:spcPts val="0"/>
              </a:spcBef>
              <a:spcAft>
                <a:spcPts val="0"/>
              </a:spcAft>
              <a:buClr>
                <a:schemeClr val="dk1"/>
              </a:buClr>
              <a:buSzPts val="2000"/>
              <a:buFont typeface="Karla" panose="020B0004030503030003"/>
              <a:buChar char="■"/>
              <a:defRPr sz="2000">
                <a:solidFill>
                  <a:schemeClr val="dk1"/>
                </a:solidFill>
                <a:latin typeface="Karla" panose="020B0004030503030003"/>
                <a:ea typeface="Karla" panose="020B0004030503030003"/>
                <a:cs typeface="Karla" panose="020B0004030503030003"/>
                <a:sym typeface="Karla" panose="020B0004030503030003"/>
              </a:defRPr>
            </a:lvl9pPr>
          </a:lstStyle>
          <a:p/>
        </p:txBody>
      </p:sp>
      <p:sp>
        <p:nvSpPr>
          <p:cNvPr id="8" name="Google Shape;8;p1"/>
          <p:cNvSpPr txBox="1"/>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lt1"/>
                </a:solidFill>
                <a:latin typeface="Montserrat"/>
                <a:ea typeface="Montserrat"/>
                <a:cs typeface="Montserrat"/>
                <a:sym typeface="Montserrat"/>
              </a:defRPr>
            </a:lvl1pPr>
            <a:lvl2pPr lvl="1" algn="r">
              <a:buNone/>
              <a:defRPr sz="1300" b="1">
                <a:solidFill>
                  <a:schemeClr val="lt1"/>
                </a:solidFill>
                <a:latin typeface="Montserrat"/>
                <a:ea typeface="Montserrat"/>
                <a:cs typeface="Montserrat"/>
                <a:sym typeface="Montserrat"/>
              </a:defRPr>
            </a:lvl2pPr>
            <a:lvl3pPr lvl="2" algn="r">
              <a:buNone/>
              <a:defRPr sz="1300" b="1">
                <a:solidFill>
                  <a:schemeClr val="lt1"/>
                </a:solidFill>
                <a:latin typeface="Montserrat"/>
                <a:ea typeface="Montserrat"/>
                <a:cs typeface="Montserrat"/>
                <a:sym typeface="Montserrat"/>
              </a:defRPr>
            </a:lvl3pPr>
            <a:lvl4pPr lvl="3" algn="r">
              <a:buNone/>
              <a:defRPr sz="1300" b="1">
                <a:solidFill>
                  <a:schemeClr val="lt1"/>
                </a:solidFill>
                <a:latin typeface="Montserrat"/>
                <a:ea typeface="Montserrat"/>
                <a:cs typeface="Montserrat"/>
                <a:sym typeface="Montserrat"/>
              </a:defRPr>
            </a:lvl4pPr>
            <a:lvl5pPr lvl="4" algn="r">
              <a:buNone/>
              <a:defRPr sz="1300" b="1">
                <a:solidFill>
                  <a:schemeClr val="lt1"/>
                </a:solidFill>
                <a:latin typeface="Montserrat"/>
                <a:ea typeface="Montserrat"/>
                <a:cs typeface="Montserrat"/>
                <a:sym typeface="Montserrat"/>
              </a:defRPr>
            </a:lvl5pPr>
            <a:lvl6pPr lvl="5" algn="r">
              <a:buNone/>
              <a:defRPr sz="1300" b="1">
                <a:solidFill>
                  <a:schemeClr val="lt1"/>
                </a:solidFill>
                <a:latin typeface="Montserrat"/>
                <a:ea typeface="Montserrat"/>
                <a:cs typeface="Montserrat"/>
                <a:sym typeface="Montserrat"/>
              </a:defRPr>
            </a:lvl6pPr>
            <a:lvl7pPr lvl="6" algn="r">
              <a:buNone/>
              <a:defRPr sz="1300" b="1">
                <a:solidFill>
                  <a:schemeClr val="lt1"/>
                </a:solidFill>
                <a:latin typeface="Montserrat"/>
                <a:ea typeface="Montserrat"/>
                <a:cs typeface="Montserrat"/>
                <a:sym typeface="Montserrat"/>
              </a:defRPr>
            </a:lvl7pPr>
            <a:lvl8pPr lvl="7" algn="r">
              <a:buNone/>
              <a:defRPr sz="1300" b="1">
                <a:solidFill>
                  <a:schemeClr val="lt1"/>
                </a:solidFill>
                <a:latin typeface="Montserrat"/>
                <a:ea typeface="Montserrat"/>
                <a:cs typeface="Montserrat"/>
                <a:sym typeface="Montserrat"/>
              </a:defRPr>
            </a:lvl8pPr>
            <a:lvl9pPr lvl="8" algn="r">
              <a:buNone/>
              <a:defRPr sz="1300" b="1">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16.png"/><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19.png"/><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22.png"/><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26.png"/><Relationship Id="rId1"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8.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CD4"/>
        </a:solidFill>
        <a:effectLst/>
      </p:bgPr>
    </p:bg>
    <p:spTree>
      <p:nvGrpSpPr>
        <p:cNvPr id="75" name="Shape 75"/>
        <p:cNvGrpSpPr/>
        <p:nvPr/>
      </p:nvGrpSpPr>
      <p:grpSpPr>
        <a:xfrm>
          <a:off x="0" y="0"/>
          <a:ext cx="0" cy="0"/>
          <a:chOff x="0" y="0"/>
          <a:chExt cx="0" cy="0"/>
        </a:xfrm>
      </p:grpSpPr>
      <p:pic>
        <p:nvPicPr>
          <p:cNvPr id="100" name="Picture 99"/>
          <p:cNvPicPr/>
          <p:nvPr/>
        </p:nvPicPr>
        <p:blipFill>
          <a:blip r:embed="rId1"/>
          <a:stretch>
            <a:fillRect/>
          </a:stretch>
        </p:blipFill>
        <p:spPr>
          <a:xfrm>
            <a:off x="395605" y="2931795"/>
            <a:ext cx="3905885" cy="1980565"/>
          </a:xfrm>
          <a:prstGeom prst="rect">
            <a:avLst/>
          </a:prstGeom>
          <a:noFill/>
          <a:ln w="9525">
            <a:noFill/>
          </a:ln>
        </p:spPr>
      </p:pic>
      <p:sp>
        <p:nvSpPr>
          <p:cNvPr id="76" name="Google Shape;76;p14"/>
          <p:cNvSpPr txBox="1"/>
          <p:nvPr>
            <p:ph type="ctrTitle"/>
          </p:nvPr>
        </p:nvSpPr>
        <p:spPr>
          <a:xfrm>
            <a:off x="107315" y="1708150"/>
            <a:ext cx="4453890" cy="1181735"/>
          </a:xfrm>
          <a:prstGeom prst="rect">
            <a:avLst/>
          </a:prstGeom>
        </p:spPr>
        <p:txBody>
          <a:bodyPr spcFirstLastPara="1" wrap="square" lIns="91425" tIns="91425" rIns="91425" bIns="91425" anchor="b" anchorCtr="0">
            <a:noAutofit/>
            <a:scene3d>
              <a:camera prst="orthographicFront"/>
              <a:lightRig rig="threePt" dir="t"/>
            </a:scene3d>
          </a:bodyPr>
          <a:lstStyle/>
          <a:p>
            <a:pPr marL="0" lvl="0" indent="0" algn="l" rtl="0">
              <a:spcBef>
                <a:spcPts val="0"/>
              </a:spcBef>
              <a:spcAft>
                <a:spcPts val="0"/>
              </a:spcAft>
              <a:buNone/>
            </a:pPr>
            <a:r>
              <a:rPr lang="en-US" altLang="en-GB">
                <a:solidFill>
                  <a:schemeClr val="tx1"/>
                </a:solidFill>
                <a:effectLst>
                  <a:outerShdw blurRad="38100" dist="19050" dir="2700000" algn="tl" rotWithShape="0">
                    <a:schemeClr val="dk1">
                      <a:alpha val="40000"/>
                    </a:schemeClr>
                  </a:outerShdw>
                </a:effectLst>
              </a:rPr>
              <a:t>MAVEN PROJECT</a:t>
            </a:r>
            <a:endParaRPr lang="en-US" altLang="en-GB">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3" name="Picture 2" descr="B7maven"/>
          <p:cNvPicPr>
            <a:picLocks noChangeAspect="1"/>
          </p:cNvPicPr>
          <p:nvPr/>
        </p:nvPicPr>
        <p:blipFill>
          <a:blip r:embed="rId1"/>
          <a:stretch>
            <a:fillRect/>
          </a:stretch>
        </p:blipFill>
        <p:spPr>
          <a:xfrm>
            <a:off x="467360" y="843915"/>
            <a:ext cx="7525385" cy="3844290"/>
          </a:xfrm>
          <a:prstGeom prst="rect">
            <a:avLst/>
          </a:prstGeom>
        </p:spPr>
      </p:pic>
      <p:sp>
        <p:nvSpPr>
          <p:cNvPr id="4" name="Text Box 3"/>
          <p:cNvSpPr txBox="1"/>
          <p:nvPr/>
        </p:nvSpPr>
        <p:spPr>
          <a:xfrm>
            <a:off x="467360" y="537210"/>
            <a:ext cx="1358265" cy="306705"/>
          </a:xfrm>
          <a:prstGeom prst="rect">
            <a:avLst/>
          </a:prstGeom>
          <a:noFill/>
        </p:spPr>
        <p:txBody>
          <a:bodyPr wrap="none" rtlCol="0">
            <a:spAutoFit/>
          </a:bodyPr>
          <a:p>
            <a:r>
              <a:rPr lang="en-US"/>
              <a:t>Tạo dự án mới</a:t>
            </a:r>
            <a:endParaRPr lang="en-US"/>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3" name="Picture 2" descr="B8maven"/>
          <p:cNvPicPr>
            <a:picLocks noChangeAspect="1"/>
          </p:cNvPicPr>
          <p:nvPr/>
        </p:nvPicPr>
        <p:blipFill>
          <a:blip r:embed="rId1"/>
          <a:stretch>
            <a:fillRect/>
          </a:stretch>
        </p:blipFill>
        <p:spPr>
          <a:xfrm>
            <a:off x="394970" y="771525"/>
            <a:ext cx="7268845" cy="3719195"/>
          </a:xfrm>
          <a:prstGeom prst="rect">
            <a:avLst/>
          </a:prstGeom>
        </p:spPr>
      </p:pic>
      <p:sp>
        <p:nvSpPr>
          <p:cNvPr id="4" name="Rectangles 3"/>
          <p:cNvSpPr/>
          <p:nvPr/>
        </p:nvSpPr>
        <p:spPr>
          <a:xfrm>
            <a:off x="394970" y="1707515"/>
            <a:ext cx="7273290" cy="57658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Text Box 4"/>
          <p:cNvSpPr txBox="1"/>
          <p:nvPr/>
        </p:nvSpPr>
        <p:spPr>
          <a:xfrm>
            <a:off x="394970" y="464820"/>
            <a:ext cx="1756410" cy="306705"/>
          </a:xfrm>
          <a:prstGeom prst="rect">
            <a:avLst/>
          </a:prstGeom>
          <a:noFill/>
        </p:spPr>
        <p:txBody>
          <a:bodyPr wrap="none" rtlCol="0">
            <a:spAutoFit/>
          </a:bodyPr>
          <a:p>
            <a:r>
              <a:rPr lang="en-US"/>
              <a:t>Chọn dự án Maven </a:t>
            </a:r>
            <a:endParaRPr lang="en-US"/>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5" name="Picture 4" descr="B9maven"/>
          <p:cNvPicPr>
            <a:picLocks noChangeAspect="1"/>
          </p:cNvPicPr>
          <p:nvPr/>
        </p:nvPicPr>
        <p:blipFill>
          <a:blip r:embed="rId1"/>
          <a:stretch>
            <a:fillRect/>
          </a:stretch>
        </p:blipFill>
        <p:spPr>
          <a:xfrm>
            <a:off x="539115" y="771525"/>
            <a:ext cx="6706870" cy="3292475"/>
          </a:xfrm>
          <a:prstGeom prst="rect">
            <a:avLst/>
          </a:prstGeom>
        </p:spPr>
      </p:pic>
      <p:sp>
        <p:nvSpPr>
          <p:cNvPr id="7" name="Text Box 6"/>
          <p:cNvSpPr txBox="1"/>
          <p:nvPr/>
        </p:nvSpPr>
        <p:spPr>
          <a:xfrm>
            <a:off x="539115" y="464820"/>
            <a:ext cx="6474460" cy="306705"/>
          </a:xfrm>
          <a:prstGeom prst="rect">
            <a:avLst/>
          </a:prstGeom>
          <a:noFill/>
        </p:spPr>
        <p:txBody>
          <a:bodyPr wrap="square" rtlCol="0">
            <a:spAutoFit/>
          </a:bodyPr>
          <a:p>
            <a:r>
              <a:rPr lang="en-US"/>
              <a:t>chọn mẫu tạo dự án Maven</a:t>
            </a:r>
            <a:endParaRPr lang="en-US"/>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3" name="Picture 2" descr="B9.1maven"/>
          <p:cNvPicPr>
            <a:picLocks noChangeAspect="1"/>
          </p:cNvPicPr>
          <p:nvPr/>
        </p:nvPicPr>
        <p:blipFill>
          <a:blip r:embed="rId1"/>
          <a:stretch>
            <a:fillRect/>
          </a:stretch>
        </p:blipFill>
        <p:spPr>
          <a:xfrm>
            <a:off x="405765" y="875665"/>
            <a:ext cx="7009130" cy="2853055"/>
          </a:xfrm>
          <a:prstGeom prst="rect">
            <a:avLst/>
          </a:prstGeom>
        </p:spPr>
      </p:pic>
      <p:sp>
        <p:nvSpPr>
          <p:cNvPr id="7" name="Text Box 6"/>
          <p:cNvSpPr txBox="1"/>
          <p:nvPr/>
        </p:nvSpPr>
        <p:spPr>
          <a:xfrm>
            <a:off x="405765" y="568960"/>
            <a:ext cx="6474460" cy="306705"/>
          </a:xfrm>
          <a:prstGeom prst="rect">
            <a:avLst/>
          </a:prstGeom>
          <a:noFill/>
        </p:spPr>
        <p:txBody>
          <a:bodyPr wrap="square" rtlCol="0">
            <a:spAutoFit/>
          </a:bodyPr>
          <a:p>
            <a:r>
              <a:rPr lang="en-US"/>
              <a:t>chọn phiên bản của mẫu dự án</a:t>
            </a:r>
            <a:endParaRPr lang="en-US"/>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3" name="Picture 2" descr="B9.2maven"/>
          <p:cNvPicPr>
            <a:picLocks noChangeAspect="1"/>
          </p:cNvPicPr>
          <p:nvPr/>
        </p:nvPicPr>
        <p:blipFill>
          <a:blip r:embed="rId1"/>
          <a:stretch>
            <a:fillRect/>
          </a:stretch>
        </p:blipFill>
        <p:spPr>
          <a:xfrm>
            <a:off x="394970" y="1366520"/>
            <a:ext cx="6927215" cy="750570"/>
          </a:xfrm>
          <a:prstGeom prst="rect">
            <a:avLst/>
          </a:prstGeom>
        </p:spPr>
      </p:pic>
      <p:pic>
        <p:nvPicPr>
          <p:cNvPr id="4" name="Picture 3" descr="B9.3maven"/>
          <p:cNvPicPr>
            <a:picLocks noChangeAspect="1"/>
          </p:cNvPicPr>
          <p:nvPr/>
        </p:nvPicPr>
        <p:blipFill>
          <a:blip r:embed="rId2"/>
          <a:stretch>
            <a:fillRect/>
          </a:stretch>
        </p:blipFill>
        <p:spPr>
          <a:xfrm>
            <a:off x="394970" y="2663190"/>
            <a:ext cx="6940550" cy="666750"/>
          </a:xfrm>
          <a:prstGeom prst="rect">
            <a:avLst/>
          </a:prstGeom>
        </p:spPr>
      </p:pic>
      <p:sp>
        <p:nvSpPr>
          <p:cNvPr id="7" name="Text Box 6"/>
          <p:cNvSpPr txBox="1"/>
          <p:nvPr/>
        </p:nvSpPr>
        <p:spPr>
          <a:xfrm>
            <a:off x="394970" y="1059815"/>
            <a:ext cx="6474460" cy="306705"/>
          </a:xfrm>
          <a:prstGeom prst="rect">
            <a:avLst/>
          </a:prstGeom>
          <a:noFill/>
        </p:spPr>
        <p:txBody>
          <a:bodyPr wrap="square" rtlCol="0">
            <a:spAutoFit/>
          </a:bodyPr>
          <a:p>
            <a:r>
              <a:rPr lang="en-US"/>
              <a:t>Nhập </a:t>
            </a:r>
            <a:r>
              <a:rPr lang="en-US" b="1"/>
              <a:t>group Id </a:t>
            </a:r>
            <a:r>
              <a:rPr lang="en-US"/>
              <a:t>của dự án muốn tạo</a:t>
            </a:r>
            <a:endParaRPr lang="en-US"/>
          </a:p>
        </p:txBody>
      </p:sp>
      <p:sp>
        <p:nvSpPr>
          <p:cNvPr id="8" name="Text Box 7"/>
          <p:cNvSpPr txBox="1"/>
          <p:nvPr/>
        </p:nvSpPr>
        <p:spPr>
          <a:xfrm>
            <a:off x="394970" y="2302510"/>
            <a:ext cx="6474460" cy="306705"/>
          </a:xfrm>
          <a:prstGeom prst="rect">
            <a:avLst/>
          </a:prstGeom>
          <a:noFill/>
        </p:spPr>
        <p:txBody>
          <a:bodyPr wrap="square" rtlCol="0">
            <a:spAutoFit/>
          </a:bodyPr>
          <a:p>
            <a:r>
              <a:rPr lang="en-US"/>
              <a:t>Nhập </a:t>
            </a:r>
            <a:r>
              <a:rPr lang="en-US" b="1"/>
              <a:t>artifact Id </a:t>
            </a:r>
            <a:r>
              <a:rPr lang="en-US"/>
              <a:t>của dự án muốn tạo</a:t>
            </a:r>
            <a:endParaRPr lang="en-US"/>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3" name="Picture 2" descr="B10maven"/>
          <p:cNvPicPr>
            <a:picLocks noChangeAspect="1"/>
          </p:cNvPicPr>
          <p:nvPr/>
        </p:nvPicPr>
        <p:blipFill>
          <a:blip r:embed="rId1"/>
          <a:stretch>
            <a:fillRect/>
          </a:stretch>
        </p:blipFill>
        <p:spPr>
          <a:xfrm>
            <a:off x="683895" y="238760"/>
            <a:ext cx="6390640" cy="4511040"/>
          </a:xfrm>
          <a:prstGeom prst="rect">
            <a:avLst/>
          </a:prstGeom>
        </p:spPr>
      </p:pic>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
        <p:nvSpPr>
          <p:cNvPr id="7" name="Text Box 6"/>
          <p:cNvSpPr txBox="1"/>
          <p:nvPr/>
        </p:nvSpPr>
        <p:spPr>
          <a:xfrm>
            <a:off x="467360" y="339725"/>
            <a:ext cx="6474460" cy="306705"/>
          </a:xfrm>
          <a:prstGeom prst="rect">
            <a:avLst/>
          </a:prstGeom>
          <a:noFill/>
        </p:spPr>
        <p:txBody>
          <a:bodyPr wrap="square" rtlCol="0">
            <a:spAutoFit/>
          </a:bodyPr>
          <a:p>
            <a:r>
              <a:rPr lang="en-US"/>
              <a:t>Nhập </a:t>
            </a:r>
            <a:r>
              <a:rPr lang="en-US" b="1"/>
              <a:t>Version (Phiên bản) </a:t>
            </a:r>
            <a:r>
              <a:rPr lang="en-US"/>
              <a:t>của dự án hiện tại</a:t>
            </a:r>
            <a:endParaRPr lang="en-US"/>
          </a:p>
        </p:txBody>
      </p:sp>
      <p:pic>
        <p:nvPicPr>
          <p:cNvPr id="3" name="Picture 2" descr="B10.1"/>
          <p:cNvPicPr>
            <a:picLocks noChangeAspect="1"/>
          </p:cNvPicPr>
          <p:nvPr/>
        </p:nvPicPr>
        <p:blipFill>
          <a:blip r:embed="rId1"/>
          <a:stretch>
            <a:fillRect/>
          </a:stretch>
        </p:blipFill>
        <p:spPr>
          <a:xfrm>
            <a:off x="550545" y="875665"/>
            <a:ext cx="5655310" cy="890905"/>
          </a:xfrm>
          <a:prstGeom prst="rect">
            <a:avLst/>
          </a:prstGeom>
        </p:spPr>
      </p:pic>
      <p:pic>
        <p:nvPicPr>
          <p:cNvPr id="4" name="Picture 3" descr="B10.2maven"/>
          <p:cNvPicPr>
            <a:picLocks noChangeAspect="1"/>
          </p:cNvPicPr>
          <p:nvPr/>
        </p:nvPicPr>
        <p:blipFill>
          <a:blip r:embed="rId2"/>
          <a:stretch>
            <a:fillRect/>
          </a:stretch>
        </p:blipFill>
        <p:spPr>
          <a:xfrm>
            <a:off x="539750" y="2499995"/>
            <a:ext cx="3850005" cy="1133475"/>
          </a:xfrm>
          <a:prstGeom prst="rect">
            <a:avLst/>
          </a:prstGeom>
        </p:spPr>
      </p:pic>
      <p:sp>
        <p:nvSpPr>
          <p:cNvPr id="5" name="Text Box 4"/>
          <p:cNvSpPr txBox="1"/>
          <p:nvPr/>
        </p:nvSpPr>
        <p:spPr>
          <a:xfrm>
            <a:off x="395605" y="1995805"/>
            <a:ext cx="6474460" cy="306705"/>
          </a:xfrm>
          <a:prstGeom prst="rect">
            <a:avLst/>
          </a:prstGeom>
          <a:noFill/>
        </p:spPr>
        <p:txBody>
          <a:bodyPr wrap="square" rtlCol="0">
            <a:spAutoFit/>
          </a:bodyPr>
          <a:p>
            <a:r>
              <a:rPr lang="en-US"/>
              <a:t>Xác nhận bằng cách nhập </a:t>
            </a:r>
            <a:r>
              <a:rPr lang="en-US" b="1"/>
              <a:t>Y</a:t>
            </a:r>
            <a:endParaRPr lang="en-US" b="1"/>
          </a:p>
        </p:txBody>
      </p:sp>
      <p:sp>
        <p:nvSpPr>
          <p:cNvPr id="6" name="Rectangles 5"/>
          <p:cNvSpPr/>
          <p:nvPr/>
        </p:nvSpPr>
        <p:spPr>
          <a:xfrm>
            <a:off x="550545" y="1347470"/>
            <a:ext cx="5400675" cy="28829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Rectangles 7"/>
          <p:cNvSpPr/>
          <p:nvPr/>
        </p:nvSpPr>
        <p:spPr>
          <a:xfrm>
            <a:off x="550545" y="3435985"/>
            <a:ext cx="800100" cy="23622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3" name="Picture 2"/>
          <p:cNvPicPr>
            <a:picLocks noChangeAspect="1"/>
          </p:cNvPicPr>
          <p:nvPr/>
        </p:nvPicPr>
        <p:blipFill>
          <a:blip r:embed="rId1"/>
          <a:stretch>
            <a:fillRect/>
          </a:stretch>
        </p:blipFill>
        <p:spPr>
          <a:xfrm>
            <a:off x="899795" y="1059815"/>
            <a:ext cx="2682875" cy="1100455"/>
          </a:xfrm>
          <a:prstGeom prst="rect">
            <a:avLst/>
          </a:prstGeom>
        </p:spPr>
      </p:pic>
      <p:sp>
        <p:nvSpPr>
          <p:cNvPr id="5" name="Text Box 4"/>
          <p:cNvSpPr txBox="1"/>
          <p:nvPr/>
        </p:nvSpPr>
        <p:spPr>
          <a:xfrm>
            <a:off x="899795" y="483870"/>
            <a:ext cx="4907915" cy="306705"/>
          </a:xfrm>
          <a:prstGeom prst="rect">
            <a:avLst/>
          </a:prstGeom>
          <a:noFill/>
        </p:spPr>
        <p:txBody>
          <a:bodyPr wrap="square" rtlCol="0">
            <a:spAutoFit/>
          </a:bodyPr>
          <a:p>
            <a:r>
              <a:rPr lang="en-US"/>
              <a:t>thư mục gốc sau khi đã tạo Maven Project thành công</a:t>
            </a:r>
            <a:endParaRPr lang="en-US"/>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p:nvPr>
            <p:ph type="title"/>
          </p:nvPr>
        </p:nvSpPr>
        <p:spPr>
          <a:xfrm>
            <a:off x="395714" y="483925"/>
            <a:ext cx="3148200" cy="485700"/>
          </a:xfrm>
        </p:spPr>
        <p:txBody>
          <a:bodyPr/>
          <a:p>
            <a:r>
              <a:rPr lang="en-US" altLang="en-GB">
                <a:solidFill>
                  <a:srgbClr val="CDDC39"/>
                </a:solidFill>
                <a:sym typeface="+mn-ea"/>
              </a:rPr>
              <a:t>4. POM.XML</a:t>
            </a:r>
            <a:endParaRPr lang="en-US"/>
          </a:p>
        </p:txBody>
      </p:sp>
      <p:sp>
        <p:nvSpPr>
          <p:cNvPr id="2" name="Slide Number Placeholder 1"/>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
        <p:nvSpPr>
          <p:cNvPr id="6" name="Text Box 5"/>
          <p:cNvSpPr txBox="1"/>
          <p:nvPr/>
        </p:nvSpPr>
        <p:spPr>
          <a:xfrm>
            <a:off x="323850" y="1059815"/>
            <a:ext cx="3607435" cy="521970"/>
          </a:xfrm>
          <a:prstGeom prst="rect">
            <a:avLst/>
          </a:prstGeom>
          <a:noFill/>
        </p:spPr>
        <p:txBody>
          <a:bodyPr wrap="square" rtlCol="0">
            <a:spAutoFit/>
          </a:bodyPr>
          <a:p>
            <a:r>
              <a:rPr lang="en-GB">
                <a:sym typeface="+mn-ea"/>
              </a:rPr>
              <a:t>Theo Maven Apache thì Pom có nghĩa là </a:t>
            </a:r>
            <a:r>
              <a:rPr lang="en-GB" b="1">
                <a:sym typeface="+mn-ea"/>
              </a:rPr>
              <a:t>Project Object Model</a:t>
            </a:r>
            <a:r>
              <a:rPr lang="en-GB">
                <a:sym typeface="+mn-ea"/>
              </a:rPr>
              <a:t>.</a:t>
            </a:r>
            <a:endParaRPr lang="en-GB">
              <a:sym typeface="+mn-ea"/>
            </a:endParaRPr>
          </a:p>
        </p:txBody>
      </p:sp>
      <p:sp>
        <p:nvSpPr>
          <p:cNvPr id="7" name="Text Box 6"/>
          <p:cNvSpPr txBox="1"/>
          <p:nvPr/>
        </p:nvSpPr>
        <p:spPr>
          <a:xfrm>
            <a:off x="323850" y="1635760"/>
            <a:ext cx="3326765" cy="953135"/>
          </a:xfrm>
          <a:prstGeom prst="rect">
            <a:avLst/>
          </a:prstGeom>
          <a:noFill/>
        </p:spPr>
        <p:txBody>
          <a:bodyPr wrap="square" rtlCol="0">
            <a:spAutoFit/>
          </a:bodyPr>
          <a:p>
            <a:r>
              <a:rPr lang="en-US"/>
              <a:t>Pom.XML hỗ trợ cài đặt thư viện một cách dễ dàng hơn (Maven Central Repository). Cũng như cung cấp thông tin về dự án rõ ràng hơn.</a:t>
            </a:r>
            <a:endParaRPr lang="en-US"/>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blinds(horizontal)">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395605" y="1347470"/>
            <a:ext cx="7385050" cy="2891790"/>
          </a:xfrm>
          <a:prstGeom prst="rect">
            <a:avLst/>
          </a:prstGeom>
          <a:noFill/>
        </p:spPr>
        <p:txBody>
          <a:bodyPr wrap="none" rtlCol="0">
            <a:spAutoFit/>
          </a:bodyPr>
          <a:p>
            <a:pPr algn="l"/>
            <a:r>
              <a:rPr lang="en-US" b="1"/>
              <a:t>group Id</a:t>
            </a:r>
            <a:r>
              <a:rPr lang="en-US"/>
              <a:t>: theo Maven Apache dựa trên quy ước đặt tên Package </a:t>
            </a:r>
            <a:endParaRPr lang="en-US"/>
          </a:p>
          <a:p>
            <a:pPr algn="l"/>
            <a:r>
              <a:rPr lang="en-US"/>
              <a:t>của Java thì groupId là tên miền gốc nhưng bị đảo ngược, </a:t>
            </a:r>
            <a:endParaRPr lang="en-US"/>
          </a:p>
          <a:p>
            <a:pPr algn="l"/>
            <a:r>
              <a:rPr lang="en-US"/>
              <a:t>đó là tên miền thuộc quyền sở hữu bởi cá nhân hoặc tổ chức có quyền hạn quản lý project.</a:t>
            </a:r>
            <a:endParaRPr lang="en-US"/>
          </a:p>
          <a:p>
            <a:pPr algn="l"/>
            <a:endParaRPr lang="en-US"/>
          </a:p>
          <a:p>
            <a:pPr algn="l"/>
            <a:r>
              <a:rPr lang="en-US" b="1"/>
              <a:t>artifact Id</a:t>
            </a:r>
            <a:r>
              <a:rPr lang="en-US"/>
              <a:t>: tên dự án</a:t>
            </a:r>
            <a:endParaRPr lang="en-US"/>
          </a:p>
          <a:p>
            <a:pPr algn="l"/>
            <a:endParaRPr lang="en-US"/>
          </a:p>
          <a:p>
            <a:pPr algn="l"/>
            <a:r>
              <a:rPr lang="en-US" b="1"/>
              <a:t>version</a:t>
            </a:r>
            <a:r>
              <a:rPr lang="en-US"/>
              <a:t>: phiên bản dự án</a:t>
            </a:r>
            <a:endParaRPr lang="en-US"/>
          </a:p>
          <a:p>
            <a:pPr algn="l"/>
            <a:endParaRPr lang="en-US"/>
          </a:p>
          <a:p>
            <a:pPr algn="l"/>
            <a:r>
              <a:rPr lang="en-US" b="1"/>
              <a:t>name</a:t>
            </a:r>
            <a:r>
              <a:rPr lang="en-US"/>
              <a:t>: tên dự án</a:t>
            </a:r>
            <a:endParaRPr lang="en-US"/>
          </a:p>
          <a:p>
            <a:pPr algn="l"/>
            <a:endParaRPr lang="en-US"/>
          </a:p>
          <a:p>
            <a:pPr algn="l"/>
            <a:r>
              <a:rPr lang="en-US" b="1"/>
              <a:t>url</a:t>
            </a:r>
            <a:r>
              <a:rPr lang="en-US"/>
              <a:t>: trang chủ của dự án</a:t>
            </a:r>
            <a:endParaRPr lang="en-US"/>
          </a:p>
          <a:p>
            <a:pPr algn="l"/>
            <a:endParaRPr lang="en-US"/>
          </a:p>
          <a:p>
            <a:pPr algn="l"/>
            <a:r>
              <a:rPr lang="en-US" b="1"/>
              <a:t>dependencies</a:t>
            </a:r>
            <a:r>
              <a:rPr lang="en-US"/>
              <a:t>: chứa các thư viện</a:t>
            </a:r>
            <a:endParaRPr lang="en-US"/>
          </a:p>
        </p:txBody>
      </p:sp>
      <p:sp>
        <p:nvSpPr>
          <p:cNvPr id="4" name="Text Box 3"/>
          <p:cNvSpPr txBox="1"/>
          <p:nvPr/>
        </p:nvSpPr>
        <p:spPr>
          <a:xfrm>
            <a:off x="395605" y="771525"/>
            <a:ext cx="3018790" cy="306705"/>
          </a:xfrm>
          <a:prstGeom prst="rect">
            <a:avLst/>
          </a:prstGeom>
          <a:noFill/>
        </p:spPr>
        <p:txBody>
          <a:bodyPr wrap="square" rtlCol="0">
            <a:spAutoFit/>
          </a:bodyPr>
          <a:p>
            <a:r>
              <a:rPr lang="en-US" b="1"/>
              <a:t>Các thẻ cơ bản trong Pom.XML</a:t>
            </a:r>
            <a:endParaRPr lang="en-US" b="1"/>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DDC39"/>
        </a:solidFill>
        <a:effectLst/>
      </p:bgPr>
    </p:bg>
    <p:spTree>
      <p:nvGrpSpPr>
        <p:cNvPr id="88" name="Shape 88"/>
        <p:cNvGrpSpPr/>
        <p:nvPr/>
      </p:nvGrpSpPr>
      <p:grpSpPr>
        <a:xfrm>
          <a:off x="0" y="0"/>
          <a:ext cx="0" cy="0"/>
          <a:chOff x="0" y="0"/>
          <a:chExt cx="0" cy="0"/>
        </a:xfrm>
      </p:grpSpPr>
      <p:sp>
        <p:nvSpPr>
          <p:cNvPr id="89" name="Google Shape;89;p15"/>
          <p:cNvSpPr txBox="1"/>
          <p:nvPr>
            <p:ph type="title"/>
          </p:nvPr>
        </p:nvSpPr>
        <p:spPr>
          <a:xfrm>
            <a:off x="827665" y="1051380"/>
            <a:ext cx="48015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sz="2800">
                <a:solidFill>
                  <a:schemeClr val="tx2">
                    <a:lumMod val="10000"/>
                  </a:schemeClr>
                </a:solidFill>
                <a:latin typeface="Arial" panose="020B0604020202020204" pitchFamily="34" charset="0"/>
                <a:cs typeface="Arial" panose="020B0604020202020204" pitchFamily="34" charset="0"/>
              </a:rPr>
              <a:t>CÁC THÀNH VIÊN NHÓM </a:t>
            </a:r>
            <a:endParaRPr lang="en-US" altLang="en-GB" sz="2800">
              <a:solidFill>
                <a:schemeClr val="tx2">
                  <a:lumMod val="10000"/>
                </a:schemeClr>
              </a:solidFill>
              <a:latin typeface="Arial" panose="020B0604020202020204" pitchFamily="34" charset="0"/>
              <a:cs typeface="Arial" panose="020B0604020202020204" pitchFamily="34" charset="0"/>
            </a:endParaRPr>
          </a:p>
        </p:txBody>
      </p:sp>
      <p:sp>
        <p:nvSpPr>
          <p:cNvPr id="91" name="Google Shape;91;p15"/>
          <p:cNvSpPr txBox="1"/>
          <p:nvPr/>
        </p:nvSpPr>
        <p:spPr>
          <a:xfrm>
            <a:off x="827405" y="1564005"/>
            <a:ext cx="6037580" cy="278765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800">
                <a:solidFill>
                  <a:schemeClr val="tx2">
                    <a:lumMod val="10000"/>
                  </a:schemeClr>
                </a:solidFill>
                <a:uFillTx/>
                <a:latin typeface="Arial" panose="020B0604020202020204" pitchFamily="34" charset="0"/>
                <a:ea typeface="+mj-ea"/>
                <a:cs typeface="Arial" panose="020B0604020202020204" pitchFamily="34" charset="0"/>
                <a:sym typeface="Karla" panose="020B0004030503030003"/>
              </a:rPr>
              <a:t>1. Võ Văn Thái : MSSV 2004110036</a:t>
            </a:r>
            <a:endParaRPr lang="en-US" sz="1800">
              <a:solidFill>
                <a:schemeClr val="tx2">
                  <a:lumMod val="10000"/>
                </a:schemeClr>
              </a:solidFill>
              <a:uFillTx/>
              <a:latin typeface="Arial" panose="020B0604020202020204" pitchFamily="34" charset="0"/>
              <a:ea typeface="+mj-ea"/>
              <a:cs typeface="Arial" panose="020B0604020202020204" pitchFamily="34" charset="0"/>
              <a:sym typeface="Karla" panose="020B0004030503030003"/>
            </a:endParaRPr>
          </a:p>
          <a:p>
            <a:pPr marL="0" lvl="0" indent="0" algn="l" rtl="0">
              <a:spcBef>
                <a:spcPts val="600"/>
              </a:spcBef>
              <a:spcAft>
                <a:spcPts val="0"/>
              </a:spcAft>
              <a:buNone/>
            </a:pPr>
            <a:r>
              <a:rPr lang="en-US" sz="1800">
                <a:solidFill>
                  <a:schemeClr val="tx2">
                    <a:lumMod val="10000"/>
                  </a:schemeClr>
                </a:solidFill>
                <a:uFillTx/>
                <a:latin typeface="Arial" panose="020B0604020202020204" pitchFamily="34" charset="0"/>
                <a:ea typeface="+mj-ea"/>
                <a:cs typeface="Arial" panose="020B0604020202020204" pitchFamily="34" charset="0"/>
                <a:sym typeface="Karla" panose="020B0004030503030003"/>
              </a:rPr>
              <a:t>2. Nguyễn Văn Hoàng : MSSV 2010110039</a:t>
            </a:r>
            <a:endParaRPr lang="en-US" sz="1800">
              <a:solidFill>
                <a:schemeClr val="tx2">
                  <a:lumMod val="10000"/>
                </a:schemeClr>
              </a:solidFill>
              <a:uFillTx/>
              <a:latin typeface="Arial" panose="020B0604020202020204" pitchFamily="34" charset="0"/>
              <a:ea typeface="+mj-ea"/>
              <a:cs typeface="Arial" panose="020B0604020202020204" pitchFamily="34" charset="0"/>
              <a:sym typeface="Karla" panose="020B0004030503030003"/>
            </a:endParaRPr>
          </a:p>
          <a:p>
            <a:pPr marL="0" lvl="0" indent="0" algn="l" rtl="0">
              <a:spcBef>
                <a:spcPts val="600"/>
              </a:spcBef>
              <a:spcAft>
                <a:spcPts val="0"/>
              </a:spcAft>
              <a:buNone/>
            </a:pPr>
            <a:r>
              <a:rPr lang="en-US" sz="1800">
                <a:solidFill>
                  <a:schemeClr val="tx2">
                    <a:lumMod val="10000"/>
                  </a:schemeClr>
                </a:solidFill>
                <a:uFillTx/>
                <a:latin typeface="Arial" panose="020B0604020202020204" pitchFamily="34" charset="0"/>
                <a:ea typeface="+mj-ea"/>
                <a:cs typeface="Arial" panose="020B0604020202020204" pitchFamily="34" charset="0"/>
                <a:sym typeface="Karla" panose="020B0004030503030003"/>
              </a:rPr>
              <a:t>3. Hồ Nguyễn Thanh Thắng : MSSV 2008110234</a:t>
            </a:r>
            <a:endParaRPr lang="en-US" sz="1800">
              <a:solidFill>
                <a:schemeClr val="tx2">
                  <a:lumMod val="10000"/>
                </a:schemeClr>
              </a:solidFill>
              <a:uFillTx/>
              <a:latin typeface="Arial" panose="020B0604020202020204" pitchFamily="34" charset="0"/>
              <a:ea typeface="+mj-ea"/>
              <a:cs typeface="Arial" panose="020B0604020202020204" pitchFamily="34" charset="0"/>
              <a:sym typeface="Karla" panose="020B0004030503030003"/>
            </a:endParaRPr>
          </a:p>
          <a:p>
            <a:pPr marL="0" lvl="0" indent="0" algn="l" rtl="0">
              <a:spcBef>
                <a:spcPts val="600"/>
              </a:spcBef>
              <a:spcAft>
                <a:spcPts val="0"/>
              </a:spcAft>
              <a:buNone/>
            </a:pPr>
            <a:r>
              <a:rPr lang="en-US" sz="1800">
                <a:solidFill>
                  <a:schemeClr val="tx2">
                    <a:lumMod val="10000"/>
                  </a:schemeClr>
                </a:solidFill>
                <a:uFillTx/>
                <a:latin typeface="Arial" panose="020B0604020202020204" pitchFamily="34" charset="0"/>
                <a:ea typeface="+mj-ea"/>
                <a:cs typeface="Arial" panose="020B0604020202020204" pitchFamily="34" charset="0"/>
                <a:sym typeface="Karla" panose="020B0004030503030003"/>
              </a:rPr>
              <a:t>4. Huỳnh Nguyễn Minh Thiện : MSSV 2008110318</a:t>
            </a:r>
            <a:endParaRPr lang="en-US" sz="1800">
              <a:solidFill>
                <a:schemeClr val="tx2">
                  <a:lumMod val="10000"/>
                </a:schemeClr>
              </a:solidFill>
              <a:uFillTx/>
              <a:latin typeface="Arial" panose="020B0604020202020204" pitchFamily="34" charset="0"/>
              <a:ea typeface="+mj-ea"/>
              <a:cs typeface="Arial" panose="020B0604020202020204" pitchFamily="34" charset="0"/>
              <a:sym typeface="Karla" panose="020B0004030503030003"/>
            </a:endParaRPr>
          </a:p>
        </p:txBody>
      </p:sp>
      <p:sp>
        <p:nvSpPr>
          <p:cNvPr id="93" name="Google Shape;93;p15"/>
          <p:cNvSpPr txBox="1"/>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3" name="Picture 2"/>
          <p:cNvPicPr>
            <a:picLocks noChangeAspect="1"/>
          </p:cNvPicPr>
          <p:nvPr/>
        </p:nvPicPr>
        <p:blipFill>
          <a:blip r:embed="rId1"/>
          <a:stretch>
            <a:fillRect/>
          </a:stretch>
        </p:blipFill>
        <p:spPr>
          <a:xfrm>
            <a:off x="611505" y="1347470"/>
            <a:ext cx="5762625" cy="2066925"/>
          </a:xfrm>
          <a:prstGeom prst="rect">
            <a:avLst/>
          </a:prstGeom>
        </p:spPr>
      </p:pic>
      <p:pic>
        <p:nvPicPr>
          <p:cNvPr id="4" name="Picture 3"/>
          <p:cNvPicPr>
            <a:picLocks noChangeAspect="1"/>
          </p:cNvPicPr>
          <p:nvPr/>
        </p:nvPicPr>
        <p:blipFill>
          <a:blip r:embed="rId2"/>
          <a:stretch>
            <a:fillRect/>
          </a:stretch>
        </p:blipFill>
        <p:spPr>
          <a:xfrm>
            <a:off x="611505" y="3651885"/>
            <a:ext cx="5876925" cy="704850"/>
          </a:xfrm>
          <a:prstGeom prst="rect">
            <a:avLst/>
          </a:prstGeom>
        </p:spPr>
      </p:pic>
      <p:sp>
        <p:nvSpPr>
          <p:cNvPr id="5" name="Text Box 4"/>
          <p:cNvSpPr txBox="1"/>
          <p:nvPr/>
        </p:nvSpPr>
        <p:spPr>
          <a:xfrm>
            <a:off x="611505" y="627380"/>
            <a:ext cx="1100455" cy="306705"/>
          </a:xfrm>
          <a:prstGeom prst="rect">
            <a:avLst/>
          </a:prstGeom>
          <a:noFill/>
        </p:spPr>
        <p:txBody>
          <a:bodyPr wrap="square" rtlCol="0">
            <a:spAutoFit/>
          </a:bodyPr>
          <a:p>
            <a:r>
              <a:rPr lang="en-US"/>
              <a:t>Cách 1</a:t>
            </a:r>
            <a:endParaRPr lang="en-US"/>
          </a:p>
        </p:txBody>
      </p:sp>
      <p:sp>
        <p:nvSpPr>
          <p:cNvPr id="6" name="Text Box 5"/>
          <p:cNvSpPr txBox="1"/>
          <p:nvPr/>
        </p:nvSpPr>
        <p:spPr>
          <a:xfrm>
            <a:off x="611505" y="339725"/>
            <a:ext cx="3581400" cy="306705"/>
          </a:xfrm>
          <a:prstGeom prst="rect">
            <a:avLst/>
          </a:prstGeom>
          <a:noFill/>
        </p:spPr>
        <p:txBody>
          <a:bodyPr wrap="square" rtlCol="0">
            <a:spAutoFit/>
          </a:bodyPr>
          <a:p>
            <a:r>
              <a:rPr lang="en-US" b="1"/>
              <a:t>Cách cài đặt thư viện bằng Maven</a:t>
            </a:r>
            <a:endParaRPr lang="en-US" b="1"/>
          </a:p>
        </p:txBody>
      </p:sp>
      <p:sp>
        <p:nvSpPr>
          <p:cNvPr id="7" name="Rectangles 6"/>
          <p:cNvSpPr/>
          <p:nvPr/>
        </p:nvSpPr>
        <p:spPr>
          <a:xfrm>
            <a:off x="611505" y="1851660"/>
            <a:ext cx="5688330" cy="21590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3" name="Picture 2"/>
          <p:cNvPicPr>
            <a:picLocks noChangeAspect="1"/>
          </p:cNvPicPr>
          <p:nvPr/>
        </p:nvPicPr>
        <p:blipFill>
          <a:blip r:embed="rId1"/>
          <a:stretch>
            <a:fillRect/>
          </a:stretch>
        </p:blipFill>
        <p:spPr>
          <a:xfrm>
            <a:off x="467360" y="1779905"/>
            <a:ext cx="6403975" cy="2946400"/>
          </a:xfrm>
          <a:prstGeom prst="rect">
            <a:avLst/>
          </a:prstGeom>
        </p:spPr>
      </p:pic>
      <p:sp>
        <p:nvSpPr>
          <p:cNvPr id="4" name="Text Box 3"/>
          <p:cNvSpPr txBox="1"/>
          <p:nvPr/>
        </p:nvSpPr>
        <p:spPr>
          <a:xfrm>
            <a:off x="394970" y="1203960"/>
            <a:ext cx="5716270" cy="306705"/>
          </a:xfrm>
          <a:prstGeom prst="rect">
            <a:avLst/>
          </a:prstGeom>
          <a:noFill/>
        </p:spPr>
        <p:txBody>
          <a:bodyPr wrap="square" rtlCol="0">
            <a:spAutoFit/>
          </a:bodyPr>
          <a:p>
            <a:r>
              <a:rPr lang="en-US"/>
              <a:t>Giao diện của trang Maven Central Repository (search.maven.org)</a:t>
            </a:r>
            <a:endParaRPr lang="en-US"/>
          </a:p>
        </p:txBody>
      </p:sp>
      <p:sp>
        <p:nvSpPr>
          <p:cNvPr id="8" name="Text Box 7"/>
          <p:cNvSpPr txBox="1"/>
          <p:nvPr/>
        </p:nvSpPr>
        <p:spPr>
          <a:xfrm>
            <a:off x="467360" y="555625"/>
            <a:ext cx="1304925" cy="306705"/>
          </a:xfrm>
          <a:prstGeom prst="rect">
            <a:avLst/>
          </a:prstGeom>
          <a:noFill/>
        </p:spPr>
        <p:txBody>
          <a:bodyPr wrap="square" rtlCol="0">
            <a:spAutoFit/>
          </a:bodyPr>
          <a:p>
            <a:r>
              <a:rPr lang="en-US"/>
              <a:t>Cách 2</a:t>
            </a:r>
            <a:endParaRPr lang="en-US"/>
          </a:p>
        </p:txBody>
      </p:sp>
      <p:sp>
        <p:nvSpPr>
          <p:cNvPr id="5" name="Text Box 4"/>
          <p:cNvSpPr txBox="1"/>
          <p:nvPr/>
        </p:nvSpPr>
        <p:spPr>
          <a:xfrm>
            <a:off x="467360" y="195580"/>
            <a:ext cx="3060700" cy="306705"/>
          </a:xfrm>
          <a:prstGeom prst="rect">
            <a:avLst/>
          </a:prstGeom>
          <a:noFill/>
        </p:spPr>
        <p:txBody>
          <a:bodyPr wrap="none" rtlCol="0" anchor="t">
            <a:spAutoFit/>
          </a:bodyPr>
          <a:p>
            <a:r>
              <a:rPr lang="en-US" b="1">
                <a:sym typeface="+mn-ea"/>
              </a:rPr>
              <a:t>Cách cài đặt thư viện bằng Maven</a:t>
            </a:r>
            <a:endParaRPr lang="en-US"/>
          </a:p>
        </p:txBody>
      </p:sp>
      <p:sp>
        <p:nvSpPr>
          <p:cNvPr id="6" name="Rectangles 5"/>
          <p:cNvSpPr/>
          <p:nvPr/>
        </p:nvSpPr>
        <p:spPr>
          <a:xfrm>
            <a:off x="2195195" y="2211705"/>
            <a:ext cx="2952750" cy="36004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7" name="Straight Arrow Connector 6"/>
          <p:cNvCxnSpPr/>
          <p:nvPr/>
        </p:nvCxnSpPr>
        <p:spPr>
          <a:xfrm flipH="1">
            <a:off x="5219700" y="2427605"/>
            <a:ext cx="100838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 Box 8"/>
          <p:cNvSpPr txBox="1"/>
          <p:nvPr/>
        </p:nvSpPr>
        <p:spPr>
          <a:xfrm>
            <a:off x="6299835" y="2265045"/>
            <a:ext cx="2217420" cy="306705"/>
          </a:xfrm>
          <a:prstGeom prst="rect">
            <a:avLst/>
          </a:prstGeom>
          <a:noFill/>
        </p:spPr>
        <p:txBody>
          <a:bodyPr wrap="square" rtlCol="0">
            <a:spAutoFit/>
          </a:bodyPr>
          <a:p>
            <a:r>
              <a:rPr lang="en-US">
                <a:solidFill>
                  <a:srgbClr val="FF0000"/>
                </a:solidFill>
              </a:rPr>
              <a:t>Thư viện cần tìm kiếm</a:t>
            </a:r>
            <a:endParaRPr lang="en-US">
              <a:solidFill>
                <a:srgbClr val="FF0000"/>
              </a:solidFill>
            </a:endParaRPr>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3" name="Picture 2"/>
          <p:cNvPicPr>
            <a:picLocks noChangeAspect="1"/>
          </p:cNvPicPr>
          <p:nvPr/>
        </p:nvPicPr>
        <p:blipFill>
          <a:blip r:embed="rId1"/>
          <a:stretch>
            <a:fillRect/>
          </a:stretch>
        </p:blipFill>
        <p:spPr>
          <a:xfrm>
            <a:off x="251460" y="699770"/>
            <a:ext cx="7460615" cy="3110865"/>
          </a:xfrm>
          <a:prstGeom prst="rect">
            <a:avLst/>
          </a:prstGeom>
        </p:spPr>
      </p:pic>
      <p:sp>
        <p:nvSpPr>
          <p:cNvPr id="4" name="Rectangles 3"/>
          <p:cNvSpPr/>
          <p:nvPr/>
        </p:nvSpPr>
        <p:spPr>
          <a:xfrm>
            <a:off x="7308215" y="1491615"/>
            <a:ext cx="215900" cy="216535"/>
          </a:xfrm>
          <a:prstGeom prst="rect">
            <a:avLst/>
          </a:prstGeom>
          <a:noFill/>
          <a:ln>
            <a:solidFill>
              <a:schemeClr val="accent4"/>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Text Box 4"/>
          <p:cNvSpPr txBox="1"/>
          <p:nvPr/>
        </p:nvSpPr>
        <p:spPr>
          <a:xfrm>
            <a:off x="3059430" y="627380"/>
            <a:ext cx="1563370" cy="275590"/>
          </a:xfrm>
          <a:prstGeom prst="rect">
            <a:avLst/>
          </a:prstGeom>
          <a:noFill/>
        </p:spPr>
        <p:txBody>
          <a:bodyPr wrap="none" rtlCol="0">
            <a:spAutoFit/>
          </a:bodyPr>
          <a:p>
            <a:r>
              <a:rPr lang="en-US" sz="1200">
                <a:solidFill>
                  <a:srgbClr val="FF0000"/>
                </a:solidFill>
              </a:rPr>
              <a:t>thư viện đã tìm kiếm</a:t>
            </a:r>
            <a:endParaRPr lang="en-US" sz="1200">
              <a:solidFill>
                <a:srgbClr val="FF0000"/>
              </a:solidFill>
            </a:endParaRPr>
          </a:p>
        </p:txBody>
      </p:sp>
      <p:sp>
        <p:nvSpPr>
          <p:cNvPr id="6" name="Rectangles 5"/>
          <p:cNvSpPr/>
          <p:nvPr/>
        </p:nvSpPr>
        <p:spPr>
          <a:xfrm>
            <a:off x="5219700" y="1851660"/>
            <a:ext cx="2232025" cy="93599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Text Box 6"/>
          <p:cNvSpPr txBox="1"/>
          <p:nvPr/>
        </p:nvSpPr>
        <p:spPr>
          <a:xfrm>
            <a:off x="5147945" y="4300220"/>
            <a:ext cx="2374900" cy="275590"/>
          </a:xfrm>
          <a:prstGeom prst="rect">
            <a:avLst/>
          </a:prstGeom>
          <a:solidFill>
            <a:srgbClr val="000000">
              <a:alpha val="0"/>
            </a:srgbClr>
          </a:solidFill>
        </p:spPr>
        <p:txBody>
          <a:bodyPr wrap="none" rtlCol="0">
            <a:spAutoFit/>
          </a:bodyPr>
          <a:p>
            <a:r>
              <a:rPr lang="en-US" sz="1200">
                <a:solidFill>
                  <a:srgbClr val="FF0000"/>
                </a:solidFill>
              </a:rPr>
              <a:t>Các thẻ cần thêm vào Pom.XML</a:t>
            </a:r>
            <a:endParaRPr lang="en-US" sz="1200">
              <a:solidFill>
                <a:srgbClr val="FF0000"/>
              </a:solidFill>
            </a:endParaRPr>
          </a:p>
        </p:txBody>
      </p:sp>
      <p:cxnSp>
        <p:nvCxnSpPr>
          <p:cNvPr id="8" name="Straight Arrow Connector 7"/>
          <p:cNvCxnSpPr>
            <a:stCxn id="7" idx="0"/>
            <a:endCxn id="6" idx="2"/>
          </p:cNvCxnSpPr>
          <p:nvPr/>
        </p:nvCxnSpPr>
        <p:spPr>
          <a:xfrm flipV="1">
            <a:off x="6335395" y="2787650"/>
            <a:ext cx="635" cy="151257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3" name="Picture 2"/>
          <p:cNvPicPr>
            <a:picLocks noChangeAspect="1"/>
          </p:cNvPicPr>
          <p:nvPr/>
        </p:nvPicPr>
        <p:blipFill>
          <a:blip r:embed="rId1"/>
          <a:stretch>
            <a:fillRect/>
          </a:stretch>
        </p:blipFill>
        <p:spPr>
          <a:xfrm>
            <a:off x="467360" y="2139950"/>
            <a:ext cx="3114675" cy="1590675"/>
          </a:xfrm>
          <a:prstGeom prst="rect">
            <a:avLst/>
          </a:prstGeom>
        </p:spPr>
      </p:pic>
      <p:pic>
        <p:nvPicPr>
          <p:cNvPr id="4" name="Picture 3"/>
          <p:cNvPicPr>
            <a:picLocks noChangeAspect="1"/>
          </p:cNvPicPr>
          <p:nvPr/>
        </p:nvPicPr>
        <p:blipFill>
          <a:blip r:embed="rId2"/>
          <a:stretch>
            <a:fillRect/>
          </a:stretch>
        </p:blipFill>
        <p:spPr>
          <a:xfrm>
            <a:off x="4067810" y="2067560"/>
            <a:ext cx="3648075" cy="2828925"/>
          </a:xfrm>
          <a:prstGeom prst="rect">
            <a:avLst/>
          </a:prstGeom>
        </p:spPr>
      </p:pic>
      <p:sp>
        <p:nvSpPr>
          <p:cNvPr id="6" name="Rectangles 5"/>
          <p:cNvSpPr/>
          <p:nvPr/>
        </p:nvSpPr>
        <p:spPr>
          <a:xfrm>
            <a:off x="4163695" y="3435985"/>
            <a:ext cx="3456305" cy="108013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851535" y="1870710"/>
            <a:ext cx="2089785" cy="306705"/>
          </a:xfrm>
          <a:prstGeom prst="rect">
            <a:avLst/>
          </a:prstGeom>
          <a:noFill/>
        </p:spPr>
        <p:txBody>
          <a:bodyPr wrap="none" rtlCol="0">
            <a:spAutoFit/>
          </a:bodyPr>
          <a:p>
            <a:r>
              <a:rPr lang="en-US"/>
              <a:t>Trước khi thêm thư viện</a:t>
            </a:r>
            <a:endParaRPr lang="en-US"/>
          </a:p>
        </p:txBody>
      </p:sp>
      <p:sp>
        <p:nvSpPr>
          <p:cNvPr id="13" name="Text Box 12"/>
          <p:cNvSpPr txBox="1"/>
          <p:nvPr/>
        </p:nvSpPr>
        <p:spPr>
          <a:xfrm>
            <a:off x="3915410" y="1635760"/>
            <a:ext cx="3952240" cy="306705"/>
          </a:xfrm>
          <a:prstGeom prst="rect">
            <a:avLst/>
          </a:prstGeom>
          <a:noFill/>
        </p:spPr>
        <p:txBody>
          <a:bodyPr wrap="none" rtlCol="0">
            <a:spAutoFit/>
          </a:bodyPr>
          <a:p>
            <a:r>
              <a:rPr lang="en-US"/>
              <a:t>Sau khi đã thêm thư viện </a:t>
            </a:r>
            <a:r>
              <a:rPr lang="en-US" b="1"/>
              <a:t>vungle</a:t>
            </a:r>
            <a:r>
              <a:rPr lang="en-US"/>
              <a:t> vào Pom.XML</a:t>
            </a:r>
            <a:endParaRPr lang="en-US"/>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
        <p:nvSpPr>
          <p:cNvPr id="3" name="Text Box 2"/>
          <p:cNvSpPr txBox="1"/>
          <p:nvPr/>
        </p:nvSpPr>
        <p:spPr>
          <a:xfrm>
            <a:off x="1835150" y="2284095"/>
            <a:ext cx="6303645" cy="521970"/>
          </a:xfrm>
          <a:prstGeom prst="rect">
            <a:avLst/>
          </a:prstGeom>
          <a:noFill/>
        </p:spPr>
        <p:txBody>
          <a:bodyPr wrap="none" rtlCol="0">
            <a:spAutoFit/>
          </a:bodyPr>
          <a:p>
            <a:r>
              <a:rPr lang="en-US" sz="2800"/>
              <a:t>Cảm ơn thầy và các bạn đã lắng nghe!</a:t>
            </a:r>
            <a:endParaRPr lang="en-US" sz="2800"/>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EB3B"/>
        </a:solidFill>
        <a:effectLst/>
      </p:bgPr>
    </p:bg>
    <p:spTree>
      <p:nvGrpSpPr>
        <p:cNvPr id="97" name="Shape 97"/>
        <p:cNvGrpSpPr/>
        <p:nvPr/>
      </p:nvGrpSpPr>
      <p:grpSpPr>
        <a:xfrm>
          <a:off x="0" y="0"/>
          <a:ext cx="0" cy="0"/>
          <a:chOff x="0" y="0"/>
          <a:chExt cx="0" cy="0"/>
        </a:xfrm>
      </p:grpSpPr>
      <p:sp>
        <p:nvSpPr>
          <p:cNvPr id="98" name="Google Shape;98;p16"/>
          <p:cNvSpPr txBox="1"/>
          <p:nvPr>
            <p:ph type="ctrTitle" idx="4294967295"/>
          </p:nvPr>
        </p:nvSpPr>
        <p:spPr>
          <a:xfrm>
            <a:off x="395605" y="411775"/>
            <a:ext cx="4531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a:solidFill>
                  <a:srgbClr val="FFEB3B"/>
                </a:solidFill>
              </a:rPr>
              <a:t>Maven</a:t>
            </a:r>
            <a:endParaRPr lang="en-US" sz="3600">
              <a:solidFill>
                <a:srgbClr val="FFEB3B"/>
              </a:solidFill>
            </a:endParaRPr>
          </a:p>
        </p:txBody>
      </p:sp>
      <p:sp>
        <p:nvSpPr>
          <p:cNvPr id="99" name="Google Shape;99;p16"/>
          <p:cNvSpPr txBox="1"/>
          <p:nvPr>
            <p:ph type="subTitle" idx="4294967295"/>
          </p:nvPr>
        </p:nvSpPr>
        <p:spPr>
          <a:xfrm>
            <a:off x="395605" y="1499870"/>
            <a:ext cx="6054090" cy="318579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3600">
                <a:solidFill>
                  <a:schemeClr val="tx2">
                    <a:lumMod val="10000"/>
                  </a:schemeClr>
                </a:solidFill>
                <a:latin typeface="Arial" panose="020B0604020202020204" pitchFamily="34" charset="0"/>
                <a:cs typeface="Arial" panose="020B0604020202020204" pitchFamily="34" charset="0"/>
              </a:rPr>
              <a:t>1. Maven là gì ?</a:t>
            </a:r>
            <a:endParaRPr lang="en-US" sz="3600">
              <a:solidFill>
                <a:schemeClr val="tx2">
                  <a:lumMod val="10000"/>
                </a:schemeClr>
              </a:solidFill>
              <a:latin typeface="Arial" panose="020B0604020202020204" pitchFamily="34" charset="0"/>
              <a:cs typeface="Arial" panose="020B0604020202020204" pitchFamily="34" charset="0"/>
            </a:endParaRPr>
          </a:p>
          <a:p>
            <a:pPr marL="0" lvl="0" indent="0" algn="l" rtl="0">
              <a:spcBef>
                <a:spcPts val="600"/>
              </a:spcBef>
              <a:spcAft>
                <a:spcPts val="0"/>
              </a:spcAft>
              <a:buNone/>
            </a:pPr>
            <a:r>
              <a:rPr lang="en-US" sz="3600">
                <a:solidFill>
                  <a:schemeClr val="tx2">
                    <a:lumMod val="10000"/>
                  </a:schemeClr>
                </a:solidFill>
                <a:latin typeface="Arial" panose="020B0604020202020204" pitchFamily="34" charset="0"/>
                <a:cs typeface="Arial" panose="020B0604020202020204" pitchFamily="34" charset="0"/>
              </a:rPr>
              <a:t>2. Lí do nên sử dụng Maven</a:t>
            </a:r>
            <a:endParaRPr lang="en-US" sz="3600">
              <a:solidFill>
                <a:schemeClr val="tx2">
                  <a:lumMod val="10000"/>
                </a:schemeClr>
              </a:solidFill>
              <a:latin typeface="Arial" panose="020B0604020202020204" pitchFamily="34" charset="0"/>
              <a:cs typeface="Arial" panose="020B0604020202020204" pitchFamily="34" charset="0"/>
            </a:endParaRPr>
          </a:p>
          <a:p>
            <a:pPr marL="0" lvl="0" indent="0" algn="l" rtl="0">
              <a:spcBef>
                <a:spcPts val="600"/>
              </a:spcBef>
              <a:spcAft>
                <a:spcPts val="0"/>
              </a:spcAft>
              <a:buNone/>
            </a:pPr>
            <a:r>
              <a:rPr lang="en-US" sz="3600">
                <a:solidFill>
                  <a:schemeClr val="tx2">
                    <a:lumMod val="10000"/>
                  </a:schemeClr>
                </a:solidFill>
                <a:latin typeface="Arial" panose="020B0604020202020204" pitchFamily="34" charset="0"/>
                <a:cs typeface="Arial" panose="020B0604020202020204" pitchFamily="34" charset="0"/>
              </a:rPr>
              <a:t>3. </a:t>
            </a:r>
            <a:r>
              <a:rPr lang="en-US" sz="3600">
                <a:solidFill>
                  <a:schemeClr val="tx2">
                    <a:lumMod val="10000"/>
                  </a:schemeClr>
                </a:solidFill>
                <a:latin typeface="Arial" panose="020B0604020202020204" pitchFamily="34" charset="0"/>
                <a:cs typeface="Arial" panose="020B0604020202020204" pitchFamily="34" charset="0"/>
                <a:sym typeface="+mn-ea"/>
              </a:rPr>
              <a:t>Cài đặt Maven</a:t>
            </a:r>
            <a:endParaRPr lang="en-US" sz="3600">
              <a:solidFill>
                <a:schemeClr val="tx2">
                  <a:lumMod val="10000"/>
                </a:schemeClr>
              </a:solidFill>
              <a:latin typeface="Arial" panose="020B0604020202020204" pitchFamily="34" charset="0"/>
              <a:cs typeface="Arial" panose="020B0604020202020204" pitchFamily="34" charset="0"/>
            </a:endParaRPr>
          </a:p>
          <a:p>
            <a:pPr marL="0" lvl="0" indent="0" algn="l" rtl="0">
              <a:spcBef>
                <a:spcPts val="600"/>
              </a:spcBef>
              <a:spcAft>
                <a:spcPts val="0"/>
              </a:spcAft>
              <a:buNone/>
            </a:pPr>
            <a:r>
              <a:rPr lang="en-US" sz="3600">
                <a:solidFill>
                  <a:schemeClr val="tx2">
                    <a:lumMod val="10000"/>
                  </a:schemeClr>
                </a:solidFill>
                <a:latin typeface="Arial" panose="020B0604020202020204" pitchFamily="34" charset="0"/>
                <a:cs typeface="Arial" panose="020B0604020202020204" pitchFamily="34" charset="0"/>
              </a:rPr>
              <a:t>4. </a:t>
            </a:r>
            <a:r>
              <a:rPr lang="en-US" sz="3600">
                <a:solidFill>
                  <a:schemeClr val="tx2">
                    <a:lumMod val="10000"/>
                  </a:schemeClr>
                </a:solidFill>
                <a:latin typeface="Arial" panose="020B0604020202020204" pitchFamily="34" charset="0"/>
                <a:cs typeface="Arial" panose="020B0604020202020204" pitchFamily="34" charset="0"/>
                <a:sym typeface="+mn-ea"/>
              </a:rPr>
              <a:t>POM.XML</a:t>
            </a:r>
            <a:endParaRPr lang="en-US" sz="3600">
              <a:solidFill>
                <a:schemeClr val="tx2">
                  <a:lumMod val="10000"/>
                </a:schemeClr>
              </a:solidFill>
              <a:latin typeface="Arial" panose="020B0604020202020204" pitchFamily="34" charset="0"/>
              <a:cs typeface="Arial" panose="020B0604020202020204" pitchFamily="34" charset="0"/>
              <a:sym typeface="+mn-ea"/>
            </a:endParaRPr>
          </a:p>
        </p:txBody>
      </p:sp>
      <p:grpSp>
        <p:nvGrpSpPr>
          <p:cNvPr id="101" name="Google Shape;101;p16"/>
          <p:cNvGrpSpPr/>
          <p:nvPr/>
        </p:nvGrpSpPr>
        <p:grpSpPr>
          <a:xfrm>
            <a:off x="2267395" y="987142"/>
            <a:ext cx="462632" cy="462632"/>
            <a:chOff x="1278900" y="2333250"/>
            <a:chExt cx="381175" cy="381175"/>
          </a:xfrm>
        </p:grpSpPr>
        <p:sp>
          <p:nvSpPr>
            <p:cNvPr id="102" name="Google Shape;102;p16"/>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16"/>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16"/>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6"/>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6" name="Google Shape;106;p16"/>
          <p:cNvSpPr txBox="1"/>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107"/>
        </a:solidFill>
        <a:effectLst/>
      </p:bgPr>
    </p:bg>
    <p:spTree>
      <p:nvGrpSpPr>
        <p:cNvPr id="110" name="Shape 110"/>
        <p:cNvGrpSpPr/>
        <p:nvPr/>
      </p:nvGrpSpPr>
      <p:grpSpPr>
        <a:xfrm>
          <a:off x="0" y="0"/>
          <a:ext cx="0" cy="0"/>
          <a:chOff x="0" y="0"/>
          <a:chExt cx="0" cy="0"/>
        </a:xfrm>
      </p:grpSpPr>
      <p:sp>
        <p:nvSpPr>
          <p:cNvPr id="111" name="Google Shape;111;p17"/>
          <p:cNvSpPr txBox="1"/>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200">
                <a:solidFill>
                  <a:srgbClr val="FFC107"/>
                </a:solidFill>
              </a:rPr>
              <a:t>1.</a:t>
            </a:r>
            <a:r>
              <a:rPr lang="en-US" altLang="en-GB" sz="3200">
                <a:solidFill>
                  <a:srgbClr val="FFC107"/>
                </a:solidFill>
              </a:rPr>
              <a:t>Maven là gì ?</a:t>
            </a:r>
            <a:endParaRPr lang="en-US" altLang="en-GB" sz="3200">
              <a:solidFill>
                <a:srgbClr val="FFC107"/>
              </a:solidFill>
            </a:endParaRPr>
          </a:p>
        </p:txBody>
      </p:sp>
      <p:sp>
        <p:nvSpPr>
          <p:cNvPr id="113" name="Google Shape;113;p17"/>
          <p:cNvSpPr txBox="1"/>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2" name="Picture 1"/>
          <p:cNvPicPr>
            <a:picLocks noChangeAspect="1"/>
          </p:cNvPicPr>
          <p:nvPr/>
        </p:nvPicPr>
        <p:blipFill>
          <a:blip r:embed="rId1"/>
          <a:stretch>
            <a:fillRect/>
          </a:stretch>
        </p:blipFill>
        <p:spPr>
          <a:xfrm>
            <a:off x="117475" y="757555"/>
            <a:ext cx="723265" cy="833755"/>
          </a:xfrm>
          <a:prstGeom prst="rect">
            <a:avLst/>
          </a:prstGeom>
        </p:spPr>
      </p:pic>
      <p:sp>
        <p:nvSpPr>
          <p:cNvPr id="6" name="Text Box 5"/>
          <p:cNvSpPr txBox="1"/>
          <p:nvPr/>
        </p:nvSpPr>
        <p:spPr>
          <a:xfrm>
            <a:off x="840740" y="1491615"/>
            <a:ext cx="4420870" cy="953135"/>
          </a:xfrm>
          <a:prstGeom prst="rect">
            <a:avLst/>
          </a:prstGeom>
          <a:noFill/>
        </p:spPr>
        <p:txBody>
          <a:bodyPr wrap="square" rtlCol="0">
            <a:spAutoFit/>
          </a:bodyPr>
          <a:p>
            <a:r>
              <a:rPr lang="en-US">
                <a:sym typeface="+mn-ea"/>
              </a:rPr>
              <a:t>Maven là một công cụ quản lý và thiết lập dự án, chủ yếu dùng cho các lập trình viên java, nhưng nó cũng có thể được dùng để xây dựng và quản lý các dự án dùng C#, Ruby, Scala hay ngôn ngữ khác. </a:t>
            </a:r>
            <a:endParaRPr lang="en-US">
              <a:sym typeface="+mn-ea"/>
            </a:endParaRPr>
          </a:p>
        </p:txBody>
      </p:sp>
      <p:sp>
        <p:nvSpPr>
          <p:cNvPr id="100" name="Text Box 99"/>
          <p:cNvSpPr txBox="1"/>
          <p:nvPr/>
        </p:nvSpPr>
        <p:spPr>
          <a:xfrm>
            <a:off x="840740" y="2571750"/>
            <a:ext cx="5080000" cy="521970"/>
          </a:xfrm>
          <a:prstGeom prst="rect">
            <a:avLst/>
          </a:prstGeom>
          <a:noFill/>
          <a:ln w="9525">
            <a:noFill/>
          </a:ln>
        </p:spPr>
        <p:txBody>
          <a:bodyPr>
            <a:spAutoFit/>
          </a:bodyPr>
          <a:p>
            <a:pPr marL="0" indent="0"/>
            <a:r>
              <a:rPr lang="en-US">
                <a:solidFill>
                  <a:srgbClr val="222222"/>
                </a:solidFill>
                <a:latin typeface="+mj-lt"/>
                <a:ea typeface="SimSun" panose="02010600030101010101" pitchFamily="2" charset="-122"/>
                <a:cs typeface="+mj-lt"/>
              </a:rPr>
              <a:t>Được phát triển bằng ngôn ngữ Java cho phép Maven chạy trên nhiều nền tảng khác nhau: Windows, Linux và Mac OS…</a:t>
            </a:r>
            <a:endParaRPr lang="en-US">
              <a:latin typeface="+mj-lt"/>
              <a:cs typeface="+mj-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fade">
                                      <p:cBhvr>
                                        <p:cTn id="12"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91E63"/>
        </a:solidFill>
        <a:effectLst/>
      </p:bgPr>
    </p:bg>
    <p:spTree>
      <p:nvGrpSpPr>
        <p:cNvPr id="153" name="Shape 153"/>
        <p:cNvGrpSpPr/>
        <p:nvPr/>
      </p:nvGrpSpPr>
      <p:grpSpPr>
        <a:xfrm>
          <a:off x="0" y="0"/>
          <a:ext cx="0" cy="0"/>
          <a:chOff x="0" y="0"/>
          <a:chExt cx="0" cy="0"/>
        </a:xfrm>
      </p:grpSpPr>
      <p:sp>
        <p:nvSpPr>
          <p:cNvPr id="155" name="Google Shape;155;p21"/>
          <p:cNvSpPr txBox="1"/>
          <p:nvPr>
            <p:ph type="title"/>
          </p:nvPr>
        </p:nvSpPr>
        <p:spPr>
          <a:xfrm>
            <a:off x="841000" y="969700"/>
            <a:ext cx="48015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solidFill>
                  <a:schemeClr val="accent4"/>
                </a:solidFill>
                <a:sym typeface="+mn-ea"/>
              </a:rPr>
              <a:t>2</a:t>
            </a:r>
            <a:r>
              <a:rPr lang="en-GB">
                <a:solidFill>
                  <a:schemeClr val="accent4"/>
                </a:solidFill>
                <a:sym typeface="+mn-ea"/>
              </a:rPr>
              <a:t>.</a:t>
            </a:r>
            <a:r>
              <a:rPr lang="en-US" altLang="en-GB">
                <a:solidFill>
                  <a:schemeClr val="accent4"/>
                </a:solidFill>
                <a:sym typeface="+mn-ea"/>
              </a:rPr>
              <a:t> Lí do nên sử dụng Maven</a:t>
            </a:r>
            <a:endParaRPr lang="en-US" altLang="en-GB">
              <a:solidFill>
                <a:schemeClr val="accent4"/>
              </a:solidFill>
              <a:sym typeface="+mn-ea"/>
            </a:endParaRPr>
          </a:p>
        </p:txBody>
      </p:sp>
      <p:sp>
        <p:nvSpPr>
          <p:cNvPr id="157" name="Google Shape;157;p21"/>
          <p:cNvSpPr/>
          <p:nvPr/>
        </p:nvSpPr>
        <p:spPr>
          <a:xfrm>
            <a:off x="270377" y="723226"/>
            <a:ext cx="485675" cy="441808"/>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21"/>
          <p:cNvSpPr txBox="1"/>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4" name="Text Box 3"/>
          <p:cNvSpPr txBox="1"/>
          <p:nvPr/>
        </p:nvSpPr>
        <p:spPr>
          <a:xfrm>
            <a:off x="840740" y="1491615"/>
            <a:ext cx="4323715" cy="737235"/>
          </a:xfrm>
          <a:prstGeom prst="rect">
            <a:avLst/>
          </a:prstGeom>
          <a:noFill/>
        </p:spPr>
        <p:txBody>
          <a:bodyPr wrap="square" rtlCol="0">
            <a:spAutoFit/>
          </a:bodyPr>
          <a:p>
            <a:r>
              <a:rPr lang="en-US"/>
              <a:t>Maven hỗ trợ việc tự động hóa các quá trình tạo dự án ban đầu, thực hiện biên dịch, kiểm thử, đóng gói và triển khai sản phẩm.</a:t>
            </a:r>
            <a:endParaRPr lang="en-US"/>
          </a:p>
        </p:txBody>
      </p:sp>
      <p:sp>
        <p:nvSpPr>
          <p:cNvPr id="1" name="Text Box 0"/>
          <p:cNvSpPr txBox="1"/>
          <p:nvPr/>
        </p:nvSpPr>
        <p:spPr>
          <a:xfrm>
            <a:off x="840740" y="2355850"/>
            <a:ext cx="4323715" cy="1383665"/>
          </a:xfrm>
          <a:prstGeom prst="rect">
            <a:avLst/>
          </a:prstGeom>
          <a:noFill/>
        </p:spPr>
        <p:txBody>
          <a:bodyPr wrap="square" rtlCol="0">
            <a:spAutoFit/>
          </a:bodyPr>
          <a:p>
            <a:r>
              <a:rPr lang="en-US"/>
              <a:t>Một dự án sẽ phải chứa các tệp cài đặt (Configuration files),  giấy phép sử dụng, thông tin các tác giả, các URL hoạt động cho dự án, các thư viện. Tuy nhiên, đối với một dự án có Maven tất cả các điều trên sẽ được quản lý bởi một tệp duy nhất là Pom.XML.</a:t>
            </a:r>
            <a:endParaRPr lang="en-US"/>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
                                        </p:tgtEl>
                                        <p:attrNameLst>
                                          <p:attrName>style.visibility</p:attrName>
                                        </p:attrNameLst>
                                      </p:cBhvr>
                                      <p:to>
                                        <p:strVal val="visible"/>
                                      </p:to>
                                    </p:set>
                                    <p:animEffect transition="in" filter="box(in)">
                                      <p:cBhvr>
                                        <p:cTn id="12" dur="2000"/>
                                        <p:tgtEl>
                                          <p:spTgt spid="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C27B0"/>
        </a:solidFill>
        <a:effectLst/>
      </p:bgPr>
    </p:bg>
    <p:spTree>
      <p:nvGrpSpPr>
        <p:cNvPr id="162" name="Shape 162"/>
        <p:cNvGrpSpPr/>
        <p:nvPr/>
      </p:nvGrpSpPr>
      <p:grpSpPr>
        <a:xfrm>
          <a:off x="0" y="0"/>
          <a:ext cx="0" cy="0"/>
          <a:chOff x="0" y="0"/>
          <a:chExt cx="0" cy="0"/>
        </a:xfrm>
      </p:grpSpPr>
      <p:sp>
        <p:nvSpPr>
          <p:cNvPr id="163" name="Google Shape;163;p22"/>
          <p:cNvSpPr txBox="1"/>
          <p:nvPr>
            <p:ph type="title"/>
          </p:nvPr>
        </p:nvSpPr>
        <p:spPr>
          <a:xfrm>
            <a:off x="841000" y="969700"/>
            <a:ext cx="48015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solidFill>
                  <a:srgbClr val="9C27B0"/>
                </a:solidFill>
              </a:rPr>
              <a:t>3. Cài đặt Maven</a:t>
            </a:r>
            <a:endParaRPr lang="en-US">
              <a:solidFill>
                <a:srgbClr val="9C27B0"/>
              </a:solidFill>
            </a:endParaRPr>
          </a:p>
        </p:txBody>
      </p:sp>
      <p:sp>
        <p:nvSpPr>
          <p:cNvPr id="174" name="Google Shape;174;p22"/>
          <p:cNvSpPr txBox="1"/>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4" name="Picture 3"/>
          <p:cNvPicPr>
            <a:picLocks noChangeAspect="1"/>
          </p:cNvPicPr>
          <p:nvPr/>
        </p:nvPicPr>
        <p:blipFill>
          <a:blip r:embed="rId1"/>
          <a:stretch>
            <a:fillRect/>
          </a:stretch>
        </p:blipFill>
        <p:spPr>
          <a:xfrm>
            <a:off x="467360" y="915670"/>
            <a:ext cx="391160" cy="446405"/>
          </a:xfrm>
          <a:prstGeom prst="rect">
            <a:avLst/>
          </a:prstGeom>
        </p:spPr>
      </p:pic>
      <p:pic>
        <p:nvPicPr>
          <p:cNvPr id="5" name="Picture 4" descr="B1maven"/>
          <p:cNvPicPr>
            <a:picLocks noChangeAspect="1"/>
          </p:cNvPicPr>
          <p:nvPr/>
        </p:nvPicPr>
        <p:blipFill>
          <a:blip r:embed="rId2"/>
          <a:stretch>
            <a:fillRect/>
          </a:stretch>
        </p:blipFill>
        <p:spPr>
          <a:xfrm>
            <a:off x="683895" y="1491615"/>
            <a:ext cx="1704975" cy="247650"/>
          </a:xfrm>
          <a:prstGeom prst="rect">
            <a:avLst/>
          </a:prstGeom>
        </p:spPr>
      </p:pic>
      <p:pic>
        <p:nvPicPr>
          <p:cNvPr id="2" name="Picture 1" descr="B2maven"/>
          <p:cNvPicPr>
            <a:picLocks noChangeAspect="1"/>
          </p:cNvPicPr>
          <p:nvPr/>
        </p:nvPicPr>
        <p:blipFill>
          <a:blip r:embed="rId3"/>
          <a:stretch>
            <a:fillRect/>
          </a:stretch>
        </p:blipFill>
        <p:spPr>
          <a:xfrm>
            <a:off x="4283710" y="2428240"/>
            <a:ext cx="3505200" cy="1609725"/>
          </a:xfrm>
          <a:prstGeom prst="rect">
            <a:avLst/>
          </a:prstGeom>
        </p:spPr>
      </p:pic>
      <p:cxnSp>
        <p:nvCxnSpPr>
          <p:cNvPr id="3" name="Straight Arrow Connector 2"/>
          <p:cNvCxnSpPr/>
          <p:nvPr/>
        </p:nvCxnSpPr>
        <p:spPr>
          <a:xfrm>
            <a:off x="2857500" y="1742440"/>
            <a:ext cx="850265" cy="54165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987675" y="3075940"/>
            <a:ext cx="100838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 name="Picture 0"/>
          <p:cNvPicPr>
            <a:picLocks noChangeAspect="1"/>
          </p:cNvPicPr>
          <p:nvPr/>
        </p:nvPicPr>
        <p:blipFill>
          <a:blip r:embed="rId4"/>
          <a:stretch>
            <a:fillRect/>
          </a:stretch>
        </p:blipFill>
        <p:spPr>
          <a:xfrm>
            <a:off x="462280" y="2211705"/>
            <a:ext cx="2525395" cy="2651125"/>
          </a:xfrm>
          <a:prstGeom prst="rect">
            <a:avLst/>
          </a:prstGeom>
        </p:spPr>
      </p:pic>
      <p:sp>
        <p:nvSpPr>
          <p:cNvPr id="9" name="Rectangles 8"/>
          <p:cNvSpPr/>
          <p:nvPr/>
        </p:nvSpPr>
        <p:spPr>
          <a:xfrm>
            <a:off x="2028825" y="4339590"/>
            <a:ext cx="791845" cy="176530"/>
          </a:xfrm>
          <a:prstGeom prst="rect">
            <a:avLst/>
          </a:prstGeom>
          <a:noFill/>
          <a:ln>
            <a:solidFill>
              <a:schemeClr val="accent4"/>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Rectangles 7"/>
          <p:cNvSpPr/>
          <p:nvPr/>
        </p:nvSpPr>
        <p:spPr>
          <a:xfrm>
            <a:off x="1356360" y="2427605"/>
            <a:ext cx="360045" cy="144145"/>
          </a:xfrm>
          <a:prstGeom prst="rect">
            <a:avLst/>
          </a:prstGeom>
          <a:noFill/>
          <a:ln>
            <a:solidFill>
              <a:schemeClr val="accent4"/>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22" presetClass="entr" presetSubtype="4"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par>
                                <p:cTn id="16" presetID="3" presetClass="entr" presetSubtype="1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par>
                                <p:cTn id="19" presetID="10" presetClass="entr" presetSubtype="0" fill="hold" nodeType="withEffect">
                                  <p:stCondLst>
                                    <p:cond delay="0"/>
                                  </p:stCondLst>
                                  <p:childTnLst>
                                    <p:set>
                                      <p:cBhvr>
                                        <p:cTn id="20" dur="1" fill="hold">
                                          <p:stCondLst>
                                            <p:cond delay="0"/>
                                          </p:stCondLst>
                                        </p:cTn>
                                        <p:tgtEl>
                                          <p:spTgt spid="1"/>
                                        </p:tgtEl>
                                        <p:attrNameLst>
                                          <p:attrName>style.visibility</p:attrName>
                                        </p:attrNameLst>
                                      </p:cBhvr>
                                      <p:to>
                                        <p:strVal val="visible"/>
                                      </p:to>
                                    </p:set>
                                    <p:animEffect transition="in" filter="fade">
                                      <p:cBhvr>
                                        <p:cTn id="21" dur="500"/>
                                        <p:tgtEl>
                                          <p:spTgt spid="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a:picLocks noChangeAspect="1"/>
          </p:cNvPicPr>
          <p:nvPr/>
        </p:nvPicPr>
        <p:blipFill>
          <a:blip r:embed="rId1"/>
          <a:stretch>
            <a:fillRect/>
          </a:stretch>
        </p:blipFill>
        <p:spPr>
          <a:xfrm>
            <a:off x="755650" y="123825"/>
            <a:ext cx="5034915" cy="4798060"/>
          </a:xfrm>
          <a:prstGeom prst="rect">
            <a:avLst/>
          </a:prstGeom>
        </p:spPr>
      </p:pic>
      <p:sp>
        <p:nvSpPr>
          <p:cNvPr id="7" name="Rectangles 6"/>
          <p:cNvSpPr/>
          <p:nvPr/>
        </p:nvSpPr>
        <p:spPr>
          <a:xfrm>
            <a:off x="980440" y="3580130"/>
            <a:ext cx="4451350" cy="142875"/>
          </a:xfrm>
          <a:prstGeom prst="rect">
            <a:avLst/>
          </a:prstGeom>
          <a:noFill/>
          <a:ln>
            <a:solidFill>
              <a:schemeClr val="accent4"/>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3" name="Picture 2"/>
          <p:cNvPicPr>
            <a:picLocks noChangeAspect="1"/>
          </p:cNvPicPr>
          <p:nvPr/>
        </p:nvPicPr>
        <p:blipFill>
          <a:blip r:embed="rId1"/>
          <a:stretch>
            <a:fillRect/>
          </a:stretch>
        </p:blipFill>
        <p:spPr>
          <a:xfrm>
            <a:off x="1691640" y="147320"/>
            <a:ext cx="5010150" cy="4848225"/>
          </a:xfrm>
          <a:prstGeom prst="rect">
            <a:avLst/>
          </a:prstGeom>
        </p:spPr>
      </p:pic>
      <p:sp>
        <p:nvSpPr>
          <p:cNvPr id="4" name="Rectangles 3"/>
          <p:cNvSpPr/>
          <p:nvPr/>
        </p:nvSpPr>
        <p:spPr>
          <a:xfrm>
            <a:off x="5723890" y="628015"/>
            <a:ext cx="864235" cy="287655"/>
          </a:xfrm>
          <a:prstGeom prst="rect">
            <a:avLst/>
          </a:prstGeom>
          <a:noFill/>
          <a:ln>
            <a:solidFill>
              <a:schemeClr val="accent4"/>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ectangles 4"/>
          <p:cNvSpPr/>
          <p:nvPr/>
        </p:nvSpPr>
        <p:spPr>
          <a:xfrm>
            <a:off x="1907540" y="3508375"/>
            <a:ext cx="1944370" cy="215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6" name="Picture 5"/>
          <p:cNvPicPr>
            <a:picLocks noChangeAspect="1"/>
          </p:cNvPicPr>
          <p:nvPr/>
        </p:nvPicPr>
        <p:blipFill>
          <a:blip r:embed="rId2"/>
          <a:stretch>
            <a:fillRect/>
          </a:stretch>
        </p:blipFill>
        <p:spPr>
          <a:xfrm>
            <a:off x="1907540" y="3533775"/>
            <a:ext cx="3695700" cy="190500"/>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3" name="Picture 2" descr="B6maven"/>
          <p:cNvPicPr>
            <a:picLocks noChangeAspect="1"/>
          </p:cNvPicPr>
          <p:nvPr/>
        </p:nvPicPr>
        <p:blipFill>
          <a:blip r:embed="rId1"/>
          <a:stretch>
            <a:fillRect/>
          </a:stretch>
        </p:blipFill>
        <p:spPr>
          <a:xfrm>
            <a:off x="164465" y="339090"/>
            <a:ext cx="7557770" cy="3808730"/>
          </a:xfrm>
          <a:prstGeom prst="rect">
            <a:avLst/>
          </a:prstGeom>
        </p:spPr>
      </p:pic>
      <p:sp>
        <p:nvSpPr>
          <p:cNvPr id="4" name="Rectangles 3"/>
          <p:cNvSpPr/>
          <p:nvPr/>
        </p:nvSpPr>
        <p:spPr>
          <a:xfrm>
            <a:off x="107315" y="699770"/>
            <a:ext cx="4824730" cy="86423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ransition>
    <p:fade thruBlk="1"/>
  </p:transition>
</p:sld>
</file>

<file path=ppt/theme/theme1.xml><?xml version="1.0" encoding="utf-8"?>
<a:theme xmlns:a="http://schemas.openxmlformats.org/drawingml/2006/main" name="Arviragus template">
  <a:themeElements>
    <a:clrScheme name="Custom 347">
      <a:dk1>
        <a:srgbClr val="666666"/>
      </a:dk1>
      <a:lt1>
        <a:srgbClr val="FFFFFF"/>
      </a:lt1>
      <a:dk2>
        <a:srgbClr val="999999"/>
      </a:dk2>
      <a:lt2>
        <a:srgbClr val="DCE2E7"/>
      </a:lt2>
      <a:accent1>
        <a:srgbClr val="8BC34A"/>
      </a:accent1>
      <a:accent2>
        <a:srgbClr val="00BCD4"/>
      </a:accent2>
      <a:accent3>
        <a:srgbClr val="9C27B0"/>
      </a:accent3>
      <a:accent4>
        <a:srgbClr val="E91E63"/>
      </a:accent4>
      <a:accent5>
        <a:srgbClr val="FF9800"/>
      </a:accent5>
      <a:accent6>
        <a:srgbClr val="FFEB3B"/>
      </a:accent6>
      <a:hlink>
        <a:srgbClr val="2196F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2153</Words>
  <Application>WPS Presentation</Application>
  <PresentationFormat/>
  <Paragraphs>134</Paragraphs>
  <Slides>24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Arial</vt:lpstr>
      <vt:lpstr>SimSun</vt:lpstr>
      <vt:lpstr>Wingdings</vt:lpstr>
      <vt:lpstr>Arial</vt:lpstr>
      <vt:lpstr>Montserrat</vt:lpstr>
      <vt:lpstr>Karla</vt:lpstr>
      <vt:lpstr>Times New Roman</vt:lpstr>
      <vt:lpstr>Microsoft YaHei</vt:lpstr>
      <vt:lpstr>Arial Unicode MS</vt:lpstr>
      <vt:lpstr>Arviragus template</vt:lpstr>
      <vt:lpstr>MAVEN PROJECT</vt:lpstr>
      <vt:lpstr>CÁC THÀNH VIÊN NHÓM </vt:lpstr>
      <vt:lpstr>Maven</vt:lpstr>
      <vt:lpstr>1.Maven là gì ?</vt:lpstr>
      <vt:lpstr>2. Lí do nên sử dụng Maven</vt:lpstr>
      <vt:lpstr>3. Cài đặt Maven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 POM.XML</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MAVEN PROJECT</dc:title>
  <dc:creator/>
  <cp:lastModifiedBy>minht</cp:lastModifiedBy>
  <cp:revision>9</cp:revision>
  <dcterms:created xsi:type="dcterms:W3CDTF">2022-08-01T22:47:00Z</dcterms:created>
  <dcterms:modified xsi:type="dcterms:W3CDTF">2022-08-03T00:59:58Z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7A66442A33DD4E71A78DD0EBD1C943EA</vt:lpwstr>
  </property>
  <property fmtid="{D5CDD505-2E9C-101B-9397-08002B2CF9AE}" pid="3" name="KSOProductBuildVer">
    <vt:lpwstr>1033-11.2.0.11191</vt:lpwstr>
  </property>
</Properties>
</file>