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sldIdLst>
    <p:sldId id="256" r:id="rId3"/>
    <p:sldId id="258" r:id="rId5"/>
    <p:sldId id="262" r:id="rId6"/>
    <p:sldId id="257" r:id="rId7"/>
    <p:sldId id="261" r:id="rId8"/>
    <p:sldId id="295" r:id="rId9"/>
    <p:sldId id="263" r:id="rId10"/>
    <p:sldId id="264" r:id="rId11"/>
    <p:sldId id="265" r:id="rId12"/>
    <p:sldId id="267" r:id="rId13"/>
    <p:sldId id="302" r:id="rId14"/>
    <p:sldId id="304" r:id="rId15"/>
    <p:sldId id="305" r:id="rId16"/>
    <p:sldId id="306" r:id="rId17"/>
    <p:sldId id="270" r:id="rId18"/>
  </p:sldIdLst>
  <p:sldSz cx="9144000" cy="5143500"/>
  <p:notesSz cx="6858000" cy="9144000"/>
  <p:embeddedFontLst>
    <p:embeddedFont>
      <p:font typeface="SimSun" panose="02010600030101010101" pitchFamily="2" charset="-122"/>
      <p:regular r:id="rId22"/>
    </p:embeddedFont>
    <p:embeddedFont>
      <p:font typeface="Varela Round" panose="00000500000000000000"/>
      <p:regular r:id="rId23"/>
    </p:embeddedFont>
    <p:embeddedFont>
      <p:font typeface="Karla" panose="020B0704020202020204"/>
      <p:bold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font" Target="fonts/font4.fntdata"/><Relationship Id="rId24" Type="http://schemas.openxmlformats.org/officeDocument/2006/relationships/font" Target="fonts/font3.fntdata"/><Relationship Id="rId23" Type="http://schemas.openxmlformats.org/officeDocument/2006/relationships/font" Target="fonts/font2.fntdata"/><Relationship Id="rId22" Type="http://schemas.openxmlformats.org/officeDocument/2006/relationships/font" Target="fonts/font1.fntdata"/><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3" name="Shape 203"/>
        <p:cNvGrpSpPr/>
        <p:nvPr/>
      </p:nvGrpSpPr>
      <p:grpSpPr>
        <a:xfrm>
          <a:off x="0" y="0"/>
          <a:ext cx="0" cy="0"/>
          <a:chOff x="0" y="0"/>
          <a:chExt cx="0" cy="0"/>
        </a:xfrm>
      </p:grpSpPr>
      <p:sp>
        <p:nvSpPr>
          <p:cNvPr id="204" name="Google Shape;204;g35f391192_0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35f391192_0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6" name="Shape 296"/>
        <p:cNvGrpSpPr/>
        <p:nvPr/>
      </p:nvGrpSpPr>
      <p:grpSpPr>
        <a:xfrm>
          <a:off x="0" y="0"/>
          <a:ext cx="0" cy="0"/>
          <a:chOff x="0" y="0"/>
          <a:chExt cx="0" cy="0"/>
        </a:xfrm>
      </p:grpSpPr>
      <p:sp>
        <p:nvSpPr>
          <p:cNvPr id="297" name="Google Shape;297;g35f391192_073: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35f391192_07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2" name="Shape 282"/>
        <p:cNvGrpSpPr/>
        <p:nvPr/>
      </p:nvGrpSpPr>
      <p:grpSpPr>
        <a:xfrm>
          <a:off x="0" y="0"/>
          <a:ext cx="0" cy="0"/>
          <a:chOff x="0" y="0"/>
          <a:chExt cx="0" cy="0"/>
        </a:xfrm>
      </p:grpSpPr>
      <p:sp>
        <p:nvSpPr>
          <p:cNvPr id="283" name="Google Shape;283;g35f391192_057: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35f391192_05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2" name="Shape 282"/>
        <p:cNvGrpSpPr/>
        <p:nvPr/>
      </p:nvGrpSpPr>
      <p:grpSpPr>
        <a:xfrm>
          <a:off x="0" y="0"/>
          <a:ext cx="0" cy="0"/>
          <a:chOff x="0" y="0"/>
          <a:chExt cx="0" cy="0"/>
        </a:xfrm>
      </p:grpSpPr>
      <p:sp>
        <p:nvSpPr>
          <p:cNvPr id="283" name="Google Shape;283;g35f391192_057: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35f391192_05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6" name="Shape 326"/>
        <p:cNvGrpSpPr/>
        <p:nvPr/>
      </p:nvGrpSpPr>
      <p:grpSpPr>
        <a:xfrm>
          <a:off x="0" y="0"/>
          <a:ext cx="0" cy="0"/>
          <a:chOff x="0" y="0"/>
          <a:chExt cx="0" cy="0"/>
        </a:xfrm>
      </p:grpSpPr>
      <p:sp>
        <p:nvSpPr>
          <p:cNvPr id="327" name="Google Shape;327;g35ed75ccf_028: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35ed75ccf_02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7" name="Shape 217"/>
        <p:cNvGrpSpPr/>
        <p:nvPr/>
      </p:nvGrpSpPr>
      <p:grpSpPr>
        <a:xfrm>
          <a:off x="0" y="0"/>
          <a:ext cx="0" cy="0"/>
          <a:chOff x="0" y="0"/>
          <a:chExt cx="0" cy="0"/>
        </a:xfrm>
      </p:grpSpPr>
      <p:sp>
        <p:nvSpPr>
          <p:cNvPr id="218" name="Google Shape;218;g35f391192_04: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5" name="Shape 245"/>
        <p:cNvGrpSpPr/>
        <p:nvPr/>
      </p:nvGrpSpPr>
      <p:grpSpPr>
        <a:xfrm>
          <a:off x="0" y="0"/>
          <a:ext cx="0" cy="0"/>
          <a:chOff x="0" y="0"/>
          <a:chExt cx="0" cy="0"/>
        </a:xfrm>
      </p:grpSpPr>
      <p:sp>
        <p:nvSpPr>
          <p:cNvPr id="246" name="Google Shape;246;g35ed75ccf_015: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35ed75ccf_0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8" name="Shape 208"/>
        <p:cNvGrpSpPr/>
        <p:nvPr/>
      </p:nvGrpSpPr>
      <p:grpSpPr>
        <a:xfrm>
          <a:off x="0" y="0"/>
          <a:ext cx="0" cy="0"/>
          <a:chOff x="0" y="0"/>
          <a:chExt cx="0" cy="0"/>
        </a:xfrm>
      </p:grpSpPr>
      <p:sp>
        <p:nvSpPr>
          <p:cNvPr id="209" name="Google Shape;209;g3606f1c2d_3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3606f1c2d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8" name="Shape 238"/>
        <p:cNvGrpSpPr/>
        <p:nvPr/>
      </p:nvGrpSpPr>
      <p:grpSpPr>
        <a:xfrm>
          <a:off x="0" y="0"/>
          <a:ext cx="0" cy="0"/>
          <a:chOff x="0" y="0"/>
          <a:chExt cx="0" cy="0"/>
        </a:xfrm>
      </p:grpSpPr>
      <p:sp>
        <p:nvSpPr>
          <p:cNvPr id="239" name="Google Shape;239;p: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8" name="Shape 238"/>
        <p:cNvGrpSpPr/>
        <p:nvPr/>
      </p:nvGrpSpPr>
      <p:grpSpPr>
        <a:xfrm>
          <a:off x="0" y="0"/>
          <a:ext cx="0" cy="0"/>
          <a:chOff x="0" y="0"/>
          <a:chExt cx="0" cy="0"/>
        </a:xfrm>
      </p:grpSpPr>
      <p:sp>
        <p:nvSpPr>
          <p:cNvPr id="239" name="Google Shape;239;p: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5" name="Shape 265"/>
        <p:cNvGrpSpPr/>
        <p:nvPr/>
      </p:nvGrpSpPr>
      <p:grpSpPr>
        <a:xfrm>
          <a:off x="0" y="0"/>
          <a:ext cx="0" cy="0"/>
          <a:chOff x="0" y="0"/>
          <a:chExt cx="0" cy="0"/>
        </a:xfrm>
      </p:grpSpPr>
      <p:sp>
        <p:nvSpPr>
          <p:cNvPr id="266" name="Google Shape;266;g35f391192_017: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35f391192_01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3" name="Shape 273"/>
        <p:cNvGrpSpPr/>
        <p:nvPr/>
      </p:nvGrpSpPr>
      <p:grpSpPr>
        <a:xfrm>
          <a:off x="0" y="0"/>
          <a:ext cx="0" cy="0"/>
          <a:chOff x="0" y="0"/>
          <a:chExt cx="0" cy="0"/>
        </a:xfrm>
      </p:grpSpPr>
      <p:sp>
        <p:nvSpPr>
          <p:cNvPr id="274" name="Google Shape;274;g35f391192_045: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35f391192_0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2" name="Shape 282"/>
        <p:cNvGrpSpPr/>
        <p:nvPr/>
      </p:nvGrpSpPr>
      <p:grpSpPr>
        <a:xfrm>
          <a:off x="0" y="0"/>
          <a:ext cx="0" cy="0"/>
          <a:chOff x="0" y="0"/>
          <a:chExt cx="0" cy="0"/>
        </a:xfrm>
      </p:grpSpPr>
      <p:sp>
        <p:nvSpPr>
          <p:cNvPr id="283" name="Google Shape;283;g35f391192_057: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35f391192_05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p:cSld name="TITLE">
    <p:spTree>
      <p:nvGrpSpPr>
        <p:cNvPr id="9" name="Shape 9"/>
        <p:cNvGrpSpPr/>
        <p:nvPr/>
      </p:nvGrpSpPr>
      <p:grpSpPr>
        <a:xfrm>
          <a:off x="0" y="0"/>
          <a:ext cx="0" cy="0"/>
          <a:chOff x="0" y="0"/>
          <a:chExt cx="0" cy="0"/>
        </a:xfrm>
      </p:grpSpPr>
      <p:sp>
        <p:nvSpPr>
          <p:cNvPr id="10" name="Google Shape;10;p2"/>
          <p:cNvSpPr/>
          <p:nvPr/>
        </p:nvSpPr>
        <p:spPr>
          <a:xfrm>
            <a:off x="-25" y="0"/>
            <a:ext cx="9144000" cy="5143500"/>
          </a:xfrm>
          <a:prstGeom prst="rect">
            <a:avLst/>
          </a:prstGeom>
          <a:gradFill>
            <a:gsLst>
              <a:gs pos="0">
                <a:srgbClr val="000000">
                  <a:alpha val="0"/>
                </a:srgbClr>
              </a:gs>
              <a:gs pos="100000">
                <a:srgbClr val="000000">
                  <a:alpha val="29803"/>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1" name="Google Shape;11;p2"/>
          <p:cNvSpPr txBox="1"/>
          <p:nvPr>
            <p:ph type="ctrTitle"/>
          </p:nvPr>
        </p:nvSpPr>
        <p:spPr>
          <a:xfrm>
            <a:off x="2068850" y="1991825"/>
            <a:ext cx="50064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2" name="Google Shape;12;p2"/>
          <p:cNvSpPr/>
          <p:nvPr/>
        </p:nvSpPr>
        <p:spPr>
          <a:xfrm>
            <a:off x="7613863" y="4623011"/>
            <a:ext cx="559200" cy="5592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rot="2700000">
            <a:off x="24133" y="2719061"/>
            <a:ext cx="542634" cy="542634"/>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rot="2700000">
            <a:off x="8500119" y="1033337"/>
            <a:ext cx="805677" cy="805677"/>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a:off x="544450" y="1432591"/>
            <a:ext cx="625800" cy="6258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rot="-1799860">
            <a:off x="8472675" y="3105703"/>
            <a:ext cx="607243" cy="607243"/>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p:nvPr/>
        </p:nvSpPr>
        <p:spPr>
          <a:xfrm rot="-1527899">
            <a:off x="453203" y="3864921"/>
            <a:ext cx="901480" cy="901480"/>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18;p2"/>
          <p:cNvSpPr/>
          <p:nvPr/>
        </p:nvSpPr>
        <p:spPr>
          <a:xfrm>
            <a:off x="1775778" y="3374078"/>
            <a:ext cx="450000" cy="4500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2"/>
          <p:cNvSpPr/>
          <p:nvPr/>
        </p:nvSpPr>
        <p:spPr>
          <a:xfrm>
            <a:off x="7505617" y="831025"/>
            <a:ext cx="436800" cy="436800"/>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2"/>
          <p:cNvSpPr/>
          <p:nvPr/>
        </p:nvSpPr>
        <p:spPr>
          <a:xfrm rot="-722907">
            <a:off x="1483696" y="647226"/>
            <a:ext cx="648178" cy="648178"/>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2"/>
          <p:cNvSpPr/>
          <p:nvPr/>
        </p:nvSpPr>
        <p:spPr>
          <a:xfrm>
            <a:off x="6772950" y="-36363"/>
            <a:ext cx="398100" cy="3981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2"/>
          <p:cNvSpPr/>
          <p:nvPr/>
        </p:nvSpPr>
        <p:spPr>
          <a:xfrm rot="1498435">
            <a:off x="553712" y="273510"/>
            <a:ext cx="386542" cy="386542"/>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2"/>
          <p:cNvSpPr/>
          <p:nvPr/>
        </p:nvSpPr>
        <p:spPr>
          <a:xfrm>
            <a:off x="7040268" y="3312272"/>
            <a:ext cx="573600" cy="573600"/>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2"/>
          <p:cNvSpPr/>
          <p:nvPr/>
        </p:nvSpPr>
        <p:spPr>
          <a:xfrm>
            <a:off x="2893300" y="209975"/>
            <a:ext cx="268200" cy="2682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2"/>
          <p:cNvSpPr/>
          <p:nvPr/>
        </p:nvSpPr>
        <p:spPr>
          <a:xfrm>
            <a:off x="2423393" y="4259284"/>
            <a:ext cx="260100" cy="260100"/>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2"/>
          <p:cNvSpPr/>
          <p:nvPr/>
        </p:nvSpPr>
        <p:spPr>
          <a:xfrm>
            <a:off x="4029015" y="425479"/>
            <a:ext cx="386100" cy="386100"/>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2"/>
          <p:cNvSpPr/>
          <p:nvPr/>
        </p:nvSpPr>
        <p:spPr>
          <a:xfrm>
            <a:off x="7701275" y="2148500"/>
            <a:ext cx="268200" cy="2682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2"/>
          <p:cNvSpPr/>
          <p:nvPr/>
        </p:nvSpPr>
        <p:spPr>
          <a:xfrm>
            <a:off x="3415225" y="4449550"/>
            <a:ext cx="268200" cy="2682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2"/>
          <p:cNvSpPr/>
          <p:nvPr/>
        </p:nvSpPr>
        <p:spPr>
          <a:xfrm>
            <a:off x="1479240" y="2220579"/>
            <a:ext cx="386100" cy="386100"/>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2"/>
          <p:cNvSpPr/>
          <p:nvPr/>
        </p:nvSpPr>
        <p:spPr>
          <a:xfrm>
            <a:off x="5371265" y="4390604"/>
            <a:ext cx="386100" cy="386100"/>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2"/>
          <p:cNvSpPr/>
          <p:nvPr/>
        </p:nvSpPr>
        <p:spPr>
          <a:xfrm rot="-2700000">
            <a:off x="6337338" y="4348472"/>
            <a:ext cx="260074" cy="260074"/>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2"/>
          <p:cNvSpPr/>
          <p:nvPr/>
        </p:nvSpPr>
        <p:spPr>
          <a:xfrm>
            <a:off x="5567943" y="263309"/>
            <a:ext cx="260100" cy="260100"/>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without decoration">
  <p:cSld name="BLANK_1">
    <p:spTree>
      <p:nvGrpSpPr>
        <p:cNvPr id="200" name="Shape 200"/>
        <p:cNvGrpSpPr/>
        <p:nvPr/>
      </p:nvGrpSpPr>
      <p:grpSpPr>
        <a:xfrm>
          <a:off x="0" y="0"/>
          <a:ext cx="0" cy="0"/>
          <a:chOff x="0" y="0"/>
          <a:chExt cx="0" cy="0"/>
        </a:xfrm>
      </p:grpSpPr>
      <p:sp>
        <p:nvSpPr>
          <p:cNvPr id="201" name="Google Shape;201;p11"/>
          <p:cNvSpPr/>
          <p:nvPr/>
        </p:nvSpPr>
        <p:spPr>
          <a:xfrm>
            <a:off x="-25" y="0"/>
            <a:ext cx="9144000" cy="5143500"/>
          </a:xfrm>
          <a:prstGeom prst="rect">
            <a:avLst/>
          </a:prstGeom>
          <a:gradFill>
            <a:gsLst>
              <a:gs pos="0">
                <a:srgbClr val="000000">
                  <a:alpha val="0"/>
                </a:srgbClr>
              </a:gs>
              <a:gs pos="100000">
                <a:srgbClr val="000000">
                  <a:alpha val="29803"/>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02" name="Google Shape;202;p11"/>
          <p:cNvSpPr txBox="1"/>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33" name="Shape 33"/>
        <p:cNvGrpSpPr/>
        <p:nvPr/>
      </p:nvGrpSpPr>
      <p:grpSpPr>
        <a:xfrm>
          <a:off x="0" y="0"/>
          <a:ext cx="0" cy="0"/>
          <a:chOff x="0" y="0"/>
          <a:chExt cx="0" cy="0"/>
        </a:xfrm>
      </p:grpSpPr>
      <p:sp>
        <p:nvSpPr>
          <p:cNvPr id="34" name="Google Shape;34;p3"/>
          <p:cNvSpPr/>
          <p:nvPr/>
        </p:nvSpPr>
        <p:spPr>
          <a:xfrm>
            <a:off x="-25" y="0"/>
            <a:ext cx="9144000" cy="5143500"/>
          </a:xfrm>
          <a:prstGeom prst="rect">
            <a:avLst/>
          </a:prstGeom>
          <a:gradFill>
            <a:gsLst>
              <a:gs pos="0">
                <a:srgbClr val="000000">
                  <a:alpha val="0"/>
                </a:srgbClr>
              </a:gs>
              <a:gs pos="100000">
                <a:srgbClr val="000000">
                  <a:alpha val="29803"/>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5" name="Google Shape;35;p3"/>
          <p:cNvSpPr/>
          <p:nvPr/>
        </p:nvSpPr>
        <p:spPr>
          <a:xfrm>
            <a:off x="7613863" y="4623011"/>
            <a:ext cx="559200" cy="5592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3"/>
          <p:cNvSpPr/>
          <p:nvPr/>
        </p:nvSpPr>
        <p:spPr>
          <a:xfrm rot="2700000">
            <a:off x="24133" y="2719061"/>
            <a:ext cx="542634" cy="542634"/>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3"/>
          <p:cNvSpPr/>
          <p:nvPr/>
        </p:nvSpPr>
        <p:spPr>
          <a:xfrm rot="2700000">
            <a:off x="8500119" y="1033337"/>
            <a:ext cx="805677" cy="805677"/>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3"/>
          <p:cNvSpPr/>
          <p:nvPr/>
        </p:nvSpPr>
        <p:spPr>
          <a:xfrm>
            <a:off x="544450" y="1432591"/>
            <a:ext cx="625800" cy="6258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9;p3"/>
          <p:cNvSpPr/>
          <p:nvPr/>
        </p:nvSpPr>
        <p:spPr>
          <a:xfrm rot="-1799860">
            <a:off x="8472675" y="3105703"/>
            <a:ext cx="607243" cy="607243"/>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 name="Google Shape;40;p3"/>
          <p:cNvSpPr/>
          <p:nvPr/>
        </p:nvSpPr>
        <p:spPr>
          <a:xfrm rot="-1527899">
            <a:off x="453203" y="3864921"/>
            <a:ext cx="901480" cy="901480"/>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3"/>
          <p:cNvSpPr/>
          <p:nvPr/>
        </p:nvSpPr>
        <p:spPr>
          <a:xfrm>
            <a:off x="1775778" y="3374078"/>
            <a:ext cx="450000" cy="4500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42;p3"/>
          <p:cNvSpPr/>
          <p:nvPr/>
        </p:nvSpPr>
        <p:spPr>
          <a:xfrm>
            <a:off x="7505617" y="831025"/>
            <a:ext cx="436800" cy="436800"/>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 name="Google Shape;43;p3"/>
          <p:cNvSpPr/>
          <p:nvPr/>
        </p:nvSpPr>
        <p:spPr>
          <a:xfrm rot="-722907">
            <a:off x="1483696" y="647226"/>
            <a:ext cx="648178" cy="648178"/>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3"/>
          <p:cNvSpPr/>
          <p:nvPr/>
        </p:nvSpPr>
        <p:spPr>
          <a:xfrm>
            <a:off x="6772950" y="-36363"/>
            <a:ext cx="398100" cy="3981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45;p3"/>
          <p:cNvSpPr/>
          <p:nvPr/>
        </p:nvSpPr>
        <p:spPr>
          <a:xfrm rot="1498435">
            <a:off x="553712" y="273510"/>
            <a:ext cx="386542" cy="386542"/>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46;p3"/>
          <p:cNvSpPr/>
          <p:nvPr/>
        </p:nvSpPr>
        <p:spPr>
          <a:xfrm>
            <a:off x="7040268" y="3312272"/>
            <a:ext cx="573600" cy="573600"/>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47;p3"/>
          <p:cNvSpPr/>
          <p:nvPr/>
        </p:nvSpPr>
        <p:spPr>
          <a:xfrm>
            <a:off x="2893300" y="209975"/>
            <a:ext cx="268200" cy="2682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48;p3"/>
          <p:cNvSpPr/>
          <p:nvPr/>
        </p:nvSpPr>
        <p:spPr>
          <a:xfrm>
            <a:off x="2423393" y="4259284"/>
            <a:ext cx="260100" cy="260100"/>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 name="Google Shape;49;p3"/>
          <p:cNvSpPr/>
          <p:nvPr/>
        </p:nvSpPr>
        <p:spPr>
          <a:xfrm>
            <a:off x="4029015" y="425479"/>
            <a:ext cx="386100" cy="386100"/>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50;p3"/>
          <p:cNvSpPr/>
          <p:nvPr/>
        </p:nvSpPr>
        <p:spPr>
          <a:xfrm>
            <a:off x="7701275" y="2148500"/>
            <a:ext cx="268200" cy="2682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3"/>
          <p:cNvSpPr/>
          <p:nvPr/>
        </p:nvSpPr>
        <p:spPr>
          <a:xfrm>
            <a:off x="3415225" y="4449550"/>
            <a:ext cx="268200" cy="2682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3"/>
          <p:cNvSpPr/>
          <p:nvPr/>
        </p:nvSpPr>
        <p:spPr>
          <a:xfrm>
            <a:off x="1479240" y="2220579"/>
            <a:ext cx="386100" cy="386100"/>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3"/>
          <p:cNvSpPr/>
          <p:nvPr/>
        </p:nvSpPr>
        <p:spPr>
          <a:xfrm>
            <a:off x="5371265" y="4390604"/>
            <a:ext cx="386100" cy="386100"/>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3"/>
          <p:cNvSpPr/>
          <p:nvPr/>
        </p:nvSpPr>
        <p:spPr>
          <a:xfrm rot="-2700000">
            <a:off x="6337338" y="4348472"/>
            <a:ext cx="260074" cy="260074"/>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3"/>
          <p:cNvSpPr/>
          <p:nvPr/>
        </p:nvSpPr>
        <p:spPr>
          <a:xfrm>
            <a:off x="5567943" y="263309"/>
            <a:ext cx="260100" cy="260100"/>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3"/>
          <p:cNvSpPr txBox="1"/>
          <p:nvPr>
            <p:ph type="ctrTitle"/>
          </p:nvPr>
        </p:nvSpPr>
        <p:spPr>
          <a:xfrm>
            <a:off x="2068850" y="1354750"/>
            <a:ext cx="50064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57" name="Google Shape;57;p3"/>
          <p:cNvSpPr txBox="1"/>
          <p:nvPr>
            <p:ph type="subTitle" idx="1"/>
          </p:nvPr>
        </p:nvSpPr>
        <p:spPr>
          <a:xfrm>
            <a:off x="2961650" y="2992450"/>
            <a:ext cx="32208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434343"/>
              </a:buClr>
              <a:buSzPts val="1800"/>
              <a:buNone/>
              <a:defRPr sz="1800">
                <a:solidFill>
                  <a:srgbClr val="434343"/>
                </a:solidFill>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a:solidFill>
                  <a:srgbClr val="434343"/>
                </a:solidFill>
              </a:defRPr>
            </a:lvl4pPr>
            <a:lvl5pPr lvl="4" algn="ctr" rtl="0">
              <a:spcBef>
                <a:spcPts val="0"/>
              </a:spcBef>
              <a:spcAft>
                <a:spcPts val="0"/>
              </a:spcAft>
              <a:buClr>
                <a:srgbClr val="434343"/>
              </a:buClr>
              <a:buSzPts val="1800"/>
              <a:buNone/>
              <a:defRPr>
                <a:solidFill>
                  <a:srgbClr val="434343"/>
                </a:solidFill>
              </a:defRPr>
            </a:lvl5pPr>
            <a:lvl6pPr lvl="5" algn="ctr" rtl="0">
              <a:spcBef>
                <a:spcPts val="0"/>
              </a:spcBef>
              <a:spcAft>
                <a:spcPts val="0"/>
              </a:spcAft>
              <a:buClr>
                <a:srgbClr val="434343"/>
              </a:buClr>
              <a:buSzPts val="1800"/>
              <a:buNone/>
              <a:defRPr>
                <a:solidFill>
                  <a:srgbClr val="434343"/>
                </a:solidFill>
              </a:defRPr>
            </a:lvl6pPr>
            <a:lvl7pPr lvl="6" algn="ctr" rtl="0">
              <a:spcBef>
                <a:spcPts val="0"/>
              </a:spcBef>
              <a:spcAft>
                <a:spcPts val="0"/>
              </a:spcAft>
              <a:buClr>
                <a:srgbClr val="434343"/>
              </a:buClr>
              <a:buSzPts val="1800"/>
              <a:buNone/>
              <a:defRPr>
                <a:solidFill>
                  <a:srgbClr val="434343"/>
                </a:solidFill>
              </a:defRPr>
            </a:lvl7pPr>
            <a:lvl8pPr lvl="7" algn="ctr" rtl="0">
              <a:spcBef>
                <a:spcPts val="0"/>
              </a:spcBef>
              <a:spcAft>
                <a:spcPts val="0"/>
              </a:spcAft>
              <a:buClr>
                <a:srgbClr val="434343"/>
              </a:buClr>
              <a:buSzPts val="1800"/>
              <a:buNone/>
              <a:defRPr>
                <a:solidFill>
                  <a:srgbClr val="434343"/>
                </a:solidFill>
              </a:defRPr>
            </a:lvl8pPr>
            <a:lvl9pPr lvl="8" algn="ctr" rtl="0">
              <a:spcBef>
                <a:spcPts val="0"/>
              </a:spcBef>
              <a:spcAft>
                <a:spcPts val="0"/>
              </a:spcAft>
              <a:buClr>
                <a:srgbClr val="434343"/>
              </a:buClr>
              <a:buSzPts val="1800"/>
              <a:buNone/>
              <a:defRPr>
                <a:solidFill>
                  <a:srgbClr val="434343"/>
                </a:solidFill>
              </a:defRPr>
            </a:lvl9pPr>
          </a:lstStyle>
          <a:p/>
        </p:txBody>
      </p:sp>
      <p:sp>
        <p:nvSpPr>
          <p:cNvPr id="58" name="Google Shape;58;p3"/>
          <p:cNvSpPr/>
          <p:nvPr/>
        </p:nvSpPr>
        <p:spPr>
          <a:xfrm>
            <a:off x="4409077" y="2598899"/>
            <a:ext cx="325800" cy="325800"/>
          </a:xfrm>
          <a:prstGeom prst="mathMultiply">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3"/>
          <p:cNvSpPr txBox="1"/>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lt1"/>
        </a:solidFill>
        <a:effectLst/>
      </p:bgPr>
    </p:bg>
    <p:spTree>
      <p:nvGrpSpPr>
        <p:cNvPr id="60" name="Shape 60"/>
        <p:cNvGrpSpPr/>
        <p:nvPr/>
      </p:nvGrpSpPr>
      <p:grpSpPr>
        <a:xfrm>
          <a:off x="0" y="0"/>
          <a:ext cx="0" cy="0"/>
          <a:chOff x="0" y="0"/>
          <a:chExt cx="0" cy="0"/>
        </a:xfrm>
      </p:grpSpPr>
      <p:sp>
        <p:nvSpPr>
          <p:cNvPr id="61" name="Google Shape;61;p4"/>
          <p:cNvSpPr txBox="1"/>
          <p:nvPr>
            <p:ph type="body" idx="1"/>
          </p:nvPr>
        </p:nvSpPr>
        <p:spPr>
          <a:xfrm>
            <a:off x="2032675" y="2161800"/>
            <a:ext cx="5078700" cy="819900"/>
          </a:xfrm>
          <a:prstGeom prst="rect">
            <a:avLst/>
          </a:prstGeom>
        </p:spPr>
        <p:txBody>
          <a:bodyPr spcFirstLastPara="1" wrap="square" lIns="91425" tIns="91425" rIns="91425" bIns="91425" anchor="ctr" anchorCtr="0">
            <a:noAutofit/>
          </a:bodyPr>
          <a:lstStyle>
            <a:lvl1pPr marL="457200" lvl="0" indent="-381000" algn="ctr" rtl="0">
              <a:spcBef>
                <a:spcPts val="600"/>
              </a:spcBef>
              <a:spcAft>
                <a:spcPts val="0"/>
              </a:spcAft>
              <a:buSzPts val="2400"/>
              <a:buChar char="×"/>
              <a:defRPr sz="2400" i="1"/>
            </a:lvl1pPr>
            <a:lvl2pPr marL="914400" lvl="1" indent="-381000" algn="ctr" rtl="0">
              <a:spcBef>
                <a:spcPts val="0"/>
              </a:spcBef>
              <a:spcAft>
                <a:spcPts val="0"/>
              </a:spcAft>
              <a:buSzPts val="2400"/>
              <a:buChar char="×"/>
              <a:defRPr i="1"/>
            </a:lvl2pPr>
            <a:lvl3pPr marL="1371600" lvl="2" indent="-381000" algn="ctr" rtl="0">
              <a:spcBef>
                <a:spcPts val="0"/>
              </a:spcBef>
              <a:spcAft>
                <a:spcPts val="0"/>
              </a:spcAft>
              <a:buSzPts val="2400"/>
              <a:buChar char="×"/>
              <a:defRPr i="1"/>
            </a:lvl3pPr>
            <a:lvl4pPr marL="1828800" lvl="3" indent="-381000" algn="ctr" rtl="0">
              <a:spcBef>
                <a:spcPts val="0"/>
              </a:spcBef>
              <a:spcAft>
                <a:spcPts val="0"/>
              </a:spcAft>
              <a:buSzPts val="2400"/>
              <a:buChar char="×"/>
              <a:defRPr sz="2400" i="1"/>
            </a:lvl4pPr>
            <a:lvl5pPr marL="2286000" lvl="4" indent="-381000" algn="ctr" rtl="0">
              <a:spcBef>
                <a:spcPts val="0"/>
              </a:spcBef>
              <a:spcAft>
                <a:spcPts val="0"/>
              </a:spcAft>
              <a:buSzPts val="2400"/>
              <a:buChar char="×"/>
              <a:defRPr sz="2400" i="1"/>
            </a:lvl5pPr>
            <a:lvl6pPr marL="2743200" lvl="5" indent="-381000" algn="ctr" rtl="0">
              <a:spcBef>
                <a:spcPts val="0"/>
              </a:spcBef>
              <a:spcAft>
                <a:spcPts val="0"/>
              </a:spcAft>
              <a:buSzPts val="2400"/>
              <a:buChar char="×"/>
              <a:defRPr sz="2400" i="1"/>
            </a:lvl6pPr>
            <a:lvl7pPr marL="3200400" lvl="6" indent="-381000" algn="ctr" rtl="0">
              <a:spcBef>
                <a:spcPts val="0"/>
              </a:spcBef>
              <a:spcAft>
                <a:spcPts val="0"/>
              </a:spcAft>
              <a:buSzPts val="2400"/>
              <a:buChar char="●"/>
              <a:defRPr sz="2400" i="1"/>
            </a:lvl7pPr>
            <a:lvl8pPr marL="3657600" lvl="7" indent="-381000" algn="ctr" rtl="0">
              <a:spcBef>
                <a:spcPts val="0"/>
              </a:spcBef>
              <a:spcAft>
                <a:spcPts val="0"/>
              </a:spcAft>
              <a:buSzPts val="2400"/>
              <a:buChar char="○"/>
              <a:defRPr sz="2400" i="1"/>
            </a:lvl8pPr>
            <a:lvl9pPr marL="4114800" lvl="8" indent="-381000" algn="ctr">
              <a:spcBef>
                <a:spcPts val="0"/>
              </a:spcBef>
              <a:spcAft>
                <a:spcPts val="0"/>
              </a:spcAft>
              <a:buSzPts val="2400"/>
              <a:buChar char="■"/>
              <a:defRPr sz="2400" i="1"/>
            </a:lvl9pPr>
          </a:lstStyle>
          <a:p/>
        </p:txBody>
      </p:sp>
      <p:sp>
        <p:nvSpPr>
          <p:cNvPr id="62" name="Google Shape;62;p4"/>
          <p:cNvSpPr txBox="1"/>
          <p:nvPr/>
        </p:nvSpPr>
        <p:spPr>
          <a:xfrm>
            <a:off x="3593400" y="70516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9600">
                <a:solidFill>
                  <a:schemeClr val="accent1"/>
                </a:solidFill>
                <a:latin typeface="Varela Round" panose="00000500000000000000"/>
                <a:ea typeface="Varela Round" panose="00000500000000000000"/>
                <a:cs typeface="Varela Round" panose="00000500000000000000"/>
                <a:sym typeface="Varela Round" panose="00000500000000000000"/>
              </a:rPr>
              <a:t>“</a:t>
            </a:r>
            <a:endParaRPr sz="9600">
              <a:solidFill>
                <a:schemeClr val="accent1"/>
              </a:solidFill>
              <a:latin typeface="Varela Round" panose="00000500000000000000"/>
              <a:ea typeface="Varela Round" panose="00000500000000000000"/>
              <a:cs typeface="Varela Round" panose="00000500000000000000"/>
              <a:sym typeface="Varela Round" panose="00000500000000000000"/>
            </a:endParaRPr>
          </a:p>
        </p:txBody>
      </p:sp>
      <p:sp>
        <p:nvSpPr>
          <p:cNvPr id="63" name="Google Shape;63;p4"/>
          <p:cNvSpPr/>
          <p:nvPr/>
        </p:nvSpPr>
        <p:spPr>
          <a:xfrm>
            <a:off x="7613863" y="4623011"/>
            <a:ext cx="559200" cy="559200"/>
          </a:xfrm>
          <a:prstGeom prst="donut">
            <a:avLst>
              <a:gd name="adj" fmla="val 31040"/>
            </a:avLst>
          </a:prstGeom>
          <a:solidFill>
            <a:srgbClr val="667F8C">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 name="Google Shape;64;p4"/>
          <p:cNvSpPr/>
          <p:nvPr/>
        </p:nvSpPr>
        <p:spPr>
          <a:xfrm rot="2700000">
            <a:off x="24133" y="2719061"/>
            <a:ext cx="542634" cy="542634"/>
          </a:xfrm>
          <a:prstGeom prst="frame">
            <a:avLst>
              <a:gd name="adj1" fmla="val 28897"/>
            </a:avLst>
          </a:prstGeom>
          <a:solidFill>
            <a:srgbClr val="667F8C">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4"/>
          <p:cNvSpPr/>
          <p:nvPr/>
        </p:nvSpPr>
        <p:spPr>
          <a:xfrm rot="2700000">
            <a:off x="8500119" y="1033337"/>
            <a:ext cx="805677" cy="805677"/>
          </a:xfrm>
          <a:prstGeom prst="mathMultiply">
            <a:avLst>
              <a:gd name="adj1" fmla="val 23520"/>
            </a:avLst>
          </a:prstGeom>
          <a:solidFill>
            <a:srgbClr val="667F8C">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4"/>
          <p:cNvSpPr/>
          <p:nvPr/>
        </p:nvSpPr>
        <p:spPr>
          <a:xfrm>
            <a:off x="544450" y="1432591"/>
            <a:ext cx="625800" cy="625800"/>
          </a:xfrm>
          <a:prstGeom prst="donut">
            <a:avLst>
              <a:gd name="adj" fmla="val 31040"/>
            </a:avLst>
          </a:prstGeom>
          <a:solidFill>
            <a:srgbClr val="667F8C">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67;p4"/>
          <p:cNvSpPr/>
          <p:nvPr/>
        </p:nvSpPr>
        <p:spPr>
          <a:xfrm rot="-1799860">
            <a:off x="8472675" y="3105703"/>
            <a:ext cx="607243" cy="607243"/>
          </a:xfrm>
          <a:prstGeom prst="frame">
            <a:avLst>
              <a:gd name="adj1" fmla="val 28897"/>
            </a:avLst>
          </a:prstGeom>
          <a:solidFill>
            <a:srgbClr val="667F8C">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68;p4"/>
          <p:cNvSpPr/>
          <p:nvPr/>
        </p:nvSpPr>
        <p:spPr>
          <a:xfrm rot="-1527899">
            <a:off x="453203" y="3864921"/>
            <a:ext cx="901480" cy="901480"/>
          </a:xfrm>
          <a:prstGeom prst="mathMultiply">
            <a:avLst>
              <a:gd name="adj1" fmla="val 23520"/>
            </a:avLst>
          </a:prstGeom>
          <a:solidFill>
            <a:srgbClr val="667F8C">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 name="Google Shape;69;p4"/>
          <p:cNvSpPr/>
          <p:nvPr/>
        </p:nvSpPr>
        <p:spPr>
          <a:xfrm>
            <a:off x="1775778" y="3374078"/>
            <a:ext cx="450000" cy="450000"/>
          </a:xfrm>
          <a:prstGeom prst="donut">
            <a:avLst>
              <a:gd name="adj" fmla="val 31040"/>
            </a:avLst>
          </a:prstGeom>
          <a:solidFill>
            <a:srgbClr val="667F8C">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70;p4"/>
          <p:cNvSpPr/>
          <p:nvPr/>
        </p:nvSpPr>
        <p:spPr>
          <a:xfrm>
            <a:off x="7505617" y="831025"/>
            <a:ext cx="436800" cy="436800"/>
          </a:xfrm>
          <a:prstGeom prst="frame">
            <a:avLst>
              <a:gd name="adj1" fmla="val 28897"/>
            </a:avLst>
          </a:prstGeom>
          <a:solidFill>
            <a:srgbClr val="667F8C">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 name="Google Shape;71;p4"/>
          <p:cNvSpPr/>
          <p:nvPr/>
        </p:nvSpPr>
        <p:spPr>
          <a:xfrm rot="-722907">
            <a:off x="1483696" y="647226"/>
            <a:ext cx="648178" cy="648178"/>
          </a:xfrm>
          <a:prstGeom prst="mathMultiply">
            <a:avLst>
              <a:gd name="adj1" fmla="val 23520"/>
            </a:avLst>
          </a:prstGeom>
          <a:solidFill>
            <a:srgbClr val="667F8C">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4"/>
          <p:cNvSpPr/>
          <p:nvPr/>
        </p:nvSpPr>
        <p:spPr>
          <a:xfrm>
            <a:off x="6772950" y="-36363"/>
            <a:ext cx="398100" cy="398100"/>
          </a:xfrm>
          <a:prstGeom prst="donut">
            <a:avLst>
              <a:gd name="adj" fmla="val 31040"/>
            </a:avLst>
          </a:prstGeom>
          <a:solidFill>
            <a:srgbClr val="667F8C">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4"/>
          <p:cNvSpPr/>
          <p:nvPr/>
        </p:nvSpPr>
        <p:spPr>
          <a:xfrm rot="1498435">
            <a:off x="553712" y="273510"/>
            <a:ext cx="386542" cy="386542"/>
          </a:xfrm>
          <a:prstGeom prst="frame">
            <a:avLst>
              <a:gd name="adj1" fmla="val 28897"/>
            </a:avLst>
          </a:prstGeom>
          <a:solidFill>
            <a:srgbClr val="667F8C">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4"/>
          <p:cNvSpPr/>
          <p:nvPr/>
        </p:nvSpPr>
        <p:spPr>
          <a:xfrm>
            <a:off x="7040268" y="3312272"/>
            <a:ext cx="573600" cy="573600"/>
          </a:xfrm>
          <a:prstGeom prst="mathMultiply">
            <a:avLst>
              <a:gd name="adj1" fmla="val 23520"/>
            </a:avLst>
          </a:prstGeom>
          <a:solidFill>
            <a:srgbClr val="667F8C">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4"/>
          <p:cNvSpPr/>
          <p:nvPr/>
        </p:nvSpPr>
        <p:spPr>
          <a:xfrm>
            <a:off x="2893300" y="209975"/>
            <a:ext cx="268200" cy="268200"/>
          </a:xfrm>
          <a:prstGeom prst="donut">
            <a:avLst>
              <a:gd name="adj" fmla="val 31040"/>
            </a:avLst>
          </a:prstGeom>
          <a:solidFill>
            <a:srgbClr val="667F8C">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4"/>
          <p:cNvSpPr/>
          <p:nvPr/>
        </p:nvSpPr>
        <p:spPr>
          <a:xfrm>
            <a:off x="2423393" y="4259284"/>
            <a:ext cx="260100" cy="260100"/>
          </a:xfrm>
          <a:prstGeom prst="frame">
            <a:avLst>
              <a:gd name="adj1" fmla="val 28897"/>
            </a:avLst>
          </a:prstGeom>
          <a:solidFill>
            <a:srgbClr val="667F8C">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4"/>
          <p:cNvSpPr/>
          <p:nvPr/>
        </p:nvSpPr>
        <p:spPr>
          <a:xfrm>
            <a:off x="4029015" y="425479"/>
            <a:ext cx="386100" cy="386100"/>
          </a:xfrm>
          <a:prstGeom prst="mathMultiply">
            <a:avLst>
              <a:gd name="adj1" fmla="val 23520"/>
            </a:avLst>
          </a:prstGeom>
          <a:solidFill>
            <a:srgbClr val="667F8C">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4"/>
          <p:cNvSpPr/>
          <p:nvPr/>
        </p:nvSpPr>
        <p:spPr>
          <a:xfrm>
            <a:off x="7701275" y="2148500"/>
            <a:ext cx="268200" cy="268200"/>
          </a:xfrm>
          <a:prstGeom prst="donut">
            <a:avLst>
              <a:gd name="adj" fmla="val 31040"/>
            </a:avLst>
          </a:prstGeom>
          <a:solidFill>
            <a:srgbClr val="667F8C">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4"/>
          <p:cNvSpPr/>
          <p:nvPr/>
        </p:nvSpPr>
        <p:spPr>
          <a:xfrm>
            <a:off x="3415225" y="4449550"/>
            <a:ext cx="268200" cy="268200"/>
          </a:xfrm>
          <a:prstGeom prst="donut">
            <a:avLst>
              <a:gd name="adj" fmla="val 31040"/>
            </a:avLst>
          </a:prstGeom>
          <a:solidFill>
            <a:srgbClr val="667F8C">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4"/>
          <p:cNvSpPr/>
          <p:nvPr/>
        </p:nvSpPr>
        <p:spPr>
          <a:xfrm>
            <a:off x="1479240" y="2220579"/>
            <a:ext cx="386100" cy="386100"/>
          </a:xfrm>
          <a:prstGeom prst="mathMultiply">
            <a:avLst>
              <a:gd name="adj1" fmla="val 23520"/>
            </a:avLst>
          </a:prstGeom>
          <a:solidFill>
            <a:srgbClr val="667F8C">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4"/>
          <p:cNvSpPr/>
          <p:nvPr/>
        </p:nvSpPr>
        <p:spPr>
          <a:xfrm>
            <a:off x="5371265" y="4390604"/>
            <a:ext cx="386100" cy="386100"/>
          </a:xfrm>
          <a:prstGeom prst="mathMultiply">
            <a:avLst>
              <a:gd name="adj1" fmla="val 23520"/>
            </a:avLst>
          </a:prstGeom>
          <a:solidFill>
            <a:srgbClr val="667F8C">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4"/>
          <p:cNvSpPr/>
          <p:nvPr/>
        </p:nvSpPr>
        <p:spPr>
          <a:xfrm rot="-2700000">
            <a:off x="6337338" y="4348472"/>
            <a:ext cx="260074" cy="260074"/>
          </a:xfrm>
          <a:prstGeom prst="frame">
            <a:avLst>
              <a:gd name="adj1" fmla="val 28897"/>
            </a:avLst>
          </a:prstGeom>
          <a:solidFill>
            <a:srgbClr val="667F8C">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4"/>
          <p:cNvSpPr/>
          <p:nvPr/>
        </p:nvSpPr>
        <p:spPr>
          <a:xfrm>
            <a:off x="5567943" y="263309"/>
            <a:ext cx="260100" cy="260100"/>
          </a:xfrm>
          <a:prstGeom prst="frame">
            <a:avLst>
              <a:gd name="adj1" fmla="val 28897"/>
            </a:avLst>
          </a:prstGeom>
          <a:solidFill>
            <a:srgbClr val="667F8C">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4"/>
          <p:cNvSpPr txBox="1"/>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x" matchingName="Title + 1 column">
  <p:cSld name="TITLE_AND_BODY">
    <p:spTree>
      <p:nvGrpSpPr>
        <p:cNvPr id="85" name="Shape 85"/>
        <p:cNvGrpSpPr/>
        <p:nvPr/>
      </p:nvGrpSpPr>
      <p:grpSpPr>
        <a:xfrm>
          <a:off x="0" y="0"/>
          <a:ext cx="0" cy="0"/>
          <a:chOff x="0" y="0"/>
          <a:chExt cx="0" cy="0"/>
        </a:xfrm>
      </p:grpSpPr>
      <p:sp>
        <p:nvSpPr>
          <p:cNvPr id="86" name="Google Shape;86;p5"/>
          <p:cNvSpPr/>
          <p:nvPr/>
        </p:nvSpPr>
        <p:spPr>
          <a:xfrm>
            <a:off x="-25" y="0"/>
            <a:ext cx="9144000" cy="1063500"/>
          </a:xfrm>
          <a:prstGeom prst="rect">
            <a:avLst/>
          </a:prstGeom>
          <a:gradFill>
            <a:gsLst>
              <a:gs pos="0">
                <a:srgbClr val="000000">
                  <a:alpha val="0"/>
                </a:srgbClr>
              </a:gs>
              <a:gs pos="100000">
                <a:srgbClr val="000000">
                  <a:alpha val="29803"/>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7" name="Google Shape;87;p5"/>
          <p:cNvSpPr/>
          <p:nvPr/>
        </p:nvSpPr>
        <p:spPr>
          <a:xfrm>
            <a:off x="0" y="1063500"/>
            <a:ext cx="9144000" cy="4080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5"/>
          <p:cNvSpPr txBox="1"/>
          <p:nvPr>
            <p:ph type="title"/>
          </p:nvPr>
        </p:nvSpPr>
        <p:spPr>
          <a:xfrm>
            <a:off x="868550" y="0"/>
            <a:ext cx="7407000" cy="10635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89" name="Google Shape;89;p5"/>
          <p:cNvSpPr txBox="1"/>
          <p:nvPr>
            <p:ph type="body" idx="1"/>
          </p:nvPr>
        </p:nvSpPr>
        <p:spPr>
          <a:xfrm>
            <a:off x="868550" y="1411400"/>
            <a:ext cx="7407000" cy="3514500"/>
          </a:xfrm>
          <a:prstGeom prst="rect">
            <a:avLst/>
          </a:prstGeom>
        </p:spPr>
        <p:txBody>
          <a:bodyPr spcFirstLastPara="1" wrap="square" lIns="91425" tIns="91425" rIns="91425" bIns="91425" anchor="t" anchorCtr="0">
            <a:noAutofit/>
          </a:bodyPr>
          <a:lstStyle>
            <a:lvl1pPr marL="457200" lvl="0" indent="-406400">
              <a:spcBef>
                <a:spcPts val="600"/>
              </a:spcBef>
              <a:spcAft>
                <a:spcPts val="0"/>
              </a:spcAft>
              <a:buSzPts val="2800"/>
              <a:buChar char="×"/>
              <a:defRPr sz="2800"/>
            </a:lvl1pPr>
            <a:lvl2pPr marL="914400" lvl="1" indent="-406400">
              <a:spcBef>
                <a:spcPts val="0"/>
              </a:spcBef>
              <a:spcAft>
                <a:spcPts val="0"/>
              </a:spcAft>
              <a:buSzPts val="2800"/>
              <a:buChar char="×"/>
              <a:defRPr sz="2800"/>
            </a:lvl2pPr>
            <a:lvl3pPr marL="1371600" lvl="2" indent="-406400">
              <a:spcBef>
                <a:spcPts val="0"/>
              </a:spcBef>
              <a:spcAft>
                <a:spcPts val="0"/>
              </a:spcAft>
              <a:buSzPts val="2800"/>
              <a:buChar char="×"/>
              <a:defRPr sz="2800"/>
            </a:lvl3pPr>
            <a:lvl4pPr marL="1828800" lvl="3" indent="-406400">
              <a:spcBef>
                <a:spcPts val="0"/>
              </a:spcBef>
              <a:spcAft>
                <a:spcPts val="0"/>
              </a:spcAft>
              <a:buSzPts val="2800"/>
              <a:buChar char="×"/>
              <a:defRPr sz="2800"/>
            </a:lvl4pPr>
            <a:lvl5pPr marL="2286000" lvl="4" indent="-406400">
              <a:spcBef>
                <a:spcPts val="0"/>
              </a:spcBef>
              <a:spcAft>
                <a:spcPts val="0"/>
              </a:spcAft>
              <a:buSzPts val="2800"/>
              <a:buChar char="×"/>
              <a:defRPr sz="2800"/>
            </a:lvl5pPr>
            <a:lvl6pPr marL="2743200" lvl="5" indent="-406400">
              <a:spcBef>
                <a:spcPts val="0"/>
              </a:spcBef>
              <a:spcAft>
                <a:spcPts val="0"/>
              </a:spcAft>
              <a:buSzPts val="2800"/>
              <a:buChar char="×"/>
              <a:defRPr sz="2800"/>
            </a:lvl6pPr>
            <a:lvl7pPr marL="3200400" lvl="6" indent="-406400">
              <a:spcBef>
                <a:spcPts val="0"/>
              </a:spcBef>
              <a:spcAft>
                <a:spcPts val="0"/>
              </a:spcAft>
              <a:buSzPts val="2800"/>
              <a:buChar char="●"/>
              <a:defRPr sz="2800"/>
            </a:lvl7pPr>
            <a:lvl8pPr marL="3657600" lvl="7" indent="-406400">
              <a:spcBef>
                <a:spcPts val="0"/>
              </a:spcBef>
              <a:spcAft>
                <a:spcPts val="0"/>
              </a:spcAft>
              <a:buSzPts val="2800"/>
              <a:buChar char="○"/>
              <a:defRPr sz="2800"/>
            </a:lvl8pPr>
            <a:lvl9pPr marL="4114800" lvl="8" indent="-406400">
              <a:spcBef>
                <a:spcPts val="0"/>
              </a:spcBef>
              <a:spcAft>
                <a:spcPts val="0"/>
              </a:spcAft>
              <a:buSzPts val="2800"/>
              <a:buChar char="■"/>
              <a:defRPr sz="2800"/>
            </a:lvl9pPr>
          </a:lstStyle>
          <a:p/>
        </p:txBody>
      </p:sp>
      <p:sp>
        <p:nvSpPr>
          <p:cNvPr id="90" name="Google Shape;90;p5"/>
          <p:cNvSpPr/>
          <p:nvPr/>
        </p:nvSpPr>
        <p:spPr>
          <a:xfrm>
            <a:off x="600350" y="319175"/>
            <a:ext cx="268200" cy="2682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5"/>
          <p:cNvSpPr/>
          <p:nvPr/>
        </p:nvSpPr>
        <p:spPr>
          <a:xfrm>
            <a:off x="1771440" y="586479"/>
            <a:ext cx="386100" cy="386100"/>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92;p5"/>
          <p:cNvSpPr/>
          <p:nvPr/>
        </p:nvSpPr>
        <p:spPr>
          <a:xfrm rot="-1295565">
            <a:off x="1719773" y="-14241"/>
            <a:ext cx="260049" cy="260049"/>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93;p5"/>
          <p:cNvSpPr/>
          <p:nvPr/>
        </p:nvSpPr>
        <p:spPr>
          <a:xfrm>
            <a:off x="7099000" y="-18325"/>
            <a:ext cx="268200" cy="2682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5"/>
          <p:cNvSpPr/>
          <p:nvPr/>
        </p:nvSpPr>
        <p:spPr>
          <a:xfrm rot="1050327">
            <a:off x="7064662" y="770637"/>
            <a:ext cx="385975" cy="385975"/>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 name="Google Shape;95;p5"/>
          <p:cNvSpPr/>
          <p:nvPr/>
        </p:nvSpPr>
        <p:spPr>
          <a:xfrm rot="1498139">
            <a:off x="8048547" y="796761"/>
            <a:ext cx="260111" cy="260111"/>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 name="Google Shape;96;p5"/>
          <p:cNvSpPr/>
          <p:nvPr/>
        </p:nvSpPr>
        <p:spPr>
          <a:xfrm>
            <a:off x="272750" y="914514"/>
            <a:ext cx="185100" cy="1851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5"/>
          <p:cNvSpPr/>
          <p:nvPr/>
        </p:nvSpPr>
        <p:spPr>
          <a:xfrm rot="1222482">
            <a:off x="108247" y="115143"/>
            <a:ext cx="266258" cy="266258"/>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98;p5"/>
          <p:cNvSpPr/>
          <p:nvPr/>
        </p:nvSpPr>
        <p:spPr>
          <a:xfrm rot="2700000">
            <a:off x="1130105" y="721484"/>
            <a:ext cx="179464" cy="179464"/>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 name="Google Shape;99;p5"/>
          <p:cNvSpPr/>
          <p:nvPr/>
        </p:nvSpPr>
        <p:spPr>
          <a:xfrm>
            <a:off x="8797925" y="686964"/>
            <a:ext cx="185100" cy="1851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 name="Google Shape;100;p5"/>
          <p:cNvSpPr/>
          <p:nvPr/>
        </p:nvSpPr>
        <p:spPr>
          <a:xfrm>
            <a:off x="8434357" y="190568"/>
            <a:ext cx="266400" cy="266400"/>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101;p5"/>
          <p:cNvSpPr/>
          <p:nvPr/>
        </p:nvSpPr>
        <p:spPr>
          <a:xfrm>
            <a:off x="7656287" y="319171"/>
            <a:ext cx="179400" cy="179400"/>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5"/>
          <p:cNvSpPr txBox="1"/>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matchingName="Title + 2 columns">
  <p:cSld name="TITLE_AND_TWO_COLUMNS">
    <p:spTree>
      <p:nvGrpSpPr>
        <p:cNvPr id="103" name="Shape 103"/>
        <p:cNvGrpSpPr/>
        <p:nvPr/>
      </p:nvGrpSpPr>
      <p:grpSpPr>
        <a:xfrm>
          <a:off x="0" y="0"/>
          <a:ext cx="0" cy="0"/>
          <a:chOff x="0" y="0"/>
          <a:chExt cx="0" cy="0"/>
        </a:xfrm>
      </p:grpSpPr>
      <p:sp>
        <p:nvSpPr>
          <p:cNvPr id="104" name="Google Shape;104;p6"/>
          <p:cNvSpPr/>
          <p:nvPr/>
        </p:nvSpPr>
        <p:spPr>
          <a:xfrm>
            <a:off x="-25" y="0"/>
            <a:ext cx="9144000" cy="1063500"/>
          </a:xfrm>
          <a:prstGeom prst="rect">
            <a:avLst/>
          </a:prstGeom>
          <a:gradFill>
            <a:gsLst>
              <a:gs pos="0">
                <a:srgbClr val="000000">
                  <a:alpha val="0"/>
                </a:srgbClr>
              </a:gs>
              <a:gs pos="100000">
                <a:srgbClr val="000000">
                  <a:alpha val="29803"/>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05" name="Google Shape;105;p6"/>
          <p:cNvSpPr/>
          <p:nvPr/>
        </p:nvSpPr>
        <p:spPr>
          <a:xfrm>
            <a:off x="0" y="1063500"/>
            <a:ext cx="9144000" cy="4080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106;p6"/>
          <p:cNvSpPr/>
          <p:nvPr/>
        </p:nvSpPr>
        <p:spPr>
          <a:xfrm>
            <a:off x="600350" y="319175"/>
            <a:ext cx="268200" cy="2682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107;p6"/>
          <p:cNvSpPr/>
          <p:nvPr/>
        </p:nvSpPr>
        <p:spPr>
          <a:xfrm>
            <a:off x="1771440" y="586479"/>
            <a:ext cx="386100" cy="386100"/>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6"/>
          <p:cNvSpPr/>
          <p:nvPr/>
        </p:nvSpPr>
        <p:spPr>
          <a:xfrm rot="-1295565">
            <a:off x="1719773" y="-14241"/>
            <a:ext cx="260049" cy="260049"/>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6"/>
          <p:cNvSpPr/>
          <p:nvPr/>
        </p:nvSpPr>
        <p:spPr>
          <a:xfrm>
            <a:off x="7099000" y="-18325"/>
            <a:ext cx="268200" cy="2682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6"/>
          <p:cNvSpPr/>
          <p:nvPr/>
        </p:nvSpPr>
        <p:spPr>
          <a:xfrm rot="1050327">
            <a:off x="7064662" y="770637"/>
            <a:ext cx="385975" cy="385975"/>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6"/>
          <p:cNvSpPr/>
          <p:nvPr/>
        </p:nvSpPr>
        <p:spPr>
          <a:xfrm rot="1498139">
            <a:off x="8048547" y="796761"/>
            <a:ext cx="260111" cy="260111"/>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6"/>
          <p:cNvSpPr/>
          <p:nvPr/>
        </p:nvSpPr>
        <p:spPr>
          <a:xfrm>
            <a:off x="272750" y="914514"/>
            <a:ext cx="185100" cy="1851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6"/>
          <p:cNvSpPr/>
          <p:nvPr/>
        </p:nvSpPr>
        <p:spPr>
          <a:xfrm rot="1222482">
            <a:off x="108247" y="115143"/>
            <a:ext cx="266258" cy="266258"/>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6"/>
          <p:cNvSpPr/>
          <p:nvPr/>
        </p:nvSpPr>
        <p:spPr>
          <a:xfrm rot="2700000">
            <a:off x="1130105" y="721484"/>
            <a:ext cx="179464" cy="179464"/>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6"/>
          <p:cNvSpPr/>
          <p:nvPr/>
        </p:nvSpPr>
        <p:spPr>
          <a:xfrm>
            <a:off x="8797925" y="686964"/>
            <a:ext cx="185100" cy="1851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6"/>
          <p:cNvSpPr/>
          <p:nvPr/>
        </p:nvSpPr>
        <p:spPr>
          <a:xfrm>
            <a:off x="8434357" y="190568"/>
            <a:ext cx="266400" cy="266400"/>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6"/>
          <p:cNvSpPr/>
          <p:nvPr/>
        </p:nvSpPr>
        <p:spPr>
          <a:xfrm>
            <a:off x="7656287" y="319171"/>
            <a:ext cx="179400" cy="179400"/>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6"/>
          <p:cNvSpPr txBox="1"/>
          <p:nvPr>
            <p:ph type="title"/>
          </p:nvPr>
        </p:nvSpPr>
        <p:spPr>
          <a:xfrm>
            <a:off x="457200" y="-1"/>
            <a:ext cx="8229600" cy="10635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119" name="Google Shape;119;p6"/>
          <p:cNvSpPr txBox="1"/>
          <p:nvPr>
            <p:ph type="body" idx="1"/>
          </p:nvPr>
        </p:nvSpPr>
        <p:spPr>
          <a:xfrm>
            <a:off x="717750" y="1357125"/>
            <a:ext cx="3741600" cy="35688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p:txBody>
      </p:sp>
      <p:sp>
        <p:nvSpPr>
          <p:cNvPr id="120" name="Google Shape;120;p6"/>
          <p:cNvSpPr txBox="1"/>
          <p:nvPr>
            <p:ph type="body" idx="2"/>
          </p:nvPr>
        </p:nvSpPr>
        <p:spPr>
          <a:xfrm>
            <a:off x="4684654" y="1357125"/>
            <a:ext cx="3741600" cy="35688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p:txBody>
      </p:sp>
      <p:sp>
        <p:nvSpPr>
          <p:cNvPr id="121" name="Google Shape;121;p6"/>
          <p:cNvSpPr txBox="1"/>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22" name="Shape 122"/>
        <p:cNvGrpSpPr/>
        <p:nvPr/>
      </p:nvGrpSpPr>
      <p:grpSpPr>
        <a:xfrm>
          <a:off x="0" y="0"/>
          <a:ext cx="0" cy="0"/>
          <a:chOff x="0" y="0"/>
          <a:chExt cx="0" cy="0"/>
        </a:xfrm>
      </p:grpSpPr>
      <p:sp>
        <p:nvSpPr>
          <p:cNvPr id="123" name="Google Shape;123;p7"/>
          <p:cNvSpPr/>
          <p:nvPr/>
        </p:nvSpPr>
        <p:spPr>
          <a:xfrm>
            <a:off x="-25" y="0"/>
            <a:ext cx="9144000" cy="1063500"/>
          </a:xfrm>
          <a:prstGeom prst="rect">
            <a:avLst/>
          </a:prstGeom>
          <a:gradFill>
            <a:gsLst>
              <a:gs pos="0">
                <a:srgbClr val="000000">
                  <a:alpha val="0"/>
                </a:srgbClr>
              </a:gs>
              <a:gs pos="100000">
                <a:srgbClr val="000000">
                  <a:alpha val="29803"/>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24" name="Google Shape;124;p7"/>
          <p:cNvSpPr/>
          <p:nvPr/>
        </p:nvSpPr>
        <p:spPr>
          <a:xfrm>
            <a:off x="0" y="1063500"/>
            <a:ext cx="9144000" cy="4080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 name="Google Shape;125;p7"/>
          <p:cNvSpPr/>
          <p:nvPr/>
        </p:nvSpPr>
        <p:spPr>
          <a:xfrm>
            <a:off x="600350" y="319175"/>
            <a:ext cx="268200" cy="2682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 name="Google Shape;126;p7"/>
          <p:cNvSpPr/>
          <p:nvPr/>
        </p:nvSpPr>
        <p:spPr>
          <a:xfrm>
            <a:off x="1771440" y="586479"/>
            <a:ext cx="386100" cy="386100"/>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 name="Google Shape;127;p7"/>
          <p:cNvSpPr/>
          <p:nvPr/>
        </p:nvSpPr>
        <p:spPr>
          <a:xfrm rot="-1295565">
            <a:off x="1719773" y="-14241"/>
            <a:ext cx="260049" cy="260049"/>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 name="Google Shape;128;p7"/>
          <p:cNvSpPr/>
          <p:nvPr/>
        </p:nvSpPr>
        <p:spPr>
          <a:xfrm>
            <a:off x="7099000" y="-18325"/>
            <a:ext cx="268200" cy="2682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 name="Google Shape;129;p7"/>
          <p:cNvSpPr/>
          <p:nvPr/>
        </p:nvSpPr>
        <p:spPr>
          <a:xfrm rot="1050327">
            <a:off x="7064662" y="770637"/>
            <a:ext cx="385975" cy="385975"/>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 name="Google Shape;130;p7"/>
          <p:cNvSpPr/>
          <p:nvPr/>
        </p:nvSpPr>
        <p:spPr>
          <a:xfrm rot="1498139">
            <a:off x="8048547" y="796761"/>
            <a:ext cx="260111" cy="260111"/>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 name="Google Shape;131;p7"/>
          <p:cNvSpPr/>
          <p:nvPr/>
        </p:nvSpPr>
        <p:spPr>
          <a:xfrm>
            <a:off x="272750" y="914514"/>
            <a:ext cx="185100" cy="1851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 name="Google Shape;132;p7"/>
          <p:cNvSpPr/>
          <p:nvPr/>
        </p:nvSpPr>
        <p:spPr>
          <a:xfrm rot="1222482">
            <a:off x="108247" y="115143"/>
            <a:ext cx="266258" cy="266258"/>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 name="Google Shape;133;p7"/>
          <p:cNvSpPr/>
          <p:nvPr/>
        </p:nvSpPr>
        <p:spPr>
          <a:xfrm rot="2700000">
            <a:off x="1130105" y="721484"/>
            <a:ext cx="179464" cy="179464"/>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 name="Google Shape;134;p7"/>
          <p:cNvSpPr/>
          <p:nvPr/>
        </p:nvSpPr>
        <p:spPr>
          <a:xfrm>
            <a:off x="8797925" y="686964"/>
            <a:ext cx="185100" cy="1851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 name="Google Shape;135;p7"/>
          <p:cNvSpPr/>
          <p:nvPr/>
        </p:nvSpPr>
        <p:spPr>
          <a:xfrm>
            <a:off x="8434357" y="190568"/>
            <a:ext cx="266400" cy="266400"/>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 name="Google Shape;136;p7"/>
          <p:cNvSpPr/>
          <p:nvPr/>
        </p:nvSpPr>
        <p:spPr>
          <a:xfrm>
            <a:off x="7656287" y="319171"/>
            <a:ext cx="179400" cy="179400"/>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 name="Google Shape;137;p7"/>
          <p:cNvSpPr txBox="1"/>
          <p:nvPr>
            <p:ph type="title"/>
          </p:nvPr>
        </p:nvSpPr>
        <p:spPr>
          <a:xfrm>
            <a:off x="457200" y="-1"/>
            <a:ext cx="8229600" cy="1063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138" name="Google Shape;138;p7"/>
          <p:cNvSpPr txBox="1"/>
          <p:nvPr>
            <p:ph type="body" idx="1"/>
          </p:nvPr>
        </p:nvSpPr>
        <p:spPr>
          <a:xfrm>
            <a:off x="457200" y="1363150"/>
            <a:ext cx="2631900" cy="35628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p:txBody>
      </p:sp>
      <p:sp>
        <p:nvSpPr>
          <p:cNvPr id="139" name="Google Shape;139;p7"/>
          <p:cNvSpPr txBox="1"/>
          <p:nvPr>
            <p:ph type="body" idx="2"/>
          </p:nvPr>
        </p:nvSpPr>
        <p:spPr>
          <a:xfrm>
            <a:off x="3223964" y="1363150"/>
            <a:ext cx="2631900" cy="35628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p:txBody>
      </p:sp>
      <p:sp>
        <p:nvSpPr>
          <p:cNvPr id="140" name="Google Shape;140;p7"/>
          <p:cNvSpPr txBox="1"/>
          <p:nvPr>
            <p:ph type="body" idx="3"/>
          </p:nvPr>
        </p:nvSpPr>
        <p:spPr>
          <a:xfrm>
            <a:off x="5990727" y="1363150"/>
            <a:ext cx="2631900" cy="35628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p:txBody>
      </p:sp>
      <p:sp>
        <p:nvSpPr>
          <p:cNvPr id="141" name="Google Shape;141;p7"/>
          <p:cNvSpPr txBox="1"/>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42" name="Shape 142"/>
        <p:cNvGrpSpPr/>
        <p:nvPr/>
      </p:nvGrpSpPr>
      <p:grpSpPr>
        <a:xfrm>
          <a:off x="0" y="0"/>
          <a:ext cx="0" cy="0"/>
          <a:chOff x="0" y="0"/>
          <a:chExt cx="0" cy="0"/>
        </a:xfrm>
      </p:grpSpPr>
      <p:sp>
        <p:nvSpPr>
          <p:cNvPr id="143" name="Google Shape;143;p8"/>
          <p:cNvSpPr/>
          <p:nvPr/>
        </p:nvSpPr>
        <p:spPr>
          <a:xfrm>
            <a:off x="-25" y="0"/>
            <a:ext cx="9144000" cy="1063500"/>
          </a:xfrm>
          <a:prstGeom prst="rect">
            <a:avLst/>
          </a:prstGeom>
          <a:gradFill>
            <a:gsLst>
              <a:gs pos="0">
                <a:srgbClr val="000000">
                  <a:alpha val="0"/>
                </a:srgbClr>
              </a:gs>
              <a:gs pos="100000">
                <a:srgbClr val="000000">
                  <a:alpha val="29803"/>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44" name="Google Shape;144;p8"/>
          <p:cNvSpPr/>
          <p:nvPr/>
        </p:nvSpPr>
        <p:spPr>
          <a:xfrm>
            <a:off x="0" y="1063500"/>
            <a:ext cx="9144000" cy="4080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 name="Google Shape;145;p8"/>
          <p:cNvSpPr/>
          <p:nvPr/>
        </p:nvSpPr>
        <p:spPr>
          <a:xfrm>
            <a:off x="600350" y="319175"/>
            <a:ext cx="268200" cy="2682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 name="Google Shape;146;p8"/>
          <p:cNvSpPr/>
          <p:nvPr/>
        </p:nvSpPr>
        <p:spPr>
          <a:xfrm>
            <a:off x="1771440" y="586479"/>
            <a:ext cx="386100" cy="386100"/>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 name="Google Shape;147;p8"/>
          <p:cNvSpPr/>
          <p:nvPr/>
        </p:nvSpPr>
        <p:spPr>
          <a:xfrm rot="-1295565">
            <a:off x="1719773" y="-14241"/>
            <a:ext cx="260049" cy="260049"/>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 name="Google Shape;148;p8"/>
          <p:cNvSpPr/>
          <p:nvPr/>
        </p:nvSpPr>
        <p:spPr>
          <a:xfrm>
            <a:off x="7099000" y="-18325"/>
            <a:ext cx="268200" cy="2682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 name="Google Shape;149;p8"/>
          <p:cNvSpPr/>
          <p:nvPr/>
        </p:nvSpPr>
        <p:spPr>
          <a:xfrm rot="1050327">
            <a:off x="7064662" y="770637"/>
            <a:ext cx="385975" cy="385975"/>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150;p8"/>
          <p:cNvSpPr/>
          <p:nvPr/>
        </p:nvSpPr>
        <p:spPr>
          <a:xfrm rot="1498139">
            <a:off x="8048547" y="796761"/>
            <a:ext cx="260111" cy="260111"/>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8"/>
          <p:cNvSpPr/>
          <p:nvPr/>
        </p:nvSpPr>
        <p:spPr>
          <a:xfrm>
            <a:off x="272750" y="914514"/>
            <a:ext cx="185100" cy="1851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 name="Google Shape;152;p8"/>
          <p:cNvSpPr/>
          <p:nvPr/>
        </p:nvSpPr>
        <p:spPr>
          <a:xfrm rot="1222482">
            <a:off x="108247" y="115143"/>
            <a:ext cx="266258" cy="266258"/>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 name="Google Shape;153;p8"/>
          <p:cNvSpPr/>
          <p:nvPr/>
        </p:nvSpPr>
        <p:spPr>
          <a:xfrm rot="2700000">
            <a:off x="1130105" y="721484"/>
            <a:ext cx="179464" cy="179464"/>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 name="Google Shape;154;p8"/>
          <p:cNvSpPr/>
          <p:nvPr/>
        </p:nvSpPr>
        <p:spPr>
          <a:xfrm>
            <a:off x="8797925" y="686964"/>
            <a:ext cx="185100" cy="1851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 name="Google Shape;155;p8"/>
          <p:cNvSpPr/>
          <p:nvPr/>
        </p:nvSpPr>
        <p:spPr>
          <a:xfrm>
            <a:off x="8434357" y="190568"/>
            <a:ext cx="266400" cy="266400"/>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 name="Google Shape;156;p8"/>
          <p:cNvSpPr/>
          <p:nvPr/>
        </p:nvSpPr>
        <p:spPr>
          <a:xfrm>
            <a:off x="7656287" y="319171"/>
            <a:ext cx="179400" cy="179400"/>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 name="Google Shape;157;p8"/>
          <p:cNvSpPr txBox="1"/>
          <p:nvPr>
            <p:ph type="title"/>
          </p:nvPr>
        </p:nvSpPr>
        <p:spPr>
          <a:xfrm>
            <a:off x="457200" y="-1"/>
            <a:ext cx="8229600" cy="10635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158" name="Google Shape;158;p8"/>
          <p:cNvSpPr txBox="1"/>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59" name="Shape 159"/>
        <p:cNvGrpSpPr/>
        <p:nvPr/>
      </p:nvGrpSpPr>
      <p:grpSpPr>
        <a:xfrm>
          <a:off x="0" y="0"/>
          <a:ext cx="0" cy="0"/>
          <a:chOff x="0" y="0"/>
          <a:chExt cx="0" cy="0"/>
        </a:xfrm>
      </p:grpSpPr>
      <p:sp>
        <p:nvSpPr>
          <p:cNvPr id="160" name="Google Shape;160;p9"/>
          <p:cNvSpPr/>
          <p:nvPr/>
        </p:nvSpPr>
        <p:spPr>
          <a:xfrm rot="10800000" flipH="1">
            <a:off x="0" y="4394700"/>
            <a:ext cx="9144000" cy="748800"/>
          </a:xfrm>
          <a:prstGeom prst="rect">
            <a:avLst/>
          </a:prstGeom>
          <a:gradFill>
            <a:gsLst>
              <a:gs pos="0">
                <a:srgbClr val="000000">
                  <a:alpha val="0"/>
                </a:srgbClr>
              </a:gs>
              <a:gs pos="100000">
                <a:srgbClr val="000000">
                  <a:alpha val="29803"/>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61" name="Google Shape;161;p9"/>
          <p:cNvSpPr/>
          <p:nvPr/>
        </p:nvSpPr>
        <p:spPr>
          <a:xfrm rot="10800000" flipH="1">
            <a:off x="25" y="0"/>
            <a:ext cx="9144000" cy="4394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 name="Google Shape;162;p9"/>
          <p:cNvSpPr/>
          <p:nvPr/>
        </p:nvSpPr>
        <p:spPr>
          <a:xfrm rot="10800000" flipH="1">
            <a:off x="600363" y="4468213"/>
            <a:ext cx="268200" cy="2682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 name="Google Shape;163;p9"/>
          <p:cNvSpPr/>
          <p:nvPr/>
        </p:nvSpPr>
        <p:spPr>
          <a:xfrm rot="10800000" flipH="1">
            <a:off x="2072752" y="4305585"/>
            <a:ext cx="386100" cy="386100"/>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 name="Google Shape;164;p9"/>
          <p:cNvSpPr/>
          <p:nvPr/>
        </p:nvSpPr>
        <p:spPr>
          <a:xfrm rot="-9504435" flipH="1">
            <a:off x="1719786" y="4902830"/>
            <a:ext cx="260049" cy="260049"/>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 name="Google Shape;165;p9"/>
          <p:cNvSpPr/>
          <p:nvPr/>
        </p:nvSpPr>
        <p:spPr>
          <a:xfrm rot="10800000" flipH="1">
            <a:off x="7099013" y="4898763"/>
            <a:ext cx="268200" cy="2682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 name="Google Shape;166;p9"/>
          <p:cNvSpPr/>
          <p:nvPr/>
        </p:nvSpPr>
        <p:spPr>
          <a:xfrm rot="9749673" flipH="1">
            <a:off x="6663925" y="4453738"/>
            <a:ext cx="385975" cy="385975"/>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9"/>
          <p:cNvSpPr/>
          <p:nvPr/>
        </p:nvSpPr>
        <p:spPr>
          <a:xfrm rot="9301861" flipH="1">
            <a:off x="8006334" y="4368566"/>
            <a:ext cx="260111" cy="260111"/>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9"/>
          <p:cNvSpPr/>
          <p:nvPr/>
        </p:nvSpPr>
        <p:spPr>
          <a:xfrm rot="10800000" flipH="1">
            <a:off x="990538" y="4864100"/>
            <a:ext cx="185100" cy="1851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 name="Google Shape;169;p9"/>
          <p:cNvSpPr/>
          <p:nvPr/>
        </p:nvSpPr>
        <p:spPr>
          <a:xfrm rot="9577518" flipH="1">
            <a:off x="108260" y="4767237"/>
            <a:ext cx="266258" cy="266258"/>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 name="Google Shape;170;p9"/>
          <p:cNvSpPr/>
          <p:nvPr/>
        </p:nvSpPr>
        <p:spPr>
          <a:xfrm rot="8100000" flipH="1">
            <a:off x="1289705" y="4512591"/>
            <a:ext cx="179464" cy="179464"/>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 name="Google Shape;171;p9"/>
          <p:cNvSpPr/>
          <p:nvPr/>
        </p:nvSpPr>
        <p:spPr>
          <a:xfrm rot="10800000" flipH="1">
            <a:off x="8761763" y="4596250"/>
            <a:ext cx="185100" cy="1851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 name="Google Shape;172;p9"/>
          <p:cNvSpPr/>
          <p:nvPr/>
        </p:nvSpPr>
        <p:spPr>
          <a:xfrm rot="10800000" flipH="1">
            <a:off x="8309194" y="4823445"/>
            <a:ext cx="266400" cy="266400"/>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173;p9"/>
          <p:cNvSpPr/>
          <p:nvPr/>
        </p:nvSpPr>
        <p:spPr>
          <a:xfrm rot="10800000" flipH="1">
            <a:off x="7656300" y="4650068"/>
            <a:ext cx="179400" cy="179400"/>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 name="Google Shape;174;p9"/>
          <p:cNvSpPr txBox="1"/>
          <p:nvPr>
            <p:ph type="body" idx="1"/>
          </p:nvPr>
        </p:nvSpPr>
        <p:spPr>
          <a:xfrm>
            <a:off x="1280850" y="4406300"/>
            <a:ext cx="6582300" cy="484200"/>
          </a:xfrm>
          <a:prstGeom prst="rect">
            <a:avLst/>
          </a:prstGeom>
        </p:spPr>
        <p:txBody>
          <a:bodyPr spcFirstLastPara="1" wrap="square" lIns="91425" tIns="91425" rIns="91425" bIns="91425" anchor="ctr" anchorCtr="0">
            <a:noAutofit/>
          </a:bodyPr>
          <a:lstStyle>
            <a:lvl1pPr marL="457200" lvl="0" indent="-228600" algn="ctr">
              <a:spcBef>
                <a:spcPts val="360"/>
              </a:spcBef>
              <a:spcAft>
                <a:spcPts val="0"/>
              </a:spcAft>
              <a:buClr>
                <a:srgbClr val="FFFFFF"/>
              </a:buClr>
              <a:buSzPts val="1400"/>
              <a:buNone/>
              <a:defRPr sz="1400">
                <a:solidFill>
                  <a:srgbClr val="FFFFFF"/>
                </a:solidFill>
              </a:defRPr>
            </a:lvl1pPr>
          </a:lstStyle>
          <a:p/>
        </p:txBody>
      </p:sp>
      <p:sp>
        <p:nvSpPr>
          <p:cNvPr id="175" name="Google Shape;175;p9"/>
          <p:cNvSpPr txBox="1"/>
          <p:nvPr>
            <p:ph type="sldNum" idx="12"/>
          </p:nvPr>
        </p:nvSpPr>
        <p:spPr>
          <a:xfrm>
            <a:off x="4297650" y="4829475"/>
            <a:ext cx="548700" cy="3141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76" name="Shape 176"/>
        <p:cNvGrpSpPr/>
        <p:nvPr/>
      </p:nvGrpSpPr>
      <p:grpSpPr>
        <a:xfrm>
          <a:off x="0" y="0"/>
          <a:ext cx="0" cy="0"/>
          <a:chOff x="0" y="0"/>
          <a:chExt cx="0" cy="0"/>
        </a:xfrm>
      </p:grpSpPr>
      <p:sp>
        <p:nvSpPr>
          <p:cNvPr id="177" name="Google Shape;177;p10"/>
          <p:cNvSpPr/>
          <p:nvPr/>
        </p:nvSpPr>
        <p:spPr>
          <a:xfrm>
            <a:off x="-25" y="0"/>
            <a:ext cx="9144000" cy="5143500"/>
          </a:xfrm>
          <a:prstGeom prst="rect">
            <a:avLst/>
          </a:prstGeom>
          <a:gradFill>
            <a:gsLst>
              <a:gs pos="0">
                <a:srgbClr val="000000">
                  <a:alpha val="0"/>
                </a:srgbClr>
              </a:gs>
              <a:gs pos="100000">
                <a:srgbClr val="000000">
                  <a:alpha val="29803"/>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78" name="Google Shape;178;p10"/>
          <p:cNvSpPr/>
          <p:nvPr/>
        </p:nvSpPr>
        <p:spPr>
          <a:xfrm>
            <a:off x="7813718" y="4683129"/>
            <a:ext cx="499200" cy="4992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 name="Google Shape;179;p10"/>
          <p:cNvSpPr/>
          <p:nvPr/>
        </p:nvSpPr>
        <p:spPr>
          <a:xfrm rot="2700000">
            <a:off x="14775" y="2902622"/>
            <a:ext cx="497237" cy="497237"/>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 name="Google Shape;180;p10"/>
          <p:cNvSpPr/>
          <p:nvPr/>
        </p:nvSpPr>
        <p:spPr>
          <a:xfrm rot="2700000">
            <a:off x="8520218" y="1141799"/>
            <a:ext cx="719128" cy="719128"/>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 name="Google Shape;181;p10"/>
          <p:cNvSpPr/>
          <p:nvPr/>
        </p:nvSpPr>
        <p:spPr>
          <a:xfrm>
            <a:off x="310640" y="1552220"/>
            <a:ext cx="573600" cy="5736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 name="Google Shape;182;p10"/>
          <p:cNvSpPr/>
          <p:nvPr/>
        </p:nvSpPr>
        <p:spPr>
          <a:xfrm rot="-1799089">
            <a:off x="8562084" y="3081720"/>
            <a:ext cx="542049" cy="542049"/>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 name="Google Shape;183;p10"/>
          <p:cNvSpPr/>
          <p:nvPr/>
        </p:nvSpPr>
        <p:spPr>
          <a:xfrm rot="-1528015">
            <a:off x="184406" y="4107717"/>
            <a:ext cx="826066" cy="826066"/>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 name="Google Shape;184;p10"/>
          <p:cNvSpPr/>
          <p:nvPr/>
        </p:nvSpPr>
        <p:spPr>
          <a:xfrm>
            <a:off x="1240046" y="3562976"/>
            <a:ext cx="412500" cy="4125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 name="Google Shape;185;p10"/>
          <p:cNvSpPr/>
          <p:nvPr/>
        </p:nvSpPr>
        <p:spPr>
          <a:xfrm>
            <a:off x="7555136" y="603174"/>
            <a:ext cx="389700" cy="389700"/>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10"/>
          <p:cNvSpPr/>
          <p:nvPr/>
        </p:nvSpPr>
        <p:spPr>
          <a:xfrm rot="-722532">
            <a:off x="970776" y="658602"/>
            <a:ext cx="593869" cy="593869"/>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10"/>
          <p:cNvSpPr/>
          <p:nvPr/>
        </p:nvSpPr>
        <p:spPr>
          <a:xfrm>
            <a:off x="7957723" y="-74674"/>
            <a:ext cx="355200" cy="3552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 name="Google Shape;188;p10"/>
          <p:cNvSpPr/>
          <p:nvPr/>
        </p:nvSpPr>
        <p:spPr>
          <a:xfrm rot="1500134">
            <a:off x="270777" y="190736"/>
            <a:ext cx="354191" cy="354191"/>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 name="Google Shape;189;p10"/>
          <p:cNvSpPr/>
          <p:nvPr/>
        </p:nvSpPr>
        <p:spPr>
          <a:xfrm>
            <a:off x="7675748" y="3826977"/>
            <a:ext cx="511800" cy="511800"/>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 name="Google Shape;190;p10"/>
          <p:cNvSpPr/>
          <p:nvPr/>
        </p:nvSpPr>
        <p:spPr>
          <a:xfrm>
            <a:off x="2065152" y="244976"/>
            <a:ext cx="245700" cy="2457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 name="Google Shape;191;p10"/>
          <p:cNvSpPr/>
          <p:nvPr/>
        </p:nvSpPr>
        <p:spPr>
          <a:xfrm>
            <a:off x="1857705" y="4581900"/>
            <a:ext cx="238500" cy="238500"/>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 name="Google Shape;192;p10"/>
          <p:cNvSpPr/>
          <p:nvPr/>
        </p:nvSpPr>
        <p:spPr>
          <a:xfrm>
            <a:off x="3015532" y="94100"/>
            <a:ext cx="353700" cy="353700"/>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10"/>
          <p:cNvSpPr/>
          <p:nvPr/>
        </p:nvSpPr>
        <p:spPr>
          <a:xfrm>
            <a:off x="8066932" y="2335938"/>
            <a:ext cx="239400" cy="2394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 name="Google Shape;194;p10"/>
          <p:cNvSpPr/>
          <p:nvPr/>
        </p:nvSpPr>
        <p:spPr>
          <a:xfrm>
            <a:off x="3200947" y="4718270"/>
            <a:ext cx="245700" cy="2457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 name="Google Shape;195;p10"/>
          <p:cNvSpPr/>
          <p:nvPr/>
        </p:nvSpPr>
        <p:spPr>
          <a:xfrm>
            <a:off x="1348282" y="2445799"/>
            <a:ext cx="353700" cy="353700"/>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10"/>
          <p:cNvSpPr/>
          <p:nvPr/>
        </p:nvSpPr>
        <p:spPr>
          <a:xfrm>
            <a:off x="5643076" y="4619286"/>
            <a:ext cx="344700" cy="344700"/>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10"/>
          <p:cNvSpPr/>
          <p:nvPr/>
        </p:nvSpPr>
        <p:spPr>
          <a:xfrm rot="-2700000">
            <a:off x="6674441" y="4438128"/>
            <a:ext cx="232072" cy="232072"/>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198;p10"/>
          <p:cNvSpPr/>
          <p:nvPr/>
        </p:nvSpPr>
        <p:spPr>
          <a:xfrm>
            <a:off x="6422057" y="132477"/>
            <a:ext cx="232200" cy="232200"/>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10"/>
          <p:cNvSpPr txBox="1"/>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1"/>
            <a:ext cx="8229600" cy="10635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rgbClr val="FFFFFF"/>
              </a:buClr>
              <a:buSzPts val="2400"/>
              <a:buFont typeface="Varela Round" panose="00000500000000000000"/>
              <a:buNone/>
              <a:defRPr sz="2400" b="1">
                <a:solidFill>
                  <a:srgbClr val="FFFFFF"/>
                </a:solidFill>
                <a:latin typeface="Varela Round" panose="00000500000000000000"/>
                <a:ea typeface="Varela Round" panose="00000500000000000000"/>
                <a:cs typeface="Varela Round" panose="00000500000000000000"/>
                <a:sym typeface="Varela Round" panose="00000500000000000000"/>
              </a:defRPr>
            </a:lvl1pPr>
            <a:lvl2pPr lvl="1" algn="ctr">
              <a:spcBef>
                <a:spcPts val="0"/>
              </a:spcBef>
              <a:spcAft>
                <a:spcPts val="0"/>
              </a:spcAft>
              <a:buClr>
                <a:srgbClr val="FFFFFF"/>
              </a:buClr>
              <a:buSzPts val="2400"/>
              <a:buFont typeface="Varela Round" panose="00000500000000000000"/>
              <a:buNone/>
              <a:defRPr sz="2400" b="1">
                <a:solidFill>
                  <a:srgbClr val="FFFFFF"/>
                </a:solidFill>
                <a:latin typeface="Varela Round" panose="00000500000000000000"/>
                <a:ea typeface="Varela Round" panose="00000500000000000000"/>
                <a:cs typeface="Varela Round" panose="00000500000000000000"/>
                <a:sym typeface="Varela Round" panose="00000500000000000000"/>
              </a:defRPr>
            </a:lvl2pPr>
            <a:lvl3pPr lvl="2" algn="ctr">
              <a:spcBef>
                <a:spcPts val="0"/>
              </a:spcBef>
              <a:spcAft>
                <a:spcPts val="0"/>
              </a:spcAft>
              <a:buClr>
                <a:srgbClr val="FFFFFF"/>
              </a:buClr>
              <a:buSzPts val="2400"/>
              <a:buFont typeface="Varela Round" panose="00000500000000000000"/>
              <a:buNone/>
              <a:defRPr sz="2400" b="1">
                <a:solidFill>
                  <a:srgbClr val="FFFFFF"/>
                </a:solidFill>
                <a:latin typeface="Varela Round" panose="00000500000000000000"/>
                <a:ea typeface="Varela Round" panose="00000500000000000000"/>
                <a:cs typeface="Varela Round" panose="00000500000000000000"/>
                <a:sym typeface="Varela Round" panose="00000500000000000000"/>
              </a:defRPr>
            </a:lvl3pPr>
            <a:lvl4pPr lvl="3" algn="ctr">
              <a:spcBef>
                <a:spcPts val="0"/>
              </a:spcBef>
              <a:spcAft>
                <a:spcPts val="0"/>
              </a:spcAft>
              <a:buClr>
                <a:srgbClr val="FFFFFF"/>
              </a:buClr>
              <a:buSzPts val="2400"/>
              <a:buFont typeface="Varela Round" panose="00000500000000000000"/>
              <a:buNone/>
              <a:defRPr sz="2400" b="1">
                <a:solidFill>
                  <a:srgbClr val="FFFFFF"/>
                </a:solidFill>
                <a:latin typeface="Varela Round" panose="00000500000000000000"/>
                <a:ea typeface="Varela Round" panose="00000500000000000000"/>
                <a:cs typeface="Varela Round" panose="00000500000000000000"/>
                <a:sym typeface="Varela Round" panose="00000500000000000000"/>
              </a:defRPr>
            </a:lvl4pPr>
            <a:lvl5pPr lvl="4" algn="ctr">
              <a:spcBef>
                <a:spcPts val="0"/>
              </a:spcBef>
              <a:spcAft>
                <a:spcPts val="0"/>
              </a:spcAft>
              <a:buClr>
                <a:srgbClr val="FFFFFF"/>
              </a:buClr>
              <a:buSzPts val="2400"/>
              <a:buFont typeface="Varela Round" panose="00000500000000000000"/>
              <a:buNone/>
              <a:defRPr sz="2400" b="1">
                <a:solidFill>
                  <a:srgbClr val="FFFFFF"/>
                </a:solidFill>
                <a:latin typeface="Varela Round" panose="00000500000000000000"/>
                <a:ea typeface="Varela Round" panose="00000500000000000000"/>
                <a:cs typeface="Varela Round" panose="00000500000000000000"/>
                <a:sym typeface="Varela Round" panose="00000500000000000000"/>
              </a:defRPr>
            </a:lvl5pPr>
            <a:lvl6pPr lvl="5" algn="ctr">
              <a:spcBef>
                <a:spcPts val="0"/>
              </a:spcBef>
              <a:spcAft>
                <a:spcPts val="0"/>
              </a:spcAft>
              <a:buClr>
                <a:srgbClr val="FFFFFF"/>
              </a:buClr>
              <a:buSzPts val="2400"/>
              <a:buFont typeface="Varela Round" panose="00000500000000000000"/>
              <a:buNone/>
              <a:defRPr sz="2400" b="1">
                <a:solidFill>
                  <a:srgbClr val="FFFFFF"/>
                </a:solidFill>
                <a:latin typeface="Varela Round" panose="00000500000000000000"/>
                <a:ea typeface="Varela Round" panose="00000500000000000000"/>
                <a:cs typeface="Varela Round" panose="00000500000000000000"/>
                <a:sym typeface="Varela Round" panose="00000500000000000000"/>
              </a:defRPr>
            </a:lvl6pPr>
            <a:lvl7pPr lvl="6" algn="ctr">
              <a:spcBef>
                <a:spcPts val="0"/>
              </a:spcBef>
              <a:spcAft>
                <a:spcPts val="0"/>
              </a:spcAft>
              <a:buClr>
                <a:srgbClr val="FFFFFF"/>
              </a:buClr>
              <a:buSzPts val="2400"/>
              <a:buFont typeface="Varela Round" panose="00000500000000000000"/>
              <a:buNone/>
              <a:defRPr sz="2400" b="1">
                <a:solidFill>
                  <a:srgbClr val="FFFFFF"/>
                </a:solidFill>
                <a:latin typeface="Varela Round" panose="00000500000000000000"/>
                <a:ea typeface="Varela Round" panose="00000500000000000000"/>
                <a:cs typeface="Varela Round" panose="00000500000000000000"/>
                <a:sym typeface="Varela Round" panose="00000500000000000000"/>
              </a:defRPr>
            </a:lvl7pPr>
            <a:lvl8pPr lvl="7" algn="ctr">
              <a:spcBef>
                <a:spcPts val="0"/>
              </a:spcBef>
              <a:spcAft>
                <a:spcPts val="0"/>
              </a:spcAft>
              <a:buClr>
                <a:srgbClr val="FFFFFF"/>
              </a:buClr>
              <a:buSzPts val="2400"/>
              <a:buFont typeface="Varela Round" panose="00000500000000000000"/>
              <a:buNone/>
              <a:defRPr sz="2400" b="1">
                <a:solidFill>
                  <a:srgbClr val="FFFFFF"/>
                </a:solidFill>
                <a:latin typeface="Varela Round" panose="00000500000000000000"/>
                <a:ea typeface="Varela Round" panose="00000500000000000000"/>
                <a:cs typeface="Varela Round" panose="00000500000000000000"/>
                <a:sym typeface="Varela Round" panose="00000500000000000000"/>
              </a:defRPr>
            </a:lvl8pPr>
            <a:lvl9pPr lvl="8" algn="ctr">
              <a:spcBef>
                <a:spcPts val="0"/>
              </a:spcBef>
              <a:spcAft>
                <a:spcPts val="0"/>
              </a:spcAft>
              <a:buClr>
                <a:srgbClr val="FFFFFF"/>
              </a:buClr>
              <a:buSzPts val="2400"/>
              <a:buFont typeface="Varela Round" panose="00000500000000000000"/>
              <a:buNone/>
              <a:defRPr sz="2400" b="1">
                <a:solidFill>
                  <a:srgbClr val="FFFFFF"/>
                </a:solidFill>
                <a:latin typeface="Varela Round" panose="00000500000000000000"/>
                <a:ea typeface="Varela Round" panose="00000500000000000000"/>
                <a:cs typeface="Varela Round" panose="00000500000000000000"/>
                <a:sym typeface="Varela Round" panose="00000500000000000000"/>
              </a:defRPr>
            </a:lvl9pPr>
          </a:lstStyle>
          <a:p/>
        </p:txBody>
      </p:sp>
      <p:sp>
        <p:nvSpPr>
          <p:cNvPr id="7" name="Google Shape;7;p1"/>
          <p:cNvSpPr txBox="1"/>
          <p:nvPr>
            <p:ph type="body" idx="1"/>
          </p:nvPr>
        </p:nvSpPr>
        <p:spPr>
          <a:xfrm>
            <a:off x="868550" y="1411400"/>
            <a:ext cx="7407000" cy="35145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1"/>
              </a:buClr>
              <a:buSzPts val="3000"/>
              <a:buFont typeface="Varela Round" panose="00000500000000000000"/>
              <a:buChar char="×"/>
              <a:defRPr sz="3000">
                <a:solidFill>
                  <a:srgbClr val="546973"/>
                </a:solidFill>
                <a:latin typeface="Varela Round" panose="00000500000000000000"/>
                <a:ea typeface="Varela Round" panose="00000500000000000000"/>
                <a:cs typeface="Varela Round" panose="00000500000000000000"/>
                <a:sym typeface="Varela Round" panose="00000500000000000000"/>
              </a:defRPr>
            </a:lvl1pPr>
            <a:lvl2pPr marL="914400" lvl="1" indent="-381000">
              <a:spcBef>
                <a:spcPts val="0"/>
              </a:spcBef>
              <a:spcAft>
                <a:spcPts val="0"/>
              </a:spcAft>
              <a:buClr>
                <a:schemeClr val="accent1"/>
              </a:buClr>
              <a:buSzPts val="2400"/>
              <a:buFont typeface="Varela Round" panose="00000500000000000000"/>
              <a:buChar char="×"/>
              <a:defRPr sz="2400">
                <a:solidFill>
                  <a:srgbClr val="546973"/>
                </a:solidFill>
                <a:latin typeface="Varela Round" panose="00000500000000000000"/>
                <a:ea typeface="Varela Round" panose="00000500000000000000"/>
                <a:cs typeface="Varela Round" panose="00000500000000000000"/>
                <a:sym typeface="Varela Round" panose="00000500000000000000"/>
              </a:defRPr>
            </a:lvl2pPr>
            <a:lvl3pPr marL="1371600" lvl="2" indent="-381000">
              <a:spcBef>
                <a:spcPts val="0"/>
              </a:spcBef>
              <a:spcAft>
                <a:spcPts val="0"/>
              </a:spcAft>
              <a:buClr>
                <a:schemeClr val="accent1"/>
              </a:buClr>
              <a:buSzPts val="2400"/>
              <a:buFont typeface="Varela Round" panose="00000500000000000000"/>
              <a:buChar char="×"/>
              <a:defRPr sz="2400">
                <a:solidFill>
                  <a:srgbClr val="546973"/>
                </a:solidFill>
                <a:latin typeface="Varela Round" panose="00000500000000000000"/>
                <a:ea typeface="Varela Round" panose="00000500000000000000"/>
                <a:cs typeface="Varela Round" panose="00000500000000000000"/>
                <a:sym typeface="Varela Round" panose="00000500000000000000"/>
              </a:defRPr>
            </a:lvl3pPr>
            <a:lvl4pPr marL="1828800" lvl="3" indent="-342900">
              <a:spcBef>
                <a:spcPts val="0"/>
              </a:spcBef>
              <a:spcAft>
                <a:spcPts val="0"/>
              </a:spcAft>
              <a:buClr>
                <a:schemeClr val="accent1"/>
              </a:buClr>
              <a:buSzPts val="1800"/>
              <a:buFont typeface="Varela Round" panose="00000500000000000000"/>
              <a:buChar char="×"/>
              <a:defRPr sz="1800">
                <a:solidFill>
                  <a:srgbClr val="546973"/>
                </a:solidFill>
                <a:latin typeface="Varela Round" panose="00000500000000000000"/>
                <a:ea typeface="Varela Round" panose="00000500000000000000"/>
                <a:cs typeface="Varela Round" panose="00000500000000000000"/>
                <a:sym typeface="Varela Round" panose="00000500000000000000"/>
              </a:defRPr>
            </a:lvl4pPr>
            <a:lvl5pPr marL="2286000" lvl="4" indent="-342900">
              <a:spcBef>
                <a:spcPts val="0"/>
              </a:spcBef>
              <a:spcAft>
                <a:spcPts val="0"/>
              </a:spcAft>
              <a:buClr>
                <a:schemeClr val="accent1"/>
              </a:buClr>
              <a:buSzPts val="1800"/>
              <a:buFont typeface="Varela Round" panose="00000500000000000000"/>
              <a:buChar char="×"/>
              <a:defRPr sz="1800">
                <a:solidFill>
                  <a:srgbClr val="546973"/>
                </a:solidFill>
                <a:latin typeface="Varela Round" panose="00000500000000000000"/>
                <a:ea typeface="Varela Round" panose="00000500000000000000"/>
                <a:cs typeface="Varela Round" panose="00000500000000000000"/>
                <a:sym typeface="Varela Round" panose="00000500000000000000"/>
              </a:defRPr>
            </a:lvl5pPr>
            <a:lvl6pPr marL="2743200" lvl="5" indent="-342900">
              <a:spcBef>
                <a:spcPts val="0"/>
              </a:spcBef>
              <a:spcAft>
                <a:spcPts val="0"/>
              </a:spcAft>
              <a:buClr>
                <a:schemeClr val="accent1"/>
              </a:buClr>
              <a:buSzPts val="1800"/>
              <a:buFont typeface="Varela Round" panose="00000500000000000000"/>
              <a:buChar char="×"/>
              <a:defRPr sz="1800">
                <a:solidFill>
                  <a:srgbClr val="546973"/>
                </a:solidFill>
                <a:latin typeface="Varela Round" panose="00000500000000000000"/>
                <a:ea typeface="Varela Round" panose="00000500000000000000"/>
                <a:cs typeface="Varela Round" panose="00000500000000000000"/>
                <a:sym typeface="Varela Round" panose="00000500000000000000"/>
              </a:defRPr>
            </a:lvl6pPr>
            <a:lvl7pPr marL="3200400" lvl="6" indent="-342900">
              <a:spcBef>
                <a:spcPts val="0"/>
              </a:spcBef>
              <a:spcAft>
                <a:spcPts val="0"/>
              </a:spcAft>
              <a:buClr>
                <a:srgbClr val="546973"/>
              </a:buClr>
              <a:buSzPts val="1800"/>
              <a:buFont typeface="Varela Round" panose="00000500000000000000"/>
              <a:buChar char="●"/>
              <a:defRPr sz="1800">
                <a:solidFill>
                  <a:srgbClr val="546973"/>
                </a:solidFill>
                <a:latin typeface="Varela Round" panose="00000500000000000000"/>
                <a:ea typeface="Varela Round" panose="00000500000000000000"/>
                <a:cs typeface="Varela Round" panose="00000500000000000000"/>
                <a:sym typeface="Varela Round" panose="00000500000000000000"/>
              </a:defRPr>
            </a:lvl7pPr>
            <a:lvl8pPr marL="3657600" lvl="7" indent="-342900">
              <a:spcBef>
                <a:spcPts val="0"/>
              </a:spcBef>
              <a:spcAft>
                <a:spcPts val="0"/>
              </a:spcAft>
              <a:buClr>
                <a:srgbClr val="546973"/>
              </a:buClr>
              <a:buSzPts val="1800"/>
              <a:buFont typeface="Varela Round" panose="00000500000000000000"/>
              <a:buChar char="○"/>
              <a:defRPr sz="1800">
                <a:solidFill>
                  <a:srgbClr val="546973"/>
                </a:solidFill>
                <a:latin typeface="Varela Round" panose="00000500000000000000"/>
                <a:ea typeface="Varela Round" panose="00000500000000000000"/>
                <a:cs typeface="Varela Round" panose="00000500000000000000"/>
                <a:sym typeface="Varela Round" panose="00000500000000000000"/>
              </a:defRPr>
            </a:lvl8pPr>
            <a:lvl9pPr marL="4114800" lvl="8" indent="-342900">
              <a:spcBef>
                <a:spcPts val="0"/>
              </a:spcBef>
              <a:spcAft>
                <a:spcPts val="0"/>
              </a:spcAft>
              <a:buClr>
                <a:srgbClr val="546973"/>
              </a:buClr>
              <a:buSzPts val="1800"/>
              <a:buFont typeface="Varela Round" panose="00000500000000000000"/>
              <a:buChar char="■"/>
              <a:defRPr sz="1800">
                <a:solidFill>
                  <a:srgbClr val="546973"/>
                </a:solidFill>
                <a:latin typeface="Varela Round" panose="00000500000000000000"/>
                <a:ea typeface="Varela Round" panose="00000500000000000000"/>
                <a:cs typeface="Varela Round" panose="00000500000000000000"/>
                <a:sym typeface="Varela Round" panose="00000500000000000000"/>
              </a:defRPr>
            </a:lvl9pPr>
          </a:lstStyle>
          <a:p/>
        </p:txBody>
      </p:sp>
      <p:sp>
        <p:nvSpPr>
          <p:cNvPr id="8" name="Google Shape;8;p1"/>
          <p:cNvSpPr txBox="1"/>
          <p:nvPr>
            <p:ph type="sldNum" idx="12"/>
          </p:nvPr>
        </p:nvSpPr>
        <p:spPr>
          <a:xfrm>
            <a:off x="4297650" y="4749851"/>
            <a:ext cx="548700" cy="393600"/>
          </a:xfrm>
          <a:prstGeom prst="rect">
            <a:avLst/>
          </a:prstGeom>
          <a:noFill/>
          <a:ln>
            <a:noFill/>
          </a:ln>
        </p:spPr>
        <p:txBody>
          <a:bodyPr spcFirstLastPara="1" wrap="square" lIns="91425" tIns="91425" rIns="91425" bIns="91425" anchor="t" anchorCtr="0">
            <a:noAutofit/>
          </a:bodyPr>
          <a:lstStyle>
            <a:lvl1pPr lvl="0" algn="ctr">
              <a:buNone/>
              <a:defRPr sz="1200">
                <a:solidFill>
                  <a:srgbClr val="7BD100"/>
                </a:solidFill>
                <a:latin typeface="Varela Round" panose="00000500000000000000"/>
                <a:ea typeface="Varela Round" panose="00000500000000000000"/>
                <a:cs typeface="Varela Round" panose="00000500000000000000"/>
                <a:sym typeface="Varela Round" panose="00000500000000000000"/>
              </a:defRPr>
            </a:lvl1pPr>
            <a:lvl2pPr lvl="1" algn="ctr">
              <a:buNone/>
              <a:defRPr sz="1200">
                <a:solidFill>
                  <a:srgbClr val="7BD100"/>
                </a:solidFill>
                <a:latin typeface="Varela Round" panose="00000500000000000000"/>
                <a:ea typeface="Varela Round" panose="00000500000000000000"/>
                <a:cs typeface="Varela Round" panose="00000500000000000000"/>
                <a:sym typeface="Varela Round" panose="00000500000000000000"/>
              </a:defRPr>
            </a:lvl2pPr>
            <a:lvl3pPr lvl="2" algn="ctr">
              <a:buNone/>
              <a:defRPr sz="1200">
                <a:solidFill>
                  <a:srgbClr val="7BD100"/>
                </a:solidFill>
                <a:latin typeface="Varela Round" panose="00000500000000000000"/>
                <a:ea typeface="Varela Round" panose="00000500000000000000"/>
                <a:cs typeface="Varela Round" panose="00000500000000000000"/>
                <a:sym typeface="Varela Round" panose="00000500000000000000"/>
              </a:defRPr>
            </a:lvl3pPr>
            <a:lvl4pPr lvl="3" algn="ctr">
              <a:buNone/>
              <a:defRPr sz="1200">
                <a:solidFill>
                  <a:srgbClr val="7BD100"/>
                </a:solidFill>
                <a:latin typeface="Varela Round" panose="00000500000000000000"/>
                <a:ea typeface="Varela Round" panose="00000500000000000000"/>
                <a:cs typeface="Varela Round" panose="00000500000000000000"/>
                <a:sym typeface="Varela Round" panose="00000500000000000000"/>
              </a:defRPr>
            </a:lvl4pPr>
            <a:lvl5pPr lvl="4" algn="ctr">
              <a:buNone/>
              <a:defRPr sz="1200">
                <a:solidFill>
                  <a:srgbClr val="7BD100"/>
                </a:solidFill>
                <a:latin typeface="Varela Round" panose="00000500000000000000"/>
                <a:ea typeface="Varela Round" panose="00000500000000000000"/>
                <a:cs typeface="Varela Round" panose="00000500000000000000"/>
                <a:sym typeface="Varela Round" panose="00000500000000000000"/>
              </a:defRPr>
            </a:lvl5pPr>
            <a:lvl6pPr lvl="5" algn="ctr">
              <a:buNone/>
              <a:defRPr sz="1200">
                <a:solidFill>
                  <a:srgbClr val="7BD100"/>
                </a:solidFill>
                <a:latin typeface="Varela Round" panose="00000500000000000000"/>
                <a:ea typeface="Varela Round" panose="00000500000000000000"/>
                <a:cs typeface="Varela Round" panose="00000500000000000000"/>
                <a:sym typeface="Varela Round" panose="00000500000000000000"/>
              </a:defRPr>
            </a:lvl6pPr>
            <a:lvl7pPr lvl="6" algn="ctr">
              <a:buNone/>
              <a:defRPr sz="1200">
                <a:solidFill>
                  <a:srgbClr val="7BD100"/>
                </a:solidFill>
                <a:latin typeface="Varela Round" panose="00000500000000000000"/>
                <a:ea typeface="Varela Round" panose="00000500000000000000"/>
                <a:cs typeface="Varela Round" panose="00000500000000000000"/>
                <a:sym typeface="Varela Round" panose="00000500000000000000"/>
              </a:defRPr>
            </a:lvl7pPr>
            <a:lvl8pPr lvl="7" algn="ctr">
              <a:buNone/>
              <a:defRPr sz="1200">
                <a:solidFill>
                  <a:srgbClr val="7BD100"/>
                </a:solidFill>
                <a:latin typeface="Varela Round" panose="00000500000000000000"/>
                <a:ea typeface="Varela Round" panose="00000500000000000000"/>
                <a:cs typeface="Varela Round" panose="00000500000000000000"/>
                <a:sym typeface="Varela Round" panose="00000500000000000000"/>
              </a:defRPr>
            </a:lvl8pPr>
            <a:lvl9pPr lvl="8" algn="ctr">
              <a:buNone/>
              <a:defRPr sz="1200">
                <a:solidFill>
                  <a:srgbClr val="7BD100"/>
                </a:solidFill>
                <a:latin typeface="Varela Round" panose="00000500000000000000"/>
                <a:ea typeface="Varela Round" panose="00000500000000000000"/>
                <a:cs typeface="Varela Round" panose="00000500000000000000"/>
                <a:sym typeface="Varela Round" panose="00000500000000000000"/>
              </a:defRPr>
            </a:lvl9pPr>
          </a:lstStyle>
          <a:p>
            <a:pPr marL="0" lvl="0" indent="0" algn="ct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image" Target="../media/image2.wm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image" Target="../media/image2.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06" name="Shape 206"/>
        <p:cNvGrpSpPr/>
        <p:nvPr/>
      </p:nvGrpSpPr>
      <p:grpSpPr>
        <a:xfrm>
          <a:off x="0" y="0"/>
          <a:ext cx="0" cy="0"/>
          <a:chOff x="0" y="0"/>
          <a:chExt cx="0" cy="0"/>
        </a:xfrm>
      </p:grpSpPr>
      <p:sp>
        <p:nvSpPr>
          <p:cNvPr id="207" name="Google Shape;207;p12"/>
          <p:cNvSpPr txBox="1"/>
          <p:nvPr>
            <p:ph type="ctrTitle"/>
          </p:nvPr>
        </p:nvSpPr>
        <p:spPr>
          <a:xfrm>
            <a:off x="1764030" y="1991995"/>
            <a:ext cx="5522595" cy="115951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latin typeface="Times New Roman" panose="02020603050405020304" charset="0"/>
                <a:cs typeface="Times New Roman" panose="02020603050405020304" charset="0"/>
              </a:rPr>
              <a:t>STATE PATTERN</a:t>
            </a:r>
            <a:endParaRPr lang="en-US" altLang="en-GB">
              <a:latin typeface="Times New Roman" panose="02020603050405020304" charset="0"/>
              <a:cs typeface="Times New Roman" panose="02020603050405020304" charset="0"/>
            </a:endParaRPr>
          </a:p>
        </p:txBody>
      </p:sp>
      <p:pic>
        <p:nvPicPr>
          <p:cNvPr id="4" name="Picture 3" descr="design-patterns-state"/>
          <p:cNvPicPr>
            <a:picLocks noChangeAspect="1"/>
          </p:cNvPicPr>
          <p:nvPr/>
        </p:nvPicPr>
        <p:blipFill>
          <a:blip r:embed="rId1"/>
          <a:stretch>
            <a:fillRect/>
          </a:stretch>
        </p:blipFill>
        <p:spPr>
          <a:xfrm>
            <a:off x="-17780" y="8890"/>
            <a:ext cx="9158605" cy="5134610"/>
          </a:xfrm>
          <a:prstGeom prst="rect">
            <a:avLst/>
          </a:prstGeom>
          <a:ln>
            <a:solidFill>
              <a:schemeClr val="accent1"/>
            </a:solidFill>
          </a:ln>
        </p:spPr>
      </p:pic>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99" name="Shape 299"/>
        <p:cNvGrpSpPr/>
        <p:nvPr/>
      </p:nvGrpSpPr>
      <p:grpSpPr>
        <a:xfrm>
          <a:off x="0" y="0"/>
          <a:ext cx="0" cy="0"/>
          <a:chOff x="0" y="0"/>
          <a:chExt cx="0" cy="0"/>
        </a:xfrm>
      </p:grpSpPr>
      <p:sp>
        <p:nvSpPr>
          <p:cNvPr id="300" name="Google Shape;300;p23"/>
          <p:cNvSpPr txBox="1"/>
          <p:nvPr>
            <p:ph type="title"/>
          </p:nvPr>
        </p:nvSpPr>
        <p:spPr>
          <a:xfrm>
            <a:off x="457200" y="-1"/>
            <a:ext cx="8229600" cy="106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latin typeface="Times New Roman" panose="02020603050405020304" charset="0"/>
                <a:cs typeface="Times New Roman" panose="02020603050405020304" charset="0"/>
              </a:rPr>
              <a:t>6. Code minh họa</a:t>
            </a:r>
            <a:endParaRPr lang="en-US" altLang="en-GB">
              <a:latin typeface="Times New Roman" panose="02020603050405020304" charset="0"/>
              <a:cs typeface="Times New Roman" panose="02020603050405020304" charset="0"/>
            </a:endParaRPr>
          </a:p>
        </p:txBody>
      </p:sp>
      <p:sp>
        <p:nvSpPr>
          <p:cNvPr id="304" name="Google Shape;304;p23"/>
          <p:cNvSpPr txBox="1"/>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GB"/>
            </a:fld>
            <a:endParaRPr lang="en-GB"/>
          </a:p>
        </p:txBody>
      </p:sp>
      <p:sp>
        <p:nvSpPr>
          <p:cNvPr id="6" name="Text Box 5"/>
          <p:cNvSpPr txBox="1"/>
          <p:nvPr/>
        </p:nvSpPr>
        <p:spPr>
          <a:xfrm>
            <a:off x="2987675" y="1203960"/>
            <a:ext cx="3162935" cy="398780"/>
          </a:xfrm>
          <a:prstGeom prst="rect">
            <a:avLst/>
          </a:prstGeom>
          <a:noFill/>
        </p:spPr>
        <p:txBody>
          <a:bodyPr wrap="square" rtlCol="0">
            <a:spAutoFit/>
          </a:bodyPr>
          <a:p>
            <a:r>
              <a:rPr lang="en-US" sz="2000">
                <a:latin typeface="Times New Roman" panose="02020603050405020304" charset="0"/>
                <a:cs typeface="Times New Roman" panose="02020603050405020304" charset="0"/>
              </a:rPr>
              <a:t>Gumball machine</a:t>
            </a:r>
            <a:endParaRPr lang="en-US" sz="2000">
              <a:latin typeface="Times New Roman" panose="02020603050405020304" charset="0"/>
              <a:cs typeface="Times New Roman" panose="02020603050405020304" charset="0"/>
            </a:endParaRPr>
          </a:p>
        </p:txBody>
      </p:sp>
      <p:sp>
        <p:nvSpPr>
          <p:cNvPr id="100" name="Text Box 99"/>
          <p:cNvSpPr txBox="1"/>
          <p:nvPr/>
        </p:nvSpPr>
        <p:spPr>
          <a:xfrm>
            <a:off x="251460" y="1707515"/>
            <a:ext cx="5080000" cy="275590"/>
          </a:xfrm>
          <a:prstGeom prst="rect">
            <a:avLst/>
          </a:prstGeom>
          <a:noFill/>
          <a:ln w="9525">
            <a:noFill/>
          </a:ln>
        </p:spPr>
        <p:txBody>
          <a:bodyPr>
            <a:spAutoFit/>
          </a:bodyPr>
          <a:p>
            <a:pPr marL="0" indent="0"/>
            <a:r>
              <a:rPr lang="en-US" sz="1200" b="1">
                <a:solidFill>
                  <a:srgbClr val="252525"/>
                </a:solidFill>
                <a:latin typeface="Times New Roman" panose="02020603050405020304" charset="0"/>
                <a:ea typeface="SimSun" panose="02010600030101010101" pitchFamily="2" charset="-122"/>
                <a:cs typeface="Times New Roman" panose="02020603050405020304" charset="0"/>
              </a:rPr>
              <a:t>1. Đầu tiên, tập hợp các trạng thái :</a:t>
            </a:r>
            <a:endParaRPr lang="en-US" sz="1200" b="1">
              <a:solidFill>
                <a:srgbClr val="252525"/>
              </a:solidFill>
              <a:latin typeface="Times New Roman" panose="02020603050405020304" charset="0"/>
              <a:ea typeface="SimSun" panose="02010600030101010101" pitchFamily="2" charset="-122"/>
              <a:cs typeface="Times New Roman" panose="02020603050405020304" charset="0"/>
            </a:endParaRPr>
          </a:p>
        </p:txBody>
      </p:sp>
      <p:pic>
        <p:nvPicPr>
          <p:cNvPr id="2" name="Picture 2"/>
          <p:cNvPicPr>
            <a:picLocks noChangeAspect="1"/>
          </p:cNvPicPr>
          <p:nvPr/>
        </p:nvPicPr>
        <p:blipFill>
          <a:blip r:embed="rId1"/>
          <a:stretch>
            <a:fillRect/>
          </a:stretch>
        </p:blipFill>
        <p:spPr>
          <a:xfrm>
            <a:off x="323850" y="2067560"/>
            <a:ext cx="7019290" cy="532765"/>
          </a:xfrm>
          <a:prstGeom prst="rect">
            <a:avLst/>
          </a:prstGeom>
          <a:noFill/>
          <a:ln>
            <a:noFill/>
          </a:ln>
        </p:spPr>
      </p:pic>
      <p:pic>
        <p:nvPicPr>
          <p:cNvPr id="3" name="Picture 1"/>
          <p:cNvPicPr>
            <a:picLocks noChangeAspect="1"/>
          </p:cNvPicPr>
          <p:nvPr/>
        </p:nvPicPr>
        <p:blipFill>
          <a:blip r:embed="rId2"/>
          <a:stretch>
            <a:fillRect/>
          </a:stretch>
        </p:blipFill>
        <p:spPr>
          <a:xfrm>
            <a:off x="683895" y="2592705"/>
            <a:ext cx="6271895" cy="1523365"/>
          </a:xfrm>
          <a:prstGeom prst="rect">
            <a:avLst/>
          </a:prstGeom>
          <a:noFill/>
          <a:ln>
            <a:noFill/>
          </a:ln>
        </p:spPr>
      </p:pic>
      <p:sp>
        <p:nvSpPr>
          <p:cNvPr id="4" name="Text Box 3"/>
          <p:cNvSpPr txBox="1"/>
          <p:nvPr/>
        </p:nvSpPr>
        <p:spPr>
          <a:xfrm>
            <a:off x="251460" y="1709420"/>
            <a:ext cx="6134735" cy="460375"/>
          </a:xfrm>
          <a:prstGeom prst="rect">
            <a:avLst/>
          </a:prstGeom>
          <a:noFill/>
          <a:ln w="9525">
            <a:noFill/>
          </a:ln>
        </p:spPr>
        <p:txBody>
          <a:bodyPr wrap="square">
            <a:spAutoFit/>
          </a:bodyPr>
          <a:p>
            <a:pPr marL="0" indent="0"/>
            <a:r>
              <a:rPr lang="en-US" sz="1200" b="1">
                <a:solidFill>
                  <a:srgbClr val="252525"/>
                </a:solidFill>
                <a:latin typeface="Times New Roman" panose="02020603050405020304" charset="0"/>
                <a:ea typeface="SimSun" panose="02010600030101010101" pitchFamily="2" charset="-122"/>
                <a:cs typeface="Times New Roman" panose="02020603050405020304" charset="0"/>
              </a:rPr>
              <a:t>2. Tiếp theo, tạo một biến đối tượng để giữ trạng thái hiện tại và xác định các giá trị cho từng trạng thái:</a:t>
            </a:r>
            <a:endParaRPr lang="en-US" sz="1200" b="1">
              <a:solidFill>
                <a:srgbClr val="252525"/>
              </a:solidFill>
              <a:latin typeface="Times New Roman" panose="02020603050405020304" charset="0"/>
              <a:ea typeface="SimSun" panose="02010600030101010101" pitchFamily="2" charset="-122"/>
              <a:cs typeface="Times New Roman" panose="02020603050405020304" charset="0"/>
            </a:endParaRPr>
          </a:p>
        </p:txBody>
      </p:sp>
      <p:pic>
        <p:nvPicPr>
          <p:cNvPr id="5" name="Picture 3"/>
          <p:cNvPicPr>
            <a:picLocks noChangeAspect="1"/>
          </p:cNvPicPr>
          <p:nvPr/>
        </p:nvPicPr>
        <p:blipFill>
          <a:blip r:embed="rId3"/>
          <a:stretch>
            <a:fillRect/>
          </a:stretch>
        </p:blipFill>
        <p:spPr>
          <a:xfrm>
            <a:off x="611505" y="2170430"/>
            <a:ext cx="6299835" cy="2290445"/>
          </a:xfrm>
          <a:prstGeom prst="rect">
            <a:avLst/>
          </a:prstGeom>
          <a:noFill/>
          <a:ln>
            <a:noFill/>
          </a:ln>
        </p:spPr>
      </p:pic>
      <p:sp>
        <p:nvSpPr>
          <p:cNvPr id="7" name="Text Box 6"/>
          <p:cNvSpPr txBox="1"/>
          <p:nvPr/>
        </p:nvSpPr>
        <p:spPr>
          <a:xfrm>
            <a:off x="251460" y="1697355"/>
            <a:ext cx="5080000" cy="275590"/>
          </a:xfrm>
          <a:prstGeom prst="rect">
            <a:avLst/>
          </a:prstGeom>
          <a:noFill/>
          <a:ln w="9525">
            <a:noFill/>
          </a:ln>
        </p:spPr>
        <p:txBody>
          <a:bodyPr>
            <a:spAutoFit/>
          </a:bodyPr>
          <a:p>
            <a:pPr marL="0" indent="0"/>
            <a:r>
              <a:rPr lang="en-US" sz="1200" b="1">
                <a:solidFill>
                  <a:srgbClr val="252525"/>
                </a:solidFill>
                <a:latin typeface="Times New Roman" panose="02020603050405020304" charset="0"/>
                <a:ea typeface="SimSun" panose="02010600030101010101" pitchFamily="2" charset="-122"/>
                <a:cs typeface="Times New Roman" panose="02020603050405020304" charset="0"/>
              </a:rPr>
              <a:t>3. Tập hợp các hành động có thể xảy ra trong hệ thống:</a:t>
            </a:r>
            <a:endParaRPr lang="en-US" sz="1200" b="1">
              <a:solidFill>
                <a:srgbClr val="252525"/>
              </a:solidFill>
              <a:latin typeface="Times New Roman" panose="02020603050405020304" charset="0"/>
              <a:ea typeface="SimSun" panose="02010600030101010101" pitchFamily="2" charset="-122"/>
              <a:cs typeface="Times New Roman" panose="02020603050405020304" charset="0"/>
            </a:endParaRPr>
          </a:p>
        </p:txBody>
      </p:sp>
      <p:pic>
        <p:nvPicPr>
          <p:cNvPr id="10" name="Picture 4"/>
          <p:cNvPicPr>
            <a:picLocks noChangeAspect="1"/>
          </p:cNvPicPr>
          <p:nvPr/>
        </p:nvPicPr>
        <p:blipFill>
          <a:blip r:embed="rId4"/>
          <a:stretch>
            <a:fillRect/>
          </a:stretch>
        </p:blipFill>
        <p:spPr>
          <a:xfrm>
            <a:off x="755650" y="2249805"/>
            <a:ext cx="6045835" cy="2120265"/>
          </a:xfrm>
          <a:prstGeom prst="rect">
            <a:avLst/>
          </a:prstGeom>
          <a:noFill/>
          <a:ln>
            <a:noFill/>
          </a:ln>
        </p:spPr>
      </p:pic>
      <p:pic>
        <p:nvPicPr>
          <p:cNvPr id="11" name="Picture 7"/>
          <p:cNvPicPr>
            <a:picLocks noChangeAspect="1"/>
          </p:cNvPicPr>
          <p:nvPr/>
        </p:nvPicPr>
        <p:blipFill>
          <a:blip r:embed="rId5"/>
          <a:stretch>
            <a:fillRect/>
          </a:stretch>
        </p:blipFill>
        <p:spPr>
          <a:xfrm>
            <a:off x="878205" y="4371975"/>
            <a:ext cx="5507990" cy="199390"/>
          </a:xfrm>
          <a:prstGeom prst="rect">
            <a:avLst/>
          </a:prstGeom>
          <a:noFill/>
          <a:ln>
            <a:noFill/>
          </a:ln>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0"/>
                                        </p:tgtEl>
                                        <p:attrNameLst>
                                          <p:attrName>style.visibility</p:attrName>
                                        </p:attrNameLst>
                                      </p:cBhvr>
                                      <p:to>
                                        <p:strVal val="visible"/>
                                      </p:to>
                                    </p:set>
                                    <p:animEffect transition="in" filter="fade">
                                      <p:cBhvr>
                                        <p:cTn id="12" dur="500"/>
                                        <p:tgtEl>
                                          <p:spTgt spid="10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par>
                                <p:cTn id="18" presetID="10" presetClass="entr" presetSubtype="0" fill="hold"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100"/>
                                        </p:tgtEl>
                                      </p:cBhvr>
                                    </p:animEffect>
                                    <p:set>
                                      <p:cBhvr>
                                        <p:cTn id="25" dur="1" fill="hold">
                                          <p:stCondLst>
                                            <p:cond delay="499"/>
                                          </p:stCondLst>
                                        </p:cTn>
                                        <p:tgtEl>
                                          <p:spTgt spid="100"/>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2"/>
                                        </p:tgtEl>
                                      </p:cBhvr>
                                    </p:animEffect>
                                    <p:set>
                                      <p:cBhvr>
                                        <p:cTn id="28" dur="1" fill="hold">
                                          <p:stCondLst>
                                            <p:cond delay="499"/>
                                          </p:stCondLst>
                                        </p:cTn>
                                        <p:tgtEl>
                                          <p:spTgt spid="2"/>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3"/>
                                        </p:tgtEl>
                                      </p:cBhvr>
                                    </p:animEffect>
                                    <p:set>
                                      <p:cBhvr>
                                        <p:cTn id="31" dur="1" fill="hold">
                                          <p:stCondLst>
                                            <p:cond delay="499"/>
                                          </p:stCondLst>
                                        </p:cTn>
                                        <p:tgtEl>
                                          <p:spTgt spid="3"/>
                                        </p:tgtEl>
                                        <p:attrNameLst>
                                          <p:attrName>style.visibility</p:attrName>
                                        </p:attrNameLst>
                                      </p:cBhvr>
                                      <p:to>
                                        <p:strVal val="hidden"/>
                                      </p:to>
                                    </p:set>
                                  </p:childTnLst>
                                </p:cTn>
                              </p:par>
                              <p:par>
                                <p:cTn id="32" presetID="10" presetClass="entr" presetSubtype="0" fill="hold" grpId="0"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500"/>
                                        <p:tgtEl>
                                          <p:spTgt spid="5"/>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grpId="1" nodeType="clickEffect">
                                  <p:stCondLst>
                                    <p:cond delay="0"/>
                                  </p:stCondLst>
                                  <p:childTnLst>
                                    <p:animEffect transition="out" filter="fade">
                                      <p:cBhvr>
                                        <p:cTn id="43" dur="500"/>
                                        <p:tgtEl>
                                          <p:spTgt spid="4"/>
                                        </p:tgtEl>
                                      </p:cBhvr>
                                    </p:animEffect>
                                    <p:set>
                                      <p:cBhvr>
                                        <p:cTn id="44" dur="1" fill="hold">
                                          <p:stCondLst>
                                            <p:cond delay="499"/>
                                          </p:stCondLst>
                                        </p:cTn>
                                        <p:tgtEl>
                                          <p:spTgt spid="4"/>
                                        </p:tgtEl>
                                        <p:attrNameLst>
                                          <p:attrName>style.visibility</p:attrName>
                                        </p:attrNameLst>
                                      </p:cBhvr>
                                      <p:to>
                                        <p:strVal val="hidden"/>
                                      </p:to>
                                    </p:set>
                                  </p:childTnLst>
                                </p:cTn>
                              </p:par>
                              <p:par>
                                <p:cTn id="45" presetID="10" presetClass="exit" presetSubtype="0" fill="hold" nodeType="withEffect">
                                  <p:stCondLst>
                                    <p:cond delay="0"/>
                                  </p:stCondLst>
                                  <p:childTnLst>
                                    <p:animEffect transition="out" filter="fade">
                                      <p:cBhvr>
                                        <p:cTn id="46" dur="500"/>
                                        <p:tgtEl>
                                          <p:spTgt spid="5"/>
                                        </p:tgtEl>
                                      </p:cBhvr>
                                    </p:animEffect>
                                    <p:set>
                                      <p:cBhvr>
                                        <p:cTn id="47" dur="1" fill="hold">
                                          <p:stCondLst>
                                            <p:cond delay="499"/>
                                          </p:stCondLst>
                                        </p:cTn>
                                        <p:tgtEl>
                                          <p:spTgt spid="5"/>
                                        </p:tgtEl>
                                        <p:attrNameLst>
                                          <p:attrName>style.visibility</p:attrName>
                                        </p:attrNameLst>
                                      </p:cBhvr>
                                      <p:to>
                                        <p:strVal val="hidden"/>
                                      </p:to>
                                    </p:set>
                                  </p:childTnLst>
                                </p:cTn>
                              </p:par>
                              <p:par>
                                <p:cTn id="48" presetID="10" presetClass="entr" presetSubtype="0" fill="hold" grpId="0" nodeType="with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fade">
                                      <p:cBhvr>
                                        <p:cTn id="50" dur="500"/>
                                        <p:tgtEl>
                                          <p:spTgt spid="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fade">
                                      <p:cBhvr>
                                        <p:cTn id="55" dur="500"/>
                                        <p:tgtEl>
                                          <p:spTgt spid="10"/>
                                        </p:tgtEl>
                                      </p:cBhvr>
                                    </p:animEffect>
                                  </p:childTnLst>
                                </p:cTn>
                              </p:par>
                              <p:par>
                                <p:cTn id="56" presetID="10" presetClass="entr" presetSubtype="0" fill="hold" nodeType="with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fade">
                                      <p:cBhvr>
                                        <p:cTn id="5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0" grpId="0"/>
      <p:bldP spid="4" grpId="0"/>
      <p:bldP spid="100" grpId="1"/>
      <p:bldP spid="4" grpId="1"/>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85" name="Shape 285"/>
        <p:cNvGrpSpPr/>
        <p:nvPr/>
      </p:nvGrpSpPr>
      <p:grpSpPr>
        <a:xfrm>
          <a:off x="0" y="0"/>
          <a:ext cx="0" cy="0"/>
          <a:chOff x="0" y="0"/>
          <a:chExt cx="0" cy="0"/>
        </a:xfrm>
      </p:grpSpPr>
      <p:sp>
        <p:nvSpPr>
          <p:cNvPr id="286" name="Google Shape;286;p21"/>
          <p:cNvSpPr txBox="1"/>
          <p:nvPr>
            <p:ph type="title"/>
          </p:nvPr>
        </p:nvSpPr>
        <p:spPr>
          <a:xfrm>
            <a:off x="456565" y="0"/>
            <a:ext cx="7819390" cy="10636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latin typeface="Times New Roman" panose="02020603050405020304" charset="0"/>
                <a:cs typeface="Times New Roman" panose="02020603050405020304" charset="0"/>
              </a:rPr>
              <a:t>6</a:t>
            </a:r>
            <a:r>
              <a:rPr lang="en-GB">
                <a:latin typeface="Times New Roman" panose="02020603050405020304" charset="0"/>
                <a:cs typeface="Times New Roman" panose="02020603050405020304" charset="0"/>
              </a:rPr>
              <a:t>. </a:t>
            </a:r>
            <a:r>
              <a:rPr lang="en-US" altLang="en-GB">
                <a:latin typeface="Times New Roman" panose="02020603050405020304" charset="0"/>
                <a:cs typeface="Times New Roman" panose="02020603050405020304" charset="0"/>
              </a:rPr>
              <a:t>Code minh họa</a:t>
            </a:r>
            <a:endParaRPr lang="en-US" altLang="en-GB">
              <a:latin typeface="Times New Roman" panose="02020603050405020304" charset="0"/>
              <a:cs typeface="Times New Roman" panose="02020603050405020304" charset="0"/>
            </a:endParaRPr>
          </a:p>
        </p:txBody>
      </p:sp>
      <p:sp>
        <p:nvSpPr>
          <p:cNvPr id="289" name="Google Shape;289;p21"/>
          <p:cNvSpPr txBox="1"/>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GB"/>
            </a:fld>
            <a:endParaRPr lang="en-GB"/>
          </a:p>
        </p:txBody>
      </p:sp>
      <p:sp>
        <p:nvSpPr>
          <p:cNvPr id="100" name="Text Box 99"/>
          <p:cNvSpPr txBox="1"/>
          <p:nvPr/>
        </p:nvSpPr>
        <p:spPr>
          <a:xfrm>
            <a:off x="899795" y="1203960"/>
            <a:ext cx="5080000" cy="337185"/>
          </a:xfrm>
          <a:prstGeom prst="rect">
            <a:avLst/>
          </a:prstGeom>
          <a:noFill/>
          <a:ln w="9525">
            <a:noFill/>
          </a:ln>
        </p:spPr>
        <p:txBody>
          <a:bodyPr>
            <a:spAutoFit/>
          </a:bodyPr>
          <a:p>
            <a:pPr marL="0" indent="0"/>
            <a:r>
              <a:rPr lang="en-US" sz="1600" b="1">
                <a:solidFill>
                  <a:srgbClr val="353535"/>
                </a:solidFill>
                <a:latin typeface="Times New Roman" panose="02020603050405020304" charset="0"/>
                <a:ea typeface="SimSun" panose="02010600030101010101" pitchFamily="2" charset="-122"/>
                <a:cs typeface="Times New Roman" panose="02020603050405020304" charset="0"/>
              </a:rPr>
              <a:t>Các trạng thái hiện tại rất lộn xộn</a:t>
            </a:r>
            <a:endParaRPr lang="en-US" sz="1600" b="1">
              <a:solidFill>
                <a:srgbClr val="353535"/>
              </a:solidFill>
              <a:latin typeface="Times New Roman" panose="02020603050405020304" charset="0"/>
              <a:ea typeface="SimSun" panose="02010600030101010101" pitchFamily="2" charset="-122"/>
              <a:cs typeface="Times New Roman" panose="02020603050405020304" charset="0"/>
            </a:endParaRPr>
          </a:p>
        </p:txBody>
      </p:sp>
      <p:sp>
        <p:nvSpPr>
          <p:cNvPr id="2" name="Text Box 1"/>
          <p:cNvSpPr txBox="1"/>
          <p:nvPr/>
        </p:nvSpPr>
        <p:spPr>
          <a:xfrm>
            <a:off x="899795" y="1635760"/>
            <a:ext cx="5788660" cy="306705"/>
          </a:xfrm>
          <a:prstGeom prst="rect">
            <a:avLst/>
          </a:prstGeom>
          <a:noFill/>
          <a:ln w="9525">
            <a:noFill/>
          </a:ln>
        </p:spPr>
        <p:txBody>
          <a:bodyPr wrap="square">
            <a:spAutoFit/>
          </a:bodyPr>
          <a:p>
            <a:pPr marL="0" indent="0"/>
            <a:r>
              <a:rPr lang="en-US" b="1">
                <a:solidFill>
                  <a:srgbClr val="252525"/>
                </a:solidFill>
                <a:latin typeface="Times New Roman" panose="02020603050405020304" charset="0"/>
                <a:cs typeface="serif" charset="0"/>
              </a:rPr>
              <a:t>Những điều sau đây mô tả trạng thái hiện tại của project trên rất lộn xộn</a:t>
            </a:r>
            <a:endParaRPr lang="en-US" b="1">
              <a:solidFill>
                <a:srgbClr val="252525"/>
              </a:solidFill>
              <a:latin typeface="Times New Roman" panose="02020603050405020304" charset="0"/>
              <a:cs typeface="serif" charset="0"/>
            </a:endParaRPr>
          </a:p>
        </p:txBody>
      </p:sp>
      <p:sp>
        <p:nvSpPr>
          <p:cNvPr id="6" name="Text Box 5"/>
          <p:cNvSpPr txBox="1"/>
          <p:nvPr/>
        </p:nvSpPr>
        <p:spPr>
          <a:xfrm>
            <a:off x="827405" y="2073275"/>
            <a:ext cx="6304280" cy="2676525"/>
          </a:xfrm>
          <a:prstGeom prst="rect">
            <a:avLst/>
          </a:prstGeom>
          <a:noFill/>
        </p:spPr>
        <p:txBody>
          <a:bodyPr wrap="square" rtlCol="0">
            <a:spAutoFit/>
          </a:bodyPr>
          <a:p>
            <a:pPr marL="228600" indent="-228600"/>
            <a:r>
              <a:rPr lang="en-US">
                <a:solidFill>
                  <a:srgbClr val="252525"/>
                </a:solidFill>
                <a:latin typeface="Times New Roman" panose="02020603050405020304" charset="0"/>
                <a:cs typeface="Times New Roman" panose="02020603050405020304" charset="0"/>
                <a:sym typeface="+mn-ea"/>
              </a:rPr>
              <a:t>- Code này chắc chắn không tuân thủ Nguyên tắc Đóng mở.</a:t>
            </a:r>
            <a:endParaRPr lang="en-US">
              <a:solidFill>
                <a:srgbClr val="252525"/>
              </a:solidFill>
              <a:latin typeface="Times New Roman" panose="02020603050405020304" charset="0"/>
              <a:cs typeface="Times New Roman" panose="02020603050405020304" charset="0"/>
              <a:sym typeface="+mn-ea"/>
            </a:endParaRPr>
          </a:p>
          <a:p>
            <a:pPr marL="228600" indent="-228600"/>
            <a:endParaRPr lang="en-US">
              <a:solidFill>
                <a:srgbClr val="252525"/>
              </a:solidFill>
              <a:latin typeface="Times New Roman" panose="02020603050405020304" charset="0"/>
              <a:cs typeface="Times New Roman" panose="02020603050405020304" charset="0"/>
            </a:endParaRPr>
          </a:p>
          <a:p>
            <a:pPr marL="0" indent="0">
              <a:buFont typeface="Arial" panose="020B0604020202020204" pitchFamily="34" charset="0"/>
              <a:buNone/>
            </a:pPr>
            <a:r>
              <a:rPr lang="en-US">
                <a:latin typeface="Times New Roman" panose="02020603050405020304" charset="0"/>
                <a:cs typeface="Times New Roman" panose="02020603050405020304" charset="0"/>
                <a:sym typeface="+mn-ea"/>
              </a:rPr>
              <a:t>- Code </a:t>
            </a:r>
            <a:r>
              <a:rPr lang="en-US">
                <a:latin typeface="Times New Roman" panose="02020603050405020304" charset="0"/>
                <a:cs typeface="Times New Roman" panose="02020603050405020304" charset="0"/>
                <a:sym typeface="+mn-ea"/>
              </a:rPr>
              <a:t>này sẽ làm cho một lập trình viên FORTRAN (một ngôn ngữ cũ) rất tự hào</a:t>
            </a:r>
            <a:endParaRPr lang="en-US">
              <a:latin typeface="Times New Roman" panose="02020603050405020304" charset="0"/>
              <a:cs typeface="Times New Roman" panose="02020603050405020304" charset="0"/>
              <a:sym typeface="+mn-ea"/>
            </a:endParaRPr>
          </a:p>
          <a:p>
            <a:pPr marL="0" indent="0">
              <a:buFont typeface="Arial" panose="020B0604020202020204" pitchFamily="34" charset="0"/>
              <a:buNone/>
            </a:pPr>
            <a:endParaRPr lang="en-US">
              <a:latin typeface="Times New Roman" panose="02020603050405020304" charset="0"/>
              <a:cs typeface="Times New Roman" panose="02020603050405020304" charset="0"/>
              <a:sym typeface="+mn-ea"/>
            </a:endParaRPr>
          </a:p>
          <a:p>
            <a:pPr marL="0" indent="0">
              <a:buFont typeface="Arial" panose="020B0604020202020204" pitchFamily="34" charset="0"/>
              <a:buNone/>
            </a:pPr>
            <a:r>
              <a:rPr lang="en-US">
                <a:latin typeface="Times New Roman" panose="02020603050405020304" charset="0"/>
                <a:cs typeface="Times New Roman" panose="02020603050405020304" charset="0"/>
                <a:sym typeface="+mn-ea"/>
              </a:rPr>
              <a:t>- Thiết kế này không phải là hướng đối tượng.</a:t>
            </a:r>
            <a:endParaRPr lang="en-US">
              <a:latin typeface="Times New Roman" panose="02020603050405020304" charset="0"/>
              <a:cs typeface="Times New Roman" panose="02020603050405020304" charset="0"/>
              <a:sym typeface="+mn-ea"/>
            </a:endParaRPr>
          </a:p>
          <a:p>
            <a:pPr marL="0" indent="0">
              <a:buFont typeface="Arial" panose="020B0604020202020204" pitchFamily="34" charset="0"/>
              <a:buNone/>
            </a:pPr>
            <a:endParaRPr lang="en-US">
              <a:latin typeface="Times New Roman" panose="02020603050405020304" charset="0"/>
              <a:cs typeface="Times New Roman" panose="02020603050405020304" charset="0"/>
            </a:endParaRPr>
          </a:p>
          <a:p>
            <a:pPr marL="0" indent="0">
              <a:buFont typeface="Arial" panose="020B0604020202020204" pitchFamily="34" charset="0"/>
              <a:buNone/>
            </a:pPr>
            <a:r>
              <a:rPr lang="en-US">
                <a:latin typeface="Times New Roman" panose="02020603050405020304" charset="0"/>
                <a:cs typeface="Times New Roman" panose="02020603050405020304" charset="0"/>
                <a:sym typeface="+mn-ea"/>
              </a:rPr>
              <a:t>- Chuyển </a:t>
            </a:r>
            <a:r>
              <a:rPr lang="en-US">
                <a:latin typeface="Times New Roman" panose="02020603050405020304" charset="0"/>
                <a:cs typeface="Times New Roman" panose="02020603050405020304" charset="0"/>
                <a:sym typeface="+mn-ea"/>
              </a:rPr>
              <a:t>trạng thái không rõ ràng.</a:t>
            </a:r>
            <a:endParaRPr lang="en-US">
              <a:latin typeface="Times New Roman" panose="02020603050405020304" charset="0"/>
              <a:cs typeface="Times New Roman" panose="02020603050405020304" charset="0"/>
              <a:sym typeface="+mn-ea"/>
            </a:endParaRPr>
          </a:p>
          <a:p>
            <a:pPr marL="0" indent="0">
              <a:buFont typeface="Arial" panose="020B0604020202020204" pitchFamily="34" charset="0"/>
              <a:buNone/>
            </a:pPr>
            <a:endParaRPr lang="en-US">
              <a:latin typeface="Times New Roman" panose="02020603050405020304" charset="0"/>
              <a:cs typeface="Times New Roman" panose="02020603050405020304" charset="0"/>
              <a:sym typeface="+mn-ea"/>
            </a:endParaRPr>
          </a:p>
          <a:p>
            <a:pPr marL="0" indent="0">
              <a:buFont typeface="Arial" panose="020B0604020202020204" pitchFamily="34" charset="0"/>
              <a:buNone/>
            </a:pPr>
            <a:r>
              <a:rPr lang="en-US">
                <a:latin typeface="Times New Roman" panose="02020603050405020304" charset="0"/>
                <a:cs typeface="Times New Roman" panose="02020603050405020304" charset="0"/>
                <a:sym typeface="+mn-ea"/>
              </a:rPr>
              <a:t>- Ở đây, chúng ta chưa đóng gói bất cứ những gì khác biệt.</a:t>
            </a:r>
            <a:endParaRPr lang="en-US">
              <a:latin typeface="Times New Roman" panose="02020603050405020304" charset="0"/>
              <a:cs typeface="Times New Roman" panose="02020603050405020304" charset="0"/>
              <a:sym typeface="+mn-ea"/>
            </a:endParaRPr>
          </a:p>
          <a:p>
            <a:pPr marL="0" indent="0">
              <a:buFont typeface="Arial" panose="020B0604020202020204" pitchFamily="34" charset="0"/>
              <a:buNone/>
            </a:pPr>
            <a:endParaRPr lang="en-US">
              <a:latin typeface="Times New Roman" panose="02020603050405020304" charset="0"/>
              <a:cs typeface="Times New Roman" panose="02020603050405020304" charset="0"/>
            </a:endParaRPr>
          </a:p>
          <a:p>
            <a:pPr marL="228600" indent="-228600"/>
            <a:r>
              <a:rPr lang="en-US">
                <a:latin typeface="Times New Roman" panose="02020603050405020304" charset="0"/>
                <a:cs typeface="Times New Roman" panose="02020603050405020304" charset="0"/>
                <a:sym typeface="+mn-ea"/>
              </a:rPr>
              <a:t>- Các bổ sung khác có khả năng gây ra lỗi trong code làm việc.</a:t>
            </a:r>
            <a:endParaRPr lang="en-US">
              <a:latin typeface="Times New Roman" panose="02020603050405020304" charset="0"/>
              <a:cs typeface="Times New Roman" panose="02020603050405020304" charset="0"/>
            </a:endParaRPr>
          </a:p>
          <a:p>
            <a:endParaRPr lang="en-US"/>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Effect transition="in" filter="fade">
                                      <p:cBhvr>
                                        <p:cTn id="32" dur="500"/>
                                        <p:tgtEl>
                                          <p:spTgt spid="6">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8" end="8"/>
                                            </p:txEl>
                                          </p:spTgt>
                                        </p:tgtEl>
                                        <p:attrNameLst>
                                          <p:attrName>style.visibility</p:attrName>
                                        </p:attrNameLst>
                                      </p:cBhvr>
                                      <p:to>
                                        <p:strVal val="visible"/>
                                      </p:to>
                                    </p:set>
                                    <p:animEffect transition="in" filter="fade">
                                      <p:cBhvr>
                                        <p:cTn id="37" dur="500"/>
                                        <p:tgtEl>
                                          <p:spTgt spid="6">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xEl>
                                              <p:pRg st="10" end="10"/>
                                            </p:txEl>
                                          </p:spTgt>
                                        </p:tgtEl>
                                        <p:attrNameLst>
                                          <p:attrName>style.visibility</p:attrName>
                                        </p:attrNameLst>
                                      </p:cBhvr>
                                      <p:to>
                                        <p:strVal val="visible"/>
                                      </p:to>
                                    </p:set>
                                    <p:animEffect transition="in" filter="fade">
                                      <p:cBhvr>
                                        <p:cTn id="42"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85" name="Shape 285"/>
        <p:cNvGrpSpPr/>
        <p:nvPr/>
      </p:nvGrpSpPr>
      <p:grpSpPr>
        <a:xfrm>
          <a:off x="0" y="0"/>
          <a:ext cx="0" cy="0"/>
          <a:chOff x="0" y="0"/>
          <a:chExt cx="0" cy="0"/>
        </a:xfrm>
      </p:grpSpPr>
      <p:sp>
        <p:nvSpPr>
          <p:cNvPr id="286" name="Google Shape;286;p21"/>
          <p:cNvSpPr txBox="1"/>
          <p:nvPr>
            <p:ph type="title"/>
          </p:nvPr>
        </p:nvSpPr>
        <p:spPr>
          <a:xfrm>
            <a:off x="456565" y="0"/>
            <a:ext cx="7819390" cy="10636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latin typeface="Times New Roman" panose="02020603050405020304" charset="0"/>
                <a:cs typeface="Times New Roman" panose="02020603050405020304" charset="0"/>
              </a:rPr>
              <a:t>6</a:t>
            </a:r>
            <a:r>
              <a:rPr lang="en-GB">
                <a:latin typeface="Times New Roman" panose="02020603050405020304" charset="0"/>
                <a:cs typeface="Times New Roman" panose="02020603050405020304" charset="0"/>
              </a:rPr>
              <a:t>. </a:t>
            </a:r>
            <a:r>
              <a:rPr lang="en-US" altLang="en-GB">
                <a:latin typeface="Times New Roman" panose="02020603050405020304" charset="0"/>
                <a:cs typeface="Times New Roman" panose="02020603050405020304" charset="0"/>
              </a:rPr>
              <a:t>Code minh họa</a:t>
            </a:r>
            <a:endParaRPr lang="en-US" altLang="en-GB">
              <a:latin typeface="Times New Roman" panose="02020603050405020304" charset="0"/>
              <a:cs typeface="Times New Roman" panose="02020603050405020304" charset="0"/>
            </a:endParaRPr>
          </a:p>
        </p:txBody>
      </p:sp>
      <p:sp>
        <p:nvSpPr>
          <p:cNvPr id="289" name="Google Shape;289;p21"/>
          <p:cNvSpPr txBox="1"/>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GB"/>
            </a:fld>
            <a:endParaRPr lang="en-GB"/>
          </a:p>
        </p:txBody>
      </p:sp>
      <p:sp>
        <p:nvSpPr>
          <p:cNvPr id="100" name="Text Box 99"/>
          <p:cNvSpPr txBox="1"/>
          <p:nvPr/>
        </p:nvSpPr>
        <p:spPr>
          <a:xfrm>
            <a:off x="899795" y="1203960"/>
            <a:ext cx="5080000" cy="337185"/>
          </a:xfrm>
          <a:prstGeom prst="rect">
            <a:avLst/>
          </a:prstGeom>
          <a:noFill/>
          <a:ln w="9525">
            <a:noFill/>
          </a:ln>
        </p:spPr>
        <p:txBody>
          <a:bodyPr>
            <a:spAutoFit/>
          </a:bodyPr>
          <a:p>
            <a:pPr marL="0" indent="0"/>
            <a:r>
              <a:rPr lang="en-US" sz="1600" b="1">
                <a:solidFill>
                  <a:srgbClr val="353535"/>
                </a:solidFill>
                <a:latin typeface="Times New Roman" panose="02020603050405020304" charset="0"/>
                <a:ea typeface="SimSun" panose="02010600030101010101" pitchFamily="2" charset="-122"/>
                <a:cs typeface="Times New Roman" panose="02020603050405020304" charset="0"/>
              </a:rPr>
              <a:t>Thiết kế mới với State Pattern</a:t>
            </a:r>
            <a:endParaRPr lang="en-US" sz="1600" b="1">
              <a:solidFill>
                <a:srgbClr val="353535"/>
              </a:solidFill>
              <a:latin typeface="Times New Roman" panose="02020603050405020304" charset="0"/>
              <a:ea typeface="SimSun" panose="02010600030101010101" pitchFamily="2" charset="-122"/>
              <a:cs typeface="Times New Roman" panose="02020603050405020304" charset="0"/>
            </a:endParaRPr>
          </a:p>
        </p:txBody>
      </p:sp>
      <p:sp>
        <p:nvSpPr>
          <p:cNvPr id="2" name="Text Box 1"/>
          <p:cNvSpPr txBox="1"/>
          <p:nvPr/>
        </p:nvSpPr>
        <p:spPr>
          <a:xfrm>
            <a:off x="755650" y="1779905"/>
            <a:ext cx="5080000" cy="1753235"/>
          </a:xfrm>
          <a:prstGeom prst="rect">
            <a:avLst/>
          </a:prstGeom>
          <a:noFill/>
          <a:ln w="9525">
            <a:noFill/>
          </a:ln>
        </p:spPr>
        <p:txBody>
          <a:bodyPr>
            <a:spAutoFit/>
          </a:bodyPr>
          <a:p>
            <a:pPr marL="0" indent="0"/>
            <a:r>
              <a:rPr lang="en-US" sz="1200" b="1">
                <a:solidFill>
                  <a:srgbClr val="252525"/>
                </a:solidFill>
                <a:latin typeface="Times New Roman" panose="02020603050405020304" charset="0"/>
                <a:cs typeface="serif" charset="0"/>
              </a:rPr>
              <a:t>1. Đầu tiên, chúng ta sẽ khởi tạo một State interface có chứa các phương thức cho mọi hành động trong Gumball Machine.</a:t>
            </a:r>
            <a:endParaRPr lang="en-US" sz="1200" b="1">
              <a:solidFill>
                <a:srgbClr val="252525"/>
              </a:solidFill>
              <a:latin typeface="Times New Roman" panose="02020603050405020304" charset="0"/>
              <a:cs typeface="serif" charset="0"/>
            </a:endParaRPr>
          </a:p>
          <a:p>
            <a:pPr marL="0" indent="0"/>
            <a:endParaRPr lang="en-US" sz="1200" b="1">
              <a:solidFill>
                <a:srgbClr val="252525"/>
              </a:solidFill>
              <a:latin typeface="Times New Roman" panose="02020603050405020304" charset="0"/>
              <a:cs typeface="serif" charset="0"/>
            </a:endParaRPr>
          </a:p>
          <a:p>
            <a:pPr marL="0" indent="0"/>
            <a:r>
              <a:rPr lang="en-US" sz="1200" b="1">
                <a:solidFill>
                  <a:srgbClr val="252525"/>
                </a:solidFill>
                <a:latin typeface="Times New Roman" panose="02020603050405020304" charset="0"/>
                <a:cs typeface="serif" charset="0"/>
              </a:rPr>
              <a:t>2. Sau đó, chúng ta sẽ triển khai lớp State cho từng trạng thái của máy. Các lớp này sẽ chịu trách nhiệm cho hành vi của máy khi nó ở trạng thái tương ứng.</a:t>
            </a:r>
            <a:endParaRPr lang="en-US" sz="1200" b="1">
              <a:solidFill>
                <a:srgbClr val="252525"/>
              </a:solidFill>
              <a:latin typeface="Times New Roman" panose="02020603050405020304" charset="0"/>
              <a:cs typeface="serif" charset="0"/>
            </a:endParaRPr>
          </a:p>
          <a:p>
            <a:pPr marL="0" indent="0"/>
            <a:endParaRPr lang="en-US" sz="1200" b="1">
              <a:solidFill>
                <a:srgbClr val="252525"/>
              </a:solidFill>
              <a:latin typeface="Times New Roman" panose="02020603050405020304" charset="0"/>
              <a:cs typeface="serif" charset="0"/>
            </a:endParaRPr>
          </a:p>
          <a:p>
            <a:pPr marL="0" indent="0"/>
            <a:r>
              <a:rPr lang="en-US" sz="1200" b="1">
                <a:solidFill>
                  <a:srgbClr val="252525"/>
                </a:solidFill>
                <a:latin typeface="Times New Roman" panose="02020603050405020304" charset="0"/>
                <a:cs typeface="serif" charset="0"/>
              </a:rPr>
              <a:t>3. Cuối cùng, chúng ta sẽ loại bỏ tất cả các code điều kiện (if) và thay vào đó ủy thác cho lớp State để thực hiện công việc </a:t>
            </a:r>
            <a:endParaRPr lang="en-US" sz="1200" b="1">
              <a:solidFill>
                <a:srgbClr val="252525"/>
              </a:solidFill>
              <a:latin typeface="Times New Roman" panose="02020603050405020304" charset="0"/>
              <a:cs typeface="serif"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a:t>Định nghĩa interface và class của State Pattern</a:t>
            </a:r>
            <a:endParaRPr lang="en-US"/>
          </a:p>
        </p:txBody>
      </p:sp>
      <p:sp>
        <p:nvSpPr>
          <p:cNvPr id="3" name="Text Placeholder 2"/>
          <p:cNvSpPr/>
          <p:nvPr>
            <p:ph type="body" idx="1"/>
          </p:nvPr>
        </p:nvSpPr>
        <p:spPr/>
        <p:txBody>
          <a:bodyPr/>
          <a:p>
            <a:endParaRPr lang="en-US"/>
          </a:p>
        </p:txBody>
      </p:sp>
      <p:sp>
        <p:nvSpPr>
          <p:cNvPr id="4" name="Slide Number Placeholder 3"/>
          <p:cNvSpPr>
            <a:spLocks noGrp="1"/>
          </p:cNvSpPr>
          <p:nvPr>
            <p:ph type="sldNum" idx="12"/>
          </p:nvPr>
        </p:nvSpPr>
        <p:spPr/>
        <p:txBody>
          <a:bodyPr/>
          <a:p>
            <a:pPr marL="0" lvl="0" indent="0" algn="ctr" rtl="0">
              <a:spcBef>
                <a:spcPts val="0"/>
              </a:spcBef>
              <a:spcAft>
                <a:spcPts val="0"/>
              </a:spcAft>
              <a:buNone/>
            </a:pPr>
            <a:fld id="{00000000-1234-1234-1234-123412341234}" type="slidenum">
              <a:rPr lang="en-GB"/>
            </a:fld>
            <a:endParaRPr lang="en-GB"/>
          </a:p>
        </p:txBody>
      </p:sp>
      <p:pic>
        <p:nvPicPr>
          <p:cNvPr id="6" name="Picture 6"/>
          <p:cNvPicPr>
            <a:picLocks noChangeAspect="1"/>
          </p:cNvPicPr>
          <p:nvPr/>
        </p:nvPicPr>
        <p:blipFill>
          <a:blip r:embed="rId1"/>
          <a:stretch>
            <a:fillRect/>
          </a:stretch>
        </p:blipFill>
        <p:spPr>
          <a:xfrm>
            <a:off x="1043940" y="1523365"/>
            <a:ext cx="6962775" cy="3226435"/>
          </a:xfrm>
          <a:prstGeom prst="rect">
            <a:avLst/>
          </a:prstGeom>
          <a:noFill/>
          <a:ln>
            <a:noFill/>
          </a:ln>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a:t>Implementing State classes</a:t>
            </a:r>
            <a:endParaRPr lang="en-US"/>
          </a:p>
        </p:txBody>
      </p:sp>
      <p:sp>
        <p:nvSpPr>
          <p:cNvPr id="3" name="Text Placeholder 2"/>
          <p:cNvSpPr/>
          <p:nvPr>
            <p:ph type="body" idx="1"/>
          </p:nvPr>
        </p:nvSpPr>
        <p:spPr/>
        <p:txBody>
          <a:bodyPr/>
          <a:p>
            <a:endParaRPr lang="en-US"/>
          </a:p>
        </p:txBody>
      </p:sp>
      <p:sp>
        <p:nvSpPr>
          <p:cNvPr id="4" name="Slide Number Placeholder 3"/>
          <p:cNvSpPr>
            <a:spLocks noGrp="1"/>
          </p:cNvSpPr>
          <p:nvPr>
            <p:ph type="sldNum" idx="12"/>
          </p:nvPr>
        </p:nvSpPr>
        <p:spPr/>
        <p:txBody>
          <a:bodyPr/>
          <a:p>
            <a:pPr marL="0" lvl="0" indent="0" algn="ctr" rtl="0">
              <a:spcBef>
                <a:spcPts val="0"/>
              </a:spcBef>
              <a:spcAft>
                <a:spcPts val="0"/>
              </a:spcAft>
              <a:buNone/>
            </a:pPr>
            <a:fld id="{00000000-1234-1234-1234-123412341234}" type="slidenum">
              <a:rPr lang="en-GB"/>
            </a:fld>
            <a:endParaRPr lang="en-GB"/>
          </a:p>
        </p:txBody>
      </p:sp>
      <p:pic>
        <p:nvPicPr>
          <p:cNvPr id="5" name="Picture 1"/>
          <p:cNvPicPr>
            <a:picLocks noChangeAspect="1"/>
          </p:cNvPicPr>
          <p:nvPr/>
        </p:nvPicPr>
        <p:blipFill>
          <a:blip r:embed="rId1"/>
          <a:stretch>
            <a:fillRect/>
          </a:stretch>
        </p:blipFill>
        <p:spPr>
          <a:xfrm>
            <a:off x="1587500" y="1343025"/>
            <a:ext cx="5685790" cy="3440430"/>
          </a:xfrm>
          <a:prstGeom prst="rect">
            <a:avLst/>
          </a:prstGeom>
          <a:noFill/>
          <a:ln>
            <a:noFill/>
          </a:ln>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329" name="Shape 329"/>
        <p:cNvGrpSpPr/>
        <p:nvPr/>
      </p:nvGrpSpPr>
      <p:grpSpPr>
        <a:xfrm>
          <a:off x="0" y="0"/>
          <a:ext cx="0" cy="0"/>
          <a:chOff x="0" y="0"/>
          <a:chExt cx="0" cy="0"/>
        </a:xfrm>
      </p:grpSpPr>
      <p:sp>
        <p:nvSpPr>
          <p:cNvPr id="330" name="Google Shape;330;p26"/>
          <p:cNvSpPr txBox="1"/>
          <p:nvPr>
            <p:ph type="ctrTitle" idx="4294967295"/>
          </p:nvPr>
        </p:nvSpPr>
        <p:spPr>
          <a:xfrm>
            <a:off x="685800" y="1583342"/>
            <a:ext cx="77724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000">
                <a:latin typeface="Times New Roman" panose="02020603050405020304" charset="0"/>
                <a:cs typeface="Times New Roman" panose="02020603050405020304" charset="0"/>
              </a:rPr>
              <a:t>cảm ơn thầy và các bạn đã theo dõi và lắng nghe</a:t>
            </a:r>
            <a:endParaRPr lang="en-US" sz="4000">
              <a:latin typeface="Times New Roman" panose="02020603050405020304" charset="0"/>
              <a:cs typeface="Times New Roman" panose="02020603050405020304" charset="0"/>
            </a:endParaRPr>
          </a:p>
        </p:txBody>
      </p:sp>
      <p:sp>
        <p:nvSpPr>
          <p:cNvPr id="332" name="Google Shape;332;p26"/>
          <p:cNvSpPr txBox="1"/>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20" name="Shape 220"/>
        <p:cNvGrpSpPr/>
        <p:nvPr/>
      </p:nvGrpSpPr>
      <p:grpSpPr>
        <a:xfrm>
          <a:off x="0" y="0"/>
          <a:ext cx="0" cy="0"/>
          <a:chOff x="0" y="0"/>
          <a:chExt cx="0" cy="0"/>
        </a:xfrm>
      </p:grpSpPr>
      <p:sp>
        <p:nvSpPr>
          <p:cNvPr id="221" name="Google Shape;221;p14"/>
          <p:cNvSpPr txBox="1"/>
          <p:nvPr>
            <p:ph type="ctrTitle" idx="4294967295"/>
          </p:nvPr>
        </p:nvSpPr>
        <p:spPr>
          <a:xfrm>
            <a:off x="827680" y="284714"/>
            <a:ext cx="7333800" cy="98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3600">
                <a:latin typeface="Times New Roman" panose="02020603050405020304" charset="0"/>
                <a:cs typeface="Times New Roman" panose="02020603050405020304" charset="0"/>
                <a:sym typeface="+mn-ea"/>
              </a:rPr>
              <a:t>THÀNH VIÊN NHÓM</a:t>
            </a:r>
            <a:endParaRPr lang="en-GB" sz="3600">
              <a:latin typeface="Times New Roman" panose="02020603050405020304" charset="0"/>
              <a:cs typeface="Times New Roman" panose="02020603050405020304" charset="0"/>
            </a:endParaRPr>
          </a:p>
        </p:txBody>
      </p:sp>
      <p:sp>
        <p:nvSpPr>
          <p:cNvPr id="222" name="Google Shape;222;p14"/>
          <p:cNvSpPr txBox="1"/>
          <p:nvPr>
            <p:ph type="subTitle" idx="4294967295"/>
          </p:nvPr>
        </p:nvSpPr>
        <p:spPr>
          <a:xfrm>
            <a:off x="905785" y="1707740"/>
            <a:ext cx="7333800" cy="2664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400">
                <a:solidFill>
                  <a:schemeClr val="bg1"/>
                </a:solidFill>
                <a:uFillTx/>
                <a:latin typeface="Times New Roman" panose="02020603050405020304" charset="0"/>
                <a:ea typeface="+mj-ea"/>
                <a:cs typeface="Times New Roman" panose="02020603050405020304" charset="0"/>
                <a:sym typeface="Karla" panose="020B0704020202020204"/>
              </a:rPr>
              <a:t>1. Võ Văn Thái : MSSV 2004110036</a:t>
            </a:r>
            <a:endParaRPr lang="en-US" sz="2400">
              <a:solidFill>
                <a:schemeClr val="bg1"/>
              </a:solidFill>
              <a:uFillTx/>
              <a:latin typeface="Times New Roman" panose="02020603050405020304" charset="0"/>
              <a:ea typeface="+mj-ea"/>
              <a:cs typeface="Times New Roman" panose="02020603050405020304" charset="0"/>
              <a:sym typeface="Karla" panose="020B0704020202020204"/>
            </a:endParaRPr>
          </a:p>
          <a:p>
            <a:pPr marL="0" lvl="0" indent="0" algn="l" rtl="0">
              <a:spcBef>
                <a:spcPts val="600"/>
              </a:spcBef>
              <a:spcAft>
                <a:spcPts val="0"/>
              </a:spcAft>
              <a:buNone/>
            </a:pPr>
            <a:r>
              <a:rPr lang="en-US" sz="2400">
                <a:solidFill>
                  <a:schemeClr val="bg1"/>
                </a:solidFill>
                <a:uFillTx/>
                <a:latin typeface="Times New Roman" panose="02020603050405020304" charset="0"/>
                <a:ea typeface="+mj-ea"/>
                <a:cs typeface="Times New Roman" panose="02020603050405020304" charset="0"/>
                <a:sym typeface="Karla" panose="020B0704020202020204"/>
              </a:rPr>
              <a:t>2. Nguyễn Văn Hoàng : MSSV 2010110039</a:t>
            </a:r>
            <a:endParaRPr lang="en-US" sz="2400">
              <a:solidFill>
                <a:schemeClr val="bg1"/>
              </a:solidFill>
              <a:uFillTx/>
              <a:latin typeface="Times New Roman" panose="02020603050405020304" charset="0"/>
              <a:ea typeface="+mj-ea"/>
              <a:cs typeface="Times New Roman" panose="02020603050405020304" charset="0"/>
              <a:sym typeface="Karla" panose="020B0704020202020204"/>
            </a:endParaRPr>
          </a:p>
          <a:p>
            <a:pPr marL="0" lvl="0" indent="0" algn="l" rtl="0">
              <a:spcBef>
                <a:spcPts val="600"/>
              </a:spcBef>
              <a:spcAft>
                <a:spcPts val="0"/>
              </a:spcAft>
              <a:buNone/>
            </a:pPr>
            <a:r>
              <a:rPr lang="en-US" sz="2400">
                <a:solidFill>
                  <a:schemeClr val="bg1"/>
                </a:solidFill>
                <a:uFillTx/>
                <a:latin typeface="Times New Roman" panose="02020603050405020304" charset="0"/>
                <a:ea typeface="+mj-ea"/>
                <a:cs typeface="Times New Roman" panose="02020603050405020304" charset="0"/>
                <a:sym typeface="Karla" panose="020B0704020202020204"/>
              </a:rPr>
              <a:t>3. Hồ Nguyễn Thanh Thắng : MSSV 2008110234</a:t>
            </a:r>
            <a:endParaRPr lang="en-US" sz="2400">
              <a:solidFill>
                <a:schemeClr val="bg1"/>
              </a:solidFill>
              <a:uFillTx/>
              <a:latin typeface="Times New Roman" panose="02020603050405020304" charset="0"/>
              <a:ea typeface="+mj-ea"/>
              <a:cs typeface="Times New Roman" panose="02020603050405020304" charset="0"/>
              <a:sym typeface="Karla" panose="020B0704020202020204"/>
            </a:endParaRPr>
          </a:p>
          <a:p>
            <a:pPr marL="0" lvl="0" indent="0" algn="l" rtl="0">
              <a:spcBef>
                <a:spcPts val="600"/>
              </a:spcBef>
              <a:spcAft>
                <a:spcPts val="0"/>
              </a:spcAft>
              <a:buNone/>
            </a:pPr>
            <a:r>
              <a:rPr lang="en-US" sz="2400">
                <a:solidFill>
                  <a:schemeClr val="bg1"/>
                </a:solidFill>
                <a:uFillTx/>
                <a:latin typeface="Times New Roman" panose="02020603050405020304" charset="0"/>
                <a:ea typeface="+mj-ea"/>
                <a:cs typeface="Times New Roman" panose="02020603050405020304" charset="0"/>
                <a:sym typeface="Karla" panose="020B0704020202020204"/>
              </a:rPr>
              <a:t>4. Huỳnh Nguyễn Minh Thiện : MSSV 2008110318</a:t>
            </a:r>
            <a:endParaRPr lang="en-US" sz="2400" b="1">
              <a:solidFill>
                <a:schemeClr val="bg1"/>
              </a:solidFill>
              <a:uFillTx/>
              <a:latin typeface="Times New Roman" panose="02020603050405020304" charset="0"/>
              <a:ea typeface="+mj-ea"/>
              <a:cs typeface="Times New Roman" panose="02020603050405020304" charset="0"/>
              <a:sym typeface="Karla" panose="020B0704020202020204"/>
            </a:endParaRPr>
          </a:p>
        </p:txBody>
      </p:sp>
      <p:sp>
        <p:nvSpPr>
          <p:cNvPr id="223" name="Google Shape;223;p14"/>
          <p:cNvSpPr/>
          <p:nvPr/>
        </p:nvSpPr>
        <p:spPr>
          <a:xfrm>
            <a:off x="6012180" y="627380"/>
            <a:ext cx="266065" cy="278765"/>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 name="Google Shape;224;p14"/>
          <p:cNvSpPr txBox="1"/>
          <p:nvPr>
            <p:ph type="sldNum" idx="12"/>
          </p:nvPr>
        </p:nvSpPr>
        <p:spPr>
          <a:xfrm>
            <a:off x="4298285" y="477271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48" name="Shape 248"/>
        <p:cNvGrpSpPr/>
        <p:nvPr/>
      </p:nvGrpSpPr>
      <p:grpSpPr>
        <a:xfrm>
          <a:off x="0" y="0"/>
          <a:ext cx="0" cy="0"/>
          <a:chOff x="0" y="0"/>
          <a:chExt cx="0" cy="0"/>
        </a:xfrm>
      </p:grpSpPr>
      <p:sp>
        <p:nvSpPr>
          <p:cNvPr id="249" name="Google Shape;249;p18"/>
          <p:cNvSpPr txBox="1"/>
          <p:nvPr>
            <p:ph type="ctrTitle" idx="4294967295"/>
          </p:nvPr>
        </p:nvSpPr>
        <p:spPr>
          <a:xfrm>
            <a:off x="1691575" y="339385"/>
            <a:ext cx="56211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6000">
                <a:latin typeface="Times New Roman" panose="02020603050405020304" charset="0"/>
                <a:cs typeface="Times New Roman" panose="02020603050405020304" charset="0"/>
              </a:rPr>
              <a:t>State pattern</a:t>
            </a:r>
            <a:endParaRPr lang="en-US" altLang="en-GB" sz="6000">
              <a:latin typeface="Times New Roman" panose="02020603050405020304" charset="0"/>
              <a:cs typeface="Times New Roman" panose="02020603050405020304" charset="0"/>
            </a:endParaRPr>
          </a:p>
        </p:txBody>
      </p:sp>
      <p:sp>
        <p:nvSpPr>
          <p:cNvPr id="250" name="Google Shape;250;p18"/>
          <p:cNvSpPr txBox="1"/>
          <p:nvPr>
            <p:ph type="subTitle" idx="4294967295"/>
          </p:nvPr>
        </p:nvSpPr>
        <p:spPr>
          <a:xfrm>
            <a:off x="1761425" y="1635459"/>
            <a:ext cx="56211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2000">
                <a:solidFill>
                  <a:srgbClr val="434343"/>
                </a:solidFill>
                <a:latin typeface="Times New Roman" panose="02020603050405020304" charset="0"/>
                <a:cs typeface="Times New Roman" panose="02020603050405020304" charset="0"/>
              </a:rPr>
              <a:t>1. State pattern là gì ?</a:t>
            </a:r>
            <a:endParaRPr lang="en-US" sz="2000">
              <a:solidFill>
                <a:srgbClr val="434343"/>
              </a:solidFill>
              <a:latin typeface="Times New Roman" panose="02020603050405020304" charset="0"/>
              <a:cs typeface="Times New Roman" panose="02020603050405020304" charset="0"/>
            </a:endParaRPr>
          </a:p>
          <a:p>
            <a:pPr marL="0" lvl="0" indent="0" algn="ctr" rtl="0">
              <a:spcBef>
                <a:spcPts val="600"/>
              </a:spcBef>
              <a:spcAft>
                <a:spcPts val="0"/>
              </a:spcAft>
              <a:buNone/>
            </a:pPr>
            <a:r>
              <a:rPr lang="en-US" sz="2000">
                <a:solidFill>
                  <a:srgbClr val="434343"/>
                </a:solidFill>
                <a:latin typeface="Times New Roman" panose="02020603050405020304" charset="0"/>
                <a:cs typeface="Times New Roman" panose="02020603050405020304" charset="0"/>
              </a:rPr>
              <a:t>2. Sơ đồ UML của State Pattern</a:t>
            </a:r>
            <a:endParaRPr lang="en-US" sz="2000">
              <a:solidFill>
                <a:srgbClr val="434343"/>
              </a:solidFill>
              <a:latin typeface="Times New Roman" panose="02020603050405020304" charset="0"/>
              <a:cs typeface="Times New Roman" panose="02020603050405020304" charset="0"/>
            </a:endParaRPr>
          </a:p>
          <a:p>
            <a:pPr marL="0" lvl="0" indent="0" algn="ctr" rtl="0">
              <a:spcBef>
                <a:spcPts val="600"/>
              </a:spcBef>
              <a:spcAft>
                <a:spcPts val="0"/>
              </a:spcAft>
              <a:buNone/>
            </a:pPr>
            <a:r>
              <a:rPr lang="en-US" sz="2000">
                <a:solidFill>
                  <a:srgbClr val="434343"/>
                </a:solidFill>
                <a:latin typeface="Times New Roman" panose="02020603050405020304" charset="0"/>
                <a:cs typeface="Times New Roman" panose="02020603050405020304" charset="0"/>
              </a:rPr>
              <a:t>3. Ưu điểm và nhược điểm của State Pattern là gì?</a:t>
            </a:r>
            <a:endParaRPr lang="en-US" sz="2000">
              <a:solidFill>
                <a:srgbClr val="434343"/>
              </a:solidFill>
              <a:latin typeface="Times New Roman" panose="02020603050405020304" charset="0"/>
              <a:cs typeface="Times New Roman" panose="02020603050405020304" charset="0"/>
            </a:endParaRPr>
          </a:p>
          <a:p>
            <a:pPr marL="0" lvl="0" indent="0" algn="ctr" rtl="0">
              <a:spcBef>
                <a:spcPts val="600"/>
              </a:spcBef>
              <a:spcAft>
                <a:spcPts val="0"/>
              </a:spcAft>
              <a:buNone/>
            </a:pPr>
            <a:r>
              <a:rPr lang="en-US" sz="2000">
                <a:solidFill>
                  <a:srgbClr val="434343"/>
                </a:solidFill>
                <a:latin typeface="Times New Roman" panose="02020603050405020304" charset="0"/>
                <a:cs typeface="Times New Roman" panose="02020603050405020304" charset="0"/>
              </a:rPr>
              <a:t>4. Sử dụng State Pattern khi nào?</a:t>
            </a:r>
            <a:endParaRPr lang="en-US" sz="2000">
              <a:solidFill>
                <a:srgbClr val="434343"/>
              </a:solidFill>
              <a:latin typeface="Times New Roman" panose="02020603050405020304" charset="0"/>
              <a:cs typeface="Times New Roman" panose="02020603050405020304" charset="0"/>
            </a:endParaRPr>
          </a:p>
          <a:p>
            <a:pPr marL="0" lvl="0" indent="0" algn="ctr" rtl="0">
              <a:spcBef>
                <a:spcPts val="600"/>
              </a:spcBef>
              <a:spcAft>
                <a:spcPts val="0"/>
              </a:spcAft>
              <a:buNone/>
            </a:pPr>
            <a:r>
              <a:rPr lang="en-GB" sz="2000">
                <a:solidFill>
                  <a:schemeClr val="tx1"/>
                </a:solidFill>
                <a:latin typeface="Times New Roman" panose="02020603050405020304" charset="0"/>
                <a:cs typeface="Times New Roman" panose="02020603050405020304" charset="0"/>
                <a:sym typeface="+mn-ea"/>
              </a:rPr>
              <a:t>5. Strategy</a:t>
            </a:r>
            <a:r>
              <a:rPr lang="en-US" altLang="en-GB" sz="2000">
                <a:solidFill>
                  <a:schemeClr val="tx1"/>
                </a:solidFill>
                <a:latin typeface="Times New Roman" panose="02020603050405020304" charset="0"/>
                <a:cs typeface="Times New Roman" panose="02020603050405020304" charset="0"/>
                <a:sym typeface="+mn-ea"/>
              </a:rPr>
              <a:t> vs</a:t>
            </a:r>
            <a:r>
              <a:rPr lang="en-GB" sz="2000">
                <a:solidFill>
                  <a:schemeClr val="tx1"/>
                </a:solidFill>
                <a:latin typeface="Times New Roman" panose="02020603050405020304" charset="0"/>
                <a:cs typeface="Times New Roman" panose="02020603050405020304" charset="0"/>
                <a:sym typeface="+mn-ea"/>
              </a:rPr>
              <a:t> State.</a:t>
            </a:r>
            <a:endParaRPr lang="en-GB" sz="2000">
              <a:solidFill>
                <a:schemeClr val="tx1"/>
              </a:solidFill>
              <a:latin typeface="Times New Roman" panose="02020603050405020304" charset="0"/>
              <a:cs typeface="Times New Roman" panose="02020603050405020304" charset="0"/>
              <a:sym typeface="+mn-ea"/>
            </a:endParaRPr>
          </a:p>
          <a:p>
            <a:pPr marL="0" lvl="0" indent="0" algn="ctr" rtl="0">
              <a:spcBef>
                <a:spcPts val="600"/>
              </a:spcBef>
              <a:spcAft>
                <a:spcPts val="0"/>
              </a:spcAft>
              <a:buNone/>
            </a:pPr>
            <a:r>
              <a:rPr lang="en-US" altLang="en-GB" sz="2000">
                <a:solidFill>
                  <a:schemeClr val="tx1"/>
                </a:solidFill>
                <a:latin typeface="Times New Roman" panose="02020603050405020304" charset="0"/>
                <a:cs typeface="Times New Roman" panose="02020603050405020304" charset="0"/>
                <a:sym typeface="+mn-ea"/>
              </a:rPr>
              <a:t>6.Code minh họa</a:t>
            </a:r>
            <a:endParaRPr lang="en-US" altLang="en-GB" sz="2000">
              <a:solidFill>
                <a:schemeClr val="tx1"/>
              </a:solidFill>
              <a:latin typeface="Times New Roman" panose="02020603050405020304" charset="0"/>
              <a:cs typeface="Times New Roman" panose="02020603050405020304" charset="0"/>
              <a:sym typeface="+mn-ea"/>
            </a:endParaRPr>
          </a:p>
          <a:p>
            <a:pPr marL="0" lvl="0" indent="0" algn="ctr" rtl="0">
              <a:spcBef>
                <a:spcPts val="600"/>
              </a:spcBef>
              <a:spcAft>
                <a:spcPts val="0"/>
              </a:spcAft>
              <a:buNone/>
            </a:pPr>
            <a:endParaRPr lang="en-US" altLang="en-GB" sz="2000">
              <a:latin typeface="Times New Roman" panose="02020603050405020304" charset="0"/>
              <a:cs typeface="Times New Roman" panose="02020603050405020304" charset="0"/>
            </a:endParaRPr>
          </a:p>
          <a:p>
            <a:pPr marL="0" lvl="0" indent="0" algn="ctr" rtl="0">
              <a:spcBef>
                <a:spcPts val="600"/>
              </a:spcBef>
              <a:spcAft>
                <a:spcPts val="0"/>
              </a:spcAft>
              <a:buNone/>
            </a:pPr>
            <a:endParaRPr lang="en-GB" sz="1800">
              <a:solidFill>
                <a:schemeClr val="tx1"/>
              </a:solidFill>
              <a:latin typeface="Times New Roman" panose="02020603050405020304" charset="0"/>
              <a:cs typeface="Times New Roman" panose="02020603050405020304" charset="0"/>
              <a:sym typeface="+mn-ea"/>
            </a:endParaRPr>
          </a:p>
          <a:p>
            <a:pPr marL="0" lvl="0" indent="0" algn="ctr" rtl="0">
              <a:spcBef>
                <a:spcPts val="600"/>
              </a:spcBef>
              <a:spcAft>
                <a:spcPts val="0"/>
              </a:spcAft>
              <a:buNone/>
            </a:pPr>
            <a:endParaRPr lang="en-GB" sz="1800">
              <a:solidFill>
                <a:schemeClr val="tx1"/>
              </a:solidFill>
              <a:latin typeface="Times New Roman" panose="02020603050405020304" charset="0"/>
              <a:cs typeface="Times New Roman" panose="02020603050405020304" charset="0"/>
            </a:endParaRPr>
          </a:p>
          <a:p>
            <a:pPr marL="0" lvl="0" indent="0" algn="ctr" rtl="0">
              <a:spcBef>
                <a:spcPts val="600"/>
              </a:spcBef>
              <a:spcAft>
                <a:spcPts val="0"/>
              </a:spcAft>
              <a:buNone/>
            </a:pPr>
            <a:endParaRPr lang="en-GB" sz="1800">
              <a:solidFill>
                <a:schemeClr val="tx1"/>
              </a:solidFill>
              <a:latin typeface="Times New Roman" panose="02020603050405020304" charset="0"/>
              <a:cs typeface="Times New Roman" panose="02020603050405020304" charset="0"/>
            </a:endParaRPr>
          </a:p>
        </p:txBody>
      </p:sp>
      <p:grpSp>
        <p:nvGrpSpPr>
          <p:cNvPr id="252" name="Google Shape;252;p18"/>
          <p:cNvGrpSpPr/>
          <p:nvPr/>
        </p:nvGrpSpPr>
        <p:grpSpPr>
          <a:xfrm>
            <a:off x="1824990" y="771525"/>
            <a:ext cx="371475" cy="365760"/>
            <a:chOff x="6654650" y="3665275"/>
            <a:chExt cx="409100" cy="409125"/>
          </a:xfrm>
        </p:grpSpPr>
        <p:sp>
          <p:nvSpPr>
            <p:cNvPr id="253" name="Google Shape;253;p18"/>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 name="Google Shape;254;p18"/>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5" name="Google Shape;255;p18"/>
          <p:cNvGrpSpPr/>
          <p:nvPr/>
        </p:nvGrpSpPr>
        <p:grpSpPr>
          <a:xfrm rot="16417025">
            <a:off x="2058121" y="1023863"/>
            <a:ext cx="219610" cy="219614"/>
            <a:chOff x="581250" y="4634875"/>
            <a:chExt cx="120300" cy="120300"/>
          </a:xfrm>
        </p:grpSpPr>
        <p:sp>
          <p:nvSpPr>
            <p:cNvPr id="257" name="Google Shape;257;p18"/>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 name="Google Shape;258;p18"/>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 name="Google Shape;259;p18"/>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60" name="Google Shape;260;p18"/>
          <p:cNvSpPr/>
          <p:nvPr/>
        </p:nvSpPr>
        <p:spPr>
          <a:xfrm>
            <a:off x="6732542" y="771331"/>
            <a:ext cx="397233" cy="37929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 name="Google Shape;264;p18"/>
          <p:cNvSpPr txBox="1"/>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0">
                                            <p:txEl>
                                              <p:pRg st="0" end="0"/>
                                            </p:txEl>
                                          </p:spTgt>
                                        </p:tgtEl>
                                        <p:attrNameLst>
                                          <p:attrName>style.visibility</p:attrName>
                                        </p:attrNameLst>
                                      </p:cBhvr>
                                      <p:to>
                                        <p:strVal val="visible"/>
                                      </p:to>
                                    </p:set>
                                    <p:animEffect transition="in" filter="fade">
                                      <p:cBhvr>
                                        <p:cTn id="7" dur="500"/>
                                        <p:tgtEl>
                                          <p:spTgt spid="25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0">
                                            <p:txEl>
                                              <p:pRg st="1" end="1"/>
                                            </p:txEl>
                                          </p:spTgt>
                                        </p:tgtEl>
                                        <p:attrNameLst>
                                          <p:attrName>style.visibility</p:attrName>
                                        </p:attrNameLst>
                                      </p:cBhvr>
                                      <p:to>
                                        <p:strVal val="visible"/>
                                      </p:to>
                                    </p:set>
                                    <p:animEffect transition="in" filter="fade">
                                      <p:cBhvr>
                                        <p:cTn id="10" dur="500"/>
                                        <p:tgtEl>
                                          <p:spTgt spid="250">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0">
                                            <p:txEl>
                                              <p:pRg st="2" end="2"/>
                                            </p:txEl>
                                          </p:spTgt>
                                        </p:tgtEl>
                                        <p:attrNameLst>
                                          <p:attrName>style.visibility</p:attrName>
                                        </p:attrNameLst>
                                      </p:cBhvr>
                                      <p:to>
                                        <p:strVal val="visible"/>
                                      </p:to>
                                    </p:set>
                                    <p:animEffect transition="in" filter="fade">
                                      <p:cBhvr>
                                        <p:cTn id="13" dur="500"/>
                                        <p:tgtEl>
                                          <p:spTgt spid="250">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0">
                                            <p:txEl>
                                              <p:pRg st="3" end="3"/>
                                            </p:txEl>
                                          </p:spTgt>
                                        </p:tgtEl>
                                        <p:attrNameLst>
                                          <p:attrName>style.visibility</p:attrName>
                                        </p:attrNameLst>
                                      </p:cBhvr>
                                      <p:to>
                                        <p:strVal val="visible"/>
                                      </p:to>
                                    </p:set>
                                    <p:animEffect transition="in" filter="fade">
                                      <p:cBhvr>
                                        <p:cTn id="16" dur="500"/>
                                        <p:tgtEl>
                                          <p:spTgt spid="250">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50">
                                            <p:txEl>
                                              <p:pRg st="4" end="4"/>
                                            </p:txEl>
                                          </p:spTgt>
                                        </p:tgtEl>
                                        <p:attrNameLst>
                                          <p:attrName>style.visibility</p:attrName>
                                        </p:attrNameLst>
                                      </p:cBhvr>
                                      <p:to>
                                        <p:strVal val="visible"/>
                                      </p:to>
                                    </p:set>
                                    <p:animEffect transition="in" filter="fade">
                                      <p:cBhvr>
                                        <p:cTn id="19" dur="500"/>
                                        <p:tgtEl>
                                          <p:spTgt spid="250">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50">
                                            <p:txEl>
                                              <p:pRg st="5" end="5"/>
                                            </p:txEl>
                                          </p:spTgt>
                                        </p:tgtEl>
                                        <p:attrNameLst>
                                          <p:attrName>style.visibility</p:attrName>
                                        </p:attrNameLst>
                                      </p:cBhvr>
                                      <p:to>
                                        <p:strVal val="visible"/>
                                      </p:to>
                                    </p:set>
                                    <p:animEffect transition="in" filter="fade">
                                      <p:cBhvr>
                                        <p:cTn id="22" dur="500"/>
                                        <p:tgtEl>
                                          <p:spTgt spid="25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11" name="Shape 211"/>
        <p:cNvGrpSpPr/>
        <p:nvPr/>
      </p:nvGrpSpPr>
      <p:grpSpPr>
        <a:xfrm>
          <a:off x="0" y="0"/>
          <a:ext cx="0" cy="0"/>
          <a:chOff x="0" y="0"/>
          <a:chExt cx="0" cy="0"/>
        </a:xfrm>
      </p:grpSpPr>
      <p:sp>
        <p:nvSpPr>
          <p:cNvPr id="212" name="Google Shape;212;p13"/>
          <p:cNvSpPr txBox="1"/>
          <p:nvPr>
            <p:ph type="title"/>
          </p:nvPr>
        </p:nvSpPr>
        <p:spPr>
          <a:xfrm>
            <a:off x="457200" y="-1"/>
            <a:ext cx="8229600" cy="106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latin typeface="Times New Roman" panose="02020603050405020304" charset="0"/>
                <a:cs typeface="Times New Roman" panose="02020603050405020304" charset="0"/>
              </a:rPr>
              <a:t>1. </a:t>
            </a:r>
            <a:r>
              <a:rPr lang="en-US">
                <a:solidFill>
                  <a:schemeClr val="bg1"/>
                </a:solidFill>
                <a:latin typeface="Times New Roman" panose="02020603050405020304" charset="0"/>
                <a:cs typeface="Times New Roman" panose="02020603050405020304" charset="0"/>
                <a:sym typeface="+mn-ea"/>
              </a:rPr>
              <a:t>State pattern là gì ?</a:t>
            </a:r>
            <a:endParaRPr lang="en-US" altLang="en-GB">
              <a:solidFill>
                <a:schemeClr val="bg1"/>
              </a:solidFill>
              <a:latin typeface="Times New Roman" panose="02020603050405020304" charset="0"/>
              <a:cs typeface="Times New Roman" panose="02020603050405020304" charset="0"/>
            </a:endParaRPr>
          </a:p>
        </p:txBody>
      </p:sp>
      <p:sp>
        <p:nvSpPr>
          <p:cNvPr id="216" name="Google Shape;216;p13"/>
          <p:cNvSpPr txBox="1"/>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GB"/>
            </a:fld>
            <a:endParaRPr lang="en-GB"/>
          </a:p>
        </p:txBody>
      </p:sp>
      <p:sp>
        <p:nvSpPr>
          <p:cNvPr id="2" name="Text Placeholder 1"/>
          <p:cNvSpPr/>
          <p:nvPr>
            <p:ph type="body" idx="2"/>
          </p:nvPr>
        </p:nvSpPr>
        <p:spPr>
          <a:xfrm>
            <a:off x="611505" y="1348105"/>
            <a:ext cx="7473950" cy="1823720"/>
          </a:xfrm>
        </p:spPr>
        <p:txBody>
          <a:bodyPr/>
          <a:p>
            <a:r>
              <a:rPr lang="en-US">
                <a:latin typeface="Times New Roman" panose="02020603050405020304" charset="0"/>
                <a:cs typeface="Times New Roman" panose="02020603050405020304" charset="0"/>
              </a:rPr>
              <a:t>State Pattern là một trong những Pattern thuộc nhóm hành vi (Behavior Pattern)</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Nó cho phép một đối tượng thay đổi hành vi của nó khi trạng thái hiện tại của nó thay đổi.</a:t>
            </a:r>
            <a:r>
              <a:rPr lang="en-US"/>
              <a:t> </a:t>
            </a:r>
            <a:endParaRPr lang="en-US"/>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41" name="Shape 241"/>
        <p:cNvGrpSpPr/>
        <p:nvPr/>
      </p:nvGrpSpPr>
      <p:grpSpPr>
        <a:xfrm>
          <a:off x="0" y="0"/>
          <a:ext cx="0" cy="0"/>
          <a:chOff x="0" y="0"/>
          <a:chExt cx="0" cy="0"/>
        </a:xfrm>
      </p:grpSpPr>
      <p:sp>
        <p:nvSpPr>
          <p:cNvPr id="242" name="Google Shape;242;p17"/>
          <p:cNvSpPr txBox="1"/>
          <p:nvPr>
            <p:ph type="title"/>
          </p:nvPr>
        </p:nvSpPr>
        <p:spPr>
          <a:xfrm>
            <a:off x="426720" y="0"/>
            <a:ext cx="5612765" cy="10636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solidFill>
                  <a:schemeClr val="bg1"/>
                </a:solidFill>
                <a:latin typeface="Times New Roman" panose="02020603050405020304" charset="0"/>
                <a:cs typeface="Times New Roman" panose="02020603050405020304" charset="0"/>
                <a:sym typeface="+mn-ea"/>
              </a:rPr>
              <a:t>2. Sơ đồ UML của State Pattern</a:t>
            </a:r>
            <a:endParaRPr lang="en-US">
              <a:solidFill>
                <a:schemeClr val="bg1"/>
              </a:solidFill>
              <a:latin typeface="Times New Roman" panose="02020603050405020304" charset="0"/>
              <a:cs typeface="Times New Roman" panose="02020603050405020304" charset="0"/>
              <a:sym typeface="+mn-ea"/>
            </a:endParaRPr>
          </a:p>
        </p:txBody>
      </p:sp>
      <p:sp>
        <p:nvSpPr>
          <p:cNvPr id="243" name="Google Shape;243;p17"/>
          <p:cNvSpPr txBox="1"/>
          <p:nvPr>
            <p:ph type="body" idx="1"/>
          </p:nvPr>
        </p:nvSpPr>
        <p:spPr>
          <a:xfrm>
            <a:off x="868550" y="1411400"/>
            <a:ext cx="7407000" cy="3514500"/>
          </a:xfrm>
          <a:prstGeom prst="rect">
            <a:avLst/>
          </a:prstGeom>
        </p:spPr>
        <p:txBody>
          <a:bodyPr spcFirstLastPara="1" wrap="square" lIns="91425" tIns="91425" rIns="91425" bIns="91425" anchor="t" anchorCtr="0">
            <a:noAutofit/>
          </a:bodyPr>
          <a:lstStyle/>
          <a:p>
            <a:pPr marL="457200" lvl="0" indent="-406400" algn="l" rtl="0">
              <a:spcBef>
                <a:spcPts val="600"/>
              </a:spcBef>
              <a:spcAft>
                <a:spcPts val="0"/>
              </a:spcAft>
              <a:buSzPts val="2800"/>
              <a:buChar char="×"/>
            </a:pPr>
            <a:endParaRPr lang="en-GB"/>
          </a:p>
        </p:txBody>
      </p:sp>
      <p:sp>
        <p:nvSpPr>
          <p:cNvPr id="244" name="Google Shape;244;p17"/>
          <p:cNvSpPr txBox="1"/>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GB"/>
            </a:fld>
            <a:endParaRPr lang="en-GB"/>
          </a:p>
        </p:txBody>
      </p:sp>
      <p:pic>
        <p:nvPicPr>
          <p:cNvPr id="2" name="Picture 1"/>
          <p:cNvPicPr>
            <a:picLocks noChangeAspect="1"/>
          </p:cNvPicPr>
          <p:nvPr/>
        </p:nvPicPr>
        <p:blipFill>
          <a:blip r:embed="rId1"/>
          <a:stretch>
            <a:fillRect/>
          </a:stretch>
        </p:blipFill>
        <p:spPr>
          <a:xfrm>
            <a:off x="426720" y="1131570"/>
            <a:ext cx="7077710" cy="3695065"/>
          </a:xfrm>
          <a:prstGeom prst="rect">
            <a:avLst/>
          </a:prstGeom>
          <a:noFill/>
          <a:ln>
            <a:noFill/>
          </a:ln>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9EE256"/>
            </a:gs>
            <a:gs pos="100000">
              <a:srgbClr val="52762D"/>
            </a:gs>
          </a:gsLst>
          <a:lin scaled="0"/>
        </a:gradFill>
        <a:effectLst/>
      </p:bgPr>
    </p:bg>
    <p:spTree>
      <p:nvGrpSpPr>
        <p:cNvPr id="241" name="Shape 241"/>
        <p:cNvGrpSpPr/>
        <p:nvPr/>
      </p:nvGrpSpPr>
      <p:grpSpPr>
        <a:xfrm>
          <a:off x="0" y="0"/>
          <a:ext cx="0" cy="0"/>
          <a:chOff x="0" y="0"/>
          <a:chExt cx="0" cy="0"/>
        </a:xfrm>
      </p:grpSpPr>
      <p:sp>
        <p:nvSpPr>
          <p:cNvPr id="242" name="Google Shape;242;p17"/>
          <p:cNvSpPr txBox="1"/>
          <p:nvPr>
            <p:ph type="title"/>
          </p:nvPr>
        </p:nvSpPr>
        <p:spPr>
          <a:xfrm>
            <a:off x="426720" y="0"/>
            <a:ext cx="5612765" cy="10636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solidFill>
                  <a:schemeClr val="bg1"/>
                </a:solidFill>
                <a:latin typeface="Times New Roman" panose="02020603050405020304" charset="0"/>
                <a:cs typeface="Times New Roman" panose="02020603050405020304" charset="0"/>
                <a:sym typeface="+mn-ea"/>
              </a:rPr>
              <a:t>2. Sơ đồ UML của State Pattern</a:t>
            </a:r>
            <a:endParaRPr lang="en-US">
              <a:solidFill>
                <a:schemeClr val="bg1"/>
              </a:solidFill>
              <a:latin typeface="Times New Roman" panose="02020603050405020304" charset="0"/>
              <a:cs typeface="Times New Roman" panose="02020603050405020304" charset="0"/>
              <a:sym typeface="+mn-ea"/>
            </a:endParaRPr>
          </a:p>
        </p:txBody>
      </p:sp>
      <p:sp>
        <p:nvSpPr>
          <p:cNvPr id="243" name="Google Shape;243;p17"/>
          <p:cNvSpPr txBox="1"/>
          <p:nvPr>
            <p:ph type="body" idx="1"/>
          </p:nvPr>
        </p:nvSpPr>
        <p:spPr>
          <a:xfrm>
            <a:off x="539750" y="1707515"/>
            <a:ext cx="7764145" cy="1386840"/>
          </a:xfrm>
          <a:prstGeom prst="rect">
            <a:avLst/>
          </a:prstGeom>
        </p:spPr>
        <p:txBody>
          <a:bodyPr spcFirstLastPara="1" wrap="square" lIns="91425" tIns="91425" rIns="91425" bIns="91425" anchor="t" anchorCtr="0">
            <a:noAutofit/>
          </a:bodyPr>
          <a:lstStyle/>
          <a:p>
            <a:pPr marL="457200" lvl="0" indent="-406400" algn="l" rtl="0">
              <a:spcBef>
                <a:spcPts val="600"/>
              </a:spcBef>
              <a:spcAft>
                <a:spcPts val="0"/>
              </a:spcAft>
              <a:buSzPts val="2800"/>
              <a:buChar char="×"/>
            </a:pPr>
            <a:r>
              <a:rPr lang="en-GB" sz="1600">
                <a:latin typeface="Times New Roman" panose="02020603050405020304" charset="0"/>
                <a:cs typeface="Times New Roman" panose="02020603050405020304" charset="0"/>
              </a:rPr>
              <a:t>Context là một class có code phụ thuộc với state </a:t>
            </a:r>
            <a:endParaRPr lang="en-GB" sz="1600">
              <a:latin typeface="Times New Roman" panose="02020603050405020304" charset="0"/>
              <a:cs typeface="Times New Roman" panose="02020603050405020304" charset="0"/>
            </a:endParaRPr>
          </a:p>
          <a:p>
            <a:pPr marL="457200" lvl="0" indent="-406400" algn="l" rtl="0">
              <a:spcBef>
                <a:spcPts val="600"/>
              </a:spcBef>
              <a:spcAft>
                <a:spcPts val="0"/>
              </a:spcAft>
              <a:buSzPts val="2800"/>
              <a:buChar char="×"/>
            </a:pPr>
            <a:r>
              <a:rPr lang="en-GB" sz="1600">
                <a:latin typeface="Times New Roman" panose="02020603050405020304" charset="0"/>
                <a:cs typeface="Times New Roman" panose="02020603050405020304" charset="0"/>
              </a:rPr>
              <a:t>State : là một interface hoặc abstract class xác định các đặc tính cơ bản của tất cả các đối tượng ConcreteState. </a:t>
            </a:r>
            <a:endParaRPr lang="en-GB" sz="1600">
              <a:latin typeface="Times New Roman" panose="02020603050405020304" charset="0"/>
              <a:cs typeface="Times New Roman" panose="02020603050405020304" charset="0"/>
            </a:endParaRPr>
          </a:p>
          <a:p>
            <a:pPr marL="457200" lvl="0" indent="-406400" algn="l" rtl="0">
              <a:spcBef>
                <a:spcPts val="600"/>
              </a:spcBef>
              <a:spcAft>
                <a:spcPts val="0"/>
              </a:spcAft>
              <a:buSzPts val="2800"/>
              <a:buChar char="×"/>
            </a:pPr>
            <a:r>
              <a:rPr lang="en-GB" sz="1600">
                <a:latin typeface="Times New Roman" panose="02020603050405020304" charset="0"/>
                <a:cs typeface="Times New Roman" panose="02020603050405020304" charset="0"/>
              </a:rPr>
              <a:t>ConcreteState : là lớp cụ thể của state ứng với từng trạng thái </a:t>
            </a:r>
            <a:endParaRPr lang="en-GB" sz="1600">
              <a:latin typeface="Times New Roman" panose="02020603050405020304" charset="0"/>
              <a:cs typeface="Times New Roman" panose="02020603050405020304" charset="0"/>
            </a:endParaRPr>
          </a:p>
          <a:p>
            <a:pPr marL="50800" lvl="0" indent="0" algn="l" rtl="0">
              <a:spcBef>
                <a:spcPts val="600"/>
              </a:spcBef>
              <a:spcAft>
                <a:spcPts val="0"/>
              </a:spcAft>
              <a:buSzPts val="2800"/>
              <a:buNone/>
            </a:pPr>
            <a:endParaRPr lang="en-GB" sz="1600">
              <a:latin typeface="Times New Roman" panose="02020603050405020304" charset="0"/>
              <a:cs typeface="Times New Roman" panose="02020603050405020304" charset="0"/>
            </a:endParaRPr>
          </a:p>
        </p:txBody>
      </p:sp>
      <p:sp>
        <p:nvSpPr>
          <p:cNvPr id="244" name="Google Shape;244;p17"/>
          <p:cNvSpPr txBox="1"/>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GB"/>
            </a:fld>
            <a:endParaRPr lang="en-GB"/>
          </a:p>
        </p:txBody>
      </p:sp>
      <p:sp>
        <p:nvSpPr>
          <p:cNvPr id="2" name="Text Box 1"/>
          <p:cNvSpPr txBox="1"/>
          <p:nvPr/>
        </p:nvSpPr>
        <p:spPr>
          <a:xfrm>
            <a:off x="683895" y="1201420"/>
            <a:ext cx="3738880" cy="368300"/>
          </a:xfrm>
          <a:prstGeom prst="rect">
            <a:avLst/>
          </a:prstGeom>
          <a:noFill/>
        </p:spPr>
        <p:txBody>
          <a:bodyPr wrap="none" rtlCol="0">
            <a:spAutoFit/>
          </a:bodyPr>
          <a:p>
            <a:pPr algn="l"/>
            <a:r>
              <a:rPr lang="en-US" sz="1800">
                <a:latin typeface="Times New Roman" panose="02020603050405020304" charset="0"/>
                <a:cs typeface="Times New Roman" panose="02020603050405020304" charset="0"/>
              </a:rPr>
              <a:t>Các thành phần tham gia State Pattern:</a:t>
            </a:r>
            <a:endParaRPr lang="en-US" sz="1800">
              <a:latin typeface="Times New Roman" panose="02020603050405020304" charset="0"/>
              <a:cs typeface="Times New Roman" panose="02020603050405020304" charset="0"/>
            </a:endParaRPr>
          </a:p>
        </p:txBody>
      </p:sp>
      <p:sp>
        <p:nvSpPr>
          <p:cNvPr id="3" name="Google Shape;243;p17"/>
          <p:cNvSpPr txBox="1"/>
          <p:nvPr/>
        </p:nvSpPr>
        <p:spPr>
          <a:xfrm>
            <a:off x="539750" y="1707515"/>
            <a:ext cx="7764145" cy="162115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600"/>
              </a:spcBef>
              <a:spcAft>
                <a:spcPts val="0"/>
              </a:spcAft>
              <a:buClr>
                <a:schemeClr val="accent1"/>
              </a:buClr>
              <a:buSzPts val="2800"/>
              <a:buFont typeface="Varela Round" panose="00000500000000000000"/>
              <a:buChar char="×"/>
              <a:defRPr sz="2800" b="0" i="0" u="none" strike="noStrike" cap="none">
                <a:solidFill>
                  <a:srgbClr val="546973"/>
                </a:solidFill>
                <a:latin typeface="Varela Round" panose="00000500000000000000"/>
                <a:ea typeface="Varela Round" panose="00000500000000000000"/>
                <a:cs typeface="Varela Round" panose="00000500000000000000"/>
                <a:sym typeface="Varela Round" panose="00000500000000000000"/>
              </a:defRPr>
            </a:lvl1pPr>
            <a:lvl2pPr marL="914400" marR="0" lvl="1" indent="-406400" algn="l" rtl="0">
              <a:lnSpc>
                <a:spcPct val="100000"/>
              </a:lnSpc>
              <a:spcBef>
                <a:spcPts val="0"/>
              </a:spcBef>
              <a:spcAft>
                <a:spcPts val="0"/>
              </a:spcAft>
              <a:buClr>
                <a:schemeClr val="accent1"/>
              </a:buClr>
              <a:buSzPts val="2800"/>
              <a:buFont typeface="Varela Round" panose="00000500000000000000"/>
              <a:buChar char="×"/>
              <a:defRPr sz="2800" b="0" i="0" u="none" strike="noStrike" cap="none">
                <a:solidFill>
                  <a:srgbClr val="546973"/>
                </a:solidFill>
                <a:latin typeface="Varela Round" panose="00000500000000000000"/>
                <a:ea typeface="Varela Round" panose="00000500000000000000"/>
                <a:cs typeface="Varela Round" panose="00000500000000000000"/>
                <a:sym typeface="Varela Round" panose="00000500000000000000"/>
              </a:defRPr>
            </a:lvl2pPr>
            <a:lvl3pPr marL="1371600" marR="0" lvl="2" indent="-406400" algn="l" rtl="0">
              <a:lnSpc>
                <a:spcPct val="100000"/>
              </a:lnSpc>
              <a:spcBef>
                <a:spcPts val="0"/>
              </a:spcBef>
              <a:spcAft>
                <a:spcPts val="0"/>
              </a:spcAft>
              <a:buClr>
                <a:schemeClr val="accent1"/>
              </a:buClr>
              <a:buSzPts val="2800"/>
              <a:buFont typeface="Varela Round" panose="00000500000000000000"/>
              <a:buChar char="×"/>
              <a:defRPr sz="2800" b="0" i="0" u="none" strike="noStrike" cap="none">
                <a:solidFill>
                  <a:srgbClr val="546973"/>
                </a:solidFill>
                <a:latin typeface="Varela Round" panose="00000500000000000000"/>
                <a:ea typeface="Varela Round" panose="00000500000000000000"/>
                <a:cs typeface="Varela Round" panose="00000500000000000000"/>
                <a:sym typeface="Varela Round" panose="00000500000000000000"/>
              </a:defRPr>
            </a:lvl3pPr>
            <a:lvl4pPr marL="1828800" marR="0" lvl="3" indent="-406400" algn="l" rtl="0">
              <a:lnSpc>
                <a:spcPct val="100000"/>
              </a:lnSpc>
              <a:spcBef>
                <a:spcPts val="0"/>
              </a:spcBef>
              <a:spcAft>
                <a:spcPts val="0"/>
              </a:spcAft>
              <a:buClr>
                <a:schemeClr val="accent1"/>
              </a:buClr>
              <a:buSzPts val="2800"/>
              <a:buFont typeface="Varela Round" panose="00000500000000000000"/>
              <a:buChar char="×"/>
              <a:defRPr sz="2800" b="0" i="0" u="none" strike="noStrike" cap="none">
                <a:solidFill>
                  <a:srgbClr val="546973"/>
                </a:solidFill>
                <a:latin typeface="Varela Round" panose="00000500000000000000"/>
                <a:ea typeface="Varela Round" panose="00000500000000000000"/>
                <a:cs typeface="Varela Round" panose="00000500000000000000"/>
                <a:sym typeface="Varela Round" panose="00000500000000000000"/>
              </a:defRPr>
            </a:lvl4pPr>
            <a:lvl5pPr marL="2286000" marR="0" lvl="4" indent="-406400" algn="l" rtl="0">
              <a:lnSpc>
                <a:spcPct val="100000"/>
              </a:lnSpc>
              <a:spcBef>
                <a:spcPts val="0"/>
              </a:spcBef>
              <a:spcAft>
                <a:spcPts val="0"/>
              </a:spcAft>
              <a:buClr>
                <a:schemeClr val="accent1"/>
              </a:buClr>
              <a:buSzPts val="2800"/>
              <a:buFont typeface="Varela Round" panose="00000500000000000000"/>
              <a:buChar char="×"/>
              <a:defRPr sz="2800" b="0" i="0" u="none" strike="noStrike" cap="none">
                <a:solidFill>
                  <a:srgbClr val="546973"/>
                </a:solidFill>
                <a:latin typeface="Varela Round" panose="00000500000000000000"/>
                <a:ea typeface="Varela Round" panose="00000500000000000000"/>
                <a:cs typeface="Varela Round" panose="00000500000000000000"/>
                <a:sym typeface="Varela Round" panose="00000500000000000000"/>
              </a:defRPr>
            </a:lvl5pPr>
            <a:lvl6pPr marL="2743200" marR="0" lvl="5" indent="-406400" algn="l" rtl="0">
              <a:lnSpc>
                <a:spcPct val="100000"/>
              </a:lnSpc>
              <a:spcBef>
                <a:spcPts val="0"/>
              </a:spcBef>
              <a:spcAft>
                <a:spcPts val="0"/>
              </a:spcAft>
              <a:buClr>
                <a:schemeClr val="accent1"/>
              </a:buClr>
              <a:buSzPts val="2800"/>
              <a:buFont typeface="Varela Round" panose="00000500000000000000"/>
              <a:buChar char="×"/>
              <a:defRPr sz="2800" b="0" i="0" u="none" strike="noStrike" cap="none">
                <a:solidFill>
                  <a:srgbClr val="546973"/>
                </a:solidFill>
                <a:latin typeface="Varela Round" panose="00000500000000000000"/>
                <a:ea typeface="Varela Round" panose="00000500000000000000"/>
                <a:cs typeface="Varela Round" panose="00000500000000000000"/>
                <a:sym typeface="Varela Round" panose="00000500000000000000"/>
              </a:defRPr>
            </a:lvl6pPr>
            <a:lvl7pPr marL="3200400" marR="0" lvl="6" indent="-406400" algn="l" rtl="0">
              <a:lnSpc>
                <a:spcPct val="100000"/>
              </a:lnSpc>
              <a:spcBef>
                <a:spcPts val="0"/>
              </a:spcBef>
              <a:spcAft>
                <a:spcPts val="0"/>
              </a:spcAft>
              <a:buClr>
                <a:srgbClr val="546973"/>
              </a:buClr>
              <a:buSzPts val="2800"/>
              <a:buFont typeface="Varela Round" panose="00000500000000000000"/>
              <a:buChar char="●"/>
              <a:defRPr sz="2800" b="0" i="0" u="none" strike="noStrike" cap="none">
                <a:solidFill>
                  <a:srgbClr val="546973"/>
                </a:solidFill>
                <a:latin typeface="Varela Round" panose="00000500000000000000"/>
                <a:ea typeface="Varela Round" panose="00000500000000000000"/>
                <a:cs typeface="Varela Round" panose="00000500000000000000"/>
                <a:sym typeface="Varela Round" panose="00000500000000000000"/>
              </a:defRPr>
            </a:lvl7pPr>
            <a:lvl8pPr marL="3657600" marR="0" lvl="7" indent="-406400" algn="l" rtl="0">
              <a:lnSpc>
                <a:spcPct val="100000"/>
              </a:lnSpc>
              <a:spcBef>
                <a:spcPts val="0"/>
              </a:spcBef>
              <a:spcAft>
                <a:spcPts val="0"/>
              </a:spcAft>
              <a:buClr>
                <a:srgbClr val="546973"/>
              </a:buClr>
              <a:buSzPts val="2800"/>
              <a:buFont typeface="Varela Round" panose="00000500000000000000"/>
              <a:buChar char="○"/>
              <a:defRPr sz="2800" b="0" i="0" u="none" strike="noStrike" cap="none">
                <a:solidFill>
                  <a:srgbClr val="546973"/>
                </a:solidFill>
                <a:latin typeface="Varela Round" panose="00000500000000000000"/>
                <a:ea typeface="Varela Round" panose="00000500000000000000"/>
                <a:cs typeface="Varela Round" panose="00000500000000000000"/>
                <a:sym typeface="Varela Round" panose="00000500000000000000"/>
              </a:defRPr>
            </a:lvl8pPr>
            <a:lvl9pPr marL="4114800" marR="0" lvl="8" indent="-406400" algn="l" rtl="0">
              <a:lnSpc>
                <a:spcPct val="100000"/>
              </a:lnSpc>
              <a:spcBef>
                <a:spcPts val="0"/>
              </a:spcBef>
              <a:spcAft>
                <a:spcPts val="0"/>
              </a:spcAft>
              <a:buClr>
                <a:srgbClr val="546973"/>
              </a:buClr>
              <a:buSzPts val="2800"/>
              <a:buFont typeface="Varela Round" panose="00000500000000000000"/>
              <a:buChar char="■"/>
              <a:defRPr sz="2800" b="0" i="0" u="none" strike="noStrike" cap="none">
                <a:solidFill>
                  <a:srgbClr val="546973"/>
                </a:solidFill>
                <a:latin typeface="Varela Round" panose="00000500000000000000"/>
                <a:ea typeface="Varela Round" panose="00000500000000000000"/>
                <a:cs typeface="Varela Round" panose="00000500000000000000"/>
                <a:sym typeface="Varela Round" panose="00000500000000000000"/>
              </a:defRPr>
            </a:lvl9pPr>
          </a:lstStyle>
          <a:p>
            <a:pPr marL="457200" lvl="0" indent="-406400" algn="l" rtl="0">
              <a:spcBef>
                <a:spcPts val="600"/>
              </a:spcBef>
              <a:spcAft>
                <a:spcPts val="0"/>
              </a:spcAft>
              <a:buSzPts val="2800"/>
              <a:buChar char="×"/>
            </a:pPr>
            <a:r>
              <a:rPr lang="en-GB" sz="1600">
                <a:latin typeface="Times New Roman" panose="02020603050405020304" charset="0"/>
                <a:cs typeface="Times New Roman" panose="02020603050405020304" charset="0"/>
              </a:rPr>
              <a:t>Một đối tượng nên thay đổi hành vi của nó khi trạng thái bên trong của nó thay đổi.</a:t>
            </a:r>
            <a:endParaRPr lang="en-GB" sz="1600">
              <a:latin typeface="Times New Roman" panose="02020603050405020304" charset="0"/>
              <a:cs typeface="Times New Roman" panose="02020603050405020304" charset="0"/>
            </a:endParaRPr>
          </a:p>
          <a:p>
            <a:pPr marL="457200" lvl="0" indent="-406400" algn="l" rtl="0">
              <a:spcBef>
                <a:spcPts val="600"/>
              </a:spcBef>
              <a:spcAft>
                <a:spcPts val="0"/>
              </a:spcAft>
              <a:buSzPts val="2800"/>
              <a:buChar char="×"/>
            </a:pPr>
            <a:r>
              <a:rPr lang="en-GB" sz="1600">
                <a:latin typeface="Times New Roman" panose="02020603050405020304" charset="0"/>
                <a:cs typeface="Times New Roman" panose="02020603050405020304" charset="0"/>
              </a:rPr>
              <a:t>Mỗi State nên được xác định độc lập.</a:t>
            </a:r>
            <a:endParaRPr lang="en-GB" sz="1600">
              <a:latin typeface="Times New Roman" panose="02020603050405020304" charset="0"/>
              <a:cs typeface="Times New Roman" panose="02020603050405020304" charset="0"/>
            </a:endParaRPr>
          </a:p>
          <a:p>
            <a:pPr marL="457200" lvl="0" indent="-406400" algn="l" rtl="0">
              <a:spcBef>
                <a:spcPts val="600"/>
              </a:spcBef>
              <a:spcAft>
                <a:spcPts val="0"/>
              </a:spcAft>
              <a:buSzPts val="2800"/>
              <a:buChar char="×"/>
            </a:pPr>
            <a:r>
              <a:rPr lang="en-GB" sz="1600">
                <a:latin typeface="Times New Roman" panose="02020603050405020304" charset="0"/>
                <a:cs typeface="Times New Roman" panose="02020603050405020304" charset="0"/>
              </a:rPr>
              <a:t>Thêm các trạng thái mới sẽ không làm ảnh hưởng đến các trạng thái hoặc chức năng khác.</a:t>
            </a:r>
            <a:endParaRPr lang="en-GB" sz="1600">
              <a:latin typeface="Times New Roman" panose="02020603050405020304" charset="0"/>
              <a:cs typeface="Times New Roman" panose="02020603050405020304" charset="0"/>
            </a:endParaRPr>
          </a:p>
        </p:txBody>
      </p:sp>
      <p:sp>
        <p:nvSpPr>
          <p:cNvPr id="4" name="Text Box 3"/>
          <p:cNvSpPr txBox="1"/>
          <p:nvPr/>
        </p:nvSpPr>
        <p:spPr>
          <a:xfrm>
            <a:off x="683895" y="1203960"/>
            <a:ext cx="4824730" cy="368300"/>
          </a:xfrm>
          <a:prstGeom prst="rect">
            <a:avLst/>
          </a:prstGeom>
          <a:noFill/>
        </p:spPr>
        <p:txBody>
          <a:bodyPr wrap="none" rtlCol="0">
            <a:spAutoFit/>
          </a:bodyPr>
          <a:p>
            <a:pPr algn="l"/>
            <a:r>
              <a:rPr lang="en-US" sz="1800">
                <a:latin typeface="Times New Roman" panose="02020603050405020304" charset="0"/>
                <a:cs typeface="Times New Roman" panose="02020603050405020304" charset="0"/>
              </a:rPr>
              <a:t>Một vài điểm cần ghi nhớ khi áp dụng pattern này:</a:t>
            </a:r>
            <a:endParaRPr lang="en-US" sz="1800">
              <a:latin typeface="Times New Roman" panose="02020603050405020304" charset="0"/>
              <a:cs typeface="Times New Roman" panose="02020603050405020304" charset="0"/>
            </a:endParaRPr>
          </a:p>
        </p:txBody>
      </p:sp>
      <p:pic>
        <p:nvPicPr>
          <p:cNvPr id="5" name="Picture 1"/>
          <p:cNvPicPr>
            <a:picLocks noChangeAspect="1"/>
          </p:cNvPicPr>
          <p:nvPr/>
        </p:nvPicPr>
        <p:blipFill>
          <a:blip r:embed="rId1"/>
          <a:stretch>
            <a:fillRect/>
          </a:stretch>
        </p:blipFill>
        <p:spPr>
          <a:xfrm>
            <a:off x="2195830" y="3003550"/>
            <a:ext cx="4231005" cy="2029460"/>
          </a:xfrm>
          <a:prstGeom prst="rect">
            <a:avLst/>
          </a:prstGeom>
          <a:noFill/>
          <a:ln>
            <a:noFill/>
          </a:ln>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43">
                                            <p:txEl>
                                              <p:pRg st="0" end="0"/>
                                            </p:txEl>
                                          </p:spTgt>
                                        </p:tgtEl>
                                        <p:attrNameLst>
                                          <p:attrName>style.visibility</p:attrName>
                                        </p:attrNameLst>
                                      </p:cBhvr>
                                      <p:to>
                                        <p:strVal val="visible"/>
                                      </p:to>
                                    </p:set>
                                    <p:animEffect transition="in" filter="fade">
                                      <p:cBhvr>
                                        <p:cTn id="15" dur="500"/>
                                        <p:tgtEl>
                                          <p:spTgt spid="24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43">
                                            <p:txEl>
                                              <p:pRg st="1" end="1"/>
                                            </p:txEl>
                                          </p:spTgt>
                                        </p:tgtEl>
                                        <p:attrNameLst>
                                          <p:attrName>style.visibility</p:attrName>
                                        </p:attrNameLst>
                                      </p:cBhvr>
                                      <p:to>
                                        <p:strVal val="visible"/>
                                      </p:to>
                                    </p:set>
                                    <p:animEffect transition="in" filter="fade">
                                      <p:cBhvr>
                                        <p:cTn id="20" dur="500"/>
                                        <p:tgtEl>
                                          <p:spTgt spid="24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43">
                                            <p:txEl>
                                              <p:pRg st="2" end="2"/>
                                            </p:txEl>
                                          </p:spTgt>
                                        </p:tgtEl>
                                        <p:attrNameLst>
                                          <p:attrName>style.visibility</p:attrName>
                                        </p:attrNameLst>
                                      </p:cBhvr>
                                      <p:to>
                                        <p:strVal val="visible"/>
                                      </p:to>
                                    </p:set>
                                    <p:animEffect transition="in" filter="fade">
                                      <p:cBhvr>
                                        <p:cTn id="25" dur="500"/>
                                        <p:tgtEl>
                                          <p:spTgt spid="24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1" nodeType="clickEffect">
                                  <p:stCondLst>
                                    <p:cond delay="0"/>
                                  </p:stCondLst>
                                  <p:childTnLst>
                                    <p:animEffect transition="out" filter="fade">
                                      <p:cBhvr>
                                        <p:cTn id="29" dur="500"/>
                                        <p:tgtEl>
                                          <p:spTgt spid="243">
                                            <p:txEl>
                                              <p:pRg st="0" end="0"/>
                                            </p:txEl>
                                          </p:spTgt>
                                        </p:tgtEl>
                                      </p:cBhvr>
                                    </p:animEffect>
                                    <p:set>
                                      <p:cBhvr>
                                        <p:cTn id="30" dur="1" fill="hold">
                                          <p:stCondLst>
                                            <p:cond delay="499"/>
                                          </p:stCondLst>
                                        </p:cTn>
                                        <p:tgtEl>
                                          <p:spTgt spid="243">
                                            <p:txEl>
                                              <p:pRg st="0" end="0"/>
                                            </p:txEl>
                                          </p:spTgt>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243">
                                            <p:txEl>
                                              <p:pRg st="1" end="1"/>
                                            </p:txEl>
                                          </p:spTgt>
                                        </p:tgtEl>
                                      </p:cBhvr>
                                    </p:animEffect>
                                    <p:set>
                                      <p:cBhvr>
                                        <p:cTn id="33" dur="1" fill="hold">
                                          <p:stCondLst>
                                            <p:cond delay="499"/>
                                          </p:stCondLst>
                                        </p:cTn>
                                        <p:tgtEl>
                                          <p:spTgt spid="243">
                                            <p:txEl>
                                              <p:pRg st="1" end="1"/>
                                            </p:txEl>
                                          </p:spTgt>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243">
                                            <p:txEl>
                                              <p:pRg st="2" end="2"/>
                                            </p:txEl>
                                          </p:spTgt>
                                        </p:tgtEl>
                                      </p:cBhvr>
                                    </p:animEffect>
                                    <p:set>
                                      <p:cBhvr>
                                        <p:cTn id="36" dur="1" fill="hold">
                                          <p:stCondLst>
                                            <p:cond delay="499"/>
                                          </p:stCondLst>
                                        </p:cTn>
                                        <p:tgtEl>
                                          <p:spTgt spid="243">
                                            <p:txEl>
                                              <p:pRg st="2" end="2"/>
                                            </p:txEl>
                                          </p:spTgt>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5"/>
                                        </p:tgtEl>
                                      </p:cBhvr>
                                    </p:animEffect>
                                    <p:set>
                                      <p:cBhvr>
                                        <p:cTn id="39" dur="1" fill="hold">
                                          <p:stCondLst>
                                            <p:cond delay="499"/>
                                          </p:stCondLst>
                                        </p:cTn>
                                        <p:tgtEl>
                                          <p:spTgt spid="5"/>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500"/>
                                        <p:tgtEl>
                                          <p:spTgt spid="2"/>
                                        </p:tgtEl>
                                      </p:cBhvr>
                                    </p:animEffect>
                                    <p:set>
                                      <p:cBhvr>
                                        <p:cTn id="42" dur="1" fill="hold">
                                          <p:stCondLst>
                                            <p:cond delay="499"/>
                                          </p:stCondLst>
                                        </p:cTn>
                                        <p:tgtEl>
                                          <p:spTgt spid="2"/>
                                        </p:tgtEl>
                                        <p:attrNameLst>
                                          <p:attrName>style.visibility</p:attrName>
                                        </p:attrNameLst>
                                      </p:cBhvr>
                                      <p:to>
                                        <p:strVal val="hidden"/>
                                      </p:to>
                                    </p:set>
                                  </p:childTnLst>
                                </p:cTn>
                              </p:par>
                              <p:par>
                                <p:cTn id="43" presetID="10" presetClass="entr" presetSubtype="0" fill="hold" grpId="0" nodeType="with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fade">
                                      <p:cBhvr>
                                        <p:cTn id="45" dur="500"/>
                                        <p:tgtEl>
                                          <p:spTgt spid="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
                                            <p:txEl>
                                              <p:pRg st="0" end="0"/>
                                            </p:txEl>
                                          </p:spTgt>
                                        </p:tgtEl>
                                        <p:attrNameLst>
                                          <p:attrName>style.visibility</p:attrName>
                                        </p:attrNameLst>
                                      </p:cBhvr>
                                      <p:to>
                                        <p:strVal val="visible"/>
                                      </p:to>
                                    </p:set>
                                    <p:animEffect transition="in" filter="fade">
                                      <p:cBhvr>
                                        <p:cTn id="50" dur="500"/>
                                        <p:tgtEl>
                                          <p:spTgt spid="3">
                                            <p:txEl>
                                              <p:pRg st="0" end="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
                                            <p:txEl>
                                              <p:pRg st="1" end="1"/>
                                            </p:txEl>
                                          </p:spTgt>
                                        </p:tgtEl>
                                        <p:attrNameLst>
                                          <p:attrName>style.visibility</p:attrName>
                                        </p:attrNameLst>
                                      </p:cBhvr>
                                      <p:to>
                                        <p:strVal val="visible"/>
                                      </p:to>
                                    </p:set>
                                    <p:animEffect transition="in" filter="fade">
                                      <p:cBhvr>
                                        <p:cTn id="55" dur="500"/>
                                        <p:tgtEl>
                                          <p:spTgt spid="3">
                                            <p:txEl>
                                              <p:pRg st="1" end="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
                                            <p:txEl>
                                              <p:pRg st="2" end="2"/>
                                            </p:txEl>
                                          </p:spTgt>
                                        </p:tgtEl>
                                        <p:attrNameLst>
                                          <p:attrName>style.visibility</p:attrName>
                                        </p:attrNameLst>
                                      </p:cBhvr>
                                      <p:to>
                                        <p:strVal val="visible"/>
                                      </p:to>
                                    </p:set>
                                    <p:animEffect transition="in" filter="fade">
                                      <p:cBhvr>
                                        <p:cTn id="6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 grpId="0" build="p"/>
      <p:bldP spid="2" grpId="0"/>
      <p:bldP spid="3" grpId="0" build="p"/>
      <p:bldP spid="2" grpId="1"/>
      <p:bldP spid="243" grpId="1" build="p"/>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68" name="Shape 268"/>
        <p:cNvGrpSpPr/>
        <p:nvPr/>
      </p:nvGrpSpPr>
      <p:grpSpPr>
        <a:xfrm>
          <a:off x="0" y="0"/>
          <a:ext cx="0" cy="0"/>
          <a:chOff x="0" y="0"/>
          <a:chExt cx="0" cy="0"/>
        </a:xfrm>
      </p:grpSpPr>
      <p:sp>
        <p:nvSpPr>
          <p:cNvPr id="269" name="Google Shape;269;p19"/>
          <p:cNvSpPr txBox="1"/>
          <p:nvPr>
            <p:ph type="body" idx="1"/>
          </p:nvPr>
        </p:nvSpPr>
        <p:spPr>
          <a:xfrm>
            <a:off x="717550" y="1138555"/>
            <a:ext cx="3741420" cy="3657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altLang="en-GB" b="1">
                <a:solidFill>
                  <a:srgbClr val="7BD100"/>
                </a:solidFill>
              </a:rPr>
              <a:t>Ưu điểm</a:t>
            </a:r>
            <a:r>
              <a:rPr lang="en-GB" b="1">
                <a:solidFill>
                  <a:srgbClr val="7BD100"/>
                </a:solidFill>
              </a:rPr>
              <a:t>:</a:t>
            </a:r>
            <a:endParaRPr lang="en-GB" b="1">
              <a:solidFill>
                <a:srgbClr val="7BD100"/>
              </a:solidFill>
            </a:endParaRPr>
          </a:p>
          <a:p>
            <a:pPr marL="342900" lvl="0" indent="-342900" algn="l" rtl="0">
              <a:spcBef>
                <a:spcPts val="600"/>
              </a:spcBef>
              <a:spcAft>
                <a:spcPts val="0"/>
              </a:spcAft>
              <a:buFont typeface="+mj-lt"/>
              <a:buAutoNum type="arabicPeriod"/>
            </a:pPr>
            <a:r>
              <a:rPr lang="en-GB" sz="1600">
                <a:latin typeface="Times New Roman" panose="02020603050405020304" charset="0"/>
                <a:cs typeface="Times New Roman" panose="02020603050405020304" charset="0"/>
              </a:rPr>
              <a:t>Đảm bảo nguyên tắc Single responsibility principle (SRP) : tách biệt mỗi State tương ứng với 1 class riêng biệt.</a:t>
            </a:r>
            <a:endParaRPr lang="en-GB" sz="1600">
              <a:latin typeface="Times New Roman" panose="02020603050405020304" charset="0"/>
              <a:cs typeface="Times New Roman" panose="02020603050405020304" charset="0"/>
            </a:endParaRPr>
          </a:p>
          <a:p>
            <a:pPr marL="342900" lvl="0" indent="-342900" algn="l" rtl="0">
              <a:spcBef>
                <a:spcPts val="600"/>
              </a:spcBef>
              <a:spcAft>
                <a:spcPts val="0"/>
              </a:spcAft>
              <a:buFont typeface="+mj-lt"/>
              <a:buAutoNum type="arabicPeriod"/>
            </a:pPr>
            <a:r>
              <a:rPr lang="en-GB" sz="1600">
                <a:latin typeface="Times New Roman" panose="02020603050405020304" charset="0"/>
                <a:cs typeface="Times New Roman" panose="02020603050405020304" charset="0"/>
              </a:rPr>
              <a:t>Đảm bảo nguyên tắc Open/Closed Principle (OCP) : chúng ta có thể thêm một State mới mà không ảnh hưởng đến State khác hay Context hiện có.</a:t>
            </a:r>
            <a:endParaRPr lang="en-GB" sz="1600">
              <a:latin typeface="Times New Roman" panose="02020603050405020304" charset="0"/>
              <a:cs typeface="Times New Roman" panose="02020603050405020304" charset="0"/>
            </a:endParaRPr>
          </a:p>
          <a:p>
            <a:pPr marL="342900" lvl="0" indent="-342900" algn="l" rtl="0">
              <a:spcBef>
                <a:spcPts val="600"/>
              </a:spcBef>
              <a:spcAft>
                <a:spcPts val="0"/>
              </a:spcAft>
              <a:buFont typeface="+mj-lt"/>
              <a:buAutoNum type="arabicPeriod"/>
            </a:pPr>
            <a:r>
              <a:rPr lang="en-GB" sz="1600">
                <a:latin typeface="Times New Roman" panose="02020603050405020304" charset="0"/>
                <a:cs typeface="Times New Roman" panose="02020603050405020304" charset="0"/>
              </a:rPr>
              <a:t>Giữ hành vi cụ thể tương ứng với trạng thái.</a:t>
            </a:r>
            <a:endParaRPr lang="en-GB" sz="1600">
              <a:latin typeface="Times New Roman" panose="02020603050405020304" charset="0"/>
              <a:cs typeface="Times New Roman" panose="02020603050405020304" charset="0"/>
            </a:endParaRPr>
          </a:p>
          <a:p>
            <a:pPr marL="342900" lvl="0" indent="-342900" algn="l" rtl="0">
              <a:spcBef>
                <a:spcPts val="600"/>
              </a:spcBef>
              <a:spcAft>
                <a:spcPts val="0"/>
              </a:spcAft>
              <a:buFont typeface="+mj-lt"/>
              <a:buAutoNum type="arabicPeriod"/>
            </a:pPr>
            <a:r>
              <a:rPr lang="en-GB" sz="1600">
                <a:latin typeface="Times New Roman" panose="02020603050405020304" charset="0"/>
                <a:cs typeface="Times New Roman" panose="02020603050405020304" charset="0"/>
              </a:rPr>
              <a:t>Giúp chuyển trạng thái một cách rõ ràng.</a:t>
            </a:r>
            <a:endParaRPr lang="en-GB" sz="1600">
              <a:latin typeface="Times New Roman" panose="02020603050405020304" charset="0"/>
              <a:cs typeface="Times New Roman" panose="02020603050405020304" charset="0"/>
            </a:endParaRPr>
          </a:p>
        </p:txBody>
      </p:sp>
      <p:sp>
        <p:nvSpPr>
          <p:cNvPr id="270" name="Google Shape;270;p19"/>
          <p:cNvSpPr txBox="1"/>
          <p:nvPr>
            <p:ph type="title"/>
          </p:nvPr>
        </p:nvSpPr>
        <p:spPr>
          <a:xfrm>
            <a:off x="457200" y="-1"/>
            <a:ext cx="8229600" cy="106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latin typeface="Times New Roman" panose="02020603050405020304" charset="0"/>
                <a:cs typeface="Times New Roman" panose="02020603050405020304" charset="0"/>
              </a:rPr>
              <a:t>3.</a:t>
            </a:r>
            <a:r>
              <a:rPr lang="en-US" altLang="en-GB">
                <a:latin typeface="Times New Roman" panose="02020603050405020304" charset="0"/>
                <a:cs typeface="Times New Roman" panose="02020603050405020304" charset="0"/>
              </a:rPr>
              <a:t>Ưu điểm và nhược điểm</a:t>
            </a:r>
            <a:r>
              <a:rPr lang="en-GB">
                <a:latin typeface="Times New Roman" panose="02020603050405020304" charset="0"/>
                <a:cs typeface="Times New Roman" panose="02020603050405020304" charset="0"/>
              </a:rPr>
              <a:t> của State Pattern là gì?</a:t>
            </a:r>
            <a:endParaRPr lang="en-GB">
              <a:latin typeface="Times New Roman" panose="02020603050405020304" charset="0"/>
              <a:cs typeface="Times New Roman" panose="02020603050405020304" charset="0"/>
            </a:endParaRPr>
          </a:p>
        </p:txBody>
      </p:sp>
      <p:sp>
        <p:nvSpPr>
          <p:cNvPr id="271" name="Google Shape;271;p19"/>
          <p:cNvSpPr txBox="1"/>
          <p:nvPr>
            <p:ph type="body" idx="2"/>
          </p:nvPr>
        </p:nvSpPr>
        <p:spPr>
          <a:xfrm>
            <a:off x="4684395" y="1139190"/>
            <a:ext cx="3741420" cy="215265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b="1">
                <a:solidFill>
                  <a:srgbClr val="7BD100"/>
                </a:solidFill>
              </a:rPr>
              <a:t>Nhược điểm</a:t>
            </a:r>
            <a:r>
              <a:rPr lang="en-US" altLang="en-GB" b="1">
                <a:solidFill>
                  <a:srgbClr val="7BD100"/>
                </a:solidFill>
              </a:rPr>
              <a:t>:</a:t>
            </a:r>
            <a:endParaRPr lang="en-US" altLang="en-GB" b="1">
              <a:solidFill>
                <a:srgbClr val="7BD100"/>
              </a:solidFill>
            </a:endParaRPr>
          </a:p>
          <a:p>
            <a:pPr marL="0" lvl="0" indent="0" algn="l" rtl="0">
              <a:spcBef>
                <a:spcPts val="600"/>
              </a:spcBef>
              <a:spcAft>
                <a:spcPts val="0"/>
              </a:spcAft>
              <a:buNone/>
            </a:pPr>
            <a:r>
              <a:rPr lang="en-GB" sz="1800">
                <a:latin typeface="Times New Roman" panose="02020603050405020304" charset="0"/>
                <a:cs typeface="Times New Roman" panose="02020603050405020304" charset="0"/>
              </a:rPr>
              <a:t>Việc sử dụng state pattern có thể quá mức cần thiết nếu chỉ có một vài trạng thái hoặc hiếm khi thay đổi có thể dẫn đến việc tăng độ phức tạp của code</a:t>
            </a:r>
            <a:r>
              <a:rPr lang="en-US" altLang="en-GB" sz="1800">
                <a:latin typeface="Times New Roman" panose="02020603050405020304" charset="0"/>
                <a:cs typeface="Times New Roman" panose="02020603050405020304" charset="0"/>
              </a:rPr>
              <a:t>.</a:t>
            </a:r>
            <a:endParaRPr lang="en-US" altLang="en-GB" sz="1800">
              <a:latin typeface="Times New Roman" panose="02020603050405020304" charset="0"/>
              <a:cs typeface="Times New Roman" panose="02020603050405020304" charset="0"/>
            </a:endParaRPr>
          </a:p>
        </p:txBody>
      </p:sp>
      <p:sp>
        <p:nvSpPr>
          <p:cNvPr id="272" name="Google Shape;272;p19"/>
          <p:cNvSpPr txBox="1"/>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9">
                                            <p:txEl>
                                              <p:pRg st="0" end="0"/>
                                            </p:txEl>
                                          </p:spTgt>
                                        </p:tgtEl>
                                        <p:attrNameLst>
                                          <p:attrName>style.visibility</p:attrName>
                                        </p:attrNameLst>
                                      </p:cBhvr>
                                      <p:to>
                                        <p:strVal val="visible"/>
                                      </p:to>
                                    </p:set>
                                    <p:animEffect transition="in" filter="fade">
                                      <p:cBhvr>
                                        <p:cTn id="7" dur="500"/>
                                        <p:tgtEl>
                                          <p:spTgt spid="26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9">
                                            <p:txEl>
                                              <p:pRg st="1" end="1"/>
                                            </p:txEl>
                                          </p:spTgt>
                                        </p:tgtEl>
                                        <p:attrNameLst>
                                          <p:attrName>style.visibility</p:attrName>
                                        </p:attrNameLst>
                                      </p:cBhvr>
                                      <p:to>
                                        <p:strVal val="visible"/>
                                      </p:to>
                                    </p:set>
                                    <p:animEffect transition="in" filter="fade">
                                      <p:cBhvr>
                                        <p:cTn id="12" dur="500"/>
                                        <p:tgtEl>
                                          <p:spTgt spid="26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69">
                                            <p:txEl>
                                              <p:pRg st="2" end="2"/>
                                            </p:txEl>
                                          </p:spTgt>
                                        </p:tgtEl>
                                        <p:attrNameLst>
                                          <p:attrName>style.visibility</p:attrName>
                                        </p:attrNameLst>
                                      </p:cBhvr>
                                      <p:to>
                                        <p:strVal val="visible"/>
                                      </p:to>
                                    </p:set>
                                    <p:animEffect transition="in" filter="fade">
                                      <p:cBhvr>
                                        <p:cTn id="17" dur="500"/>
                                        <p:tgtEl>
                                          <p:spTgt spid="26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69">
                                            <p:txEl>
                                              <p:pRg st="3" end="3"/>
                                            </p:txEl>
                                          </p:spTgt>
                                        </p:tgtEl>
                                        <p:attrNameLst>
                                          <p:attrName>style.visibility</p:attrName>
                                        </p:attrNameLst>
                                      </p:cBhvr>
                                      <p:to>
                                        <p:strVal val="visible"/>
                                      </p:to>
                                    </p:set>
                                    <p:animEffect transition="in" filter="fade">
                                      <p:cBhvr>
                                        <p:cTn id="22" dur="500"/>
                                        <p:tgtEl>
                                          <p:spTgt spid="26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69">
                                            <p:txEl>
                                              <p:pRg st="4" end="4"/>
                                            </p:txEl>
                                          </p:spTgt>
                                        </p:tgtEl>
                                        <p:attrNameLst>
                                          <p:attrName>style.visibility</p:attrName>
                                        </p:attrNameLst>
                                      </p:cBhvr>
                                      <p:to>
                                        <p:strVal val="visible"/>
                                      </p:to>
                                    </p:set>
                                    <p:animEffect transition="in" filter="fade">
                                      <p:cBhvr>
                                        <p:cTn id="27" dur="500"/>
                                        <p:tgtEl>
                                          <p:spTgt spid="26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71">
                                            <p:txEl>
                                              <p:pRg st="0" end="0"/>
                                            </p:txEl>
                                          </p:spTgt>
                                        </p:tgtEl>
                                        <p:attrNameLst>
                                          <p:attrName>style.visibility</p:attrName>
                                        </p:attrNameLst>
                                      </p:cBhvr>
                                      <p:to>
                                        <p:strVal val="visible"/>
                                      </p:to>
                                    </p:set>
                                    <p:animEffect transition="in" filter="fade">
                                      <p:cBhvr>
                                        <p:cTn id="32" dur="500"/>
                                        <p:tgtEl>
                                          <p:spTgt spid="271">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71">
                                            <p:txEl>
                                              <p:pRg st="1" end="1"/>
                                            </p:txEl>
                                          </p:spTgt>
                                        </p:tgtEl>
                                        <p:attrNameLst>
                                          <p:attrName>style.visibility</p:attrName>
                                        </p:attrNameLst>
                                      </p:cBhvr>
                                      <p:to>
                                        <p:strVal val="visible"/>
                                      </p:to>
                                    </p:set>
                                    <p:animEffect transition="in" filter="fade">
                                      <p:cBhvr>
                                        <p:cTn id="37" dur="500"/>
                                        <p:tgtEl>
                                          <p:spTgt spid="27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76" name="Shape 276"/>
        <p:cNvGrpSpPr/>
        <p:nvPr/>
      </p:nvGrpSpPr>
      <p:grpSpPr>
        <a:xfrm>
          <a:off x="0" y="0"/>
          <a:ext cx="0" cy="0"/>
          <a:chOff x="0" y="0"/>
          <a:chExt cx="0" cy="0"/>
        </a:xfrm>
      </p:grpSpPr>
      <p:sp>
        <p:nvSpPr>
          <p:cNvPr id="277" name="Google Shape;277;p20"/>
          <p:cNvSpPr txBox="1"/>
          <p:nvPr>
            <p:ph type="title"/>
          </p:nvPr>
        </p:nvSpPr>
        <p:spPr>
          <a:xfrm>
            <a:off x="457200" y="-1"/>
            <a:ext cx="8229600" cy="106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solidFill>
                  <a:schemeClr val="bg1"/>
                </a:solidFill>
                <a:latin typeface="Times New Roman" panose="02020603050405020304" charset="0"/>
                <a:cs typeface="Times New Roman" panose="02020603050405020304" charset="0"/>
                <a:sym typeface="+mn-ea"/>
              </a:rPr>
              <a:t>4. Sử dụng State Pattern khi nào?</a:t>
            </a:r>
            <a:endParaRPr lang="en-US">
              <a:solidFill>
                <a:schemeClr val="bg1"/>
              </a:solidFill>
              <a:latin typeface="Times New Roman" panose="02020603050405020304" charset="0"/>
              <a:cs typeface="Times New Roman" panose="02020603050405020304" charset="0"/>
              <a:sym typeface="+mn-ea"/>
            </a:endParaRPr>
          </a:p>
        </p:txBody>
      </p:sp>
      <p:sp>
        <p:nvSpPr>
          <p:cNvPr id="278" name="Google Shape;278;p20"/>
          <p:cNvSpPr txBox="1"/>
          <p:nvPr>
            <p:ph type="body" idx="1"/>
          </p:nvPr>
        </p:nvSpPr>
        <p:spPr>
          <a:xfrm>
            <a:off x="457200" y="1347470"/>
            <a:ext cx="8098155" cy="106553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Sử dụng State pattern khi bạn có một object hoạt động khác nhau tùy thuộc vào trạng thái hiện tại của nó, số lượng trạng thái là rất lớn và code của trạng thái cụ thể thường xuyên thay đổi.</a:t>
            </a:r>
            <a:endParaRPr lang="en-GB"/>
          </a:p>
        </p:txBody>
      </p:sp>
      <p:sp>
        <p:nvSpPr>
          <p:cNvPr id="279" name="Google Shape;279;p20"/>
          <p:cNvSpPr txBox="1"/>
          <p:nvPr>
            <p:ph type="body" idx="2"/>
          </p:nvPr>
        </p:nvSpPr>
        <p:spPr>
          <a:xfrm>
            <a:off x="457200" y="2413000"/>
            <a:ext cx="7884160" cy="113982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Khi cần thay đổi hành vi object dựa trên trạng thái object.</a:t>
            </a:r>
            <a:endParaRPr lang="en-GB"/>
          </a:p>
        </p:txBody>
      </p:sp>
      <p:sp>
        <p:nvSpPr>
          <p:cNvPr id="281" name="Google Shape;281;p20"/>
          <p:cNvSpPr txBox="1"/>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8">
                                            <p:txEl>
                                              <p:pRg st="0" end="0"/>
                                            </p:txEl>
                                          </p:spTgt>
                                        </p:tgtEl>
                                        <p:attrNameLst>
                                          <p:attrName>style.visibility</p:attrName>
                                        </p:attrNameLst>
                                      </p:cBhvr>
                                      <p:to>
                                        <p:strVal val="visible"/>
                                      </p:to>
                                    </p:set>
                                    <p:animEffect transition="in" filter="fade">
                                      <p:cBhvr>
                                        <p:cTn id="7" dur="500"/>
                                        <p:tgtEl>
                                          <p:spTgt spid="27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9">
                                            <p:txEl>
                                              <p:pRg st="0" end="0"/>
                                            </p:txEl>
                                          </p:spTgt>
                                        </p:tgtEl>
                                        <p:attrNameLst>
                                          <p:attrName>style.visibility</p:attrName>
                                        </p:attrNameLst>
                                      </p:cBhvr>
                                      <p:to>
                                        <p:strVal val="visible"/>
                                      </p:to>
                                    </p:set>
                                    <p:animEffect transition="in" filter="fade">
                                      <p:cBhvr>
                                        <p:cTn id="12" dur="500"/>
                                        <p:tgtEl>
                                          <p:spTgt spid="2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 grpId="0" build="p"/>
      <p:bldP spid="27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85" name="Shape 285"/>
        <p:cNvGrpSpPr/>
        <p:nvPr/>
      </p:nvGrpSpPr>
      <p:grpSpPr>
        <a:xfrm>
          <a:off x="0" y="0"/>
          <a:ext cx="0" cy="0"/>
          <a:chOff x="0" y="0"/>
          <a:chExt cx="0" cy="0"/>
        </a:xfrm>
      </p:grpSpPr>
      <p:sp>
        <p:nvSpPr>
          <p:cNvPr id="286" name="Google Shape;286;p21"/>
          <p:cNvSpPr txBox="1"/>
          <p:nvPr>
            <p:ph type="title"/>
          </p:nvPr>
        </p:nvSpPr>
        <p:spPr>
          <a:xfrm>
            <a:off x="456565" y="0"/>
            <a:ext cx="7819390" cy="10636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latin typeface="Times New Roman" panose="02020603050405020304" charset="0"/>
                <a:cs typeface="Times New Roman" panose="02020603050405020304" charset="0"/>
              </a:rPr>
              <a:t>5. Strategy</a:t>
            </a:r>
            <a:r>
              <a:rPr lang="en-US" altLang="en-GB">
                <a:latin typeface="Times New Roman" panose="02020603050405020304" charset="0"/>
                <a:cs typeface="Times New Roman" panose="02020603050405020304" charset="0"/>
              </a:rPr>
              <a:t> vs</a:t>
            </a:r>
            <a:r>
              <a:rPr lang="en-GB">
                <a:latin typeface="Times New Roman" panose="02020603050405020304" charset="0"/>
                <a:cs typeface="Times New Roman" panose="02020603050405020304" charset="0"/>
              </a:rPr>
              <a:t> State.</a:t>
            </a:r>
            <a:endParaRPr lang="en-GB">
              <a:latin typeface="Times New Roman" panose="02020603050405020304" charset="0"/>
              <a:cs typeface="Times New Roman" panose="02020603050405020304" charset="0"/>
            </a:endParaRPr>
          </a:p>
        </p:txBody>
      </p:sp>
      <p:sp>
        <p:nvSpPr>
          <p:cNvPr id="289" name="Google Shape;289;p21"/>
          <p:cNvSpPr txBox="1"/>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GB"/>
            </a:fld>
            <a:endParaRPr lang="en-GB"/>
          </a:p>
        </p:txBody>
      </p:sp>
      <p:sp>
        <p:nvSpPr>
          <p:cNvPr id="2" name="Text Box 1"/>
          <p:cNvSpPr txBox="1"/>
          <p:nvPr/>
        </p:nvSpPr>
        <p:spPr>
          <a:xfrm>
            <a:off x="327025" y="1463675"/>
            <a:ext cx="7141210" cy="1198880"/>
          </a:xfrm>
          <a:prstGeom prst="rect">
            <a:avLst/>
          </a:prstGeom>
          <a:noFill/>
        </p:spPr>
        <p:txBody>
          <a:bodyPr wrap="square" rtlCol="0">
            <a:spAutoFit/>
          </a:bodyPr>
          <a:p>
            <a:r>
              <a:rPr lang="en-US" sz="1800">
                <a:latin typeface="Times New Roman" panose="02020603050405020304" charset="0"/>
                <a:cs typeface="Times New Roman" panose="02020603050405020304" charset="0"/>
              </a:rPr>
              <a:t>Gần giống strategy, chuyển đổi các trạng thái thông qua các phương thức được định nghĩa trong interface. Tuy nhiên State không hạn chế sự phụ thuộc giữa các trạng thái cụ thể, cho phép chúng thay đổi trạng thái của ngữ cảnh theo ý muốn.</a:t>
            </a:r>
            <a:endParaRPr lang="en-US" sz="1800">
              <a:latin typeface="Times New Roman" panose="02020603050405020304" charset="0"/>
              <a:cs typeface="Times New Roman" panose="02020603050405020304"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Iras template">
  <a:themeElements>
    <a:clrScheme name="Custom 347">
      <a:dk1>
        <a:srgbClr val="313638"/>
      </a:dk1>
      <a:lt1>
        <a:srgbClr val="FFFFFF"/>
      </a:lt1>
      <a:dk2>
        <a:srgbClr val="546973"/>
      </a:dk2>
      <a:lt2>
        <a:srgbClr val="E8ECEE"/>
      </a:lt2>
      <a:accent1>
        <a:srgbClr val="7BD100"/>
      </a:accent1>
      <a:accent2>
        <a:srgbClr val="3E9200"/>
      </a:accent2>
      <a:accent3>
        <a:srgbClr val="6BDFD3"/>
      </a:accent3>
      <a:accent4>
        <a:srgbClr val="1DA9BE"/>
      </a:accent4>
      <a:accent5>
        <a:srgbClr val="FFD966"/>
      </a:accent5>
      <a:accent6>
        <a:srgbClr val="FFAC24"/>
      </a:accent6>
      <a:hlink>
        <a:srgbClr val="54697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3493</Words>
  <Application>WPS Presentation</Application>
  <PresentationFormat/>
  <Paragraphs>138</Paragraphs>
  <Slides>15</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15</vt:i4>
      </vt:variant>
    </vt:vector>
  </HeadingPairs>
  <TitlesOfParts>
    <vt:vector size="28" baseType="lpstr">
      <vt:lpstr>Arial</vt:lpstr>
      <vt:lpstr>SimSun</vt:lpstr>
      <vt:lpstr>Wingdings</vt:lpstr>
      <vt:lpstr>Arial</vt:lpstr>
      <vt:lpstr>Varela Round</vt:lpstr>
      <vt:lpstr>Calibri</vt:lpstr>
      <vt:lpstr>Times New Roman</vt:lpstr>
      <vt:lpstr>Karla</vt:lpstr>
      <vt:lpstr>serif</vt:lpstr>
      <vt:lpstr>Segoe Print</vt:lpstr>
      <vt:lpstr>Microsoft YaHei</vt:lpstr>
      <vt:lpstr>Arial Unicode MS</vt:lpstr>
      <vt:lpstr>Iras template</vt:lpstr>
      <vt:lpstr>STATE PATTERN</vt:lpstr>
      <vt:lpstr>THÀNH VIÊN NHÓM</vt:lpstr>
      <vt:lpstr>State pattern</vt:lpstr>
      <vt:lpstr>1. State pattern là gì ?</vt:lpstr>
      <vt:lpstr>2. Sơ đồ UML của State Pattern</vt:lpstr>
      <vt:lpstr>2. Sơ đồ UML của State Pattern</vt:lpstr>
      <vt:lpstr>3.Ưu điểm và nhược điểm của State Pattern là gì?</vt:lpstr>
      <vt:lpstr>4. Sử dụng State Pattern khi nào?</vt:lpstr>
      <vt:lpstr>5. Strategy vs State.</vt:lpstr>
      <vt:lpstr>6. Code minh họa</vt:lpstr>
      <vt:lpstr>6. Code minh họa</vt:lpstr>
      <vt:lpstr>6. Code minh họa</vt:lpstr>
      <vt:lpstr>Định nghĩa interface và class của State Pattern</vt:lpstr>
      <vt:lpstr>Implementing State classes</vt:lpstr>
      <vt:lpstr>cảm ơn thầy và các bạn đã theo dõi và lắng nghe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STATE PATTERN</dc:title>
  <dc:creator/>
  <cp:lastModifiedBy>Thái Võ</cp:lastModifiedBy>
  <cp:revision>9</cp:revision>
  <dcterms:created xsi:type="dcterms:W3CDTF">2022-08-22T11:26:00Z</dcterms:created>
  <dcterms:modified xsi:type="dcterms:W3CDTF">2022-08-25T11:44:52Z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AFC9F230C375457C958484400A6A6162</vt:lpwstr>
  </property>
  <property fmtid="{D5CDD505-2E9C-101B-9397-08002B2CF9AE}" pid="3" name="KSOProductBuildVer">
    <vt:lpwstr>1033-11.2.0.11254</vt:lpwstr>
  </property>
</Properties>
</file>