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72" y="15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</p:spPr>
        <p:txBody>
          <a:bodyPr lIns="45720" rIns="45720" anchor="ctr"/>
          <a:lstStyle/>
          <a:p>
            <a:endParaRPr lang="en-US" sz="4600">
              <a:latin typeface="Franklin Gothic Book"/>
            </a:endParaRPr>
          </a:p>
        </p:txBody>
      </p:sp>
      <p:sp>
        <p:nvSpPr>
          <p:cNvPr id="35843" name="Rectangle 3"/>
          <p:cNvSpPr>
            <a:spLocks noGrp="1"/>
          </p:cNvSpPr>
          <p:nvPr/>
        </p:nvSpPr>
        <p:spPr bwMode="auto"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endParaRPr lang="en-US" sz="3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9A838-34A1-4C42-890E-4AF4A816DADF}" type="datetimeFigureOut">
              <a:rPr lang="en-US"/>
              <a:pPr>
                <a:defRPr/>
              </a:pPr>
              <a:t>7/9/2011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1FBAF-B85E-4D3B-A55B-DF0E10AA2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F1C97-E4FC-4D3B-A0E6-0753733E1247}" type="datetimeFigureOut">
              <a:rPr lang="en-US"/>
              <a:pPr>
                <a:defRPr/>
              </a:pPr>
              <a:t>7/9/2011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835A7-9D42-40E0-B98A-1AB55A05D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</p:spPr>
        <p:txBody>
          <a:bodyPr lIns="45720" rIns="45720" anchor="ctr"/>
          <a:lstStyle/>
          <a:p>
            <a:endParaRPr lang="en-US" sz="4600">
              <a:latin typeface="Franklin Gothic Book"/>
            </a:endParaRPr>
          </a:p>
        </p:txBody>
      </p:sp>
      <p:sp>
        <p:nvSpPr>
          <p:cNvPr id="34819" name="Rectangle 3"/>
          <p:cNvSpPr>
            <a:spLocks noGrp="1"/>
          </p:cNvSpPr>
          <p:nvPr/>
        </p:nvSpPr>
        <p:spPr bwMode="auto"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endParaRPr lang="en-US" sz="3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</p:spPr>
        <p:txBody>
          <a:bodyPr lIns="45720" rIns="45720" anchor="ctr"/>
          <a:lstStyle/>
          <a:p>
            <a:endParaRPr lang="en-US" sz="4600">
              <a:latin typeface="Franklin Gothic Book"/>
            </a:endParaRPr>
          </a:p>
        </p:txBody>
      </p:sp>
      <p:sp>
        <p:nvSpPr>
          <p:cNvPr id="32771" name="Rectangle 3"/>
          <p:cNvSpPr>
            <a:spLocks noGrp="1"/>
          </p:cNvSpPr>
          <p:nvPr/>
        </p:nvSpPr>
        <p:spPr bwMode="auto"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endParaRPr lang="en-US" sz="3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</p:spPr>
        <p:txBody>
          <a:bodyPr lIns="45720" rIns="45720" anchor="ctr"/>
          <a:lstStyle/>
          <a:p>
            <a:endParaRPr lang="en-US" sz="4600">
              <a:latin typeface="Franklin Gothic Book"/>
            </a:endParaRPr>
          </a:p>
        </p:txBody>
      </p:sp>
      <p:sp>
        <p:nvSpPr>
          <p:cNvPr id="33795" name="Rectangle 3"/>
          <p:cNvSpPr>
            <a:spLocks noGrp="1"/>
          </p:cNvSpPr>
          <p:nvPr/>
        </p:nvSpPr>
        <p:spPr bwMode="auto"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endParaRPr lang="en-US" sz="3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</p:spPr>
        <p:txBody>
          <a:bodyPr lIns="45720" rIns="45720" anchor="ctr"/>
          <a:lstStyle/>
          <a:p>
            <a:endParaRPr lang="en-US" sz="4600">
              <a:latin typeface="Franklin Gothic Book"/>
            </a:endParaRPr>
          </a:p>
        </p:txBody>
      </p:sp>
      <p:sp>
        <p:nvSpPr>
          <p:cNvPr id="36867" name="Rectangle 3"/>
          <p:cNvSpPr>
            <a:spLocks noGrp="1"/>
          </p:cNvSpPr>
          <p:nvPr/>
        </p:nvSpPr>
        <p:spPr bwMode="auto">
          <a:xfrm>
            <a:off x="457200" y="1600200"/>
            <a:ext cx="7467600" cy="4525963"/>
          </a:xfrm>
          <a:prstGeom prst="rect">
            <a:avLst/>
          </a:prstGeom>
        </p:spPr>
        <p:txBody>
          <a:bodyPr/>
          <a:lstStyle/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endParaRPr lang="en-US" sz="3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B73C2-5E00-408A-A098-0FD83EC5E164}" type="datetimeFigureOut">
              <a:rPr lang="en-US"/>
              <a:pPr>
                <a:defRPr/>
              </a:pPr>
              <a:t>7/9/2011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867CD-BA2A-46C7-9A61-CE14EC236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FF358-B144-4E69-A86E-A8A81392B3F2}" type="datetimeFigureOut">
              <a:rPr lang="en-US"/>
              <a:pPr>
                <a:defRPr/>
              </a:pPr>
              <a:t>7/9/2011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22F4C-E70D-4687-AA51-EC5C17517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C8C77-20F8-4977-BD7D-B1ECC18B53BA}" type="datetimeFigureOut">
              <a:rPr lang="en-US"/>
              <a:pPr>
                <a:defRPr/>
              </a:pPr>
              <a:t>7/9/2011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17219-38D4-4D2E-B594-65D29065A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BCBE0-23E0-403E-BAFE-F1225BB20076}" type="datetimeFigureOut">
              <a:rPr lang="en-US"/>
              <a:pPr>
                <a:defRPr/>
              </a:pPr>
              <a:t>7/9/2011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68CA1-088A-438E-8F26-F36D34E1F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84A7DD-BF3B-424B-B6A3-EC45389EA2FB}" type="datetimeFigureOut">
              <a:rPr lang="en-US"/>
              <a:pPr>
                <a:defRPr/>
              </a:pPr>
              <a:t>7/9/2011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EAFE1F-EB6F-48CF-91A3-A4F57F66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1" r:id="rId3"/>
    <p:sldLayoutId id="2147483662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" y="381000"/>
            <a:ext cx="8710613" cy="1143000"/>
          </a:xfrm>
        </p:spPr>
        <p:txBody>
          <a:bodyPr tIns="0" rIns="45720" bIns="0" anchor="b"/>
          <a:lstStyle/>
          <a:p>
            <a:pPr marL="457200" lvl="1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4000" dirty="0" smtClean="0"/>
              <a:t>Nhóm  3 </a:t>
            </a:r>
          </a:p>
          <a:p>
            <a:pPr marL="457200" lvl="1" indent="0"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schemeClr val="tx1">
                    <a:lumMod val="75000"/>
                  </a:schemeClr>
                </a:solidFill>
              </a:rPr>
              <a:t>Đề Tài</a:t>
            </a:r>
            <a:r>
              <a:rPr lang="en-US" sz="4000" dirty="0" smtClean="0"/>
              <a:t>: Website Bán Hoa Online</a:t>
            </a:r>
            <a:endParaRPr lang="en-US" sz="4000" dirty="0"/>
          </a:p>
        </p:txBody>
      </p:sp>
      <p:sp>
        <p:nvSpPr>
          <p:cNvPr id="4" name="Sun 3"/>
          <p:cNvSpPr/>
          <p:nvPr/>
        </p:nvSpPr>
        <p:spPr>
          <a:xfrm>
            <a:off x="3886200" y="2133600"/>
            <a:ext cx="76200" cy="4603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676400"/>
          <a:ext cx="8763000" cy="2971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63000"/>
              </a:tblGrid>
              <a:tr h="297180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4000" baseline="0" dirty="0" smtClean="0">
                          <a:solidFill>
                            <a:schemeClr val="tx1"/>
                          </a:solidFill>
                        </a:rPr>
                        <a:t>Thành Viên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Nguyễn Xuân Hùng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Nguyễn Doãn Thân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Nguyễn Văn Hoàng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endParaRPr lang="en-US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. Giáo Viên : 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Dương Thanh Minh                                                </a:t>
                      </a:r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2438400" cy="1143000"/>
          </a:xfrm>
        </p:spPr>
        <p:txBody>
          <a:bodyPr/>
          <a:lstStyle/>
          <a:p>
            <a:r>
              <a:rPr lang="en-US" sz="4000" smtClean="0"/>
              <a:t>Giỏ Hàng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Cập nhật toàn bộ sản phẩm mà khách hàng chọn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Hiển thị toàn bộ thông tin : ’’ tên hoa’’, ‘’đơn giá’’ , ‘’ số lượng’’..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Có thể thêm bớt sản phẩm tùy ý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Xem và in chi tiết danh mục sản phẩm được chọn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2514600" cy="1143000"/>
          </a:xfrm>
        </p:spPr>
        <p:txBody>
          <a:bodyPr/>
          <a:lstStyle/>
          <a:p>
            <a:r>
              <a:rPr lang="en-US" sz="4000" smtClean="0"/>
              <a:t>Giỏ Hàng</a:t>
            </a:r>
          </a:p>
        </p:txBody>
      </p:sp>
      <p:pic>
        <p:nvPicPr>
          <p:cNvPr id="4" name="Content Placeholder 3" descr="giohang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46125" y="1600200"/>
            <a:ext cx="6889750" cy="4525963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2514600" cy="1143000"/>
          </a:xfrm>
        </p:spPr>
        <p:txBody>
          <a:bodyPr/>
          <a:lstStyle/>
          <a:p>
            <a:r>
              <a:rPr lang="en-US" sz="4000" smtClean="0"/>
              <a:t>Tìm Kiếm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Khách hàng có thể tìm kiếm theo nhiều tiêu chí như: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    - theo danh mục sản phẩm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    - theo tên sản phẩm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    - mô tả…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            (xem ảnh minh họa)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2590800" cy="1143000"/>
          </a:xfrm>
        </p:spPr>
        <p:txBody>
          <a:bodyPr/>
          <a:lstStyle/>
          <a:p>
            <a:r>
              <a:rPr lang="en-US" sz="4400" smtClean="0"/>
              <a:t>Tìm Kiếm</a:t>
            </a:r>
          </a:p>
        </p:txBody>
      </p:sp>
      <p:pic>
        <p:nvPicPr>
          <p:cNvPr id="4" name="Content Placeholder 3" descr="timkiem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63613" y="1600200"/>
            <a:ext cx="6454775" cy="4525963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4495800" cy="1143000"/>
          </a:xfrm>
        </p:spPr>
        <p:txBody>
          <a:bodyPr/>
          <a:lstStyle/>
          <a:p>
            <a:r>
              <a:rPr lang="en-US" sz="4400" smtClean="0"/>
              <a:t>Cơ sở dữ liệu</a:t>
            </a:r>
          </a:p>
        </p:txBody>
      </p:sp>
      <p:pic>
        <p:nvPicPr>
          <p:cNvPr id="4" name="Content Placeholder 3" descr="CSDL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28738" y="1600200"/>
            <a:ext cx="5724525" cy="4525963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 bwMode="auto">
          <a:xfrm>
            <a:off x="762000" y="381000"/>
            <a:ext cx="80772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tIns="0" rIns="45720" bIns="0" anchor="b"/>
          <a:lstStyle/>
          <a:p>
            <a:pPr marL="0" indent="0">
              <a:buFont typeface="Wingdings 2" pitchFamily="18" charset="2"/>
              <a:buNone/>
            </a:pPr>
            <a:r>
              <a:rPr lang="en-US" sz="3600" smtClean="0"/>
              <a:t>Các  chức năng chính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828800"/>
          <a:ext cx="7772400" cy="2717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86200"/>
                <a:gridCol w="3886200"/>
              </a:tblGrid>
              <a:tr h="2717800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Trang chủ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Giớ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Thiệu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Sản Phẩm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Tin tức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Liên Hệ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Tìm Kiếm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Giỏ Hàng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Tài Khoản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3733800" cy="1143000"/>
          </a:xfrm>
        </p:spPr>
        <p:txBody>
          <a:bodyPr/>
          <a:lstStyle/>
          <a:p>
            <a:r>
              <a:rPr lang="en-US" sz="4000" smtClean="0"/>
              <a:t>Trang chủ</a:t>
            </a:r>
          </a:p>
        </p:txBody>
      </p:sp>
      <p:pic>
        <p:nvPicPr>
          <p:cNvPr id="4" name="Content Placeholder 3" descr="trangchu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23950" y="1600200"/>
            <a:ext cx="6134100" cy="4525963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5715000" cy="1143000"/>
          </a:xfrm>
        </p:spPr>
        <p:txBody>
          <a:bodyPr/>
          <a:lstStyle/>
          <a:p>
            <a:r>
              <a:rPr lang="en-US" sz="3600" smtClean="0"/>
              <a:t>Danh Mục Sản Phẩm</a:t>
            </a:r>
          </a:p>
        </p:txBody>
      </p:sp>
      <p:pic>
        <p:nvPicPr>
          <p:cNvPr id="4" name="Content Placeholder 3" descr="sanpham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49313" y="1600200"/>
            <a:ext cx="6683375" cy="4525963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2362200" cy="1143000"/>
          </a:xfrm>
        </p:spPr>
        <p:txBody>
          <a:bodyPr/>
          <a:lstStyle/>
          <a:p>
            <a:r>
              <a:rPr lang="en-US" sz="4000" smtClean="0"/>
              <a:t>Tin Tức</a:t>
            </a:r>
          </a:p>
        </p:txBody>
      </p:sp>
      <p:pic>
        <p:nvPicPr>
          <p:cNvPr id="4" name="Content Placeholder 3" descr="tintuc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4863" y="1600200"/>
            <a:ext cx="6772275" cy="4525963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2286000" cy="1143000"/>
          </a:xfrm>
        </p:spPr>
        <p:txBody>
          <a:bodyPr/>
          <a:lstStyle/>
          <a:p>
            <a:r>
              <a:rPr lang="en-US" sz="4000" smtClean="0">
                <a:latin typeface="Tahoma" pitchFamily="34" charset="0"/>
                <a:cs typeface="Tahoma" pitchFamily="34" charset="0"/>
              </a:rPr>
              <a:t>Liên Hệ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0104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smtClean="0"/>
              <a:t>Khách hàng có thể gửi ý kiến góp ý thông qua trang liên hệ</a:t>
            </a:r>
          </a:p>
          <a:p>
            <a:pPr>
              <a:buFont typeface="Wingdings 2" pitchFamily="18" charset="2"/>
              <a:buNone/>
            </a:pPr>
            <a:r>
              <a:rPr lang="en-US" sz="3600" smtClean="0"/>
              <a:t>                         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enhe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447800"/>
            <a:ext cx="7467600" cy="4357688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2895600" cy="1143000"/>
          </a:xfrm>
        </p:spPr>
        <p:txBody>
          <a:bodyPr/>
          <a:lstStyle/>
          <a:p>
            <a:r>
              <a:rPr lang="en-US" sz="4000" smtClean="0"/>
              <a:t>Tài Khoản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Nếu chưa có tài khoản,khách hàng có thể đăng kí tài khoản tại trang đăng ký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Khách hàng có thể đăng nhập tại trang chủ.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2895600" cy="1143000"/>
          </a:xfrm>
        </p:spPr>
        <p:txBody>
          <a:bodyPr/>
          <a:lstStyle/>
          <a:p>
            <a:r>
              <a:rPr lang="en-US" sz="4000" smtClean="0"/>
              <a:t>Tài Khoản</a:t>
            </a:r>
          </a:p>
        </p:txBody>
      </p:sp>
      <p:pic>
        <p:nvPicPr>
          <p:cNvPr id="4" name="Content Placeholder 3" descr="taikhoan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008188"/>
            <a:ext cx="7467600" cy="3709987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415</TotalTime>
  <Words>176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Franklin Gothic Book</vt:lpstr>
      <vt:lpstr>Wingdings 2</vt:lpstr>
      <vt:lpstr>Calibri</vt:lpstr>
      <vt:lpstr>Wingdings</vt:lpstr>
      <vt:lpstr>Tahoma</vt:lpstr>
      <vt:lpstr>Technic</vt:lpstr>
      <vt:lpstr>Slide 1</vt:lpstr>
      <vt:lpstr>Slide 2</vt:lpstr>
      <vt:lpstr>Trang chủ</vt:lpstr>
      <vt:lpstr>Danh Mục Sản Phẩm</vt:lpstr>
      <vt:lpstr>Tin Tức</vt:lpstr>
      <vt:lpstr>Liên Hệ</vt:lpstr>
      <vt:lpstr>Slide 7</vt:lpstr>
      <vt:lpstr>Tài Khoản</vt:lpstr>
      <vt:lpstr>Tài Khoản</vt:lpstr>
      <vt:lpstr>Giỏ Hàng</vt:lpstr>
      <vt:lpstr>Giỏ Hàng</vt:lpstr>
      <vt:lpstr>Tìm Kiếm</vt:lpstr>
      <vt:lpstr>Tìm Kiếm</vt:lpstr>
      <vt:lpstr>Cơ sở dữ liệu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.Thành Viên                .Nguyễn xuân Hùng</dc:title>
  <dc:creator>User</dc:creator>
  <cp:lastModifiedBy>Mr.Minh</cp:lastModifiedBy>
  <cp:revision>45</cp:revision>
  <dcterms:created xsi:type="dcterms:W3CDTF">2011-06-16T18:04:38Z</dcterms:created>
  <dcterms:modified xsi:type="dcterms:W3CDTF">2011-07-09T10:52:21Z</dcterms:modified>
</cp:coreProperties>
</file>