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563A9-FC65-418D-ABF6-13F503B0D915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39979F35-6419-4542-BAAC-534278A1D10B}">
      <dgm:prSet phldrT="[Texte]" custT="1"/>
      <dgm:spPr/>
      <dgm:t>
        <a:bodyPr/>
        <a:lstStyle/>
        <a:p>
          <a:r>
            <a:rPr lang="fr-FR" sz="1900" dirty="0"/>
            <a:t>Cours de piano</a:t>
          </a:r>
        </a:p>
        <a:p>
          <a:r>
            <a:rPr lang="fr-FR" sz="1200" dirty="0"/>
            <a:t>Joue depuis 15 ans</a:t>
          </a:r>
        </a:p>
      </dgm:t>
    </dgm:pt>
    <dgm:pt modelId="{0F731AF5-1FBB-4817-A5B6-3230A8E5196F}" type="parTrans" cxnId="{E333289E-0406-424F-B75B-3AAAF3EC84C8}">
      <dgm:prSet/>
      <dgm:spPr/>
      <dgm:t>
        <a:bodyPr/>
        <a:lstStyle/>
        <a:p>
          <a:endParaRPr lang="fr-FR"/>
        </a:p>
      </dgm:t>
    </dgm:pt>
    <dgm:pt modelId="{2D0E6A60-F43B-4DA0-92F9-D05CF9BB70F4}" type="sibTrans" cxnId="{E333289E-0406-424F-B75B-3AAAF3EC84C8}">
      <dgm:prSet/>
      <dgm:spPr/>
      <dgm:t>
        <a:bodyPr/>
        <a:lstStyle/>
        <a:p>
          <a:endParaRPr lang="fr-FR"/>
        </a:p>
      </dgm:t>
    </dgm:pt>
    <dgm:pt modelId="{B24FCD25-A293-46BB-B8CC-A77E602BB4AB}">
      <dgm:prSet phldrT="[Texte]" custT="1"/>
      <dgm:spPr/>
      <dgm:t>
        <a:bodyPr/>
        <a:lstStyle/>
        <a:p>
          <a:r>
            <a:rPr lang="fr-FR" sz="1900" dirty="0"/>
            <a:t>Cours de chinois</a:t>
          </a:r>
        </a:p>
        <a:p>
          <a:r>
            <a:rPr lang="fr-FR" sz="1200" dirty="0"/>
            <a:t>Ecrit et parlé : langue naturelle. Approche ludique.</a:t>
          </a:r>
        </a:p>
      </dgm:t>
    </dgm:pt>
    <dgm:pt modelId="{CA22650C-5D67-481E-9406-0B1DB82361E6}" type="parTrans" cxnId="{8CC338F4-6331-4D33-90E9-91F63DC5B0BF}">
      <dgm:prSet/>
      <dgm:spPr/>
      <dgm:t>
        <a:bodyPr/>
        <a:lstStyle/>
        <a:p>
          <a:endParaRPr lang="fr-FR"/>
        </a:p>
      </dgm:t>
    </dgm:pt>
    <dgm:pt modelId="{B3FE9E52-4D7E-4095-AD8A-46563F7917EC}" type="sibTrans" cxnId="{8CC338F4-6331-4D33-90E9-91F63DC5B0BF}">
      <dgm:prSet/>
      <dgm:spPr/>
      <dgm:t>
        <a:bodyPr/>
        <a:lstStyle/>
        <a:p>
          <a:endParaRPr lang="fr-FR"/>
        </a:p>
      </dgm:t>
    </dgm:pt>
    <dgm:pt modelId="{FF791A9A-3BAA-4FC5-8D59-6DAD4ED751DC}">
      <dgm:prSet phldrT="[Texte]" custT="1"/>
      <dgm:spPr/>
      <dgm:t>
        <a:bodyPr/>
        <a:lstStyle/>
        <a:p>
          <a:r>
            <a:rPr lang="fr-FR" sz="1900" dirty="0"/>
            <a:t>Cours bureautique</a:t>
          </a:r>
        </a:p>
        <a:p>
          <a:r>
            <a:rPr lang="fr-FR" sz="1200" dirty="0"/>
            <a:t>De niveau expert à débutant. Tout le pack Office. Exercices d’application</a:t>
          </a:r>
        </a:p>
      </dgm:t>
    </dgm:pt>
    <dgm:pt modelId="{63BBE8E0-77FB-46A7-A471-DA1D7C81AA2D}" type="parTrans" cxnId="{1EB3E57A-C534-4759-B278-08B86FBE9B0B}">
      <dgm:prSet/>
      <dgm:spPr/>
      <dgm:t>
        <a:bodyPr/>
        <a:lstStyle/>
        <a:p>
          <a:endParaRPr lang="fr-FR"/>
        </a:p>
      </dgm:t>
    </dgm:pt>
    <dgm:pt modelId="{50F12CBB-8395-4BC3-95B6-1669DF51A699}" type="sibTrans" cxnId="{1EB3E57A-C534-4759-B278-08B86FBE9B0B}">
      <dgm:prSet/>
      <dgm:spPr/>
      <dgm:t>
        <a:bodyPr/>
        <a:lstStyle/>
        <a:p>
          <a:endParaRPr lang="fr-FR"/>
        </a:p>
      </dgm:t>
    </dgm:pt>
    <dgm:pt modelId="{A7D52490-E571-40E6-BCF7-D214F24F0B6D}" type="pres">
      <dgm:prSet presAssocID="{F30563A9-FC65-418D-ABF6-13F503B0D915}" presName="linearFlow" presStyleCnt="0">
        <dgm:presLayoutVars>
          <dgm:dir/>
          <dgm:resizeHandles val="exact"/>
        </dgm:presLayoutVars>
      </dgm:prSet>
      <dgm:spPr/>
    </dgm:pt>
    <dgm:pt modelId="{D23C9D7F-A02A-4401-AD23-CF5B48DE1FDC}" type="pres">
      <dgm:prSet presAssocID="{39979F35-6419-4542-BAAC-534278A1D10B}" presName="composite" presStyleCnt="0"/>
      <dgm:spPr/>
    </dgm:pt>
    <dgm:pt modelId="{BB3B1503-78F4-4ABC-ABF5-A37720E5698C}" type="pres">
      <dgm:prSet presAssocID="{39979F35-6419-4542-BAAC-534278A1D10B}" presName="imgShp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85F323F-E406-43AC-A745-4BD66FF0B8B1}" type="pres">
      <dgm:prSet presAssocID="{39979F35-6419-4542-BAAC-534278A1D10B}" presName="txShp" presStyleLbl="node1" presStyleIdx="0" presStyleCnt="3">
        <dgm:presLayoutVars>
          <dgm:bulletEnabled val="1"/>
        </dgm:presLayoutVars>
      </dgm:prSet>
      <dgm:spPr/>
    </dgm:pt>
    <dgm:pt modelId="{4BDC66F1-DBC4-48F4-9415-76A09703970E}" type="pres">
      <dgm:prSet presAssocID="{2D0E6A60-F43B-4DA0-92F9-D05CF9BB70F4}" presName="spacing" presStyleCnt="0"/>
      <dgm:spPr/>
    </dgm:pt>
    <dgm:pt modelId="{3A89053F-5D26-410B-89A0-D8884C750F4E}" type="pres">
      <dgm:prSet presAssocID="{B24FCD25-A293-46BB-B8CC-A77E602BB4AB}" presName="composite" presStyleCnt="0"/>
      <dgm:spPr/>
    </dgm:pt>
    <dgm:pt modelId="{E0005512-A7F1-4EDD-9DC5-0AA33BBFC3D5}" type="pres">
      <dgm:prSet presAssocID="{B24FCD25-A293-46BB-B8CC-A77E602BB4AB}" presName="imgShp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8EF424A-FC84-4945-8822-BB0057D1AFEA}" type="pres">
      <dgm:prSet presAssocID="{B24FCD25-A293-46BB-B8CC-A77E602BB4AB}" presName="txShp" presStyleLbl="node1" presStyleIdx="1" presStyleCnt="3">
        <dgm:presLayoutVars>
          <dgm:bulletEnabled val="1"/>
        </dgm:presLayoutVars>
      </dgm:prSet>
      <dgm:spPr/>
    </dgm:pt>
    <dgm:pt modelId="{C7629FA5-637A-4465-92EC-9A3170FD56CE}" type="pres">
      <dgm:prSet presAssocID="{B3FE9E52-4D7E-4095-AD8A-46563F7917EC}" presName="spacing" presStyleCnt="0"/>
      <dgm:spPr/>
    </dgm:pt>
    <dgm:pt modelId="{C42FAD8A-D148-4154-9707-2EA5C450A346}" type="pres">
      <dgm:prSet presAssocID="{FF791A9A-3BAA-4FC5-8D59-6DAD4ED751DC}" presName="composite" presStyleCnt="0"/>
      <dgm:spPr/>
    </dgm:pt>
    <dgm:pt modelId="{7EE3A3B7-F906-4FB6-B96F-5DA2098138B8}" type="pres">
      <dgm:prSet presAssocID="{FF791A9A-3BAA-4FC5-8D59-6DAD4ED751DC}" presName="imgShp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E78183C-ACC7-49B3-B7BD-A35861E61037}" type="pres">
      <dgm:prSet presAssocID="{FF791A9A-3BAA-4FC5-8D59-6DAD4ED751DC}" presName="txShp" presStyleLbl="node1" presStyleIdx="2" presStyleCnt="3">
        <dgm:presLayoutVars>
          <dgm:bulletEnabled val="1"/>
        </dgm:presLayoutVars>
      </dgm:prSet>
      <dgm:spPr/>
    </dgm:pt>
  </dgm:ptLst>
  <dgm:cxnLst>
    <dgm:cxn modelId="{D595622C-F9E2-474B-A4C8-E7B00FF61EE9}" type="presOf" srcId="{F30563A9-FC65-418D-ABF6-13F503B0D915}" destId="{A7D52490-E571-40E6-BCF7-D214F24F0B6D}" srcOrd="0" destOrd="0" presId="urn:microsoft.com/office/officeart/2005/8/layout/vList3"/>
    <dgm:cxn modelId="{BD36D730-E32D-4672-AB94-85B3E177855F}" type="presOf" srcId="{FF791A9A-3BAA-4FC5-8D59-6DAD4ED751DC}" destId="{DE78183C-ACC7-49B3-B7BD-A35861E61037}" srcOrd="0" destOrd="0" presId="urn:microsoft.com/office/officeart/2005/8/layout/vList3"/>
    <dgm:cxn modelId="{FB735071-0E3A-4329-B4FF-23A8AEDEF10B}" type="presOf" srcId="{39979F35-6419-4542-BAAC-534278A1D10B}" destId="{E85F323F-E406-43AC-A745-4BD66FF0B8B1}" srcOrd="0" destOrd="0" presId="urn:microsoft.com/office/officeart/2005/8/layout/vList3"/>
    <dgm:cxn modelId="{1EB3E57A-C534-4759-B278-08B86FBE9B0B}" srcId="{F30563A9-FC65-418D-ABF6-13F503B0D915}" destId="{FF791A9A-3BAA-4FC5-8D59-6DAD4ED751DC}" srcOrd="2" destOrd="0" parTransId="{63BBE8E0-77FB-46A7-A471-DA1D7C81AA2D}" sibTransId="{50F12CBB-8395-4BC3-95B6-1669DF51A699}"/>
    <dgm:cxn modelId="{E333289E-0406-424F-B75B-3AAAF3EC84C8}" srcId="{F30563A9-FC65-418D-ABF6-13F503B0D915}" destId="{39979F35-6419-4542-BAAC-534278A1D10B}" srcOrd="0" destOrd="0" parTransId="{0F731AF5-1FBB-4817-A5B6-3230A8E5196F}" sibTransId="{2D0E6A60-F43B-4DA0-92F9-D05CF9BB70F4}"/>
    <dgm:cxn modelId="{DFAF73D9-507B-434C-A9BE-2117CBA5D7D1}" type="presOf" srcId="{B24FCD25-A293-46BB-B8CC-A77E602BB4AB}" destId="{58EF424A-FC84-4945-8822-BB0057D1AFEA}" srcOrd="0" destOrd="0" presId="urn:microsoft.com/office/officeart/2005/8/layout/vList3"/>
    <dgm:cxn modelId="{8CC338F4-6331-4D33-90E9-91F63DC5B0BF}" srcId="{F30563A9-FC65-418D-ABF6-13F503B0D915}" destId="{B24FCD25-A293-46BB-B8CC-A77E602BB4AB}" srcOrd="1" destOrd="0" parTransId="{CA22650C-5D67-481E-9406-0B1DB82361E6}" sibTransId="{B3FE9E52-4D7E-4095-AD8A-46563F7917EC}"/>
    <dgm:cxn modelId="{1087C737-FFDA-435B-9B2C-683BA584FD77}" type="presParOf" srcId="{A7D52490-E571-40E6-BCF7-D214F24F0B6D}" destId="{D23C9D7F-A02A-4401-AD23-CF5B48DE1FDC}" srcOrd="0" destOrd="0" presId="urn:microsoft.com/office/officeart/2005/8/layout/vList3"/>
    <dgm:cxn modelId="{F73819DC-7591-4D75-BECE-0FEB26A7F46B}" type="presParOf" srcId="{D23C9D7F-A02A-4401-AD23-CF5B48DE1FDC}" destId="{BB3B1503-78F4-4ABC-ABF5-A37720E5698C}" srcOrd="0" destOrd="0" presId="urn:microsoft.com/office/officeart/2005/8/layout/vList3"/>
    <dgm:cxn modelId="{1AC6EF23-02FD-4C10-B21C-CF4050CCCA11}" type="presParOf" srcId="{D23C9D7F-A02A-4401-AD23-CF5B48DE1FDC}" destId="{E85F323F-E406-43AC-A745-4BD66FF0B8B1}" srcOrd="1" destOrd="0" presId="urn:microsoft.com/office/officeart/2005/8/layout/vList3"/>
    <dgm:cxn modelId="{0499CC46-4679-404E-BB25-0ABDB41DF53E}" type="presParOf" srcId="{A7D52490-E571-40E6-BCF7-D214F24F0B6D}" destId="{4BDC66F1-DBC4-48F4-9415-76A09703970E}" srcOrd="1" destOrd="0" presId="urn:microsoft.com/office/officeart/2005/8/layout/vList3"/>
    <dgm:cxn modelId="{67484313-C10F-4461-81BC-C9A2A874A2B8}" type="presParOf" srcId="{A7D52490-E571-40E6-BCF7-D214F24F0B6D}" destId="{3A89053F-5D26-410B-89A0-D8884C750F4E}" srcOrd="2" destOrd="0" presId="urn:microsoft.com/office/officeart/2005/8/layout/vList3"/>
    <dgm:cxn modelId="{0362E9BD-6B8A-4211-9F85-7052616C90B6}" type="presParOf" srcId="{3A89053F-5D26-410B-89A0-D8884C750F4E}" destId="{E0005512-A7F1-4EDD-9DC5-0AA33BBFC3D5}" srcOrd="0" destOrd="0" presId="urn:microsoft.com/office/officeart/2005/8/layout/vList3"/>
    <dgm:cxn modelId="{A7CF5867-652A-4193-A797-F53B7573C16D}" type="presParOf" srcId="{3A89053F-5D26-410B-89A0-D8884C750F4E}" destId="{58EF424A-FC84-4945-8822-BB0057D1AFEA}" srcOrd="1" destOrd="0" presId="urn:microsoft.com/office/officeart/2005/8/layout/vList3"/>
    <dgm:cxn modelId="{540EC560-BB5F-4DAD-97E1-C651905B921F}" type="presParOf" srcId="{A7D52490-E571-40E6-BCF7-D214F24F0B6D}" destId="{C7629FA5-637A-4465-92EC-9A3170FD56CE}" srcOrd="3" destOrd="0" presId="urn:microsoft.com/office/officeart/2005/8/layout/vList3"/>
    <dgm:cxn modelId="{AC5EC48F-B9FB-498D-9818-CDB55CEF3C1E}" type="presParOf" srcId="{A7D52490-E571-40E6-BCF7-D214F24F0B6D}" destId="{C42FAD8A-D148-4154-9707-2EA5C450A346}" srcOrd="4" destOrd="0" presId="urn:microsoft.com/office/officeart/2005/8/layout/vList3"/>
    <dgm:cxn modelId="{45750831-CEBB-4D37-B350-1DB269BB007B}" type="presParOf" srcId="{C42FAD8A-D148-4154-9707-2EA5C450A346}" destId="{7EE3A3B7-F906-4FB6-B96F-5DA2098138B8}" srcOrd="0" destOrd="0" presId="urn:microsoft.com/office/officeart/2005/8/layout/vList3"/>
    <dgm:cxn modelId="{93BB02EA-6E8B-4215-848F-8154DE8271CC}" type="presParOf" srcId="{C42FAD8A-D148-4154-9707-2EA5C450A346}" destId="{DE78183C-ACC7-49B3-B7BD-A35861E610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563A9-FC65-418D-ABF6-13F503B0D915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39979F35-6419-4542-BAAC-534278A1D10B}">
      <dgm:prSet phldrT="[Texte]" custT="1"/>
      <dgm:spPr/>
      <dgm:t>
        <a:bodyPr/>
        <a:lstStyle/>
        <a:p>
          <a:r>
            <a:rPr lang="fr-FR" sz="1900" dirty="0"/>
            <a:t>Cours de PHP</a:t>
          </a:r>
        </a:p>
        <a:p>
          <a:r>
            <a:rPr lang="fr-FR" sz="1200" dirty="0"/>
            <a:t>J’aimerai apprendre les bases du PHP.</a:t>
          </a:r>
        </a:p>
      </dgm:t>
    </dgm:pt>
    <dgm:pt modelId="{0F731AF5-1FBB-4817-A5B6-3230A8E5196F}" type="parTrans" cxnId="{E333289E-0406-424F-B75B-3AAAF3EC84C8}">
      <dgm:prSet/>
      <dgm:spPr/>
      <dgm:t>
        <a:bodyPr/>
        <a:lstStyle/>
        <a:p>
          <a:endParaRPr lang="fr-FR"/>
        </a:p>
      </dgm:t>
    </dgm:pt>
    <dgm:pt modelId="{2D0E6A60-F43B-4DA0-92F9-D05CF9BB70F4}" type="sibTrans" cxnId="{E333289E-0406-424F-B75B-3AAAF3EC84C8}">
      <dgm:prSet/>
      <dgm:spPr/>
      <dgm:t>
        <a:bodyPr/>
        <a:lstStyle/>
        <a:p>
          <a:endParaRPr lang="fr-FR"/>
        </a:p>
      </dgm:t>
    </dgm:pt>
    <dgm:pt modelId="{B24FCD25-A293-46BB-B8CC-A77E602BB4AB}">
      <dgm:prSet phldrT="[Texte]" custT="1"/>
      <dgm:spPr/>
      <dgm:t>
        <a:bodyPr/>
        <a:lstStyle/>
        <a:p>
          <a:r>
            <a:rPr lang="fr-FR" sz="1900" dirty="0"/>
            <a:t>Cours de guitare</a:t>
          </a:r>
        </a:p>
        <a:p>
          <a:r>
            <a:rPr lang="fr-FR" sz="1200" dirty="0"/>
            <a:t>Je connais le solfège. Je possède une guitare classique mais je souhaite approfondir ma technique.</a:t>
          </a:r>
        </a:p>
      </dgm:t>
    </dgm:pt>
    <dgm:pt modelId="{CA22650C-5D67-481E-9406-0B1DB82361E6}" type="parTrans" cxnId="{8CC338F4-6331-4D33-90E9-91F63DC5B0BF}">
      <dgm:prSet/>
      <dgm:spPr/>
      <dgm:t>
        <a:bodyPr/>
        <a:lstStyle/>
        <a:p>
          <a:endParaRPr lang="fr-FR"/>
        </a:p>
      </dgm:t>
    </dgm:pt>
    <dgm:pt modelId="{B3FE9E52-4D7E-4095-AD8A-46563F7917EC}" type="sibTrans" cxnId="{8CC338F4-6331-4D33-90E9-91F63DC5B0BF}">
      <dgm:prSet/>
      <dgm:spPr/>
      <dgm:t>
        <a:bodyPr/>
        <a:lstStyle/>
        <a:p>
          <a:endParaRPr lang="fr-FR"/>
        </a:p>
      </dgm:t>
    </dgm:pt>
    <dgm:pt modelId="{FF791A9A-3BAA-4FC5-8D59-6DAD4ED751DC}">
      <dgm:prSet phldrT="[Texte]" custT="1"/>
      <dgm:spPr/>
      <dgm:t>
        <a:bodyPr/>
        <a:lstStyle/>
        <a:p>
          <a:r>
            <a:rPr lang="fr-FR" sz="1900" dirty="0"/>
            <a:t>Réparations diverses</a:t>
          </a:r>
        </a:p>
        <a:p>
          <a:r>
            <a:rPr lang="fr-FR" sz="1200" dirty="0"/>
            <a:t>Nulle en bricolage et surtout pas équipée. J’ai besoin de poser un meuble de salle de bain.</a:t>
          </a:r>
        </a:p>
      </dgm:t>
    </dgm:pt>
    <dgm:pt modelId="{63BBE8E0-77FB-46A7-A471-DA1D7C81AA2D}" type="parTrans" cxnId="{1EB3E57A-C534-4759-B278-08B86FBE9B0B}">
      <dgm:prSet/>
      <dgm:spPr/>
      <dgm:t>
        <a:bodyPr/>
        <a:lstStyle/>
        <a:p>
          <a:endParaRPr lang="fr-FR"/>
        </a:p>
      </dgm:t>
    </dgm:pt>
    <dgm:pt modelId="{50F12CBB-8395-4BC3-95B6-1669DF51A699}" type="sibTrans" cxnId="{1EB3E57A-C534-4759-B278-08B86FBE9B0B}">
      <dgm:prSet/>
      <dgm:spPr/>
      <dgm:t>
        <a:bodyPr/>
        <a:lstStyle/>
        <a:p>
          <a:endParaRPr lang="fr-FR"/>
        </a:p>
      </dgm:t>
    </dgm:pt>
    <dgm:pt modelId="{A7D52490-E571-40E6-BCF7-D214F24F0B6D}" type="pres">
      <dgm:prSet presAssocID="{F30563A9-FC65-418D-ABF6-13F503B0D915}" presName="linearFlow" presStyleCnt="0">
        <dgm:presLayoutVars>
          <dgm:dir/>
          <dgm:resizeHandles val="exact"/>
        </dgm:presLayoutVars>
      </dgm:prSet>
      <dgm:spPr/>
    </dgm:pt>
    <dgm:pt modelId="{D23C9D7F-A02A-4401-AD23-CF5B48DE1FDC}" type="pres">
      <dgm:prSet presAssocID="{39979F35-6419-4542-BAAC-534278A1D10B}" presName="composite" presStyleCnt="0"/>
      <dgm:spPr/>
    </dgm:pt>
    <dgm:pt modelId="{BB3B1503-78F4-4ABC-ABF5-A37720E5698C}" type="pres">
      <dgm:prSet presAssocID="{39979F35-6419-4542-BAAC-534278A1D10B}" presName="imgShp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85F323F-E406-43AC-A745-4BD66FF0B8B1}" type="pres">
      <dgm:prSet presAssocID="{39979F35-6419-4542-BAAC-534278A1D10B}" presName="txShp" presStyleLbl="node1" presStyleIdx="0" presStyleCnt="3">
        <dgm:presLayoutVars>
          <dgm:bulletEnabled val="1"/>
        </dgm:presLayoutVars>
      </dgm:prSet>
      <dgm:spPr/>
    </dgm:pt>
    <dgm:pt modelId="{4BDC66F1-DBC4-48F4-9415-76A09703970E}" type="pres">
      <dgm:prSet presAssocID="{2D0E6A60-F43B-4DA0-92F9-D05CF9BB70F4}" presName="spacing" presStyleCnt="0"/>
      <dgm:spPr/>
    </dgm:pt>
    <dgm:pt modelId="{3A89053F-5D26-410B-89A0-D8884C750F4E}" type="pres">
      <dgm:prSet presAssocID="{B24FCD25-A293-46BB-B8CC-A77E602BB4AB}" presName="composite" presStyleCnt="0"/>
      <dgm:spPr/>
    </dgm:pt>
    <dgm:pt modelId="{E0005512-A7F1-4EDD-9DC5-0AA33BBFC3D5}" type="pres">
      <dgm:prSet presAssocID="{B24FCD25-A293-46BB-B8CC-A77E602BB4AB}" presName="imgShp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8EF424A-FC84-4945-8822-BB0057D1AFEA}" type="pres">
      <dgm:prSet presAssocID="{B24FCD25-A293-46BB-B8CC-A77E602BB4AB}" presName="txShp" presStyleLbl="node1" presStyleIdx="1" presStyleCnt="3">
        <dgm:presLayoutVars>
          <dgm:bulletEnabled val="1"/>
        </dgm:presLayoutVars>
      </dgm:prSet>
      <dgm:spPr/>
    </dgm:pt>
    <dgm:pt modelId="{C7629FA5-637A-4465-92EC-9A3170FD56CE}" type="pres">
      <dgm:prSet presAssocID="{B3FE9E52-4D7E-4095-AD8A-46563F7917EC}" presName="spacing" presStyleCnt="0"/>
      <dgm:spPr/>
    </dgm:pt>
    <dgm:pt modelId="{C42FAD8A-D148-4154-9707-2EA5C450A346}" type="pres">
      <dgm:prSet presAssocID="{FF791A9A-3BAA-4FC5-8D59-6DAD4ED751DC}" presName="composite" presStyleCnt="0"/>
      <dgm:spPr/>
    </dgm:pt>
    <dgm:pt modelId="{7EE3A3B7-F906-4FB6-B96F-5DA2098138B8}" type="pres">
      <dgm:prSet presAssocID="{FF791A9A-3BAA-4FC5-8D59-6DAD4ED751DC}" presName="imgShp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E78183C-ACC7-49B3-B7BD-A35861E61037}" type="pres">
      <dgm:prSet presAssocID="{FF791A9A-3BAA-4FC5-8D59-6DAD4ED751DC}" presName="txShp" presStyleLbl="node1" presStyleIdx="2" presStyleCnt="3">
        <dgm:presLayoutVars>
          <dgm:bulletEnabled val="1"/>
        </dgm:presLayoutVars>
      </dgm:prSet>
      <dgm:spPr/>
    </dgm:pt>
  </dgm:ptLst>
  <dgm:cxnLst>
    <dgm:cxn modelId="{D595622C-F9E2-474B-A4C8-E7B00FF61EE9}" type="presOf" srcId="{F30563A9-FC65-418D-ABF6-13F503B0D915}" destId="{A7D52490-E571-40E6-BCF7-D214F24F0B6D}" srcOrd="0" destOrd="0" presId="urn:microsoft.com/office/officeart/2005/8/layout/vList3"/>
    <dgm:cxn modelId="{BD36D730-E32D-4672-AB94-85B3E177855F}" type="presOf" srcId="{FF791A9A-3BAA-4FC5-8D59-6DAD4ED751DC}" destId="{DE78183C-ACC7-49B3-B7BD-A35861E61037}" srcOrd="0" destOrd="0" presId="urn:microsoft.com/office/officeart/2005/8/layout/vList3"/>
    <dgm:cxn modelId="{FB735071-0E3A-4329-B4FF-23A8AEDEF10B}" type="presOf" srcId="{39979F35-6419-4542-BAAC-534278A1D10B}" destId="{E85F323F-E406-43AC-A745-4BD66FF0B8B1}" srcOrd="0" destOrd="0" presId="urn:microsoft.com/office/officeart/2005/8/layout/vList3"/>
    <dgm:cxn modelId="{1EB3E57A-C534-4759-B278-08B86FBE9B0B}" srcId="{F30563A9-FC65-418D-ABF6-13F503B0D915}" destId="{FF791A9A-3BAA-4FC5-8D59-6DAD4ED751DC}" srcOrd="2" destOrd="0" parTransId="{63BBE8E0-77FB-46A7-A471-DA1D7C81AA2D}" sibTransId="{50F12CBB-8395-4BC3-95B6-1669DF51A699}"/>
    <dgm:cxn modelId="{E333289E-0406-424F-B75B-3AAAF3EC84C8}" srcId="{F30563A9-FC65-418D-ABF6-13F503B0D915}" destId="{39979F35-6419-4542-BAAC-534278A1D10B}" srcOrd="0" destOrd="0" parTransId="{0F731AF5-1FBB-4817-A5B6-3230A8E5196F}" sibTransId="{2D0E6A60-F43B-4DA0-92F9-D05CF9BB70F4}"/>
    <dgm:cxn modelId="{DFAF73D9-507B-434C-A9BE-2117CBA5D7D1}" type="presOf" srcId="{B24FCD25-A293-46BB-B8CC-A77E602BB4AB}" destId="{58EF424A-FC84-4945-8822-BB0057D1AFEA}" srcOrd="0" destOrd="0" presId="urn:microsoft.com/office/officeart/2005/8/layout/vList3"/>
    <dgm:cxn modelId="{8CC338F4-6331-4D33-90E9-91F63DC5B0BF}" srcId="{F30563A9-FC65-418D-ABF6-13F503B0D915}" destId="{B24FCD25-A293-46BB-B8CC-A77E602BB4AB}" srcOrd="1" destOrd="0" parTransId="{CA22650C-5D67-481E-9406-0B1DB82361E6}" sibTransId="{B3FE9E52-4D7E-4095-AD8A-46563F7917EC}"/>
    <dgm:cxn modelId="{1087C737-FFDA-435B-9B2C-683BA584FD77}" type="presParOf" srcId="{A7D52490-E571-40E6-BCF7-D214F24F0B6D}" destId="{D23C9D7F-A02A-4401-AD23-CF5B48DE1FDC}" srcOrd="0" destOrd="0" presId="urn:microsoft.com/office/officeart/2005/8/layout/vList3"/>
    <dgm:cxn modelId="{F73819DC-7591-4D75-BECE-0FEB26A7F46B}" type="presParOf" srcId="{D23C9D7F-A02A-4401-AD23-CF5B48DE1FDC}" destId="{BB3B1503-78F4-4ABC-ABF5-A37720E5698C}" srcOrd="0" destOrd="0" presId="urn:microsoft.com/office/officeart/2005/8/layout/vList3"/>
    <dgm:cxn modelId="{1AC6EF23-02FD-4C10-B21C-CF4050CCCA11}" type="presParOf" srcId="{D23C9D7F-A02A-4401-AD23-CF5B48DE1FDC}" destId="{E85F323F-E406-43AC-A745-4BD66FF0B8B1}" srcOrd="1" destOrd="0" presId="urn:microsoft.com/office/officeart/2005/8/layout/vList3"/>
    <dgm:cxn modelId="{0499CC46-4679-404E-BB25-0ABDB41DF53E}" type="presParOf" srcId="{A7D52490-E571-40E6-BCF7-D214F24F0B6D}" destId="{4BDC66F1-DBC4-48F4-9415-76A09703970E}" srcOrd="1" destOrd="0" presId="urn:microsoft.com/office/officeart/2005/8/layout/vList3"/>
    <dgm:cxn modelId="{67484313-C10F-4461-81BC-C9A2A874A2B8}" type="presParOf" srcId="{A7D52490-E571-40E6-BCF7-D214F24F0B6D}" destId="{3A89053F-5D26-410B-89A0-D8884C750F4E}" srcOrd="2" destOrd="0" presId="urn:microsoft.com/office/officeart/2005/8/layout/vList3"/>
    <dgm:cxn modelId="{0362E9BD-6B8A-4211-9F85-7052616C90B6}" type="presParOf" srcId="{3A89053F-5D26-410B-89A0-D8884C750F4E}" destId="{E0005512-A7F1-4EDD-9DC5-0AA33BBFC3D5}" srcOrd="0" destOrd="0" presId="urn:microsoft.com/office/officeart/2005/8/layout/vList3"/>
    <dgm:cxn modelId="{A7CF5867-652A-4193-A797-F53B7573C16D}" type="presParOf" srcId="{3A89053F-5D26-410B-89A0-D8884C750F4E}" destId="{58EF424A-FC84-4945-8822-BB0057D1AFEA}" srcOrd="1" destOrd="0" presId="urn:microsoft.com/office/officeart/2005/8/layout/vList3"/>
    <dgm:cxn modelId="{540EC560-BB5F-4DAD-97E1-C651905B921F}" type="presParOf" srcId="{A7D52490-E571-40E6-BCF7-D214F24F0B6D}" destId="{C7629FA5-637A-4465-92EC-9A3170FD56CE}" srcOrd="3" destOrd="0" presId="urn:microsoft.com/office/officeart/2005/8/layout/vList3"/>
    <dgm:cxn modelId="{AC5EC48F-B9FB-498D-9818-CDB55CEF3C1E}" type="presParOf" srcId="{A7D52490-E571-40E6-BCF7-D214F24F0B6D}" destId="{C42FAD8A-D148-4154-9707-2EA5C450A346}" srcOrd="4" destOrd="0" presId="urn:microsoft.com/office/officeart/2005/8/layout/vList3"/>
    <dgm:cxn modelId="{45750831-CEBB-4D37-B350-1DB269BB007B}" type="presParOf" srcId="{C42FAD8A-D148-4154-9707-2EA5C450A346}" destId="{7EE3A3B7-F906-4FB6-B96F-5DA2098138B8}" srcOrd="0" destOrd="0" presId="urn:microsoft.com/office/officeart/2005/8/layout/vList3"/>
    <dgm:cxn modelId="{93BB02EA-6E8B-4215-848F-8154DE8271CC}" type="presParOf" srcId="{C42FAD8A-D148-4154-9707-2EA5C450A346}" destId="{DE78183C-ACC7-49B3-B7BD-A35861E610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A282F-D8AA-4C3B-AF77-669531F426F6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AFD8D0D-B0B6-4E90-BBC7-CCE54F413E02}">
      <dgm:prSet phldrT="[Texte]" custT="1"/>
      <dgm:spPr/>
      <dgm:t>
        <a:bodyPr/>
        <a:lstStyle/>
        <a:p>
          <a:r>
            <a:rPr lang="fr-FR" sz="2800" dirty="0"/>
            <a:t>Christophe</a:t>
          </a:r>
          <a:endParaRPr lang="fr-FR" sz="4400" dirty="0"/>
        </a:p>
      </dgm:t>
    </dgm:pt>
    <dgm:pt modelId="{375E80E3-A04B-454D-A9D1-48CFE13C9DB6}" type="parTrans" cxnId="{740F2807-C25E-4287-8718-B43CB676A32B}">
      <dgm:prSet/>
      <dgm:spPr/>
      <dgm:t>
        <a:bodyPr/>
        <a:lstStyle/>
        <a:p>
          <a:endParaRPr lang="fr-FR"/>
        </a:p>
      </dgm:t>
    </dgm:pt>
    <dgm:pt modelId="{8D6B3E7A-AB97-4438-A3DB-305940C40F25}" type="sibTrans" cxnId="{740F2807-C25E-4287-8718-B43CB676A32B}">
      <dgm:prSet/>
      <dgm:spPr/>
      <dgm:t>
        <a:bodyPr/>
        <a:lstStyle/>
        <a:p>
          <a:endParaRPr lang="fr-FR"/>
        </a:p>
      </dgm:t>
    </dgm:pt>
    <dgm:pt modelId="{3E4305C8-D903-406C-B6B0-A96D5E81197B}">
      <dgm:prSet phldrT="[Texte]" custT="1"/>
      <dgm:spPr/>
      <dgm:t>
        <a:bodyPr/>
        <a:lstStyle/>
        <a:p>
          <a:r>
            <a:rPr lang="fr-FR" sz="2800" dirty="0"/>
            <a:t>Sabine</a:t>
          </a:r>
          <a:endParaRPr lang="fr-FR" sz="5200" dirty="0"/>
        </a:p>
      </dgm:t>
    </dgm:pt>
    <dgm:pt modelId="{EE6E8715-BB1A-4D14-9EE9-6E58D590423D}" type="parTrans" cxnId="{94EE9826-45BD-4102-B594-5EB9EA3E05B9}">
      <dgm:prSet/>
      <dgm:spPr/>
      <dgm:t>
        <a:bodyPr/>
        <a:lstStyle/>
        <a:p>
          <a:endParaRPr lang="fr-FR"/>
        </a:p>
      </dgm:t>
    </dgm:pt>
    <dgm:pt modelId="{C31B3881-5CDE-4641-BE75-282457DCEF40}" type="sibTrans" cxnId="{94EE9826-45BD-4102-B594-5EB9EA3E05B9}">
      <dgm:prSet/>
      <dgm:spPr/>
      <dgm:t>
        <a:bodyPr/>
        <a:lstStyle/>
        <a:p>
          <a:endParaRPr lang="fr-FR"/>
        </a:p>
      </dgm:t>
    </dgm:pt>
    <dgm:pt modelId="{3BC7FE1F-7406-43A0-BE5B-BFE27A37D2F1}">
      <dgm:prSet phldrT="[Texte]" custT="1"/>
      <dgm:spPr/>
      <dgm:t>
        <a:bodyPr/>
        <a:lstStyle/>
        <a:p>
          <a:r>
            <a:rPr lang="fr-FR" sz="2800" dirty="0"/>
            <a:t>Michel</a:t>
          </a:r>
          <a:endParaRPr lang="fr-FR" sz="5200" dirty="0"/>
        </a:p>
      </dgm:t>
    </dgm:pt>
    <dgm:pt modelId="{8F59088D-5ACF-4628-B588-85787F20BB47}" type="parTrans" cxnId="{8170D8E1-2DEC-42E6-A98F-3FDD8C9B9356}">
      <dgm:prSet/>
      <dgm:spPr/>
      <dgm:t>
        <a:bodyPr/>
        <a:lstStyle/>
        <a:p>
          <a:endParaRPr lang="fr-FR"/>
        </a:p>
      </dgm:t>
    </dgm:pt>
    <dgm:pt modelId="{889F86EE-2BF2-4620-8606-016CCFD8CF66}" type="sibTrans" cxnId="{8170D8E1-2DEC-42E6-A98F-3FDD8C9B9356}">
      <dgm:prSet/>
      <dgm:spPr/>
      <dgm:t>
        <a:bodyPr/>
        <a:lstStyle/>
        <a:p>
          <a:endParaRPr lang="fr-FR"/>
        </a:p>
      </dgm:t>
    </dgm:pt>
    <dgm:pt modelId="{E8225BDE-8072-420B-926B-C954C7F09B03}">
      <dgm:prSet phldrT="[Texte]" custT="1"/>
      <dgm:spPr/>
      <dgm:t>
        <a:bodyPr/>
        <a:lstStyle/>
        <a:p>
          <a:r>
            <a:rPr lang="fr-FR" sz="2800" dirty="0"/>
            <a:t>Mathieu</a:t>
          </a:r>
          <a:endParaRPr lang="fr-FR" sz="5200" dirty="0"/>
        </a:p>
      </dgm:t>
    </dgm:pt>
    <dgm:pt modelId="{2C5A019C-26D2-42DA-BA37-64FA735F47A2}" type="parTrans" cxnId="{138FC3E6-CB76-45BD-B4BA-9E43C2A8197A}">
      <dgm:prSet/>
      <dgm:spPr/>
      <dgm:t>
        <a:bodyPr/>
        <a:lstStyle/>
        <a:p>
          <a:endParaRPr lang="fr-FR"/>
        </a:p>
      </dgm:t>
    </dgm:pt>
    <dgm:pt modelId="{FF61A8B2-70FC-40F0-B6A0-88D5F5FFB5B6}" type="sibTrans" cxnId="{138FC3E6-CB76-45BD-B4BA-9E43C2A8197A}">
      <dgm:prSet/>
      <dgm:spPr/>
      <dgm:t>
        <a:bodyPr/>
        <a:lstStyle/>
        <a:p>
          <a:endParaRPr lang="fr-FR"/>
        </a:p>
      </dgm:t>
    </dgm:pt>
    <dgm:pt modelId="{9E17CDBC-B880-4F89-9E2B-8EDC82ABEB37}" type="pres">
      <dgm:prSet presAssocID="{5DBA282F-D8AA-4C3B-AF77-669531F426F6}" presName="linear" presStyleCnt="0">
        <dgm:presLayoutVars>
          <dgm:dir/>
          <dgm:resizeHandles val="exact"/>
        </dgm:presLayoutVars>
      </dgm:prSet>
      <dgm:spPr/>
    </dgm:pt>
    <dgm:pt modelId="{FE32AAA5-0C88-4BA9-A2CA-6FA41F15D3DA}" type="pres">
      <dgm:prSet presAssocID="{AAFD8D0D-B0B6-4E90-BBC7-CCE54F413E02}" presName="comp" presStyleCnt="0"/>
      <dgm:spPr/>
    </dgm:pt>
    <dgm:pt modelId="{455B489D-AD1A-4992-BA37-FE9B6C26F0BB}" type="pres">
      <dgm:prSet presAssocID="{AAFD8D0D-B0B6-4E90-BBC7-CCE54F413E02}" presName="box" presStyleLbl="node1" presStyleIdx="0" presStyleCnt="4"/>
      <dgm:spPr/>
    </dgm:pt>
    <dgm:pt modelId="{82391B4B-AF9B-4DA8-94FD-A8A7331FBACB}" type="pres">
      <dgm:prSet presAssocID="{AAFD8D0D-B0B6-4E90-BBC7-CCE54F413E02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F14A4C9-AE57-48E0-8D46-0983403A2DA9}" type="pres">
      <dgm:prSet presAssocID="{AAFD8D0D-B0B6-4E90-BBC7-CCE54F413E02}" presName="text" presStyleLbl="node1" presStyleIdx="0" presStyleCnt="4">
        <dgm:presLayoutVars>
          <dgm:bulletEnabled val="1"/>
        </dgm:presLayoutVars>
      </dgm:prSet>
      <dgm:spPr/>
    </dgm:pt>
    <dgm:pt modelId="{06AC56EE-631B-4EB4-9862-E1A5A262586E}" type="pres">
      <dgm:prSet presAssocID="{8D6B3E7A-AB97-4438-A3DB-305940C40F25}" presName="spacer" presStyleCnt="0"/>
      <dgm:spPr/>
    </dgm:pt>
    <dgm:pt modelId="{E9FAE232-D59B-4A8E-B677-33FDB8BB7BDA}" type="pres">
      <dgm:prSet presAssocID="{3E4305C8-D903-406C-B6B0-A96D5E81197B}" presName="comp" presStyleCnt="0"/>
      <dgm:spPr/>
    </dgm:pt>
    <dgm:pt modelId="{A6190E30-0AE7-4503-B64E-23708B503FD3}" type="pres">
      <dgm:prSet presAssocID="{3E4305C8-D903-406C-B6B0-A96D5E81197B}" presName="box" presStyleLbl="node1" presStyleIdx="1" presStyleCnt="4"/>
      <dgm:spPr/>
    </dgm:pt>
    <dgm:pt modelId="{D34B1D2C-A30C-4946-86A6-1E89DD58FC61}" type="pres">
      <dgm:prSet presAssocID="{3E4305C8-D903-406C-B6B0-A96D5E81197B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72A39C2-9F9A-47BC-846E-D2B9A5DBFA3F}" type="pres">
      <dgm:prSet presAssocID="{3E4305C8-D903-406C-B6B0-A96D5E81197B}" presName="text" presStyleLbl="node1" presStyleIdx="1" presStyleCnt="4">
        <dgm:presLayoutVars>
          <dgm:bulletEnabled val="1"/>
        </dgm:presLayoutVars>
      </dgm:prSet>
      <dgm:spPr/>
    </dgm:pt>
    <dgm:pt modelId="{FA4E2302-C764-40F1-A139-8ABEA1216F37}" type="pres">
      <dgm:prSet presAssocID="{C31B3881-5CDE-4641-BE75-282457DCEF40}" presName="spacer" presStyleCnt="0"/>
      <dgm:spPr/>
    </dgm:pt>
    <dgm:pt modelId="{293DDEB0-8BAE-4705-9AD1-30423D96BCAD}" type="pres">
      <dgm:prSet presAssocID="{3BC7FE1F-7406-43A0-BE5B-BFE27A37D2F1}" presName="comp" presStyleCnt="0"/>
      <dgm:spPr/>
    </dgm:pt>
    <dgm:pt modelId="{6DC4ACF2-40F7-41DA-B466-856780B041D7}" type="pres">
      <dgm:prSet presAssocID="{3BC7FE1F-7406-43A0-BE5B-BFE27A37D2F1}" presName="box" presStyleLbl="node1" presStyleIdx="2" presStyleCnt="4"/>
      <dgm:spPr/>
    </dgm:pt>
    <dgm:pt modelId="{6D38A023-5C88-4929-8705-F8A87F033A23}" type="pres">
      <dgm:prSet presAssocID="{3BC7FE1F-7406-43A0-BE5B-BFE27A37D2F1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CBE47F7-E275-4F2D-B0D8-5FBB7A1AB0AE}" type="pres">
      <dgm:prSet presAssocID="{3BC7FE1F-7406-43A0-BE5B-BFE27A37D2F1}" presName="text" presStyleLbl="node1" presStyleIdx="2" presStyleCnt="4">
        <dgm:presLayoutVars>
          <dgm:bulletEnabled val="1"/>
        </dgm:presLayoutVars>
      </dgm:prSet>
      <dgm:spPr/>
    </dgm:pt>
    <dgm:pt modelId="{C6D31610-6F88-4BE9-8A89-5EE12829CBB7}" type="pres">
      <dgm:prSet presAssocID="{889F86EE-2BF2-4620-8606-016CCFD8CF66}" presName="spacer" presStyleCnt="0"/>
      <dgm:spPr/>
    </dgm:pt>
    <dgm:pt modelId="{19C0AA61-D754-4F7A-93F8-57C09F4A1F2C}" type="pres">
      <dgm:prSet presAssocID="{E8225BDE-8072-420B-926B-C954C7F09B03}" presName="comp" presStyleCnt="0"/>
      <dgm:spPr/>
    </dgm:pt>
    <dgm:pt modelId="{4526123A-3EA2-4782-AD6B-9F01E014DC75}" type="pres">
      <dgm:prSet presAssocID="{E8225BDE-8072-420B-926B-C954C7F09B03}" presName="box" presStyleLbl="node1" presStyleIdx="3" presStyleCnt="4"/>
      <dgm:spPr/>
    </dgm:pt>
    <dgm:pt modelId="{A7A6AA5B-E35E-4D8E-A52B-BD8336E73BE6}" type="pres">
      <dgm:prSet presAssocID="{E8225BDE-8072-420B-926B-C954C7F09B03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99B1445-ABD2-4BE4-8439-A5CC9C9D7265}" type="pres">
      <dgm:prSet presAssocID="{E8225BDE-8072-420B-926B-C954C7F09B03}" presName="text" presStyleLbl="node1" presStyleIdx="3" presStyleCnt="4">
        <dgm:presLayoutVars>
          <dgm:bulletEnabled val="1"/>
        </dgm:presLayoutVars>
      </dgm:prSet>
      <dgm:spPr/>
    </dgm:pt>
  </dgm:ptLst>
  <dgm:cxnLst>
    <dgm:cxn modelId="{740F2807-C25E-4287-8718-B43CB676A32B}" srcId="{5DBA282F-D8AA-4C3B-AF77-669531F426F6}" destId="{AAFD8D0D-B0B6-4E90-BBC7-CCE54F413E02}" srcOrd="0" destOrd="0" parTransId="{375E80E3-A04B-454D-A9D1-48CFE13C9DB6}" sibTransId="{8D6B3E7A-AB97-4438-A3DB-305940C40F25}"/>
    <dgm:cxn modelId="{94EE9826-45BD-4102-B594-5EB9EA3E05B9}" srcId="{5DBA282F-D8AA-4C3B-AF77-669531F426F6}" destId="{3E4305C8-D903-406C-B6B0-A96D5E81197B}" srcOrd="1" destOrd="0" parTransId="{EE6E8715-BB1A-4D14-9EE9-6E58D590423D}" sibTransId="{C31B3881-5CDE-4641-BE75-282457DCEF40}"/>
    <dgm:cxn modelId="{F5A3A844-605F-41D8-86FC-3FDA25F687B6}" type="presOf" srcId="{5DBA282F-D8AA-4C3B-AF77-669531F426F6}" destId="{9E17CDBC-B880-4F89-9E2B-8EDC82ABEB37}" srcOrd="0" destOrd="0" presId="urn:microsoft.com/office/officeart/2005/8/layout/vList4"/>
    <dgm:cxn modelId="{0B8BA555-8E7D-4519-B4C0-98643E03D098}" type="presOf" srcId="{E8225BDE-8072-420B-926B-C954C7F09B03}" destId="{B99B1445-ABD2-4BE4-8439-A5CC9C9D7265}" srcOrd="1" destOrd="0" presId="urn:microsoft.com/office/officeart/2005/8/layout/vList4"/>
    <dgm:cxn modelId="{64DB2556-01F8-41EA-8B57-D6CA870765E2}" type="presOf" srcId="{3BC7FE1F-7406-43A0-BE5B-BFE27A37D2F1}" destId="{ECBE47F7-E275-4F2D-B0D8-5FBB7A1AB0AE}" srcOrd="1" destOrd="0" presId="urn:microsoft.com/office/officeart/2005/8/layout/vList4"/>
    <dgm:cxn modelId="{93B1D3B8-CA8A-4BF3-A9EA-51C2016F56D6}" type="presOf" srcId="{E8225BDE-8072-420B-926B-C954C7F09B03}" destId="{4526123A-3EA2-4782-AD6B-9F01E014DC75}" srcOrd="0" destOrd="0" presId="urn:microsoft.com/office/officeart/2005/8/layout/vList4"/>
    <dgm:cxn modelId="{8475CCBD-D035-4370-B4A7-64BE72D57E0F}" type="presOf" srcId="{3E4305C8-D903-406C-B6B0-A96D5E81197B}" destId="{672A39C2-9F9A-47BC-846E-D2B9A5DBFA3F}" srcOrd="1" destOrd="0" presId="urn:microsoft.com/office/officeart/2005/8/layout/vList4"/>
    <dgm:cxn modelId="{351EDACD-A07C-4A5A-A9B2-4BD4837DFDEF}" type="presOf" srcId="{AAFD8D0D-B0B6-4E90-BBC7-CCE54F413E02}" destId="{CF14A4C9-AE57-48E0-8D46-0983403A2DA9}" srcOrd="1" destOrd="0" presId="urn:microsoft.com/office/officeart/2005/8/layout/vList4"/>
    <dgm:cxn modelId="{B70733DA-85F0-4289-AEDB-5582FADF296B}" type="presOf" srcId="{3BC7FE1F-7406-43A0-BE5B-BFE27A37D2F1}" destId="{6DC4ACF2-40F7-41DA-B466-856780B041D7}" srcOrd="0" destOrd="0" presId="urn:microsoft.com/office/officeart/2005/8/layout/vList4"/>
    <dgm:cxn modelId="{7B583ADE-8F1D-4E55-9227-BB7E5FEBDC56}" type="presOf" srcId="{AAFD8D0D-B0B6-4E90-BBC7-CCE54F413E02}" destId="{455B489D-AD1A-4992-BA37-FE9B6C26F0BB}" srcOrd="0" destOrd="0" presId="urn:microsoft.com/office/officeart/2005/8/layout/vList4"/>
    <dgm:cxn modelId="{8170D8E1-2DEC-42E6-A98F-3FDD8C9B9356}" srcId="{5DBA282F-D8AA-4C3B-AF77-669531F426F6}" destId="{3BC7FE1F-7406-43A0-BE5B-BFE27A37D2F1}" srcOrd="2" destOrd="0" parTransId="{8F59088D-5ACF-4628-B588-85787F20BB47}" sibTransId="{889F86EE-2BF2-4620-8606-016CCFD8CF66}"/>
    <dgm:cxn modelId="{138FC3E6-CB76-45BD-B4BA-9E43C2A8197A}" srcId="{5DBA282F-D8AA-4C3B-AF77-669531F426F6}" destId="{E8225BDE-8072-420B-926B-C954C7F09B03}" srcOrd="3" destOrd="0" parTransId="{2C5A019C-26D2-42DA-BA37-64FA735F47A2}" sibTransId="{FF61A8B2-70FC-40F0-B6A0-88D5F5FFB5B6}"/>
    <dgm:cxn modelId="{563F54EF-16C9-4FDD-AF54-7941122173F2}" type="presOf" srcId="{3E4305C8-D903-406C-B6B0-A96D5E81197B}" destId="{A6190E30-0AE7-4503-B64E-23708B503FD3}" srcOrd="0" destOrd="0" presId="urn:microsoft.com/office/officeart/2005/8/layout/vList4"/>
    <dgm:cxn modelId="{6D7E47E3-C062-4F0A-B97E-85791BB4DE4E}" type="presParOf" srcId="{9E17CDBC-B880-4F89-9E2B-8EDC82ABEB37}" destId="{FE32AAA5-0C88-4BA9-A2CA-6FA41F15D3DA}" srcOrd="0" destOrd="0" presId="urn:microsoft.com/office/officeart/2005/8/layout/vList4"/>
    <dgm:cxn modelId="{EBCEC734-8453-43ED-9713-5B1B0B11C265}" type="presParOf" srcId="{FE32AAA5-0C88-4BA9-A2CA-6FA41F15D3DA}" destId="{455B489D-AD1A-4992-BA37-FE9B6C26F0BB}" srcOrd="0" destOrd="0" presId="urn:microsoft.com/office/officeart/2005/8/layout/vList4"/>
    <dgm:cxn modelId="{8D897E0C-E5A5-4707-ABF9-1283C0DD1E07}" type="presParOf" srcId="{FE32AAA5-0C88-4BA9-A2CA-6FA41F15D3DA}" destId="{82391B4B-AF9B-4DA8-94FD-A8A7331FBACB}" srcOrd="1" destOrd="0" presId="urn:microsoft.com/office/officeart/2005/8/layout/vList4"/>
    <dgm:cxn modelId="{DEB521C1-8F70-4DDD-84EE-DB4842342209}" type="presParOf" srcId="{FE32AAA5-0C88-4BA9-A2CA-6FA41F15D3DA}" destId="{CF14A4C9-AE57-48E0-8D46-0983403A2DA9}" srcOrd="2" destOrd="0" presId="urn:microsoft.com/office/officeart/2005/8/layout/vList4"/>
    <dgm:cxn modelId="{2EE93FFD-BF33-43BE-B080-91D964503E0B}" type="presParOf" srcId="{9E17CDBC-B880-4F89-9E2B-8EDC82ABEB37}" destId="{06AC56EE-631B-4EB4-9862-E1A5A262586E}" srcOrd="1" destOrd="0" presId="urn:microsoft.com/office/officeart/2005/8/layout/vList4"/>
    <dgm:cxn modelId="{7C5C4E56-3710-4541-BDA7-C1093E38F64B}" type="presParOf" srcId="{9E17CDBC-B880-4F89-9E2B-8EDC82ABEB37}" destId="{E9FAE232-D59B-4A8E-B677-33FDB8BB7BDA}" srcOrd="2" destOrd="0" presId="urn:microsoft.com/office/officeart/2005/8/layout/vList4"/>
    <dgm:cxn modelId="{EA896254-CA9D-487B-A7F6-EC3957F3FAF4}" type="presParOf" srcId="{E9FAE232-D59B-4A8E-B677-33FDB8BB7BDA}" destId="{A6190E30-0AE7-4503-B64E-23708B503FD3}" srcOrd="0" destOrd="0" presId="urn:microsoft.com/office/officeart/2005/8/layout/vList4"/>
    <dgm:cxn modelId="{7DF7D5A8-442C-4058-B729-516A0A7415EB}" type="presParOf" srcId="{E9FAE232-D59B-4A8E-B677-33FDB8BB7BDA}" destId="{D34B1D2C-A30C-4946-86A6-1E89DD58FC61}" srcOrd="1" destOrd="0" presId="urn:microsoft.com/office/officeart/2005/8/layout/vList4"/>
    <dgm:cxn modelId="{883E249F-E1EB-4454-A92F-CABA6B3709D2}" type="presParOf" srcId="{E9FAE232-D59B-4A8E-B677-33FDB8BB7BDA}" destId="{672A39C2-9F9A-47BC-846E-D2B9A5DBFA3F}" srcOrd="2" destOrd="0" presId="urn:microsoft.com/office/officeart/2005/8/layout/vList4"/>
    <dgm:cxn modelId="{AE55EA2D-8CE5-49CF-B7F9-B53E0391C65C}" type="presParOf" srcId="{9E17CDBC-B880-4F89-9E2B-8EDC82ABEB37}" destId="{FA4E2302-C764-40F1-A139-8ABEA1216F37}" srcOrd="3" destOrd="0" presId="urn:microsoft.com/office/officeart/2005/8/layout/vList4"/>
    <dgm:cxn modelId="{57F7982F-6447-4E45-B057-4C7EA560F8F6}" type="presParOf" srcId="{9E17CDBC-B880-4F89-9E2B-8EDC82ABEB37}" destId="{293DDEB0-8BAE-4705-9AD1-30423D96BCAD}" srcOrd="4" destOrd="0" presId="urn:microsoft.com/office/officeart/2005/8/layout/vList4"/>
    <dgm:cxn modelId="{58D1E969-5B9F-48AB-98F5-5B6CE0AE74F6}" type="presParOf" srcId="{293DDEB0-8BAE-4705-9AD1-30423D96BCAD}" destId="{6DC4ACF2-40F7-41DA-B466-856780B041D7}" srcOrd="0" destOrd="0" presId="urn:microsoft.com/office/officeart/2005/8/layout/vList4"/>
    <dgm:cxn modelId="{9EB04BC1-B13A-4CCB-B4EE-4D6E3697B429}" type="presParOf" srcId="{293DDEB0-8BAE-4705-9AD1-30423D96BCAD}" destId="{6D38A023-5C88-4929-8705-F8A87F033A23}" srcOrd="1" destOrd="0" presId="urn:microsoft.com/office/officeart/2005/8/layout/vList4"/>
    <dgm:cxn modelId="{5A94F34A-4E7E-47B2-8D4A-D95791075C96}" type="presParOf" srcId="{293DDEB0-8BAE-4705-9AD1-30423D96BCAD}" destId="{ECBE47F7-E275-4F2D-B0D8-5FBB7A1AB0AE}" srcOrd="2" destOrd="0" presId="urn:microsoft.com/office/officeart/2005/8/layout/vList4"/>
    <dgm:cxn modelId="{41E06549-9F94-4D17-9851-7D532C257203}" type="presParOf" srcId="{9E17CDBC-B880-4F89-9E2B-8EDC82ABEB37}" destId="{C6D31610-6F88-4BE9-8A89-5EE12829CBB7}" srcOrd="5" destOrd="0" presId="urn:microsoft.com/office/officeart/2005/8/layout/vList4"/>
    <dgm:cxn modelId="{31705713-8F6A-4038-952F-7A589ADFA7D0}" type="presParOf" srcId="{9E17CDBC-B880-4F89-9E2B-8EDC82ABEB37}" destId="{19C0AA61-D754-4F7A-93F8-57C09F4A1F2C}" srcOrd="6" destOrd="0" presId="urn:microsoft.com/office/officeart/2005/8/layout/vList4"/>
    <dgm:cxn modelId="{C740734A-9D4F-4E26-B11F-B8A077A0269D}" type="presParOf" srcId="{19C0AA61-D754-4F7A-93F8-57C09F4A1F2C}" destId="{4526123A-3EA2-4782-AD6B-9F01E014DC75}" srcOrd="0" destOrd="0" presId="urn:microsoft.com/office/officeart/2005/8/layout/vList4"/>
    <dgm:cxn modelId="{0C5871CC-B2A3-4C12-8B73-48D79418FF5C}" type="presParOf" srcId="{19C0AA61-D754-4F7A-93F8-57C09F4A1F2C}" destId="{A7A6AA5B-E35E-4D8E-A52B-BD8336E73BE6}" srcOrd="1" destOrd="0" presId="urn:microsoft.com/office/officeart/2005/8/layout/vList4"/>
    <dgm:cxn modelId="{9B3EDB26-B036-4BC6-81AF-B57E8C36E7AD}" type="presParOf" srcId="{19C0AA61-D754-4F7A-93F8-57C09F4A1F2C}" destId="{B99B1445-ABD2-4BE4-8439-A5CC9C9D726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F323F-E406-43AC-A745-4BD66FF0B8B1}">
      <dsp:nvSpPr>
        <dsp:cNvPr id="0" name=""/>
        <dsp:cNvSpPr/>
      </dsp:nvSpPr>
      <dsp:spPr>
        <a:xfrm rot="10800000">
          <a:off x="1629008" y="1837"/>
          <a:ext cx="5405120" cy="107027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Cours de piano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Joue depuis 15 ans</a:t>
          </a:r>
        </a:p>
      </dsp:txBody>
      <dsp:txXfrm rot="10800000">
        <a:off x="1896576" y="1837"/>
        <a:ext cx="5137552" cy="1070272"/>
      </dsp:txXfrm>
    </dsp:sp>
    <dsp:sp modelId="{BB3B1503-78F4-4ABC-ABF5-A37720E5698C}">
      <dsp:nvSpPr>
        <dsp:cNvPr id="0" name=""/>
        <dsp:cNvSpPr/>
      </dsp:nvSpPr>
      <dsp:spPr>
        <a:xfrm>
          <a:off x="1093871" y="1837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424A-FC84-4945-8822-BB0057D1AFEA}">
      <dsp:nvSpPr>
        <dsp:cNvPr id="0" name=""/>
        <dsp:cNvSpPr/>
      </dsp:nvSpPr>
      <dsp:spPr>
        <a:xfrm rot="10800000">
          <a:off x="1629008" y="1391594"/>
          <a:ext cx="5405120" cy="1070272"/>
        </a:xfrm>
        <a:prstGeom prst="homePlat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Cours de chinois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Ecrit et parlé : langue naturelle. Approche ludique.</a:t>
          </a:r>
        </a:p>
      </dsp:txBody>
      <dsp:txXfrm rot="10800000">
        <a:off x="1896576" y="1391594"/>
        <a:ext cx="5137552" cy="1070272"/>
      </dsp:txXfrm>
    </dsp:sp>
    <dsp:sp modelId="{E0005512-A7F1-4EDD-9DC5-0AA33BBFC3D5}">
      <dsp:nvSpPr>
        <dsp:cNvPr id="0" name=""/>
        <dsp:cNvSpPr/>
      </dsp:nvSpPr>
      <dsp:spPr>
        <a:xfrm>
          <a:off x="1093871" y="1391594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8183C-ACC7-49B3-B7BD-A35861E61037}">
      <dsp:nvSpPr>
        <dsp:cNvPr id="0" name=""/>
        <dsp:cNvSpPr/>
      </dsp:nvSpPr>
      <dsp:spPr>
        <a:xfrm rot="10800000">
          <a:off x="1629008" y="2781351"/>
          <a:ext cx="5405120" cy="1070272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Cours bureautique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De niveau expert à débutant. Tout le pack Office. Exercices d’application</a:t>
          </a:r>
        </a:p>
      </dsp:txBody>
      <dsp:txXfrm rot="10800000">
        <a:off x="1896576" y="2781351"/>
        <a:ext cx="5137552" cy="1070272"/>
      </dsp:txXfrm>
    </dsp:sp>
    <dsp:sp modelId="{7EE3A3B7-F906-4FB6-B96F-5DA2098138B8}">
      <dsp:nvSpPr>
        <dsp:cNvPr id="0" name=""/>
        <dsp:cNvSpPr/>
      </dsp:nvSpPr>
      <dsp:spPr>
        <a:xfrm>
          <a:off x="1093871" y="2781351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F323F-E406-43AC-A745-4BD66FF0B8B1}">
      <dsp:nvSpPr>
        <dsp:cNvPr id="0" name=""/>
        <dsp:cNvSpPr/>
      </dsp:nvSpPr>
      <dsp:spPr>
        <a:xfrm rot="10800000">
          <a:off x="1629008" y="1837"/>
          <a:ext cx="5405120" cy="107027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Cours de PHP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J’aimerai apprendre les bases du PHP.</a:t>
          </a:r>
        </a:p>
      </dsp:txBody>
      <dsp:txXfrm rot="10800000">
        <a:off x="1896576" y="1837"/>
        <a:ext cx="5137552" cy="1070272"/>
      </dsp:txXfrm>
    </dsp:sp>
    <dsp:sp modelId="{BB3B1503-78F4-4ABC-ABF5-A37720E5698C}">
      <dsp:nvSpPr>
        <dsp:cNvPr id="0" name=""/>
        <dsp:cNvSpPr/>
      </dsp:nvSpPr>
      <dsp:spPr>
        <a:xfrm>
          <a:off x="1093871" y="1837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424A-FC84-4945-8822-BB0057D1AFEA}">
      <dsp:nvSpPr>
        <dsp:cNvPr id="0" name=""/>
        <dsp:cNvSpPr/>
      </dsp:nvSpPr>
      <dsp:spPr>
        <a:xfrm rot="10800000">
          <a:off x="1629008" y="1391594"/>
          <a:ext cx="5405120" cy="1070272"/>
        </a:xfrm>
        <a:prstGeom prst="homePlat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Cours de guitare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Je connais le solfège. Je possède une guitare classique mais je souhaite approfondir ma technique.</a:t>
          </a:r>
        </a:p>
      </dsp:txBody>
      <dsp:txXfrm rot="10800000">
        <a:off x="1896576" y="1391594"/>
        <a:ext cx="5137552" cy="1070272"/>
      </dsp:txXfrm>
    </dsp:sp>
    <dsp:sp modelId="{E0005512-A7F1-4EDD-9DC5-0AA33BBFC3D5}">
      <dsp:nvSpPr>
        <dsp:cNvPr id="0" name=""/>
        <dsp:cNvSpPr/>
      </dsp:nvSpPr>
      <dsp:spPr>
        <a:xfrm>
          <a:off x="1093871" y="1391594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8183C-ACC7-49B3-B7BD-A35861E61037}">
      <dsp:nvSpPr>
        <dsp:cNvPr id="0" name=""/>
        <dsp:cNvSpPr/>
      </dsp:nvSpPr>
      <dsp:spPr>
        <a:xfrm rot="10800000">
          <a:off x="1629008" y="2781351"/>
          <a:ext cx="5405120" cy="1070272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96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Réparations diverses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Nulle en bricolage et surtout pas équipée. J’ai besoin de poser un meuble de salle de bain.</a:t>
          </a:r>
        </a:p>
      </dsp:txBody>
      <dsp:txXfrm rot="10800000">
        <a:off x="1896576" y="2781351"/>
        <a:ext cx="5137552" cy="1070272"/>
      </dsp:txXfrm>
    </dsp:sp>
    <dsp:sp modelId="{7EE3A3B7-F906-4FB6-B96F-5DA2098138B8}">
      <dsp:nvSpPr>
        <dsp:cNvPr id="0" name=""/>
        <dsp:cNvSpPr/>
      </dsp:nvSpPr>
      <dsp:spPr>
        <a:xfrm>
          <a:off x="1093871" y="2781351"/>
          <a:ext cx="1070272" cy="10702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489D-AD1A-4992-BA37-FE9B6C26F0BB}">
      <dsp:nvSpPr>
        <dsp:cNvPr id="0" name=""/>
        <dsp:cNvSpPr/>
      </dsp:nvSpPr>
      <dsp:spPr>
        <a:xfrm>
          <a:off x="0" y="0"/>
          <a:ext cx="4166577" cy="1138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Christophe</a:t>
          </a:r>
          <a:endParaRPr lang="fr-FR" sz="4400" kern="1200" dirty="0"/>
        </a:p>
      </dsp:txBody>
      <dsp:txXfrm>
        <a:off x="947169" y="0"/>
        <a:ext cx="3219407" cy="1138545"/>
      </dsp:txXfrm>
    </dsp:sp>
    <dsp:sp modelId="{82391B4B-AF9B-4DA8-94FD-A8A7331FBACB}">
      <dsp:nvSpPr>
        <dsp:cNvPr id="0" name=""/>
        <dsp:cNvSpPr/>
      </dsp:nvSpPr>
      <dsp:spPr>
        <a:xfrm>
          <a:off x="113854" y="113854"/>
          <a:ext cx="833315" cy="910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90E30-0AE7-4503-B64E-23708B503FD3}">
      <dsp:nvSpPr>
        <dsp:cNvPr id="0" name=""/>
        <dsp:cNvSpPr/>
      </dsp:nvSpPr>
      <dsp:spPr>
        <a:xfrm>
          <a:off x="0" y="1252400"/>
          <a:ext cx="4166577" cy="1138545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Sabine</a:t>
          </a:r>
          <a:endParaRPr lang="fr-FR" sz="5200" kern="1200" dirty="0"/>
        </a:p>
      </dsp:txBody>
      <dsp:txXfrm>
        <a:off x="947169" y="1252400"/>
        <a:ext cx="3219407" cy="1138545"/>
      </dsp:txXfrm>
    </dsp:sp>
    <dsp:sp modelId="{D34B1D2C-A30C-4946-86A6-1E89DD58FC61}">
      <dsp:nvSpPr>
        <dsp:cNvPr id="0" name=""/>
        <dsp:cNvSpPr/>
      </dsp:nvSpPr>
      <dsp:spPr>
        <a:xfrm>
          <a:off x="113854" y="1366255"/>
          <a:ext cx="833315" cy="910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4ACF2-40F7-41DA-B466-856780B041D7}">
      <dsp:nvSpPr>
        <dsp:cNvPr id="0" name=""/>
        <dsp:cNvSpPr/>
      </dsp:nvSpPr>
      <dsp:spPr>
        <a:xfrm>
          <a:off x="0" y="2504801"/>
          <a:ext cx="4166577" cy="1138545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Michel</a:t>
          </a:r>
          <a:endParaRPr lang="fr-FR" sz="5200" kern="1200" dirty="0"/>
        </a:p>
      </dsp:txBody>
      <dsp:txXfrm>
        <a:off x="947169" y="2504801"/>
        <a:ext cx="3219407" cy="1138545"/>
      </dsp:txXfrm>
    </dsp:sp>
    <dsp:sp modelId="{6D38A023-5C88-4929-8705-F8A87F033A23}">
      <dsp:nvSpPr>
        <dsp:cNvPr id="0" name=""/>
        <dsp:cNvSpPr/>
      </dsp:nvSpPr>
      <dsp:spPr>
        <a:xfrm>
          <a:off x="113854" y="2618655"/>
          <a:ext cx="833315" cy="910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6123A-3EA2-4782-AD6B-9F01E014DC75}">
      <dsp:nvSpPr>
        <dsp:cNvPr id="0" name=""/>
        <dsp:cNvSpPr/>
      </dsp:nvSpPr>
      <dsp:spPr>
        <a:xfrm>
          <a:off x="0" y="3757201"/>
          <a:ext cx="4166577" cy="1138545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Mathieu</a:t>
          </a:r>
          <a:endParaRPr lang="fr-FR" sz="5200" kern="1200" dirty="0"/>
        </a:p>
      </dsp:txBody>
      <dsp:txXfrm>
        <a:off x="947169" y="3757201"/>
        <a:ext cx="3219407" cy="1138545"/>
      </dsp:txXfrm>
    </dsp:sp>
    <dsp:sp modelId="{A7A6AA5B-E35E-4D8E-A52B-BD8336E73BE6}">
      <dsp:nvSpPr>
        <dsp:cNvPr id="0" name=""/>
        <dsp:cNvSpPr/>
      </dsp:nvSpPr>
      <dsp:spPr>
        <a:xfrm>
          <a:off x="113854" y="3871056"/>
          <a:ext cx="833315" cy="910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6347-4952-499F-97CF-B4975035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C1502-B2C8-4ADA-93B1-33C755ED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D2E80-CB95-424C-A3F6-548629B2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929A5-93C7-46B5-804D-F8842D6A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2890-4DAF-41F8-857A-E930D3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F25A1-FF31-403F-B174-FCB9386D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5CAD7D-4AE7-4D81-AAE3-DA5345B5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47C56-AD09-4269-B422-CF866F99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75576-5F42-4FD4-884D-AE212A79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ABE1D-0932-464B-83CD-62D8FE73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8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F5263A-2A45-4D8E-A625-56E5B037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2E87CD-8B16-451F-B2D3-389B0963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3F4A5-B4A5-404D-B6F1-830ADD51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FBE139-84F4-4E58-9360-A4322249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AD867-37F0-4DCC-AF47-9542B8D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9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987D-56B2-40A3-9379-D75BED0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7C29D-F834-4439-85EF-CF31F079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56033-F523-4358-9A94-5C8C9A3B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85D5F-17B6-4C0B-8ED0-8CE7DFE8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49FEE-9DA2-444F-B575-18C1EB5E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9E72D-5C95-4162-8E09-25AB7235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C6B68-9625-4FBB-A1F8-28AE0668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060FB-289E-4C60-AE18-7D8ADD3C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A556B-44FA-4256-9CB1-7748A81E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D4B06-2A7F-4B42-8C81-358D072D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21C25-AEE1-47C4-9600-69FCF18D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2B2E7-B27D-4232-B6B6-2BAB332BC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72AB-C70A-44C3-95A9-34A1CB36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89DD18-A387-431F-AB23-DD94899B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442E0-7C6E-4FA3-B6E8-495D305B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28ADA-F920-4327-9FEF-B5D3FF4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B4CD-A81B-4B71-BCFF-3CE6BD92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17466-6AE1-451E-B681-4418B2FE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4EC9A7-7CE2-42C1-A43C-057B52B8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562377-D4AE-4300-AB56-490C99C0E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1E89AC-F8DE-46BE-8DE8-D3A66C84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C52269-6F44-494F-853E-4429318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6AEA77-0AAE-4235-9FE3-4695C0CB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09D48-A6C0-4677-8E4E-7C617BE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7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7014-FC0B-4FB1-8F3D-79152ABB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85BF3E-951D-4BC8-91F6-99F10A89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7A043-67A5-4E29-95A6-3DE301FE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246143-5F4D-4853-8187-E76955A8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52B784-DF05-4082-807E-DAF41B97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2D7FD2-42F2-4697-ADFC-1BE7FAE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F185A4-D6C1-43B4-9D1A-A69A7BB4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71C25-C61E-491B-827F-FD3582CA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1B682-7218-4BEC-976A-7EC79B51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D800CB-BA61-4469-9B41-C38E92C9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58959-FF59-4A02-8758-325E54A5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806848-3C50-451C-A117-8493C50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C8AF24-85AC-4EA1-A335-BC00F52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69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B4AA-6AF6-4575-9EDA-45D5D46A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1804F1-0F15-4A03-91F9-D2BC88DF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7267E0-C3A3-4C3A-8528-A494C592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653A46-1526-46F4-AAC8-6B869B1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F52FD-E7BC-4DC0-B7F1-3DC97D5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7FA4E-E091-48CE-A4C4-74B00AA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B638F7-A500-4130-A3A5-238F12C4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5BFF8-CD96-49F9-A1EC-B923CBFB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D818B-82EE-4EC1-A882-1185C886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2040-5D90-45DE-B580-22C6330EAAEC}" type="datetimeFigureOut">
              <a:rPr lang="fr-FR" smtClean="0"/>
              <a:t>25/08/2018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C4746-B167-4D39-8338-629C1D8D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5357D-DEFD-451F-AF8D-91A7A34A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A5F4-A473-44E6-B789-4C4594CE8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DC69D-027B-47E6-BAF0-765D2B6C1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Présentation du contexte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D09802-6E3B-4B44-86C0-8DEB33F9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TROC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757C-DFE3-4322-8D55-4739F321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Aujourd’hui tout a un prix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F46EB8-C319-4C08-9A54-DA60638398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325"/>
            <a:ext cx="144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5A0DA8-DD60-4527-8E7A-693BDA356A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87" y="1901325"/>
            <a:ext cx="1440000" cy="10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AC9E9D-50B0-49EC-88E7-AE18EAFCB5B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1787"/>
            <a:ext cx="1440000" cy="108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8BAA8A-6CEC-4E3C-A8C2-68AA2CE9F6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1987" y="3449887"/>
            <a:ext cx="1440000" cy="108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FF4AFC-8304-4634-BC86-0CFA42D505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02249"/>
            <a:ext cx="1440000" cy="108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92506B-F2D0-4C58-B25A-365D9EBA858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51987" y="5102249"/>
            <a:ext cx="1440000" cy="108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DCE930B-7C8C-4FB0-A9B8-E6E816FBB181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b="9810"/>
          <a:stretch/>
        </p:blipFill>
        <p:spPr>
          <a:xfrm>
            <a:off x="9663113" y="3327899"/>
            <a:ext cx="1440000" cy="1080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BE658CB-27D9-406A-8063-424E305D7A6A}"/>
              </a:ext>
            </a:extLst>
          </p:cNvPr>
          <p:cNvSpPr txBox="1"/>
          <p:nvPr/>
        </p:nvSpPr>
        <p:spPr>
          <a:xfrm>
            <a:off x="6772275" y="3228512"/>
            <a:ext cx="1314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034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C288E-8884-4359-AB8F-DEF05B9D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des économies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C8E387-AC1A-4339-BA65-DCD1915F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5" y="2900065"/>
            <a:ext cx="2314575" cy="198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564618-87F3-42BE-98BD-815F1F12D3A6}"/>
              </a:ext>
            </a:extLst>
          </p:cNvPr>
          <p:cNvSpPr/>
          <p:nvPr/>
        </p:nvSpPr>
        <p:spPr>
          <a:xfrm>
            <a:off x="7212437" y="2044005"/>
            <a:ext cx="2022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Temps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7A6E1-0DD6-4F33-A655-119DAD936D4B}"/>
              </a:ext>
            </a:extLst>
          </p:cNvPr>
          <p:cNvSpPr/>
          <p:nvPr/>
        </p:nvSpPr>
        <p:spPr>
          <a:xfrm>
            <a:off x="6488264" y="4252774"/>
            <a:ext cx="347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Savoir-faire</a:t>
            </a:r>
          </a:p>
        </p:txBody>
      </p:sp>
    </p:spTree>
    <p:extLst>
      <p:ext uri="{BB962C8B-B14F-4D97-AF65-F5344CB8AC3E}">
        <p14:creationId xmlns:p14="http://schemas.microsoft.com/office/powerpoint/2010/main" val="159035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32814-7724-4164-9FD6-07CCA8A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4D7B92-2A6E-4101-8E19-894DF1B2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06" y="1243737"/>
            <a:ext cx="1080000" cy="1080000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D67A9EE-0F86-401F-BA5A-57347B61C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68" y="3298573"/>
            <a:ext cx="1080000" cy="1080000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287D745C-B08F-4E9A-A45E-9F4742BF9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06" y="5614263"/>
            <a:ext cx="1080000" cy="1080000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A449317-32B3-44B5-9878-297EAE3E9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86" y="1543906"/>
            <a:ext cx="1080000" cy="1080000"/>
          </a:xfrm>
          <a:prstGeom prst="rect">
            <a:avLst/>
          </a:prstGeom>
        </p:spPr>
      </p:pic>
      <p:pic>
        <p:nvPicPr>
          <p:cNvPr id="13" name="Image 12" descr="Une image contenant jouet, poupée&#10;&#10;Description générée avec un niveau de confiance très élevé">
            <a:extLst>
              <a:ext uri="{FF2B5EF4-FFF2-40B4-BE49-F238E27FC236}">
                <a16:creationId xmlns:a16="http://schemas.microsoft.com/office/drawing/2014/main" id="{B9DD49A3-870A-4F5B-B66E-05E813184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16" y="3228610"/>
            <a:ext cx="1080000" cy="108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1F9AC7-2440-4CBE-A3C8-18F62BB32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84" y="5614263"/>
            <a:ext cx="1080000" cy="1080000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515F85A0-4240-4905-8503-71BF9889C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558439"/>
            <a:ext cx="1080000" cy="108000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A631D1E-F9D1-4B87-B5AD-E3C40E760623}"/>
              </a:ext>
            </a:extLst>
          </p:cNvPr>
          <p:cNvCxnSpPr>
            <a:stCxn id="5" idx="2"/>
          </p:cNvCxnSpPr>
          <p:nvPr/>
        </p:nvCxnSpPr>
        <p:spPr>
          <a:xfrm>
            <a:off x="4590506" y="2323737"/>
            <a:ext cx="1153069" cy="135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997001C-0A12-4112-9967-C013F60A078E}"/>
              </a:ext>
            </a:extLst>
          </p:cNvPr>
          <p:cNvCxnSpPr>
            <a:cxnSpLocks/>
          </p:cNvCxnSpPr>
          <p:nvPr/>
        </p:nvCxnSpPr>
        <p:spPr>
          <a:xfrm>
            <a:off x="3743972" y="4222882"/>
            <a:ext cx="181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EC85810-4313-4843-89D2-CA7326028E7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590506" y="4638439"/>
            <a:ext cx="1153069" cy="9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C37DCB8-4A43-4297-A082-635A1E33259E}"/>
              </a:ext>
            </a:extLst>
          </p:cNvPr>
          <p:cNvCxnSpPr/>
          <p:nvPr/>
        </p:nvCxnSpPr>
        <p:spPr>
          <a:xfrm>
            <a:off x="6365999" y="4616101"/>
            <a:ext cx="1153069" cy="135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1B5792D-2A3C-40D3-A82C-B1D15D5D5E32}"/>
              </a:ext>
            </a:extLst>
          </p:cNvPr>
          <p:cNvCxnSpPr>
            <a:cxnSpLocks/>
          </p:cNvCxnSpPr>
          <p:nvPr/>
        </p:nvCxnSpPr>
        <p:spPr>
          <a:xfrm>
            <a:off x="6553870" y="4222882"/>
            <a:ext cx="181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8CF47FE-708B-4A04-987E-46E4C8030DFC}"/>
              </a:ext>
            </a:extLst>
          </p:cNvPr>
          <p:cNvCxnSpPr>
            <a:cxnSpLocks/>
          </p:cNvCxnSpPr>
          <p:nvPr/>
        </p:nvCxnSpPr>
        <p:spPr>
          <a:xfrm flipH="1">
            <a:off x="6402534" y="2590197"/>
            <a:ext cx="1153069" cy="9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49C0F-C380-4E46-A5E6-3F60D8EF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propose : mes offres</a:t>
            </a: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0FA59B4-C113-4F86-AC30-4D99678B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8" y="3109935"/>
            <a:ext cx="2007187" cy="2007187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F50771C-C57F-46C6-A838-B2259E411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816872"/>
              </p:ext>
            </p:extLst>
          </p:nvPr>
        </p:nvGraphicFramePr>
        <p:xfrm>
          <a:off x="3640992" y="2224367"/>
          <a:ext cx="8128000" cy="385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7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49C0F-C380-4E46-A5E6-3F60D8EF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recherche : mes demandes</a:t>
            </a: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0FA59B4-C113-4F86-AC30-4D99678B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8" y="3109935"/>
            <a:ext cx="2007187" cy="2007187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F50771C-C57F-46C6-A838-B2259E411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09925"/>
              </p:ext>
            </p:extLst>
          </p:nvPr>
        </p:nvGraphicFramePr>
        <p:xfrm>
          <a:off x="3640992" y="2224367"/>
          <a:ext cx="8128000" cy="385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84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BB3B1503-78F4-4ABC-ABF5-A37720E56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85F323F-E406-43AC-A745-4BD66FF0B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E0005512-A7F1-4EDD-9DC5-0AA33BBFC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8EF424A-FC84-4945-8822-BB0057D1A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7EE3A3B7-F906-4FB6-B96F-5DA20981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DE78183C-ACC7-49B3-B7BD-A35861E61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BC1F8-6434-41F6-974F-2E615E2B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J’échange : mes deals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736B7B48-A37C-4B6E-801A-2056B12BA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561697"/>
              </p:ext>
            </p:extLst>
          </p:nvPr>
        </p:nvGraphicFramePr>
        <p:xfrm>
          <a:off x="7030955" y="1462441"/>
          <a:ext cx="4166577" cy="489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CA1DD380-BE0E-4D83-B434-635E67D35FF9}"/>
              </a:ext>
            </a:extLst>
          </p:cNvPr>
          <p:cNvGrpSpPr/>
          <p:nvPr/>
        </p:nvGrpSpPr>
        <p:grpSpPr>
          <a:xfrm>
            <a:off x="205153" y="1786914"/>
            <a:ext cx="4147039" cy="3884123"/>
            <a:chOff x="205153" y="1786914"/>
            <a:chExt cx="4147039" cy="3884123"/>
          </a:xfrm>
        </p:grpSpPr>
        <p:pic>
          <p:nvPicPr>
            <p:cNvPr id="4" name="Image 3" descr="Une image contenant clipart&#10;&#10;Description générée avec un niveau de confiance très élevé">
              <a:extLst>
                <a:ext uri="{FF2B5EF4-FFF2-40B4-BE49-F238E27FC236}">
                  <a16:creationId xmlns:a16="http://schemas.microsoft.com/office/drawing/2014/main" id="{AB707CD6-9D45-431C-9DE6-55A394BCC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53" y="3663850"/>
              <a:ext cx="2007187" cy="2007187"/>
            </a:xfrm>
            <a:prstGeom prst="rect">
              <a:avLst/>
            </a:prstGeom>
          </p:spPr>
        </p:pic>
        <p:sp>
          <p:nvSpPr>
            <p:cNvPr id="5" name="Bulle narrative : rectangle à coins arrondis 4">
              <a:extLst>
                <a:ext uri="{FF2B5EF4-FFF2-40B4-BE49-F238E27FC236}">
                  <a16:creationId xmlns:a16="http://schemas.microsoft.com/office/drawing/2014/main" id="{192D496E-404B-4DE6-815C-A33B9F054803}"/>
                </a:ext>
              </a:extLst>
            </p:cNvPr>
            <p:cNvSpPr/>
            <p:nvPr/>
          </p:nvSpPr>
          <p:spPr>
            <a:xfrm>
              <a:off x="1661746" y="1786914"/>
              <a:ext cx="2690446" cy="1325563"/>
            </a:xfrm>
            <a:prstGeom prst="wedgeRoundRectCallout">
              <a:avLst>
                <a:gd name="adj1" fmla="val -45016"/>
                <a:gd name="adj2" fmla="val 102961"/>
                <a:gd name="adj3" fmla="val 16667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A65AAC0-90DD-47A3-885C-0249037CD19B}"/>
                </a:ext>
              </a:extLst>
            </p:cNvPr>
            <p:cNvSpPr/>
            <p:nvPr/>
          </p:nvSpPr>
          <p:spPr>
            <a:xfrm>
              <a:off x="2471833" y="1914559"/>
              <a:ext cx="1070272" cy="1070272"/>
            </a:xfrm>
            <a:prstGeom prst="ellipse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AF570F8-C7B3-4BF7-9E52-323395BC4430}"/>
              </a:ext>
            </a:extLst>
          </p:cNvPr>
          <p:cNvGrpSpPr/>
          <p:nvPr/>
        </p:nvGrpSpPr>
        <p:grpSpPr>
          <a:xfrm>
            <a:off x="6220868" y="1786914"/>
            <a:ext cx="4659845" cy="3946230"/>
            <a:chOff x="527578" y="1792775"/>
            <a:chExt cx="4659845" cy="3946230"/>
          </a:xfrm>
        </p:grpSpPr>
        <p:pic>
          <p:nvPicPr>
            <p:cNvPr id="12" name="Image 11" descr="Une image contenant clipart&#10;&#10;Description générée avec un niveau de confiance très élevé">
              <a:extLst>
                <a:ext uri="{FF2B5EF4-FFF2-40B4-BE49-F238E27FC236}">
                  <a16:creationId xmlns:a16="http://schemas.microsoft.com/office/drawing/2014/main" id="{03A14F0A-4E24-4278-A73E-C0A64110E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298" y="3595880"/>
              <a:ext cx="2143125" cy="2143125"/>
            </a:xfrm>
            <a:prstGeom prst="rect">
              <a:avLst/>
            </a:prstGeom>
          </p:spPr>
        </p:pic>
        <p:sp>
          <p:nvSpPr>
            <p:cNvPr id="13" name="Bulle narrative : rectangle à coins arrondis 12">
              <a:extLst>
                <a:ext uri="{FF2B5EF4-FFF2-40B4-BE49-F238E27FC236}">
                  <a16:creationId xmlns:a16="http://schemas.microsoft.com/office/drawing/2014/main" id="{3E94AFBD-5564-4DBA-83B9-832F4FE66B5D}"/>
                </a:ext>
              </a:extLst>
            </p:cNvPr>
            <p:cNvSpPr/>
            <p:nvPr/>
          </p:nvSpPr>
          <p:spPr>
            <a:xfrm>
              <a:off x="527578" y="1792775"/>
              <a:ext cx="2690446" cy="1325563"/>
            </a:xfrm>
            <a:prstGeom prst="wedgeRoundRectCallout">
              <a:avLst>
                <a:gd name="adj1" fmla="val 53023"/>
                <a:gd name="adj2" fmla="val 104730"/>
                <a:gd name="adj3" fmla="val 16667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A085E0F-47CA-4B92-8B3D-409563CFB6D8}"/>
                </a:ext>
              </a:extLst>
            </p:cNvPr>
            <p:cNvSpPr/>
            <p:nvPr/>
          </p:nvSpPr>
          <p:spPr>
            <a:xfrm>
              <a:off x="1337665" y="1914558"/>
              <a:ext cx="1070272" cy="1070272"/>
            </a:xfrm>
            <a:prstGeom prst="ellipse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9763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BC1F8-6434-41F6-974F-2E615E2B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J’échange : mes deals</a:t>
            </a: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B707CD6-9D45-431C-9DE6-55A394BC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0" y="3663850"/>
            <a:ext cx="2007187" cy="2007187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192D496E-404B-4DE6-815C-A33B9F054803}"/>
              </a:ext>
            </a:extLst>
          </p:cNvPr>
          <p:cNvSpPr/>
          <p:nvPr/>
        </p:nvSpPr>
        <p:spPr>
          <a:xfrm>
            <a:off x="2134833" y="1786914"/>
            <a:ext cx="2690446" cy="1325563"/>
          </a:xfrm>
          <a:prstGeom prst="wedgeRoundRectCallout">
            <a:avLst>
              <a:gd name="adj1" fmla="val -45016"/>
              <a:gd name="adj2" fmla="val 102961"/>
              <a:gd name="adj3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A65AAC0-90DD-47A3-885C-0249037CD19B}"/>
              </a:ext>
            </a:extLst>
          </p:cNvPr>
          <p:cNvSpPr/>
          <p:nvPr/>
        </p:nvSpPr>
        <p:spPr>
          <a:xfrm>
            <a:off x="2944920" y="1914559"/>
            <a:ext cx="1070272" cy="1070272"/>
          </a:xfrm>
          <a:prstGeom prst="ellipse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age 11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3A14F0A-4E24-4278-A73E-C0A64110E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590019"/>
            <a:ext cx="2143125" cy="2143125"/>
          </a:xfrm>
          <a:prstGeom prst="rect">
            <a:avLst/>
          </a:prstGeom>
        </p:spPr>
      </p:pic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3E94AFBD-5564-4DBA-83B9-832F4FE66B5D}"/>
              </a:ext>
            </a:extLst>
          </p:cNvPr>
          <p:cNvSpPr/>
          <p:nvPr/>
        </p:nvSpPr>
        <p:spPr>
          <a:xfrm>
            <a:off x="6693955" y="1786914"/>
            <a:ext cx="2690446" cy="1325563"/>
          </a:xfrm>
          <a:prstGeom prst="wedgeRoundRectCallout">
            <a:avLst>
              <a:gd name="adj1" fmla="val 53023"/>
              <a:gd name="adj2" fmla="val 104730"/>
              <a:gd name="adj3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085E0F-47CA-4B92-8B3D-409563CFB6D8}"/>
              </a:ext>
            </a:extLst>
          </p:cNvPr>
          <p:cNvSpPr/>
          <p:nvPr/>
        </p:nvSpPr>
        <p:spPr>
          <a:xfrm>
            <a:off x="7504042" y="1908697"/>
            <a:ext cx="1070272" cy="1070272"/>
          </a:xfrm>
          <a:prstGeom prst="ellipse">
            <a:avLst/>
          </a:prstGeom>
          <a:blipFill rotWithShape="1">
            <a:blip r:embed="rId5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824F923-748B-4EB9-B232-028194A9913B}"/>
              </a:ext>
            </a:extLst>
          </p:cNvPr>
          <p:cNvGrpSpPr/>
          <p:nvPr/>
        </p:nvGrpSpPr>
        <p:grpSpPr>
          <a:xfrm>
            <a:off x="4825278" y="3270478"/>
            <a:ext cx="1952626" cy="2895145"/>
            <a:chOff x="4352191" y="3270478"/>
            <a:chExt cx="1952626" cy="2895145"/>
          </a:xfrm>
        </p:grpSpPr>
        <p:sp>
          <p:nvSpPr>
            <p:cNvPr id="3" name="Flèche : courbe vers le bas 2">
              <a:extLst>
                <a:ext uri="{FF2B5EF4-FFF2-40B4-BE49-F238E27FC236}">
                  <a16:creationId xmlns:a16="http://schemas.microsoft.com/office/drawing/2014/main" id="{6A8CD31F-4C11-4C76-B3FD-521F4A0033F0}"/>
                </a:ext>
              </a:extLst>
            </p:cNvPr>
            <p:cNvSpPr/>
            <p:nvPr/>
          </p:nvSpPr>
          <p:spPr>
            <a:xfrm>
              <a:off x="4352192" y="3270478"/>
              <a:ext cx="1952625" cy="63908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Flèche : courbe vers le bas 16">
              <a:extLst>
                <a:ext uri="{FF2B5EF4-FFF2-40B4-BE49-F238E27FC236}">
                  <a16:creationId xmlns:a16="http://schemas.microsoft.com/office/drawing/2014/main" id="{342785E7-61FC-40D4-8B0F-DB31C06B5EA5}"/>
                </a:ext>
              </a:extLst>
            </p:cNvPr>
            <p:cNvSpPr/>
            <p:nvPr/>
          </p:nvSpPr>
          <p:spPr>
            <a:xfrm rot="10800000">
              <a:off x="4352191" y="5526542"/>
              <a:ext cx="1952625" cy="63908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5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11341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14675 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2838 0.337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1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3086 0.324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6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409439E33074E8489CE40E13E18F6" ma:contentTypeVersion="3" ma:contentTypeDescription="Crée un document." ma:contentTypeScope="" ma:versionID="92e32445d079cf851f4755ac741c0ec8">
  <xsd:schema xmlns:xsd="http://www.w3.org/2001/XMLSchema" xmlns:xs="http://www.w3.org/2001/XMLSchema" xmlns:p="http://schemas.microsoft.com/office/2006/metadata/properties" xmlns:ns2="c2050d43-1036-41a4-a15c-1debef2c54ee" targetNamespace="http://schemas.microsoft.com/office/2006/metadata/properties" ma:root="true" ma:fieldsID="c137ccd45739083bde007e68137644a5" ns2:_="">
    <xsd:import namespace="c2050d43-1036-41a4-a15c-1debef2c54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0d43-1036-41a4-a15c-1debef2c54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169A6-1AC6-499E-A46B-BB5D5260C7C5}"/>
</file>

<file path=customXml/itemProps2.xml><?xml version="1.0" encoding="utf-8"?>
<ds:datastoreItem xmlns:ds="http://schemas.openxmlformats.org/officeDocument/2006/customXml" ds:itemID="{9EA0B028-AE94-4ED2-8A28-2F2C555B0487}"/>
</file>

<file path=customXml/itemProps3.xml><?xml version="1.0" encoding="utf-8"?>
<ds:datastoreItem xmlns:ds="http://schemas.openxmlformats.org/officeDocument/2006/customXml" ds:itemID="{E1F31AB3-008A-49E3-806E-3812C41C4C88}"/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125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du contexte</vt:lpstr>
      <vt:lpstr>Aujourd’hui tout a un prix !</vt:lpstr>
      <vt:lpstr>Faire des économies</vt:lpstr>
      <vt:lpstr>Echanger</vt:lpstr>
      <vt:lpstr>Je propose : mes offres</vt:lpstr>
      <vt:lpstr>Je recherche : mes demandes</vt:lpstr>
      <vt:lpstr>J’échange : mes deals</vt:lpstr>
      <vt:lpstr>J’échange : mes deals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contexte</dc:title>
  <dc:creator>Jacques Buffeteau</dc:creator>
  <cp:lastModifiedBy>Jacques Buffeteau</cp:lastModifiedBy>
  <cp:revision>4</cp:revision>
  <dcterms:created xsi:type="dcterms:W3CDTF">2018-08-21T12:38:24Z</dcterms:created>
  <dcterms:modified xsi:type="dcterms:W3CDTF">2018-08-26T08:58:39Z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0x0101008C9409439E33074E8489CE40E13E18F6</vt:lpwstr>
  </property>
</Properties>
</file>