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7" r:id="rId2"/>
    <p:sldId id="362" r:id="rId3"/>
    <p:sldId id="360" r:id="rId4"/>
    <p:sldId id="365" r:id="rId5"/>
    <p:sldId id="494" r:id="rId6"/>
    <p:sldId id="495" r:id="rId7"/>
    <p:sldId id="496" r:id="rId8"/>
    <p:sldId id="509" r:id="rId9"/>
    <p:sldId id="497" r:id="rId10"/>
    <p:sldId id="510" r:id="rId11"/>
    <p:sldId id="511" r:id="rId12"/>
    <p:sldId id="513" r:id="rId13"/>
    <p:sldId id="514" r:id="rId14"/>
    <p:sldId id="515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16" r:id="rId26"/>
    <p:sldId id="517" r:id="rId27"/>
    <p:sldId id="518" r:id="rId28"/>
    <p:sldId id="519" r:id="rId29"/>
    <p:sldId id="521" r:id="rId30"/>
    <p:sldId id="522" r:id="rId31"/>
    <p:sldId id="523" r:id="rId32"/>
    <p:sldId id="525" r:id="rId33"/>
    <p:sldId id="526" r:id="rId34"/>
    <p:sldId id="524" r:id="rId35"/>
    <p:sldId id="527" r:id="rId36"/>
    <p:sldId id="528" r:id="rId37"/>
    <p:sldId id="529" r:id="rId38"/>
    <p:sldId id="530" r:id="rId39"/>
    <p:sldId id="531" r:id="rId40"/>
    <p:sldId id="532" r:id="rId41"/>
    <p:sldId id="35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2" autoAdjust="0"/>
  </p:normalViewPr>
  <p:slideViewPr>
    <p:cSldViewPr>
      <p:cViewPr varScale="1">
        <p:scale>
          <a:sx n="80" d="100"/>
          <a:sy n="80" d="100"/>
        </p:scale>
        <p:origin x="14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E2ED6-9FA1-4B9F-A9DF-0AEB95413EF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8B2F8-7E5E-400F-9C31-ADD59DFAA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5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38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25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0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/>
              <a:t>explicitly retrieves: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3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62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5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95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6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3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4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0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45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59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29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25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16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7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8B2F8-7E5E-400F-9C31-ADD59DFAA7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4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2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6F03-9C84-44CE-BEBF-1935BD4A6F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6F03-9C84-44CE-BEBF-1935BD4A6F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4CB5-58BD-4A38-A7B9-D90C7D6A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ptit.edu.vn/Default.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ptit.edu.vn/Default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2913" y="980728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CHƯƠNG 3: </a:t>
            </a:r>
          </a:p>
          <a:p>
            <a:endParaRPr lang="en-GB" sz="3000" b="1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50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 VÀ GIAO THỨC</a:t>
            </a:r>
            <a:endParaRPr lang="en-GB" sz="50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3573016"/>
            <a:ext cx="61926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Giảng viên:</a:t>
            </a:r>
            <a:endParaRPr lang="en-GB" sz="2000" b="1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000" b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GB" sz="2800" b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3000" b="1" smtClean="0">
                <a:latin typeface="Times New Roman" pitchFamily="18" charset="0"/>
                <a:cs typeface="Times New Roman" pitchFamily="18" charset="0"/>
              </a:rPr>
              <a:t>. Phan </a:t>
            </a:r>
            <a:r>
              <a:rPr lang="en-GB" sz="3000" b="1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GB" sz="3000" b="1" smtClean="0">
                <a:latin typeface="Times New Roman" pitchFamily="18" charset="0"/>
                <a:cs typeface="Times New Roman" pitchFamily="18" charset="0"/>
              </a:rPr>
              <a:t> Hy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4509120"/>
            <a:ext cx="7272808" cy="1226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TPHCM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ty TNHH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Thép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Newstar</a:t>
            </a:r>
            <a:r>
              <a:rPr lang="en-GB" sz="30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2" y="173120"/>
            <a:ext cx="879808" cy="945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9811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81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của Lớp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URL(String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MalformedURLException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URL(String, String, String): protocol, host, path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getProtocol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341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của Lớp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kết nối đến URL được khởi tạo trước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InputStream được trả về và cho phép truy xuất thông tin được chỉ định vào URL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Nếu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không thành công, ngoại lệ IOException được nêu ra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getContentType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getContentLength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getLastModified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9033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 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81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java: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"http://www.sun.com”;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URL location = new URL(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MalformedURLException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ex){	}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pl-P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new URL(“http”, www.cs.rpi.edu,80,”/~hollingd</a:t>
            </a:r>
            <a:r>
              <a:rPr lang="pl-P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/”);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626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6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URL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try  {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URL(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url.openStream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(is));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catch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  ...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2357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java.net.*;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FtpUrls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URL("ftp://user:password@192.168.1.6/t.txt");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URL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URL("http://192.168.1.2/cackhoa.html");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url.openStream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= new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line;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((line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in.readLine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!= null)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508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328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java.net.*;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static void main(String[]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 {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URL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URL("http://example.com:80/docs/books/tutorial" +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"/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index.html?name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networking#DOWNLOADING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("protocol = "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aURL.getProtocol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("authority = "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aURL.getAuthority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("host = "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aURL.getHost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("port = "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aURL.getPort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("path = "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aURL.getPath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("query = "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aURL.getQuery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("filename = "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aURL.getFile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("ref = "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aURL.getRef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917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68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43690"/>
            <a:ext cx="6768402" cy="326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9130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java.net.*;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URLReader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URL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fit_ptithcm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URL("http://fit.ptithcm.edu.vn/");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= new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fit_ptithcm.openStream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in.readLine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!= null)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68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04" y="1642077"/>
            <a:ext cx="6694499" cy="380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6118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4608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URL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myURL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URL("http://hcm.ptit.edu.vn/");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URLConnection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myURLConnection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myURL.openConnection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myURLConnection.connect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MalformedURLException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URL() failed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openConnection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failed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7238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4000" b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NỘI DUNG</a:t>
            </a:r>
            <a:endParaRPr lang="en-GB" sz="4000" b="1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808" y="1052736"/>
            <a:ext cx="8628524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URLs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SMTP</a:t>
            </a:r>
            <a:endParaRPr lang="vi-VN" sz="3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POP3</a:t>
            </a:r>
            <a:endParaRPr lang="en-GB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311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79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connection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83741"/>
            <a:ext cx="5184576" cy="411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4855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482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java.net.*;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URLConnectionReader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URL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= new URL("http://fit.ptithcm.edu.vn/");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URLConnection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fit.openConnection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yc.getInputStream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in.readLine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!= null)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56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1694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  <a:p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Các trang HTML chứa các biểu mẫu - trường văn bản và các đối tượng GUI khác cho phép bạn nhập dữ liệu để gửi đến máy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Tạo một chương trình java để tương tác với quy trình phía máy chủ: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73263"/>
            <a:ext cx="6764906" cy="311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186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871" y="1038225"/>
            <a:ext cx="45815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04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tập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Bài 1. Viết chương trình nhận đối số là một URL, tải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dung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trang web về và in ra màn hình theo dạng textfile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• Bài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Viết chương trình nhận đối số là một URL, tải nội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dung trang web về và in ra màn hình theo dạng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textfile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UDP</a:t>
            </a:r>
            <a:r>
              <a:rPr lang="vi-VN" sz="24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1099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SMTP</a:t>
            </a:r>
            <a:r>
              <a:rPr lang="en-GB" sz="40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952" y="1190130"/>
            <a:ext cx="8942541" cy="51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91483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SMTP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350738"/>
            <a:ext cx="3414127" cy="54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04358" y="2072878"/>
            <a:ext cx="5033791" cy="481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7904" y="908720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mail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1696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SMTP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9668" y="2879285"/>
            <a:ext cx="8532440" cy="129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504" y="1124744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50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43126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SMTP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1720" y="1120799"/>
            <a:ext cx="532213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7566" y="10899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978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SMTP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45"/>
          <p:cNvGrpSpPr>
            <a:grpSpLocks noGrp="1"/>
          </p:cNvGrpSpPr>
          <p:nvPr/>
        </p:nvGrpSpPr>
        <p:grpSpPr bwMode="auto">
          <a:xfrm>
            <a:off x="1691680" y="1166214"/>
            <a:ext cx="7056784" cy="5647162"/>
            <a:chOff x="1056" y="240"/>
            <a:chExt cx="3792" cy="3792"/>
          </a:xfrm>
        </p:grpSpPr>
        <p:pic>
          <p:nvPicPr>
            <p:cNvPr id="13" name="Picture 4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56" y="240"/>
              <a:ext cx="3749" cy="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44"/>
            <p:cNvSpPr>
              <a:spLocks noChangeArrowheads="1"/>
            </p:cNvSpPr>
            <p:nvPr/>
          </p:nvSpPr>
          <p:spPr bwMode="auto">
            <a:xfrm>
              <a:off x="1056" y="3744"/>
              <a:ext cx="37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980" y="105273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62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1694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  <a:cs typeface="Times New Roman" pitchFamily="18" charset="0"/>
              </a:rPr>
              <a:t>Tạo một </a:t>
            </a:r>
            <a:r>
              <a:rPr lang="vi-VN" sz="2400" dirty="0" smtClean="0">
                <a:latin typeface="+mj-lt"/>
                <a:cs typeface="Times New Roman" pitchFamily="18" charset="0"/>
              </a:rPr>
              <a:t>URL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URL("http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://google.com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/"); </a:t>
            </a:r>
            <a:endParaRPr lang="en-GB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885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72" y="115543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SMTP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95221" y="1412776"/>
            <a:ext cx="6408712" cy="510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0980" y="105273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097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SMTP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1988840"/>
            <a:ext cx="8064896" cy="29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7504" y="1052736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512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SMTP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1237564"/>
            <a:ext cx="5904656" cy="562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496" y="1023119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829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SMTP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988840"/>
            <a:ext cx="823050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08659" y="1196752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855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SMTP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432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e-mail,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socket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25,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SMTP. SMTP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Simple Mail Transport Protocol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e-mail.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 socket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host.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Socket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("mail.yourserver.com", 25);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= new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s.getOutputStream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in.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HELO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host # Domain name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FROM:&lt;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email address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RCPT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TO:&lt;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 email address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message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(any number of lines)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751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GỬI E-MAIL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184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JTextField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JTextField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JTextArea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………………………….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sendMail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s = new Socket(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smtpServer.getText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25);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 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s.getOutputStream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s.getInputStream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				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InetAddress.getLocalHost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getHostName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receive();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send("HELO " +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receive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370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8373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GỬI E-MAIL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256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1600" b="1" dirty="0"/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send("MAIL FROM: &lt;" +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from.getText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+"&gt;");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receive();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send("RCPT TO: &lt;"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to.getText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+"&gt;");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receive();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send("DATA");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receive();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 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message.getText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"\n");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tokenizer.hasMoreTokens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send(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tokenizer.nextToken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send(".");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receive();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exception) {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………………………….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177800">
              <a:lnSpc>
                <a:spcPct val="8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9556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118373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GỬI E-MAIL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send(String 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1778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…………………….</a:t>
            </a:r>
          </a:p>
          <a:p>
            <a:pPr marL="1778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marL="1778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("\r\n");</a:t>
            </a:r>
          </a:p>
          <a:p>
            <a:pPr marL="1778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out.flush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78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77800">
              <a:lnSpc>
                <a:spcPct val="90000"/>
              </a:lnSpc>
              <a:spcBef>
                <a:spcPct val="100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receive()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1778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line =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in.readLine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778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(line != null) {</a:t>
            </a:r>
          </a:p>
          <a:p>
            <a:pPr marL="1778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………………….. </a:t>
            </a:r>
          </a:p>
          <a:p>
            <a:pPr marL="1778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177800">
              <a:lnSpc>
                <a:spcPct val="90000"/>
              </a:lnSpc>
              <a:spcBef>
                <a:spcPct val="1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6670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1560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SMTP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>
              <a:lnSpc>
                <a:spcPct val="150000"/>
              </a:lnSpc>
              <a:spcBef>
                <a:spcPct val="10000"/>
              </a:spcBef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SMTP</a:t>
            </a:r>
          </a:p>
          <a:p>
            <a:pPr marL="520700" indent="-342900">
              <a:lnSpc>
                <a:spcPct val="150000"/>
              </a:lnSpc>
              <a:spcBef>
                <a:spcPct val="10000"/>
              </a:spcBef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20700" indent="-342900">
              <a:lnSpc>
                <a:spcPct val="150000"/>
              </a:lnSpc>
              <a:spcBef>
                <a:spcPct val="10000"/>
              </a:spcBef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indent="-342900">
              <a:lnSpc>
                <a:spcPct val="150000"/>
              </a:lnSpc>
              <a:spcBef>
                <a:spcPct val="10000"/>
              </a:spcBef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NVT 7 bit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</a:p>
          <a:p>
            <a:pPr marL="520700" indent="-342900">
              <a:lnSpc>
                <a:spcPct val="150000"/>
              </a:lnSpc>
              <a:spcBef>
                <a:spcPct val="10000"/>
              </a:spcBef>
              <a:buFontTx/>
              <a:buChar char="-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bị lạm dụng (Spam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mạo địa chỉ người gửi)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495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1520" y="118373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POP3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87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20700" indent="-342900">
              <a:lnSpc>
                <a:spcPct val="90000"/>
              </a:lnSpc>
              <a:spcBef>
                <a:spcPct val="10000"/>
              </a:spcBef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6567" y="1098376"/>
            <a:ext cx="557086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69127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81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 một URL liên hệ với URL </a:t>
            </a:r>
            <a:r>
              <a:rPr lang="vi-V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URL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URL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URL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HTML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java,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URL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URL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://example.com/pages/page1.html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://example.com/pages/page2.html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	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://example.com/pages/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URL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URL("http://example.com/pages/");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URL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page1URL = new URL(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"page1.html");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URL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page2URL = new URL(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"page2.html");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703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955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E-Mail  - POP3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Get mail count from server ....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message_Number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meassage_Size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meassage_Number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message body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909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323528" y="1052738"/>
            <a:ext cx="8208912" cy="63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8623" y="1412776"/>
            <a:ext cx="8103819" cy="4824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endParaRPr lang="en-US" smtClean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623" y="1412776"/>
            <a:ext cx="8103819" cy="3456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Arial" pitchFamily="34" charset="0"/>
              <a:buChar char="•"/>
            </a:pPr>
            <a:endParaRPr lang="en-US" smtClean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760" y="1124744"/>
            <a:ext cx="8892480" cy="468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300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05050"/>
            <a:ext cx="7632848" cy="57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dnn_dnnLOGO_imgLogo" descr="Học viện Công nghệ Bưu chính Viễn thông">
            <a:hlinkClick r:id="rId5" tooltip="&quot;Học viện Công nghệ Bưu chính Viễn thông&quot; 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8656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09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URL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URL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URL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URL(URL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URL("http", "example.com", "/pages/page1.html");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URL("http://example.com/pages/page1.html");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gamelan = new URL("http", "example.com", 80, "pages/page1.html");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2426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384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 chỉ URL có ký tự đặc </a:t>
            </a:r>
            <a:r>
              <a:rPr lang="vi-V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+mj-lt"/>
                <a:cs typeface="Times New Roman" pitchFamily="18" charset="0"/>
              </a:rPr>
              <a:t>Một số địa chỉ URL chứa các ký tự đặc biệt, ví dụ: ký tự khoảng </a:t>
            </a:r>
            <a:r>
              <a:rPr lang="vi-VN" sz="2000" dirty="0" smtClean="0">
                <a:latin typeface="+mj-lt"/>
                <a:cs typeface="Times New Roman" pitchFamily="18" charset="0"/>
              </a:rPr>
              <a:t>trắng</a:t>
            </a:r>
            <a:endParaRPr lang="en-US" sz="2000" dirty="0" smtClean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://example.com/hello world/ 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vi-VN" sz="2000" dirty="0">
                <a:latin typeface="+mj-lt"/>
              </a:rPr>
              <a:t>Để làm cho các ký tự này hợp pháp, chúng cần được mã hóa trước khi chuyển chúng đến hàm tạo </a:t>
            </a:r>
            <a:r>
              <a:rPr lang="vi-VN" sz="2000" dirty="0" smtClean="0">
                <a:latin typeface="+mj-lt"/>
              </a:rPr>
              <a:t>URL</a:t>
            </a:r>
            <a:endParaRPr lang="en-US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URI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URI("http", "example.com", "/hello world/", "");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URL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uri.toURL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977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3672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MalformedURLException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trong số bốn hàm tạo URL sẽ ném một MalformedURLException nếu các đối số cho hàm tạo tham chiếu đến một giao thức null hoặc không xác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Try{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URL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URL(...);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catch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MalformedURLException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handler code here // ...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9102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0728"/>
            <a:ext cx="9144000" cy="3960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</a:p>
          <a:p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Nhận giao thức,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tên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máy chủ, số cổng, đường dẫn, truy vấn, tên tệp và tham chiếu từ một URL bằng các phương thức truy cập này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getProtocol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Trả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về thành phần định danh giao thức của URL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gethost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Trả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về thành phần tên máy chủ của URL.</a:t>
            </a:r>
          </a:p>
          <a:p>
            <a:pPr marL="266700" indent="-2667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getPort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Trả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về thành phần số cổng của URL. Phương thức getPort trả về một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số nguyên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số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cổng. Nếu cổng không được đặt, getPort trả về -1.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getPath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Trả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về thành phần đường dẫn của URL này.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getQuery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Trả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về thành phần truy vấn của URL này.</a:t>
            </a:r>
          </a:p>
          <a:p>
            <a:pPr marL="266700" indent="-2667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getFile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Trả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về thành phần tên tệp của URL. Phương thức getFile trả về giống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như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getPath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cộng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với việc ghép giá trị của getQuery, nếu có.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GetRef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Trả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về thành phần tham chiếu của URL.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744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332658"/>
            <a:ext cx="6857360" cy="1440159"/>
          </a:xfrm>
        </p:spPr>
        <p:txBody>
          <a:bodyPr>
            <a:normAutofit fontScale="90000"/>
          </a:bodyPr>
          <a:lstStyle/>
          <a:p>
            <a: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7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63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732" y="116632"/>
            <a:ext cx="868380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GB" sz="36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URLs</a:t>
            </a:r>
            <a:endParaRPr lang="en-GB" sz="3600" b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904" y="980728"/>
            <a:ext cx="9026096" cy="5688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92088" indent="-192088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http://www.cs.joensuu.fi:1547/~john/pub/index.html</a:t>
            </a:r>
          </a:p>
          <a:p>
            <a:pPr marL="192088" indent="-192088" algn="just">
              <a:spcBef>
                <a:spcPts val="0"/>
              </a:spcBef>
              <a:buFont typeface="Monotype Sorts" pitchFamily="2" charset="2"/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 : http://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2088" indent="-192088" algn="just">
              <a:spcBef>
                <a:spcPts val="0"/>
              </a:spcBef>
              <a:buFont typeface="Monotype Sorts" pitchFamily="2" charset="2"/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 : www.cs.joensuu.fi</a:t>
            </a:r>
          </a:p>
          <a:p>
            <a:pPr marL="192088" indent="-192088" algn="just">
              <a:spcBef>
                <a:spcPts val="0"/>
              </a:spcBef>
              <a:buFont typeface="Monotype Sorts" pitchFamily="2" charset="2"/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 : 1547</a:t>
            </a:r>
          </a:p>
          <a:p>
            <a:pPr marL="192088" indent="-192088" algn="just">
              <a:spcBef>
                <a:spcPts val="0"/>
              </a:spcBef>
              <a:buFont typeface="Monotype Sorts" pitchFamily="2" charset="2"/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: ~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smith/pub/index.html</a:t>
            </a:r>
          </a:p>
          <a:p>
            <a:pPr marL="192088" indent="-192088" algn="just">
              <a:spcBef>
                <a:spcPts val="0"/>
              </a:spcBef>
              <a:buFont typeface="Monotype Sorts" pitchFamily="2" charset="2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java.net.URL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URL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dnn_dnnLOGO_imgLogo" descr="Học viện Công nghệ Bưu chính Viễn thông">
            <a:hlinkClick r:id="rId4" tooltip="&quot;Học viện Công nghệ Bưu chính Viễn thông&quot; 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" y="61835"/>
            <a:ext cx="807800" cy="918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279668" y="964588"/>
            <a:ext cx="85846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228600" y="1114268"/>
            <a:ext cx="8686800" cy="134937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5047951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4542</TotalTime>
  <Words>1062</Words>
  <Application>Microsoft Office PowerPoint</Application>
  <PresentationFormat>On-screen Show (4:3)</PresentationFormat>
  <Paragraphs>302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Monotype Sorts</vt:lpstr>
      <vt:lpstr>Times New Roman</vt:lpstr>
      <vt:lpstr>Wingdings</vt:lpstr>
      <vt:lpstr>Office Theme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PHULE</dc:creator>
  <cp:lastModifiedBy>Windows User</cp:lastModifiedBy>
  <cp:revision>418</cp:revision>
  <dcterms:created xsi:type="dcterms:W3CDTF">2017-10-19T08:07:01Z</dcterms:created>
  <dcterms:modified xsi:type="dcterms:W3CDTF">2019-09-24T07:35:15Z</dcterms:modified>
</cp:coreProperties>
</file>