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7" r:id="rId2"/>
    <p:sldId id="362" r:id="rId3"/>
    <p:sldId id="360" r:id="rId4"/>
    <p:sldId id="363" r:id="rId5"/>
    <p:sldId id="364" r:id="rId6"/>
    <p:sldId id="365" r:id="rId7"/>
    <p:sldId id="366" r:id="rId8"/>
    <p:sldId id="367" r:id="rId9"/>
    <p:sldId id="368" r:id="rId10"/>
    <p:sldId id="3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E2ED6-9FA1-4B9F-A9DF-0AEB95413EF0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8B2F8-7E5E-400F-9C31-ADD59DFAA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2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6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8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3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2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8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1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6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7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2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26F03-9C84-44CE-BEBF-1935BD4A6F7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6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ptit.edu.vn/Default." TargetMode="External"/><Relationship Id="rId4" Type="http://schemas.openxmlformats.org/officeDocument/2006/relationships/hyperlink" Target="mailto:hypt@ptithcm.edu.v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ptit.edu.vn/Default.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ptit.edu.vn/Default.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1"/>
            <a:ext cx="9209087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-9897" y="178501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50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LẬP TRÌNH MẠNG</a:t>
            </a:r>
            <a:endParaRPr lang="en-GB" sz="50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3573016"/>
            <a:ext cx="619268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GB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3000" b="1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GB" sz="2800" b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3000" b="1" dirty="0" smtClean="0">
                <a:latin typeface="Times New Roman" pitchFamily="18" charset="0"/>
                <a:cs typeface="Times New Roman" pitchFamily="18" charset="0"/>
              </a:rPr>
              <a:t>. Phan </a:t>
            </a:r>
            <a:r>
              <a:rPr lang="en-GB" sz="3000" b="1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GB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000" b="1" dirty="0" err="1" smtClean="0">
                <a:latin typeface="Times New Roman" pitchFamily="18" charset="0"/>
                <a:cs typeface="Times New Roman" pitchFamily="18" charset="0"/>
              </a:rPr>
              <a:t>Hy</a:t>
            </a:r>
            <a:endParaRPr lang="en-GB" sz="3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Email: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4"/>
              </a:rPr>
              <a:t>hypt@ptithcm.edu.vn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Sđt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   034 887 3328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5" tooltip="&quot;Học viện Công nghệ Bưu chính Viễn thông&quot; "/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32" y="173120"/>
            <a:ext cx="879808" cy="9452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29811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323528" y="1052738"/>
            <a:ext cx="8208912" cy="63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28623" y="1412776"/>
            <a:ext cx="8103819" cy="4824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endParaRPr lang="en-US" smtClean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623" y="1412776"/>
            <a:ext cx="8103819" cy="3456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>
              <a:buFont typeface="Arial" pitchFamily="34" charset="0"/>
              <a:buChar char="•"/>
            </a:pPr>
            <a:endParaRPr lang="en-US" smtClean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5760" y="1124744"/>
            <a:ext cx="8892480" cy="468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300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05050"/>
            <a:ext cx="7632848" cy="570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dnn_dnnLOGO_imgLogo" descr="Học viện Công nghệ Bưu chính Viễn thông">
            <a:hlinkClick r:id="rId5" tooltip="&quot;Học viện Công nghệ Bưu chính Viễn thông&quot; "/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58656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NỘI DUNG KHÓA HỌC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808" y="1340768"/>
            <a:ext cx="8628524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2: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client server.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3: URLs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4: RMI.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5: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5311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CHẤM ĐIỂM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0" y="980728"/>
                <a:ext cx="9144000" cy="5400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1619250"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10%.</a:t>
                </a:r>
              </a:p>
              <a:p>
                <a:pPr marL="1619250">
                  <a:lnSpc>
                    <a:spcPct val="150000"/>
                  </a:lnSpc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giữa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dự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30%.</a:t>
                </a:r>
              </a:p>
              <a:p>
                <a:pPr marL="1619250">
                  <a:lnSpc>
                    <a:spcPct val="150000"/>
                  </a:lnSpc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cuối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dự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60%.</a:t>
                </a:r>
              </a:p>
              <a:p>
                <a:r>
                  <a:rPr lang="en-US" sz="240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Chú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ý: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giữa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kỳ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ổ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𝒏𝒈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đ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ể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á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ậ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ề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𝒏𝒉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à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ố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ậ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den>
                    </m:f>
                  </m:oMath>
                </a14:m>
                <a:endParaRPr lang="en-US" sz="2400" b="1" dirty="0">
                  <a:latin typeface="Goudy Stout" panose="0202090407030B020401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cuối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kỳ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lấy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hành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dự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án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copy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nhau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copy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nhau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cả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Vắng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buổi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-&gt; </a:t>
                </a:r>
                <a:r>
                  <a:rPr lang="en-US" sz="3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cấm</a:t>
                </a:r>
                <a:r>
                  <a:rPr lang="en-US" sz="3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</a:t>
                </a:r>
                <a:endPara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0728"/>
                <a:ext cx="9144000" cy="5400600"/>
              </a:xfrm>
              <a:prstGeom prst="rect">
                <a:avLst/>
              </a:prstGeom>
              <a:blipFill>
                <a:blip r:embed="rId4"/>
                <a:stretch>
                  <a:fillRect l="-1000" r="-667" b="-1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dnn_dnnLOGO_imgLogo" descr="Học viện Công nghệ Bưu chính Viễn thông">
            <a:hlinkClick r:id="rId5" tooltip="&quot;Học viện Công nghệ Bưu chính Viễn thông&quot; "/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7885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en-GB" sz="3600" b="1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600" b="1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600" b="1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600" b="1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600" b="1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mạng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552" y="980728"/>
            <a:ext cx="8604448" cy="4104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400" dirty="0" smtClean="0">
                <a:latin typeface="+mj-lt"/>
              </a:rPr>
              <a:t>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400" dirty="0" smtClean="0">
                <a:latin typeface="+mj-lt"/>
              </a:rPr>
              <a:t>N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guyên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400" dirty="0" smtClean="0">
                <a:latin typeface="+mj-lt"/>
              </a:rPr>
              <a:t>N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guyên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400" dirty="0" smtClean="0">
                <a:latin typeface="+mj-lt"/>
              </a:rPr>
              <a:t>N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guyên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400" dirty="0" smtClean="0">
                <a:latin typeface="+mj-lt"/>
              </a:rPr>
              <a:t>N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gôn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400" dirty="0" smtClean="0">
                <a:latin typeface="+mj-lt"/>
              </a:rPr>
              <a:t>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ỹ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APPLET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3556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3568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2: </a:t>
            </a:r>
            <a:r>
              <a:rPr lang="en-GB" sz="3600" b="1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600" b="1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client server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552" y="980728"/>
            <a:ext cx="8604448" cy="2664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Socket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Socket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Socket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Socket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603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3: URLs </a:t>
            </a:r>
            <a:r>
              <a:rPr lang="en-GB" sz="3600" b="1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600" b="1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GB" sz="3600" b="1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iao</a:t>
            </a:r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600" b="1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thức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552" y="980728"/>
            <a:ext cx="8604448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giao thức tiêu chuẩn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SMTP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POP3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6293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11660" y="-99392"/>
            <a:ext cx="7164288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4: RMI Remote method invocation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056" y="1052736"/>
            <a:ext cx="8676456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RMI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RMI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2297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5: </a:t>
            </a:r>
            <a:r>
              <a:rPr lang="en-GB" sz="3600" b="1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600" b="1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600" b="1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600" b="1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600" b="1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600" b="1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liệu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552" y="980728"/>
            <a:ext cx="8604448" cy="5112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400" dirty="0" smtClean="0">
                <a:latin typeface="+mj-lt"/>
              </a:rPr>
              <a:t>Tổng </a:t>
            </a:r>
            <a:r>
              <a:rPr lang="vi-VN" sz="2400" dirty="0">
                <a:latin typeface="+mj-lt"/>
              </a:rPr>
              <a:t>quan </a:t>
            </a:r>
            <a:r>
              <a:rPr lang="vi-VN" sz="2400" dirty="0" smtClean="0">
                <a:latin typeface="+mj-lt"/>
              </a:rPr>
              <a:t>JDBC</a:t>
            </a:r>
            <a:endParaRPr lang="en-US" sz="2400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400" dirty="0" smtClean="0">
                <a:latin typeface="+mj-lt"/>
              </a:rPr>
              <a:t>Các </a:t>
            </a:r>
            <a:r>
              <a:rPr lang="vi-VN" sz="2400" dirty="0">
                <a:latin typeface="+mj-lt"/>
              </a:rPr>
              <a:t>loại driver </a:t>
            </a:r>
            <a:r>
              <a:rPr lang="vi-VN" sz="2400" dirty="0" smtClean="0">
                <a:latin typeface="+mj-lt"/>
              </a:rPr>
              <a:t>JDBC</a:t>
            </a:r>
            <a:endParaRPr lang="en-US" sz="2400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400" dirty="0" smtClean="0">
                <a:latin typeface="+mj-lt"/>
              </a:rPr>
              <a:t>Các </a:t>
            </a:r>
            <a:r>
              <a:rPr lang="vi-VN" sz="2400" dirty="0">
                <a:latin typeface="+mj-lt"/>
              </a:rPr>
              <a:t>bước trong việc tạo ứng dụng </a:t>
            </a:r>
            <a:r>
              <a:rPr lang="vi-VN" sz="2400" dirty="0" smtClean="0">
                <a:latin typeface="+mj-lt"/>
              </a:rPr>
              <a:t>JDBC</a:t>
            </a:r>
            <a:endParaRPr lang="en-US" sz="2400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400" dirty="0" smtClean="0">
                <a:latin typeface="+mj-lt"/>
              </a:rPr>
              <a:t>Các </a:t>
            </a:r>
            <a:r>
              <a:rPr lang="vi-VN" sz="2400" dirty="0">
                <a:latin typeface="+mj-lt"/>
              </a:rPr>
              <a:t>thành phần chính của </a:t>
            </a:r>
            <a:r>
              <a:rPr lang="vi-VN" sz="2400" dirty="0" smtClean="0">
                <a:latin typeface="+mj-lt"/>
              </a:rPr>
              <a:t>JDBC</a:t>
            </a:r>
            <a:endParaRPr lang="en-US" sz="2400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400" dirty="0" smtClean="0">
                <a:latin typeface="+mj-lt"/>
              </a:rPr>
              <a:t>Các </a:t>
            </a:r>
            <a:r>
              <a:rPr lang="vi-VN" sz="2400" dirty="0">
                <a:latin typeface="+mj-lt"/>
              </a:rPr>
              <a:t>khái niệm lập trình JDBC cơ bản</a:t>
            </a:r>
          </a:p>
          <a:p>
            <a:pPr marL="89535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</a:rPr>
              <a:t>	</a:t>
            </a:r>
            <a:r>
              <a:rPr lang="vi-VN" sz="2400" dirty="0" smtClean="0">
                <a:latin typeface="+mj-lt"/>
              </a:rPr>
              <a:t>Tạo </a:t>
            </a:r>
            <a:r>
              <a:rPr lang="vi-VN" sz="2400" dirty="0">
                <a:latin typeface="+mj-lt"/>
              </a:rPr>
              <a:t>kết </a:t>
            </a:r>
            <a:r>
              <a:rPr lang="vi-VN" sz="2400" dirty="0" smtClean="0">
                <a:latin typeface="+mj-lt"/>
              </a:rPr>
              <a:t>nối</a:t>
            </a:r>
            <a:endParaRPr lang="en-US" sz="2400" dirty="0" smtClean="0">
              <a:latin typeface="+mj-lt"/>
            </a:endParaRPr>
          </a:p>
          <a:p>
            <a:pPr marL="89535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</a:rPr>
              <a:t>	</a:t>
            </a:r>
            <a:r>
              <a:rPr lang="vi-VN" sz="2400" dirty="0" smtClean="0">
                <a:latin typeface="+mj-lt"/>
              </a:rPr>
              <a:t>Thực </a:t>
            </a:r>
            <a:r>
              <a:rPr lang="vi-VN" sz="2400" dirty="0">
                <a:latin typeface="+mj-lt"/>
              </a:rPr>
              <a:t>hiện các lệnh </a:t>
            </a:r>
            <a:r>
              <a:rPr lang="vi-VN" sz="2400" dirty="0" smtClean="0">
                <a:latin typeface="+mj-lt"/>
              </a:rPr>
              <a:t>SQL</a:t>
            </a:r>
            <a:endParaRPr lang="en-US" sz="2400" dirty="0" smtClean="0">
              <a:latin typeface="+mj-lt"/>
            </a:endParaRPr>
          </a:p>
          <a:p>
            <a:pPr marL="89535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</a:rPr>
              <a:t>	</a:t>
            </a:r>
            <a:r>
              <a:rPr lang="vi-VN" sz="2400" dirty="0" smtClean="0">
                <a:latin typeface="+mj-lt"/>
              </a:rPr>
              <a:t>Xử </a:t>
            </a:r>
            <a:r>
              <a:rPr lang="vi-VN" sz="2400" dirty="0">
                <a:latin typeface="+mj-lt"/>
              </a:rPr>
              <a:t>lý kết </a:t>
            </a:r>
            <a:r>
              <a:rPr lang="vi-VN" sz="2400" dirty="0" smtClean="0">
                <a:latin typeface="+mj-lt"/>
              </a:rPr>
              <a:t>quả</a:t>
            </a:r>
            <a:endParaRPr lang="en-US" sz="2400" dirty="0" smtClean="0">
              <a:latin typeface="+mj-lt"/>
            </a:endParaRPr>
          </a:p>
          <a:p>
            <a:pPr marL="89535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</a:rPr>
              <a:t>	</a:t>
            </a:r>
            <a:r>
              <a:rPr lang="vi-VN" sz="2400" dirty="0" smtClean="0">
                <a:latin typeface="+mj-lt"/>
              </a:rPr>
              <a:t>Giao </a:t>
            </a:r>
            <a:r>
              <a:rPr lang="vi-VN" sz="2400" dirty="0">
                <a:latin typeface="+mj-lt"/>
              </a:rPr>
              <a:t>dịch</a:t>
            </a: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8299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TÀI LIỆU THAM KHẢO</a:t>
            </a:r>
          </a:p>
        </p:txBody>
      </p:sp>
      <p:sp>
        <p:nvSpPr>
          <p:cNvPr id="6" name="Rectangle 5"/>
          <p:cNvSpPr/>
          <p:nvPr/>
        </p:nvSpPr>
        <p:spPr>
          <a:xfrm>
            <a:off x="279668" y="980728"/>
            <a:ext cx="8864332" cy="2232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400" dirty="0">
                <a:latin typeface="+mj-lt"/>
              </a:rPr>
              <a:t>JAVA NETWORK PROGRAMMING, 3RD EDITION by Elliotte Rusty Harold. Published by O’Reilly Media, Inc., 1005 Gravenstein Highway North, Sebastopol, CA 95472</a:t>
            </a: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776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4067</TotalTime>
  <Words>303</Words>
  <Application>Microsoft Office PowerPoint</Application>
  <PresentationFormat>On-screen Show (4:3)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Goudy Stout</vt:lpstr>
      <vt:lpstr>Times New Roman</vt:lpstr>
      <vt:lpstr>Wingdings</vt:lpstr>
      <vt:lpstr>Office Theme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PHULE</dc:creator>
  <cp:lastModifiedBy>Windows User</cp:lastModifiedBy>
  <cp:revision>358</cp:revision>
  <dcterms:created xsi:type="dcterms:W3CDTF">2017-10-19T08:07:01Z</dcterms:created>
  <dcterms:modified xsi:type="dcterms:W3CDTF">2019-08-12T06:11:40Z</dcterms:modified>
</cp:coreProperties>
</file>