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3" r:id="rId7"/>
    <p:sldId id="282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B32461A-250E-4A29-9E9B-599CA3838FA1}" type="datetime1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F40B41D-FD10-4A38-B39B-626510BD49B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C81099-48EC-46A3-9530-F58EB96AF77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697E24-FFB9-4C73-8C6D-E02A7AD33DB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1AD66C-382E-48AD-8F4C-E87C4D4A8B2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F4ADA4-35DF-4BD1-8C53-4246F03522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9F63ED-02B1-490A-8EAD-E0CB136D538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771BB6-685D-4518-8FAD-1882B967154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5FFBFE-5C08-4E0E-AF38-FB925F0B4D7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23242C-D747-4ADD-80D8-99421268E3A8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E82007-CDD1-4BCF-B9F4-9D458EFEEFE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A4F265-CA88-4C30-A9AD-02E6A518473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40B41D-FD10-4A38-B39B-626510BD49B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823242C-D747-4ADD-80D8-99421268E3A8}" type="datetime1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F40B41D-FD10-4A38-B39B-626510BD49B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lang="en-US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Mọt </a:t>
            </a:r>
            <a:r>
              <a:rPr lang="en-US" sz="9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140" y="1524000"/>
            <a:ext cx="7772400" cy="141351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48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895600"/>
            <a:ext cx="5897245" cy="2750185"/>
          </a:xfrm>
        </p:spPr>
        <p:txBody>
          <a:bodyPr/>
          <a:lstStyle/>
          <a:p>
            <a:pPr marL="635" algn="l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 panose="020B0604020202020204"/>
            </a:pPr>
            <a:r>
              <a:rPr lang="en-US" sz="2400" b="1" spc="-1" dirty="0" smtClean="0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1. </a:t>
            </a:r>
            <a:r>
              <a:rPr lang="en-US" altLang="vi-VN" sz="2400" b="1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Giới thiệu đề tài</a:t>
            </a:r>
            <a:endParaRPr lang="en-US" sz="2400" b="1" spc="-1" dirty="0" smtClean="0">
              <a:solidFill>
                <a:schemeClr val="tx1"/>
              </a:solidFill>
              <a:latin typeface="Arial" panose="020B0604020202020204" pitchFamily="34" charset="0"/>
              <a:ea typeface="Sniglet"/>
              <a:cs typeface="Arial" panose="020B0604020202020204" pitchFamily="34" charset="0"/>
            </a:endParaRPr>
          </a:p>
          <a:p>
            <a:pPr marL="635" algn="l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 panose="020B0604020202020204"/>
            </a:pPr>
            <a:r>
              <a:rPr lang="en-US" altLang="vi-VN" sz="2400" b="1" spc="-1" dirty="0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2. </a:t>
            </a:r>
            <a:r>
              <a:rPr lang="en-US" sz="2400" b="1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Mục tiêu</a:t>
            </a:r>
            <a:endParaRPr lang="vi-VN" sz="2400" b="1" spc="-1" dirty="0">
              <a:solidFill>
                <a:schemeClr val="tx1"/>
              </a:solidFill>
              <a:latin typeface="Arial" panose="020B0604020202020204" pitchFamily="34" charset="0"/>
              <a:ea typeface="Sniglet"/>
              <a:cs typeface="Arial" panose="020B0604020202020204" pitchFamily="34" charset="0"/>
            </a:endParaRPr>
          </a:p>
          <a:p>
            <a:pPr marL="635" algn="l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 panose="020B0604020202020204"/>
            </a:pPr>
            <a:r>
              <a:rPr lang="en-US" sz="24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Công nghệ phát triển</a:t>
            </a:r>
            <a:endParaRPr lang="en-US" sz="2400" b="1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" algn="l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 panose="020B0604020202020204"/>
            </a:pPr>
            <a:r>
              <a:rPr lang="en-US" sz="2400" b="1" spc="-1" dirty="0" smtClean="0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4. Tóm tắt chức năng</a:t>
            </a:r>
            <a:endParaRPr lang="en-US" sz="2400" b="1" spc="-1" dirty="0" smtClean="0">
              <a:solidFill>
                <a:schemeClr val="tx1"/>
              </a:solidFill>
              <a:latin typeface="Arial" panose="020B0604020202020204" pitchFamily="34" charset="0"/>
              <a:ea typeface="Sniglet"/>
              <a:cs typeface="Arial" panose="020B0604020202020204" pitchFamily="34" charset="0"/>
            </a:endParaRPr>
          </a:p>
          <a:p>
            <a:pPr marL="635" algn="l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" panose="020B0604020202020204"/>
            </a:pPr>
            <a:r>
              <a:rPr lang="en-US" sz="2400" b="1" spc="-1" dirty="0" smtClean="0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5. Bảng phân công</a:t>
            </a:r>
            <a:endParaRPr lang="en-US" sz="2400" b="1" spc="-1" dirty="0" smtClean="0">
              <a:solidFill>
                <a:schemeClr val="tx1"/>
              </a:solidFill>
              <a:latin typeface="Arial" panose="020B0604020202020204" pitchFamily="34" charset="0"/>
              <a:ea typeface="Sniglet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+mj-lt"/>
            </a:pPr>
            <a:endParaRPr lang="en-US" sz="2400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590" y="1481455"/>
            <a:ext cx="8736330" cy="4526280"/>
          </a:xfrm>
        </p:spPr>
        <p:txBody>
          <a:bodyPr/>
          <a:lstStyle/>
          <a:p>
            <a:pPr marL="457835" indent="-457200"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endParaRPr lang="en-US" sz="2800" spc="-1" dirty="0" smtClean="0">
              <a:latin typeface="Arial" panose="020B0604020202020204" pitchFamily="34" charset="0"/>
              <a:ea typeface="Sniglet"/>
              <a:cs typeface="Arial" panose="020B0604020202020204" pitchFamily="34" charset="0"/>
            </a:endParaRPr>
          </a:p>
          <a:p>
            <a:pPr marL="457835" indent="-457200"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alt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Mọt Phim</a:t>
            </a:r>
            <a:r>
              <a:rPr 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</a:t>
            </a:r>
            <a:r>
              <a:rPr 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– đồ án kì 2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835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Group 1 – </a:t>
            </a:r>
            <a:r>
              <a:rPr 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T1.</a:t>
            </a:r>
            <a:r>
              <a:rPr lang="en-US" alt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2008</a:t>
            </a:r>
            <a:r>
              <a:rPr 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.</a:t>
            </a:r>
            <a:r>
              <a:rPr lang="en-US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A0</a:t>
            </a:r>
            <a:r>
              <a:rPr 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</a:t>
            </a:r>
            <a:r>
              <a:rPr 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– FPT APTECH HCMC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835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Võ</a:t>
            </a:r>
            <a:r>
              <a:rPr lang="en-US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</a:t>
            </a: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Thị</a:t>
            </a:r>
            <a:r>
              <a:rPr lang="en-US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Kim Dung </a:t>
            </a:r>
            <a:r>
              <a:rPr 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– </a:t>
            </a:r>
            <a:r>
              <a:rPr 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Project Lead</a:t>
            </a:r>
            <a:r>
              <a:rPr lang="en-US" alt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/</a:t>
            </a:r>
            <a:r>
              <a:rPr 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Tester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835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Nguyễn</a:t>
            </a:r>
            <a:r>
              <a:rPr lang="en-US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</a:t>
            </a: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Hồng</a:t>
            </a:r>
            <a:r>
              <a:rPr lang="en-US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</a:t>
            </a: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Phúc </a:t>
            </a:r>
            <a:r>
              <a:rPr 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– </a:t>
            </a:r>
            <a:r>
              <a:rPr 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Developer</a:t>
            </a:r>
            <a:r>
              <a:rPr lang="en-US" alt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/</a:t>
            </a:r>
            <a:r>
              <a:rPr 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Tester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835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Nguyễn</a:t>
            </a:r>
            <a:r>
              <a:rPr lang="en-US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</a:t>
            </a: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Thị</a:t>
            </a:r>
            <a:r>
              <a:rPr lang="en-US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Minh </a:t>
            </a: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Thư </a:t>
            </a:r>
            <a:r>
              <a:rPr 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–</a:t>
            </a:r>
            <a:r>
              <a:rPr lang="en-US" alt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Fullstack</a:t>
            </a:r>
            <a:r>
              <a:rPr 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</a:t>
            </a:r>
            <a:r>
              <a:rPr lang="vi-VN" sz="2800" spc="-1" dirty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Developer/Tester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835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Nguyễn</a:t>
            </a:r>
            <a:r>
              <a:rPr lang="en-US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</a:t>
            </a: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Hữu</a:t>
            </a:r>
            <a:r>
              <a:rPr lang="en-US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 </a:t>
            </a:r>
            <a:r>
              <a:rPr lang="en-US" sz="2800" spc="-1" dirty="0" err="1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Lộc </a:t>
            </a:r>
            <a:r>
              <a:rPr 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– </a:t>
            </a:r>
            <a:r>
              <a:rPr lang="en-US" altLang="vi-VN" sz="2800" spc="-1" dirty="0" smtClean="0">
                <a:latin typeface="Arial" panose="020B0604020202020204" pitchFamily="34" charset="0"/>
                <a:ea typeface="Sniglet"/>
                <a:cs typeface="Arial" panose="020B0604020202020204" pitchFamily="34" charset="0"/>
              </a:rPr>
              <a:t>Collector document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8261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	GIỚI THIỆU ĐỀ TÀI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391795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hát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triển một trang web mang tên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Mọt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8261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MỤC TIÊU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143000"/>
            <a:ext cx="8229600" cy="4953000"/>
          </a:xfrm>
        </p:spPr>
        <p:txBody>
          <a:bodyPr>
            <a:normAutofit lnSpcReduction="20000"/>
          </a:bodyPr>
          <a:p>
            <a:pPr marL="457200" indent="-354965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Sniglet"/>
              <a:buChar char="✘"/>
            </a:pPr>
            <a:r>
              <a:rPr lang="vi-VN" spc="-1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HTML/CSS/JS</a:t>
            </a:r>
            <a:endParaRPr lang="en-US" b="0" strike="noStrike" spc="-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4965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pc="-1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PHP</a:t>
            </a:r>
            <a:endParaRPr lang="en-US" b="0" strike="noStrike" spc="-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4965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pc="-1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LARAVEL FRAMEWORK</a:t>
            </a:r>
            <a:endParaRPr lang="en-US" b="0" strike="noStrike" spc="-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4965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pc="-1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PHP MYADMIN</a:t>
            </a:r>
            <a:endParaRPr lang="en-US" b="0" strike="noStrike" spc="-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4965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pc="-1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DATATABLES</a:t>
            </a:r>
            <a:endParaRPr lang="vi-VN" spc="-1">
              <a:solidFill>
                <a:schemeClr val="tx1"/>
              </a:solidFill>
              <a:latin typeface="Arial" panose="020B0604020202020204" pitchFamily="34" charset="0"/>
              <a:ea typeface="Sniglet"/>
              <a:cs typeface="Arial" panose="020B0604020202020204" pitchFamily="34" charset="0"/>
              <a:sym typeface="+mn-ea"/>
            </a:endParaRPr>
          </a:p>
          <a:p>
            <a:pPr marL="457200" indent="-354965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en-US" altLang="vi-VN" spc="-1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LARAVEL-ELOQUENT</a:t>
            </a:r>
            <a:endParaRPr lang="en-US" altLang="vi-VN" spc="-1">
              <a:solidFill>
                <a:schemeClr val="tx1"/>
              </a:solidFill>
              <a:latin typeface="Arial" panose="020B0604020202020204" pitchFamily="34" charset="0"/>
              <a:ea typeface="Sniglet"/>
              <a:cs typeface="Arial" panose="020B0604020202020204" pitchFamily="34" charset="0"/>
              <a:sym typeface="+mn-ea"/>
            </a:endParaRPr>
          </a:p>
          <a:p>
            <a:pPr marL="457200" indent="-354965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en-US" altLang="vi-VN" spc="-1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BOOTSTRAP</a:t>
            </a:r>
            <a:endParaRPr lang="en-US" altLang="vi-VN" spc="-1">
              <a:solidFill>
                <a:schemeClr val="tx1"/>
              </a:solidFill>
              <a:latin typeface="Arial" panose="020B0604020202020204" pitchFamily="34" charset="0"/>
              <a:ea typeface="Sniglet"/>
              <a:cs typeface="Arial" panose="020B0604020202020204" pitchFamily="34" charset="0"/>
              <a:sym typeface="+mn-ea"/>
            </a:endParaRPr>
          </a:p>
          <a:p>
            <a:pPr marL="457200" indent="-354965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en-US" altLang="vi-VN" spc="-1">
                <a:solidFill>
                  <a:schemeClr val="tx1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+mn-ea"/>
              </a:rPr>
              <a:t>JQUERY</a:t>
            </a:r>
            <a:endParaRPr lang="en-US" b="0" strike="noStrike" spc="-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strike="noStrike" spc="-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vi-VN" spc="-1">
                <a:solidFill>
                  <a:schemeClr val="tx1"/>
                </a:solidFill>
                <a:latin typeface="Arial" panose="020B0604020202020204" pitchFamily="34" charset="0"/>
                <a:ea typeface="Walter Turncoat"/>
                <a:cs typeface="Arial" panose="020B0604020202020204" pitchFamily="34" charset="0"/>
                <a:sym typeface="+mn-ea"/>
              </a:rPr>
              <a:t>3. </a:t>
            </a:r>
            <a:r>
              <a:rPr lang="vi-VN" spc="-1">
                <a:solidFill>
                  <a:schemeClr val="tx1"/>
                </a:solidFill>
                <a:latin typeface="Arial" panose="020B0604020202020204" pitchFamily="34" charset="0"/>
                <a:ea typeface="Walter Turncoat"/>
                <a:cs typeface="Arial" panose="020B0604020202020204" pitchFamily="34" charset="0"/>
                <a:sym typeface="+mn-ea"/>
              </a:rPr>
              <a:t>CÔNG NGHỆ PHÁT TRIỂN</a:t>
            </a:r>
            <a:endParaRPr lang="vi-VN" spc="-1">
              <a:solidFill>
                <a:schemeClr val="tx1"/>
              </a:solidFill>
              <a:latin typeface="Arial" panose="020B0604020202020204" pitchFamily="34" charset="0"/>
              <a:ea typeface="Walter Turncoat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TÓM TẮT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Phim: phân loại, tìm kiếm, xem/thêm/xóa/sửa thông tin phim/đạo diễn/diễn viên, đánh giá sao</a:t>
            </a:r>
            <a:endParaRPr lang="en-US"/>
          </a:p>
          <a:p>
            <a:r>
              <a:rPr lang="en-US"/>
              <a:t>Chủ đề phim: tìm kiếm, xem/thêm/xóa/sửa, bình luận</a:t>
            </a:r>
            <a:endParaRPr lang="en-US"/>
          </a:p>
          <a:p>
            <a:r>
              <a:rPr lang="en-US"/>
              <a:t>Bình luận: xem/xóa</a:t>
            </a:r>
            <a:endParaRPr lang="en-US"/>
          </a:p>
          <a:p>
            <a:r>
              <a:rPr lang="en-US"/>
              <a:t>Tin tức-sự kiện:xem/thêm/xóa/sửa</a:t>
            </a:r>
            <a:endParaRPr lang="en-US"/>
          </a:p>
          <a:p>
            <a:r>
              <a:rPr lang="en-US"/>
              <a:t>Người dùng: phân quyền, đăng ký, đăng nhập, quản lý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 phần Phim (đánh giá phim, phân loại thể loại/quốc gia, tìm kiếm), carousel: Thư.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 phần Diễn đàn(chủ đề, bình luận): Dung.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 phần Người dùng và phần Đạo diễn - diễn viên: Phúc.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 phần Tin tức - Sự kiện: Thư, Dung, Phúc.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8.BẢNG PHÂN CÔNG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60" y="914400"/>
            <a:ext cx="9004300" cy="18300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THẦY CÔ ĐÃ THEO DÕI</a:t>
            </a:r>
            <a:endParaRPr lang="en-US" sz="4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772400" cy="211963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MỌT PHIM</a:t>
            </a:r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Nhóm 1</a:t>
            </a:r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T12008A0</a:t>
            </a:r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1181</Words>
  <Application>WPS Presentation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Sniglet</vt:lpstr>
      <vt:lpstr>Segoe Print</vt:lpstr>
      <vt:lpstr>Walter Turncoat</vt:lpstr>
      <vt:lpstr>Microsoft YaHei</vt:lpstr>
      <vt:lpstr>Arial Unicode MS</vt:lpstr>
      <vt:lpstr>Calibri</vt:lpstr>
      <vt:lpstr>Green Color</vt:lpstr>
      <vt:lpstr>Welcome</vt:lpstr>
      <vt:lpstr>NỘI DUNG CHÍNH</vt:lpstr>
      <vt:lpstr>1.	GIỚI THIỆU ĐỀ TÀI</vt:lpstr>
      <vt:lpstr>2. MỤC TIÊU</vt:lpstr>
      <vt:lpstr>4. CÔNG NGHỆ PHÁT TRIỂN</vt:lpstr>
      <vt:lpstr>PowerPoint 演示文稿</vt:lpstr>
      <vt:lpstr>8.TASKSHEET</vt:lpstr>
      <vt:lpstr>CẢM ƠN THẦY CÔ ĐÃ 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</dc:title>
  <dc:creator>lenovo</dc:creator>
  <cp:lastModifiedBy>KIM DUNG</cp:lastModifiedBy>
  <cp:revision>10</cp:revision>
  <dcterms:created xsi:type="dcterms:W3CDTF">2021-08-01T02:56:00Z</dcterms:created>
  <dcterms:modified xsi:type="dcterms:W3CDTF">2021-08-04T09:22:01Z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1033-11.2.0.10224</vt:lpwstr>
  </property>
</Properties>
</file>