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F1F46-2564-4808-8C07-E48CE5A4448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B51C1-250B-44C6-BB76-D1560B6DF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9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390CE67-1CF0-4E52-8062-38D77DAA220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26088E3-1B58-41D2-9FC9-2E95A9BBD9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E67-1CF0-4E52-8062-38D77DAA220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88E3-1B58-41D2-9FC9-2E95A9BBD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E67-1CF0-4E52-8062-38D77DAA220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88E3-1B58-41D2-9FC9-2E95A9BBD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90CE67-1CF0-4E52-8062-38D77DAA220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26088E3-1B58-41D2-9FC9-2E95A9BBD9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90CE67-1CF0-4E52-8062-38D77DAA220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26088E3-1B58-41D2-9FC9-2E95A9BBD9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E67-1CF0-4E52-8062-38D77DAA220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88E3-1B58-41D2-9FC9-2E95A9BBD9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E67-1CF0-4E52-8062-38D77DAA220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88E3-1B58-41D2-9FC9-2E95A9BBD9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90CE67-1CF0-4E52-8062-38D77DAA220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26088E3-1B58-41D2-9FC9-2E95A9BBD9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E67-1CF0-4E52-8062-38D77DAA220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88E3-1B58-41D2-9FC9-2E95A9BBD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90CE67-1CF0-4E52-8062-38D77DAA220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26088E3-1B58-41D2-9FC9-2E95A9BBD95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90CE67-1CF0-4E52-8062-38D77DAA220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26088E3-1B58-41D2-9FC9-2E95A9BBD95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390CE67-1CF0-4E52-8062-38D77DAA220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26088E3-1B58-41D2-9FC9-2E95A9BBD9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810000"/>
            <a:ext cx="6172200" cy="1208562"/>
          </a:xfrm>
        </p:spPr>
        <p:txBody>
          <a:bodyPr>
            <a:normAutofit fontScale="90000"/>
          </a:bodyPr>
          <a:lstStyle/>
          <a:p>
            <a:r>
              <a:rPr lang="vi-VN" b="1" dirty="0" smtClean="0">
                <a:latin typeface="+mn-lt"/>
              </a:rPr>
              <a:t>THIẾT KẾ WEBSITE GIỚI THIỆU </a:t>
            </a:r>
            <a:br>
              <a:rPr lang="vi-VN" b="1" dirty="0" smtClean="0">
                <a:latin typeface="+mn-lt"/>
              </a:rPr>
            </a:br>
            <a:r>
              <a:rPr lang="vi-VN" b="1" dirty="0" smtClean="0">
                <a:latin typeface="+mn-lt"/>
              </a:rPr>
              <a:t>MỸ PHẨM COCOON BẰNG W3.CSS</a:t>
            </a:r>
            <a:r>
              <a:rPr lang="vi-VN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953000"/>
            <a:ext cx="6172200" cy="1447800"/>
          </a:xfrm>
        </p:spPr>
        <p:txBody>
          <a:bodyPr/>
          <a:lstStyle/>
          <a:p>
            <a:r>
              <a:rPr lang="vi-VN" dirty="0" smtClean="0">
                <a:latin typeface="+mn-lt"/>
              </a:rPr>
              <a:t>Nguyễn Võ Minh Thư_110122174</a:t>
            </a:r>
          </a:p>
          <a:p>
            <a:endParaRPr lang="vi-VN" dirty="0" smtClean="0"/>
          </a:p>
          <a:p>
            <a:r>
              <a:rPr lang="vi-VN" dirty="0"/>
              <a:t> </a:t>
            </a:r>
            <a:r>
              <a:rPr lang="vi-VN" dirty="0" smtClean="0"/>
              <a:t>                                                       </a:t>
            </a:r>
          </a:p>
          <a:p>
            <a:r>
              <a:rPr lang="vi-VN" dirty="0"/>
              <a:t> </a:t>
            </a:r>
            <a:r>
              <a:rPr lang="vi-VN" dirty="0" smtClean="0"/>
              <a:t>                                                       GVHD: Phạm Thị Trúc Mai</a:t>
            </a:r>
            <a:endParaRPr lang="en-US" dirty="0"/>
          </a:p>
        </p:txBody>
      </p:sp>
      <p:pic>
        <p:nvPicPr>
          <p:cNvPr id="1026" name="Picture 2" descr="Tập tin:Logo Trường Đại học Trà Vinh.png – Wikipedia tiếng Việ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coon fake đã &quot;xuất hiện&quot;? Mẹo nhận biết hàng thật hay gi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"/>
            <a:ext cx="7086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3784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467600" cy="655638"/>
          </a:xfrm>
        </p:spPr>
        <p:txBody>
          <a:bodyPr/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API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giả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dự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án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43434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API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cụ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vô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hữu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ích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>
                <a:latin typeface="Arial" pitchFamily="34" charset="0"/>
                <a:cs typeface="Arial" pitchFamily="34" charset="0"/>
              </a:rPr>
              <a:t> frontend,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biệt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latin typeface="Arial" pitchFamily="34" charset="0"/>
                <a:cs typeface="Arial" pitchFamily="34" charset="0"/>
              </a:rPr>
              <a:t> backend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chưa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hoàn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muốn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tách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biệt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hoàn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dirty="0">
                <a:latin typeface="Arial" pitchFamily="34" charset="0"/>
                <a:cs typeface="Arial" pitchFamily="34" charset="0"/>
              </a:rPr>
              <a:t> frontend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backend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API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phỏng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website,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diễn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nhanh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chóng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97902"/>
            <a:ext cx="3886201" cy="470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4863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525000" cy="685800"/>
          </a:xfrm>
        </p:spPr>
        <p:txBody>
          <a:bodyPr>
            <a:normAutofit/>
          </a:bodyPr>
          <a:lstStyle/>
          <a:p>
            <a:r>
              <a:rPr lang="en-US" sz="2800" b="1" i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guyên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tắc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(UI/UX)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3962400" cy="5559552"/>
          </a:xfrm>
        </p:spPr>
        <p:txBody>
          <a:bodyPr/>
          <a:lstStyle/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phẩm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dù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website,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bất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tuân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thủ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tắc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vô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trọng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tắc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đảm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bảo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đẹp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mắt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còn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điệp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rõ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ràng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9218" name="Picture 2" descr="4 nguyên tắc thiết kế UI/ UX để ai cũng biết dùng sản phẩm “chỉ sau một nốt  nhạc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19200"/>
            <a:ext cx="388775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075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467600" cy="57943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III. HIỆN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THỰC HÓA NGHIÊN CỨU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8001000" cy="31242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Website </a:t>
            </a:r>
            <a:r>
              <a:rPr lang="vi-VN" b="1" dirty="0">
                <a:latin typeface="Arial" pitchFamily="34" charset="0"/>
                <a:cs typeface="Arial" pitchFamily="34" charset="0"/>
              </a:rPr>
              <a:t>“</a:t>
            </a:r>
            <a:r>
              <a:rPr lang="vi-VN" dirty="0">
                <a:latin typeface="Arial" pitchFamily="34" charset="0"/>
                <a:cs typeface="Arial" pitchFamily="34" charset="0"/>
              </a:rPr>
              <a:t>Thiết kế website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thiệu </a:t>
            </a:r>
            <a:r>
              <a:rPr lang="vi-VN" dirty="0">
                <a:latin typeface="Arial" pitchFamily="34" charset="0"/>
                <a:cs typeface="Arial" pitchFamily="34" charset="0"/>
              </a:rPr>
              <a:t>mỹ phẩm Cocoon bằng W3.CSS</a:t>
            </a:r>
            <a:r>
              <a:rPr lang="vi-VN" b="1" dirty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chi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phẩm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mỹ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phẩm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thương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Cocoon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tảng</a:t>
            </a:r>
            <a:r>
              <a:rPr lang="en-US" dirty="0">
                <a:latin typeface="Arial" pitchFamily="34" charset="0"/>
                <a:cs typeface="Arial" pitchFamily="34" charset="0"/>
              </a:rPr>
              <a:t> W3.CSS, website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đại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thân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ưu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hóa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nghiệm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sắm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tuyến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560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SƠ ĐỒ CẤU TRÚC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924800" cy="38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1285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67600" cy="655638"/>
          </a:xfrm>
        </p:spPr>
        <p:txBody>
          <a:bodyPr/>
          <a:lstStyle/>
          <a:p>
            <a:r>
              <a:rPr lang="vi-VN" b="1" dirty="0" smtClean="0"/>
              <a:t>IV. </a:t>
            </a:r>
            <a:r>
              <a:rPr lang="en-US" b="1" dirty="0" smtClean="0"/>
              <a:t>KẾT </a:t>
            </a:r>
            <a:r>
              <a:rPr lang="en-US" b="1" dirty="0"/>
              <a:t>QUẢ NGHIÊN CỨU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01000" cy="5483352"/>
          </a:xfrm>
        </p:spPr>
        <p:txBody>
          <a:bodyPr/>
          <a:lstStyle/>
          <a:p>
            <a:r>
              <a:rPr lang="vi-VN" b="1" i="1" dirty="0" smtClean="0"/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Giao diện trang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chủ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4455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001000" cy="6092952"/>
          </a:xfrm>
        </p:spPr>
        <p:txBody>
          <a:bodyPr/>
          <a:lstStyle/>
          <a:p>
            <a:r>
              <a:rPr lang="vi-VN" dirty="0" smtClean="0">
                <a:latin typeface="Arial" pitchFamily="34" charset="0"/>
                <a:cs typeface="Arial" pitchFamily="34" charset="0"/>
              </a:rPr>
              <a:t>Giao diện trang sản phẩm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143001"/>
            <a:ext cx="7696201" cy="44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6119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6000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9" y="1142999"/>
            <a:ext cx="7516812" cy="457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9909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924800" cy="6016752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giỏ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52525"/>
            <a:ext cx="78486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9398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001000" cy="5711952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3" y="2438400"/>
            <a:ext cx="786923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6028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382000" cy="65563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V. KẾT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LUẬN VÀ HƯỚNG PHÁT TRIỂN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924800" cy="4648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Qua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nghiên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cứu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website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mỹ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phẩm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Cocoon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W3.CSS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hoàn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0" algn="just"/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website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dựa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framework W3.CSS,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bảo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đẹp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mắt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thích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phẩm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Cocoon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sắp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xếp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khoa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kiếm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dàng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cận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en-US" sz="2000" dirty="0">
                <a:latin typeface="Arial" pitchFamily="34" charset="0"/>
                <a:cs typeface="Arial" pitchFamily="34" charset="0"/>
              </a:rPr>
              <a:t>Website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kiếm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phẩm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vi-VN" sz="2000" dirty="0">
                <a:latin typeface="Arial" pitchFamily="34" charset="0"/>
                <a:cs typeface="Arial" pitchFamily="34" charset="0"/>
              </a:rPr>
              <a:t> vào giỏ hàng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nghiệm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sắm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/>
            <a:r>
              <a:rPr lang="en-US" sz="2000" dirty="0">
                <a:latin typeface="Arial" pitchFamily="34" charset="0"/>
                <a:cs typeface="Arial" pitchFamily="34" charset="0"/>
              </a:rPr>
              <a:t>Website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góp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Cocoon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tuyến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hỗ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doanh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nghiệp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/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129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60960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LỜI CẢM ƠN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153400" cy="28956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gửi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cô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Phạm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Trúc</a:t>
            </a:r>
            <a:r>
              <a:rPr lang="en-US" dirty="0">
                <a:latin typeface="Arial" pitchFamily="34" charset="0"/>
                <a:cs typeface="Arial" pitchFamily="34" charset="0"/>
              </a:rPr>
              <a:t> Mai,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xin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tỏ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lòng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sâu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sắc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cô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suốt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sở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bảo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tâm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cô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hội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hiểu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kiến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dirty="0">
                <a:latin typeface="Arial" pitchFamily="34" charset="0"/>
                <a:cs typeface="Arial" pitchFamily="34" charset="0"/>
              </a:rPr>
              <a:t> website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latin typeface="Arial" pitchFamily="34" charset="0"/>
                <a:cs typeface="Arial" pitchFamily="34" charset="0"/>
              </a:rPr>
              <a:t> W3.CSS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sở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ngành</a:t>
            </a:r>
            <a:r>
              <a:rPr lang="en-US" dirty="0">
                <a:latin typeface="Arial" pitchFamily="34" charset="0"/>
                <a:cs typeface="Arial" pitchFamily="34" charset="0"/>
              </a:rPr>
              <a:t> 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dirty="0">
                <a:latin typeface="Arial" pitchFamily="34" charset="0"/>
                <a:cs typeface="Arial" pitchFamily="34" charset="0"/>
              </a:rPr>
              <a:t> website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mỹ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phẩm</a:t>
            </a:r>
            <a:r>
              <a:rPr lang="en-US" dirty="0">
                <a:latin typeface="Arial" pitchFamily="34" charset="0"/>
                <a:cs typeface="Arial" pitchFamily="34" charset="0"/>
              </a:rPr>
              <a:t> Cocoon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latin typeface="Arial" pitchFamily="34" charset="0"/>
                <a:cs typeface="Arial" pitchFamily="34" charset="0"/>
              </a:rPr>
              <a:t> W3.CSS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897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17149"/>
            <a:ext cx="91440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CẢM ƠN THẦY CÔ VÀ CÁC BẠN ĐÃ LẮNG NGHE</a:t>
            </a:r>
            <a:endParaRPr lang="en-US" sz="2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153400" cy="440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192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15962"/>
          </a:xfrm>
        </p:spPr>
        <p:txBody>
          <a:bodyPr/>
          <a:lstStyle/>
          <a:p>
            <a:r>
              <a:rPr lang="vi-VN" b="1" dirty="0">
                <a:latin typeface="Arial" pitchFamily="34" charset="0"/>
                <a:cs typeface="Arial" pitchFamily="34" charset="0"/>
              </a:rPr>
              <a:t>n</a:t>
            </a:r>
            <a:r>
              <a:rPr lang="vi-VN" b="1" dirty="0" smtClean="0">
                <a:latin typeface="Arial" pitchFamily="34" charset="0"/>
                <a:cs typeface="Arial" pitchFamily="34" charset="0"/>
              </a:rPr>
              <a:t>hững nội dung chíng của đề tài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8001000" cy="2514600"/>
          </a:xfrm>
        </p:spPr>
        <p:txBody>
          <a:bodyPr/>
          <a:lstStyle/>
          <a:p>
            <a:r>
              <a:rPr lang="vi-VN" dirty="0" smtClean="0">
                <a:latin typeface="Arial" pitchFamily="34" charset="0"/>
                <a:cs typeface="Arial" pitchFamily="34" charset="0"/>
              </a:rPr>
              <a:t>I. TỔNG QUAN</a:t>
            </a:r>
          </a:p>
          <a:p>
            <a:r>
              <a:rPr lang="vi-VN" dirty="0" smtClean="0">
                <a:latin typeface="Arial" pitchFamily="34" charset="0"/>
                <a:cs typeface="Arial" pitchFamily="34" charset="0"/>
              </a:rPr>
              <a:t>II.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NGHIÊN </a:t>
            </a:r>
            <a:r>
              <a:rPr lang="en-US" dirty="0">
                <a:latin typeface="Arial" pitchFamily="34" charset="0"/>
                <a:cs typeface="Arial" pitchFamily="34" charset="0"/>
              </a:rPr>
              <a:t>CỨU LÝ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THUYẾT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  <a:p>
            <a:r>
              <a:rPr lang="vi-VN" dirty="0" smtClean="0">
                <a:latin typeface="Arial" pitchFamily="34" charset="0"/>
                <a:cs typeface="Arial" pitchFamily="34" charset="0"/>
              </a:rPr>
              <a:t>III.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HIỆN </a:t>
            </a:r>
            <a:r>
              <a:rPr lang="en-US" dirty="0">
                <a:latin typeface="Arial" pitchFamily="34" charset="0"/>
                <a:cs typeface="Arial" pitchFamily="34" charset="0"/>
              </a:rPr>
              <a:t>THỰC HÓA NGHIÊN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CỨU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  <a:p>
            <a:r>
              <a:rPr lang="vi-VN" dirty="0" smtClean="0">
                <a:latin typeface="Arial" pitchFamily="34" charset="0"/>
                <a:cs typeface="Arial" pitchFamily="34" charset="0"/>
              </a:rPr>
              <a:t>IV.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KẾT </a:t>
            </a:r>
            <a:r>
              <a:rPr lang="en-US" dirty="0">
                <a:latin typeface="Arial" pitchFamily="34" charset="0"/>
                <a:cs typeface="Arial" pitchFamily="34" charset="0"/>
              </a:rPr>
              <a:t>QUẢ NGHIÊN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CỨU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  <a:p>
            <a:r>
              <a:rPr lang="vi-VN" dirty="0" smtClean="0">
                <a:latin typeface="Arial" pitchFamily="34" charset="0"/>
                <a:cs typeface="Arial" pitchFamily="34" charset="0"/>
              </a:rPr>
              <a:t>V.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KẾT </a:t>
            </a:r>
            <a:r>
              <a:rPr lang="en-US" dirty="0">
                <a:latin typeface="Arial" pitchFamily="34" charset="0"/>
                <a:cs typeface="Arial" pitchFamily="34" charset="0"/>
              </a:rPr>
              <a:t>LUẬN VÀ HƯỚNG PHÁT TRIỂN</a:t>
            </a:r>
          </a:p>
        </p:txBody>
      </p:sp>
      <p:pic>
        <p:nvPicPr>
          <p:cNvPr id="2052" name="Picture 4" descr="Mỹ phẩm Cocoon có dùng được cho bà bầu không? Loại nào tốt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001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888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731838"/>
          </a:xfrm>
        </p:spPr>
        <p:txBody>
          <a:bodyPr/>
          <a:lstStyle/>
          <a:p>
            <a:r>
              <a:rPr lang="vi-VN" b="1" dirty="0" smtClean="0">
                <a:latin typeface="Arial" pitchFamily="34" charset="0"/>
                <a:cs typeface="Arial" pitchFamily="34" charset="0"/>
              </a:rPr>
              <a:t>I. TỔNG QUAN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924800" cy="4495800"/>
          </a:xfrm>
        </p:spPr>
        <p:txBody>
          <a:bodyPr>
            <a:noAutofit/>
          </a:bodyPr>
          <a:lstStyle/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nay,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sở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hữu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website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chuyên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nghiệp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phẩm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trở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thế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cạnh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tranh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thiếu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vi-VN" b="1" i="1" dirty="0">
                <a:latin typeface="Arial" pitchFamily="34" charset="0"/>
                <a:cs typeface="Arial" pitchFamily="34" charset="0"/>
              </a:rPr>
              <a:t>“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website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thiệu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mỹ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phẩm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Cocoon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W3.CSS</a:t>
            </a:r>
            <a:r>
              <a:rPr lang="vi-VN" b="1" i="1" dirty="0">
                <a:latin typeface="Arial" pitchFamily="34" charset="0"/>
                <a:cs typeface="Arial" pitchFamily="34" charset="0"/>
              </a:rPr>
              <a:t>”</a:t>
            </a:r>
            <a:r>
              <a:rPr lang="vi-VN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trở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hội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tuyệt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tôi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kiến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tiễn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quyết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doanh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tế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hỗ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framework W3.CSS,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thân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ưu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hóa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nghiệm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sắm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tuyến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thuật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còn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khám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91409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467600" cy="715962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II. NGHIÊN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CỨU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114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W3.CSS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miễn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web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web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đẹp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mắt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(responsive).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lớp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sẵn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layout,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button, card, grid,...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dàng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dung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giản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nghĩ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W3.CSS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sẵn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size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ngay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đẹp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W3.CSS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sẵn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mảnh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ghép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web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hoàn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chỉnh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4648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579438"/>
          </a:xfrm>
        </p:spPr>
        <p:txBody>
          <a:bodyPr/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chính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W3.CSS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4163008" cy="4419600"/>
          </a:xfrm>
        </p:spPr>
        <p:txBody>
          <a:bodyPr/>
          <a:lstStyle/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nhanh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chóng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chuyên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nghiệp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layout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>
                <a:latin typeface="Arial" pitchFamily="34" charset="0"/>
                <a:cs typeface="Arial" pitchFamily="34" charset="0"/>
              </a:rPr>
              <a:t> (responsive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mượt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dàng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nghệ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khác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tưởng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vừa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3999"/>
            <a:ext cx="3505200" cy="432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6602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467600" cy="731838"/>
          </a:xfrm>
        </p:spPr>
        <p:txBody>
          <a:bodyPr/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chính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924800" cy="4038600"/>
          </a:xfrm>
        </p:spPr>
        <p:txBody>
          <a:bodyPr/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W3.CSS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lưới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mạnh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sắp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xếp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/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lưới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W3.CSS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chỉnh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phù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kích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thước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màn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bảo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web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luôn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đẹp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mắt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mọi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/>
            <a:r>
              <a:rPr lang="en-US" sz="2000" dirty="0">
                <a:latin typeface="Arial" pitchFamily="34" charset="0"/>
                <a:cs typeface="Arial" pitchFamily="34" charset="0"/>
              </a:rPr>
              <a:t>W3.CSS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sẵn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font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kiểu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đáo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phù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lvl="0" algn="just"/>
            <a:r>
              <a:rPr lang="en-US" sz="2000" dirty="0">
                <a:latin typeface="Arial" pitchFamily="34" charset="0"/>
                <a:cs typeface="Arial" pitchFamily="34" charset="0"/>
              </a:rPr>
              <a:t>W3.CSS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lớp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responsive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ẩn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thị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465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731838"/>
          </a:xfrm>
        </p:spPr>
        <p:txBody>
          <a:bodyPr/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Nghiên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cứu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API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giả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file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343400" cy="5410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API (Application Programming Interface)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tắc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phép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Nói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API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cửa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phép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nói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chuyện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Vai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trò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lvl="0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API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phép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cập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nguồn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sở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dịch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web,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Bạn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API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dịch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thứ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tuyến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hội</a:t>
            </a:r>
            <a:r>
              <a:rPr lang="vi-VN" sz="2000" dirty="0">
                <a:latin typeface="Arial" pitchFamily="34" charset="0"/>
                <a:cs typeface="Arial" pitchFamily="34" charset="0"/>
              </a:rPr>
              <a:t>...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API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tảng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dịch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web,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phép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API là gì? Web API là gì? Cách thức hoạt động ra sao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39624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2881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382000" cy="731838"/>
          </a:xfrm>
        </p:spPr>
        <p:txBody>
          <a:bodyPr/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Nghiên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cứu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API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giả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file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114800" cy="5181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JSON (JavaScript Object Notation)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trao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nhẹ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đọc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hiểu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chủ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duyệt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Vai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trò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lvl="0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JSON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cấu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trúc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rõ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ràng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hiểu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trở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JSON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qua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API.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phổ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vì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dàng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ngôn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43000"/>
            <a:ext cx="4191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2770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219</TotalTime>
  <Words>1255</Words>
  <Application>Microsoft Office PowerPoint</Application>
  <PresentationFormat>On-screen Show (4:3)</PresentationFormat>
  <Paragraphs>67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THIẾT KẾ WEBSITE GIỚI THIỆU  MỸ PHẨM COCOON BẰNG W3.CSS </vt:lpstr>
      <vt:lpstr>LỜI CẢM ƠN</vt:lpstr>
      <vt:lpstr>những nội dung chíng của đề tài </vt:lpstr>
      <vt:lpstr>I. TỔNG QUAN</vt:lpstr>
      <vt:lpstr>II. NGHIÊN CỨU LÝ THUYẾT</vt:lpstr>
      <vt:lpstr>Những công dụng chính của W3.CSS</vt:lpstr>
      <vt:lpstr>Các tính năng chính</vt:lpstr>
      <vt:lpstr>Nghiên cứu về API giả lập bằng file JSON</vt:lpstr>
      <vt:lpstr>Nghiên cứu về API giả lập bằng file JSON</vt:lpstr>
      <vt:lpstr>Ứng dụng API giả lập trong dự án</vt:lpstr>
      <vt:lpstr>Nguyên tắc thiết kế giao diện người dùng (UI/UX)</vt:lpstr>
      <vt:lpstr>III. HIỆN THỰC HÓA NGHIÊN CỨU</vt:lpstr>
      <vt:lpstr>SƠ ĐỒ CẤU TRÚC </vt:lpstr>
      <vt:lpstr>IV. KẾT QUẢ NGHIÊN CỨU</vt:lpstr>
      <vt:lpstr>PowerPoint Presentation</vt:lpstr>
      <vt:lpstr>PowerPoint Presentation</vt:lpstr>
      <vt:lpstr>PowerPoint Presentation</vt:lpstr>
      <vt:lpstr>PowerPoint Presentation</vt:lpstr>
      <vt:lpstr>V. KẾT LUẬN VÀ HƯỚNG PHÁT TRIỂN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WEBSITE GIỚI THIỆU  MỸ PHẨM COCOON BẰNG W3.CSS</dc:title>
  <dc:creator>THU</dc:creator>
  <cp:lastModifiedBy>THU</cp:lastModifiedBy>
  <cp:revision>28</cp:revision>
  <dcterms:created xsi:type="dcterms:W3CDTF">2025-01-08T09:24:04Z</dcterms:created>
  <dcterms:modified xsi:type="dcterms:W3CDTF">2025-01-08T14:21:46Z</dcterms:modified>
</cp:coreProperties>
</file>