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80427" autoAdjust="0"/>
  </p:normalViewPr>
  <p:slideViewPr>
    <p:cSldViewPr>
      <p:cViewPr>
        <p:scale>
          <a:sx n="50" d="100"/>
          <a:sy n="50" d="100"/>
        </p:scale>
        <p:origin x="-1920" y="-2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0CC23-130A-461F-A286-C92F63D328BA}" type="datetimeFigureOut">
              <a:rPr lang="fr-FR" smtClean="0"/>
              <a:t>07/03/2019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4E6A9-05A0-4C76-8A98-FE4AE9F4A6B7}" type="slidenum">
              <a:rPr lang="fr-FR" smtClean="0"/>
              <a:t>‹N°›</a:t>
            </a:fld>
            <a:endParaRPr lang="fr-FR"/>
          </a:p>
        </p:txBody>
      </p:sp>
    </p:spTree>
    <p:extLst>
      <p:ext uri="{BB962C8B-B14F-4D97-AF65-F5344CB8AC3E}">
        <p14:creationId xmlns:p14="http://schemas.microsoft.com/office/powerpoint/2010/main" val="158570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Project Location: Gujarat, Western India The new deep-water cargo – handling port will be built in three phases over a 48 months period. The construction requires 600 acres on land reclaimed from the sea.</a:t>
            </a:r>
          </a:p>
          <a:p>
            <a:r>
              <a:rPr lang="en-US" dirty="0" smtClean="0"/>
              <a:t>STAKEHOLDERS Procuring Agency: Blake Ports Management and Civil Engineering Firm Martins, Denmark hold 70% stake of the project and have tenure of the port for 30 years. Blake Ports Management is responsible for managing the project and Civil Engineering Firm Martin is responsible for designing </a:t>
            </a:r>
            <a:r>
              <a:rPr lang="en-US" dirty="0" err="1" smtClean="0"/>
              <a:t>Raghavan</a:t>
            </a:r>
            <a:r>
              <a:rPr lang="en-US" dirty="0" smtClean="0"/>
              <a:t> port.</a:t>
            </a:r>
          </a:p>
          <a:p>
            <a:r>
              <a:rPr lang="en-US" dirty="0" smtClean="0"/>
              <a:t>Lead Contractor: Gujarat Construction Company, India. Supporting Company: Holland Dredging Company, Holland is responsible for reclaiming 600 acres of land from the sea.</a:t>
            </a:r>
            <a:endParaRPr lang="fr-FR" dirty="0"/>
          </a:p>
        </p:txBody>
      </p:sp>
      <p:sp>
        <p:nvSpPr>
          <p:cNvPr id="4" name="Espace réservé du numéro de diapositive 3"/>
          <p:cNvSpPr>
            <a:spLocks noGrp="1"/>
          </p:cNvSpPr>
          <p:nvPr>
            <p:ph type="sldNum" sz="quarter" idx="10"/>
          </p:nvPr>
        </p:nvSpPr>
        <p:spPr/>
        <p:txBody>
          <a:bodyPr/>
          <a:lstStyle/>
          <a:p>
            <a:fld id="{FBF4E6A9-05A0-4C76-8A98-FE4AE9F4A6B7}" type="slidenum">
              <a:rPr lang="fr-FR" smtClean="0"/>
              <a:t>3</a:t>
            </a:fld>
            <a:endParaRPr lang="fr-FR"/>
          </a:p>
        </p:txBody>
      </p:sp>
    </p:spTree>
    <p:extLst>
      <p:ext uri="{BB962C8B-B14F-4D97-AF65-F5344CB8AC3E}">
        <p14:creationId xmlns:p14="http://schemas.microsoft.com/office/powerpoint/2010/main" val="327637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1EA0052-43D5-49E8-AF05-D0999A83DD63}" type="datetimeFigureOut">
              <a:rPr lang="fr-FR" smtClean="0"/>
              <a:t>07/03/2019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1EA0052-43D5-49E8-AF05-D0999A83DD63}" type="datetimeFigureOut">
              <a:rPr lang="fr-FR" smtClean="0"/>
              <a:t>07/03/2019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1EA0052-43D5-49E8-AF05-D0999A83DD63}" type="datetimeFigureOut">
              <a:rPr lang="fr-FR" smtClean="0"/>
              <a:t>07/03/2019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1EA0052-43D5-49E8-AF05-D0999A83DD63}" type="datetimeFigureOut">
              <a:rPr lang="fr-FR" smtClean="0"/>
              <a:t>07/03/2019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1EA0052-43D5-49E8-AF05-D0999A83DD63}" type="datetimeFigureOut">
              <a:rPr lang="fr-FR" smtClean="0"/>
              <a:t>07/03/2019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1EA0052-43D5-49E8-AF05-D0999A83DD63}" type="datetimeFigureOut">
              <a:rPr lang="fr-FR" smtClean="0"/>
              <a:t>07/03/2019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B1EA0052-43D5-49E8-AF05-D0999A83DD63}" type="datetimeFigureOut">
              <a:rPr lang="fr-FR" smtClean="0"/>
              <a:t>07/03/2019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B1EA0052-43D5-49E8-AF05-D0999A83DD63}" type="datetimeFigureOut">
              <a:rPr lang="fr-FR" smtClean="0"/>
              <a:t>07/03/2019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A0052-43D5-49E8-AF05-D0999A83DD63}" type="datetimeFigureOut">
              <a:rPr lang="fr-FR" smtClean="0"/>
              <a:t>07/03/2019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2CE15E7-EB2E-4BAA-9A01-0262E56D933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1EA0052-43D5-49E8-AF05-D0999A83DD63}" type="datetimeFigureOut">
              <a:rPr lang="fr-FR" smtClean="0"/>
              <a:t>07/03/2019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CE15E7-EB2E-4BAA-9A01-0262E56D933D}" type="slidenum">
              <a:rPr lang="fr-FR" smtClean="0"/>
              <a:t>‹N°›</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B1EA0052-43D5-49E8-AF05-D0999A83DD63}" type="datetimeFigureOut">
              <a:rPr lang="fr-FR" smtClean="0"/>
              <a:t>07/03/2019</a:t>
            </a:fld>
            <a:endParaRPr lang="fr-FR"/>
          </a:p>
        </p:txBody>
      </p:sp>
      <p:sp>
        <p:nvSpPr>
          <p:cNvPr id="9" name="Slide Number Placeholder 8"/>
          <p:cNvSpPr>
            <a:spLocks noGrp="1"/>
          </p:cNvSpPr>
          <p:nvPr>
            <p:ph type="sldNum" sz="quarter" idx="11"/>
          </p:nvPr>
        </p:nvSpPr>
        <p:spPr/>
        <p:txBody>
          <a:bodyPr/>
          <a:lstStyle/>
          <a:p>
            <a:fld id="{C2CE15E7-EB2E-4BAA-9A01-0262E56D933D}" type="slidenum">
              <a:rPr lang="fr-FR" smtClean="0"/>
              <a:t>‹N°›</a:t>
            </a:fld>
            <a:endParaRPr lang="fr-FR"/>
          </a:p>
        </p:txBody>
      </p:sp>
      <p:sp>
        <p:nvSpPr>
          <p:cNvPr id="10" name="Footer Placeholder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2CE15E7-EB2E-4BAA-9A01-0262E56D933D}" type="slidenum">
              <a:rPr lang="fr-FR" smtClean="0"/>
              <a:t>‹N°›</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1EA0052-43D5-49E8-AF05-D0999A83DD63}" type="datetimeFigureOut">
              <a:rPr lang="fr-FR" smtClean="0"/>
              <a:t>07/03/2019</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5400" dirty="0" err="1" smtClean="0"/>
              <a:t>Raghavan</a:t>
            </a:r>
            <a:r>
              <a:rPr lang="fr-FR" sz="5400" dirty="0" smtClean="0"/>
              <a:t> Port </a:t>
            </a:r>
            <a:r>
              <a:rPr lang="fr-FR" sz="5400" dirty="0" err="1" smtClean="0"/>
              <a:t>project</a:t>
            </a:r>
            <a:r>
              <a:rPr lang="fr-FR" sz="5400" dirty="0"/>
              <a:t/>
            </a:r>
            <a:br>
              <a:rPr lang="fr-FR" sz="5400" dirty="0"/>
            </a:br>
            <a:r>
              <a:rPr lang="fr-FR" sz="5400" dirty="0" smtClean="0"/>
              <a:t>	</a:t>
            </a:r>
            <a:r>
              <a:rPr lang="fr-FR" sz="4000" dirty="0" err="1" smtClean="0"/>
              <a:t>Presentation</a:t>
            </a:r>
            <a:r>
              <a:rPr lang="fr-FR" sz="4000" dirty="0" smtClean="0"/>
              <a:t> for clients</a:t>
            </a:r>
            <a:endParaRPr lang="fr-FR" sz="4000" dirty="0"/>
          </a:p>
        </p:txBody>
      </p:sp>
      <p:sp>
        <p:nvSpPr>
          <p:cNvPr id="3" name="Sous-titre 2"/>
          <p:cNvSpPr>
            <a:spLocks noGrp="1"/>
          </p:cNvSpPr>
          <p:nvPr>
            <p:ph type="subTitle" idx="1"/>
          </p:nvPr>
        </p:nvSpPr>
        <p:spPr/>
        <p:txBody>
          <a:bodyPr>
            <a:normAutofit lnSpcReduction="10000"/>
          </a:bodyPr>
          <a:lstStyle/>
          <a:p>
            <a:r>
              <a:rPr lang="fr-FR" dirty="0" smtClean="0"/>
              <a:t>Project management</a:t>
            </a:r>
          </a:p>
          <a:p>
            <a:endParaRPr lang="fr-FR" dirty="0"/>
          </a:p>
          <a:p>
            <a:r>
              <a:rPr lang="fr-FR" dirty="0" smtClean="0"/>
              <a:t>LEFEBVRE – THOMAS – PHAM MINH</a:t>
            </a:r>
            <a:endParaRPr lang="fr-FR" dirty="0"/>
          </a:p>
        </p:txBody>
      </p:sp>
    </p:spTree>
    <p:extLst>
      <p:ext uri="{BB962C8B-B14F-4D97-AF65-F5344CB8AC3E}">
        <p14:creationId xmlns:p14="http://schemas.microsoft.com/office/powerpoint/2010/main" val="3259799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of contents</a:t>
            </a:r>
            <a:endParaRPr lang="fr-FR" dirty="0"/>
          </a:p>
        </p:txBody>
      </p:sp>
      <p:sp>
        <p:nvSpPr>
          <p:cNvPr id="3" name="Espace réservé du contenu 2"/>
          <p:cNvSpPr>
            <a:spLocks noGrp="1"/>
          </p:cNvSpPr>
          <p:nvPr>
            <p:ph idx="1"/>
          </p:nvPr>
        </p:nvSpPr>
        <p:spPr/>
        <p:txBody>
          <a:bodyPr/>
          <a:lstStyle/>
          <a:p>
            <a:pPr marL="571500" indent="-457200">
              <a:lnSpc>
                <a:spcPct val="200000"/>
              </a:lnSpc>
              <a:buAutoNum type="arabicParenR"/>
            </a:pPr>
            <a:r>
              <a:rPr lang="fr-FR" dirty="0" smtClean="0"/>
              <a:t>Introduction - The </a:t>
            </a:r>
            <a:r>
              <a:rPr lang="fr-FR" dirty="0" err="1" smtClean="0"/>
              <a:t>Raghavan</a:t>
            </a:r>
            <a:r>
              <a:rPr lang="fr-FR" dirty="0" smtClean="0"/>
              <a:t> Port</a:t>
            </a:r>
          </a:p>
          <a:p>
            <a:pPr marL="571500" indent="-457200">
              <a:lnSpc>
                <a:spcPct val="200000"/>
              </a:lnSpc>
              <a:buAutoNum type="arabicParenR"/>
            </a:pPr>
            <a:r>
              <a:rPr lang="fr-FR" dirty="0" smtClean="0"/>
              <a:t>Key </a:t>
            </a:r>
            <a:r>
              <a:rPr lang="fr-FR" dirty="0" err="1" smtClean="0"/>
              <a:t>members</a:t>
            </a:r>
            <a:r>
              <a:rPr lang="fr-FR" dirty="0" smtClean="0"/>
              <a:t> of the team</a:t>
            </a:r>
          </a:p>
          <a:p>
            <a:pPr marL="571500" indent="-457200">
              <a:lnSpc>
                <a:spcPct val="200000"/>
              </a:lnSpc>
              <a:buAutoNum type="arabicParenR"/>
            </a:pPr>
            <a:r>
              <a:rPr lang="fr-FR" dirty="0" smtClean="0"/>
              <a:t>Issues</a:t>
            </a:r>
          </a:p>
          <a:p>
            <a:pPr marL="571500" indent="-457200">
              <a:lnSpc>
                <a:spcPct val="200000"/>
              </a:lnSpc>
              <a:buAutoNum type="arabicParenR"/>
            </a:pPr>
            <a:r>
              <a:rPr lang="fr-FR" dirty="0"/>
              <a:t>S</a:t>
            </a:r>
            <a:r>
              <a:rPr lang="fr-FR" dirty="0" smtClean="0"/>
              <a:t>olution</a:t>
            </a:r>
          </a:p>
          <a:p>
            <a:pPr marL="571500" indent="-457200">
              <a:lnSpc>
                <a:spcPct val="200000"/>
              </a:lnSpc>
              <a:buFont typeface="Arial" pitchFamily="34" charset="0"/>
              <a:buAutoNum type="arabicParenR"/>
            </a:pPr>
            <a:r>
              <a:rPr lang="fr-FR" dirty="0" smtClean="0"/>
              <a:t>Feedback </a:t>
            </a:r>
            <a:r>
              <a:rPr lang="fr-FR" dirty="0" err="1" smtClean="0"/>
              <a:t>from</a:t>
            </a:r>
            <a:r>
              <a:rPr lang="fr-FR" dirty="0" smtClean="0"/>
              <a:t> the team</a:t>
            </a:r>
          </a:p>
          <a:p>
            <a:pPr marL="571500" indent="-457200">
              <a:buAutoNum type="arabicParenR"/>
            </a:pPr>
            <a:endParaRPr lang="fr-FR" dirty="0" smtClean="0"/>
          </a:p>
          <a:p>
            <a:pPr marL="571500" indent="-457200">
              <a:buAutoNum type="arabicParenR"/>
            </a:pPr>
            <a:endParaRPr lang="fr-FR" dirty="0"/>
          </a:p>
        </p:txBody>
      </p:sp>
    </p:spTree>
    <p:extLst>
      <p:ext uri="{BB962C8B-B14F-4D97-AF65-F5344CB8AC3E}">
        <p14:creationId xmlns:p14="http://schemas.microsoft.com/office/powerpoint/2010/main" val="2207837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a:t>Introduction - The </a:t>
            </a:r>
            <a:r>
              <a:rPr lang="fr-FR" sz="3600" dirty="0" err="1"/>
              <a:t>Raghavan</a:t>
            </a:r>
            <a:r>
              <a:rPr lang="fr-FR" sz="3600" dirty="0"/>
              <a:t> Port</a:t>
            </a:r>
            <a:br>
              <a:rPr lang="fr-FR" sz="3600" dirty="0"/>
            </a:br>
            <a:endParaRPr lang="fr-FR" sz="3600" dirty="0"/>
          </a:p>
        </p:txBody>
      </p:sp>
      <p:sp>
        <p:nvSpPr>
          <p:cNvPr id="3" name="Espace réservé du contenu 2"/>
          <p:cNvSpPr>
            <a:spLocks noGrp="1"/>
          </p:cNvSpPr>
          <p:nvPr>
            <p:ph idx="1"/>
          </p:nvPr>
        </p:nvSpPr>
        <p:spPr/>
        <p:txBody>
          <a:bodyPr/>
          <a:lstStyle/>
          <a:p>
            <a:pPr>
              <a:lnSpc>
                <a:spcPct val="150000"/>
              </a:lnSpc>
            </a:pPr>
            <a:r>
              <a:rPr lang="fr-FR" u="sng" dirty="0"/>
              <a:t>Location</a:t>
            </a:r>
            <a:r>
              <a:rPr lang="fr-FR" dirty="0"/>
              <a:t> : </a:t>
            </a:r>
            <a:r>
              <a:rPr lang="en-US" dirty="0"/>
              <a:t>Gujarat, Western India</a:t>
            </a:r>
          </a:p>
          <a:p>
            <a:pPr>
              <a:lnSpc>
                <a:spcPct val="150000"/>
              </a:lnSpc>
            </a:pPr>
            <a:r>
              <a:rPr lang="fr-FR" dirty="0"/>
              <a:t>cargo – handling port</a:t>
            </a:r>
          </a:p>
          <a:p>
            <a:pPr>
              <a:lnSpc>
                <a:spcPct val="150000"/>
              </a:lnSpc>
            </a:pPr>
            <a:r>
              <a:rPr lang="fr-FR" dirty="0"/>
              <a:t>600 acres on land</a:t>
            </a:r>
          </a:p>
          <a:p>
            <a:pPr>
              <a:lnSpc>
                <a:spcPct val="150000"/>
              </a:lnSpc>
            </a:pPr>
            <a:r>
              <a:rPr lang="en-US" dirty="0"/>
              <a:t>three phases over a 48 months period</a:t>
            </a:r>
          </a:p>
          <a:p>
            <a:endParaRPr lang="fr-FR" dirty="0"/>
          </a:p>
          <a:p>
            <a:endParaRPr lang="fr-FR" dirty="0"/>
          </a:p>
        </p:txBody>
      </p:sp>
    </p:spTree>
    <p:extLst>
      <p:ext uri="{BB962C8B-B14F-4D97-AF65-F5344CB8AC3E}">
        <p14:creationId xmlns:p14="http://schemas.microsoft.com/office/powerpoint/2010/main" val="2051691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err="1"/>
              <a:t>Members</a:t>
            </a:r>
            <a:r>
              <a:rPr lang="fr-FR" sz="3600" dirty="0"/>
              <a:t> of the team</a:t>
            </a:r>
            <a:br>
              <a:rPr lang="fr-FR" sz="3600" dirty="0"/>
            </a:br>
            <a:endParaRPr lang="fr-FR" sz="3600" dirty="0"/>
          </a:p>
        </p:txBody>
      </p:sp>
      <p:sp>
        <p:nvSpPr>
          <p:cNvPr id="3" name="Espace réservé du contenu 2"/>
          <p:cNvSpPr>
            <a:spLocks noGrp="1"/>
          </p:cNvSpPr>
          <p:nvPr>
            <p:ph idx="1"/>
          </p:nvPr>
        </p:nvSpPr>
        <p:spPr/>
        <p:txBody>
          <a:bodyPr/>
          <a:lstStyle/>
          <a:p>
            <a:pPr>
              <a:lnSpc>
                <a:spcPct val="250000"/>
              </a:lnSpc>
            </a:pPr>
            <a:r>
              <a:rPr lang="fr-FR" dirty="0" smtClean="0"/>
              <a:t>Project manager</a:t>
            </a:r>
          </a:p>
          <a:p>
            <a:pPr>
              <a:lnSpc>
                <a:spcPct val="250000"/>
              </a:lnSpc>
            </a:pPr>
            <a:r>
              <a:rPr lang="fr-FR" dirty="0" smtClean="0"/>
              <a:t>Civil </a:t>
            </a:r>
            <a:r>
              <a:rPr lang="fr-FR" dirty="0" err="1" smtClean="0"/>
              <a:t>Engineer</a:t>
            </a:r>
            <a:endParaRPr lang="fr-FR" dirty="0" smtClean="0"/>
          </a:p>
          <a:p>
            <a:pPr>
              <a:lnSpc>
                <a:spcPct val="250000"/>
              </a:lnSpc>
            </a:pPr>
            <a:r>
              <a:rPr lang="fr-FR" dirty="0" smtClean="0"/>
              <a:t>Lead </a:t>
            </a:r>
            <a:r>
              <a:rPr lang="fr-FR" dirty="0" err="1" smtClean="0"/>
              <a:t>contractor</a:t>
            </a:r>
            <a:r>
              <a:rPr lang="fr-FR" dirty="0" smtClean="0"/>
              <a:t> </a:t>
            </a:r>
          </a:p>
          <a:p>
            <a:endParaRPr lang="fr-FR" dirty="0"/>
          </a:p>
        </p:txBody>
      </p:sp>
    </p:spTree>
    <p:extLst>
      <p:ext uri="{BB962C8B-B14F-4D97-AF65-F5344CB8AC3E}">
        <p14:creationId xmlns:p14="http://schemas.microsoft.com/office/powerpoint/2010/main" val="2596313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a:t>Information / issues</a:t>
            </a:r>
            <a:br>
              <a:rPr lang="fr-FR" sz="3600" dirty="0"/>
            </a:br>
            <a:endParaRPr lang="fr-FR" sz="3600" dirty="0"/>
          </a:p>
        </p:txBody>
      </p:sp>
      <p:sp>
        <p:nvSpPr>
          <p:cNvPr id="3" name="Espace réservé du contenu 2"/>
          <p:cNvSpPr>
            <a:spLocks noGrp="1"/>
          </p:cNvSpPr>
          <p:nvPr>
            <p:ph idx="1"/>
          </p:nvPr>
        </p:nvSpPr>
        <p:spPr/>
        <p:txBody>
          <a:bodyPr/>
          <a:lstStyle/>
          <a:p>
            <a:pPr>
              <a:lnSpc>
                <a:spcPct val="200000"/>
              </a:lnSpc>
            </a:pPr>
            <a:r>
              <a:rPr lang="fr-FR" dirty="0" err="1" smtClean="0"/>
              <a:t>Inproving</a:t>
            </a:r>
            <a:r>
              <a:rPr lang="fr-FR" dirty="0" smtClean="0"/>
              <a:t> communication</a:t>
            </a:r>
          </a:p>
          <a:p>
            <a:pPr>
              <a:lnSpc>
                <a:spcPct val="200000"/>
              </a:lnSpc>
            </a:pPr>
            <a:r>
              <a:rPr lang="fr-FR" dirty="0" smtClean="0"/>
              <a:t>Record </a:t>
            </a:r>
            <a:r>
              <a:rPr lang="fr-FR" dirty="0" err="1" smtClean="0"/>
              <a:t>keeping</a:t>
            </a:r>
            <a:endParaRPr lang="fr-FR" dirty="0" smtClean="0"/>
          </a:p>
          <a:p>
            <a:pPr>
              <a:lnSpc>
                <a:spcPct val="200000"/>
              </a:lnSpc>
            </a:pPr>
            <a:r>
              <a:rPr lang="fr-FR" dirty="0" smtClean="0"/>
              <a:t>New </a:t>
            </a:r>
            <a:r>
              <a:rPr lang="fr-FR" dirty="0" err="1" smtClean="0"/>
              <a:t>schedule</a:t>
            </a:r>
            <a:r>
              <a:rPr lang="fr-FR" dirty="0" smtClean="0"/>
              <a:t> for the first phase</a:t>
            </a:r>
          </a:p>
          <a:p>
            <a:pPr>
              <a:lnSpc>
                <a:spcPct val="200000"/>
              </a:lnSpc>
            </a:pPr>
            <a:r>
              <a:rPr lang="fr-FR" dirty="0" err="1" smtClean="0"/>
              <a:t>Cost</a:t>
            </a:r>
            <a:r>
              <a:rPr lang="fr-FR" dirty="0" smtClean="0"/>
              <a:t> </a:t>
            </a:r>
            <a:r>
              <a:rPr lang="fr-FR" dirty="0" err="1" smtClean="0"/>
              <a:t>overrruns</a:t>
            </a:r>
            <a:endParaRPr lang="fr-FR" dirty="0" smtClean="0"/>
          </a:p>
          <a:p>
            <a:pPr>
              <a:lnSpc>
                <a:spcPct val="200000"/>
              </a:lnSpc>
            </a:pPr>
            <a:r>
              <a:rPr lang="fr-FR" dirty="0" err="1" smtClean="0"/>
              <a:t>Impoving</a:t>
            </a:r>
            <a:r>
              <a:rPr lang="fr-FR" dirty="0" smtClean="0"/>
              <a:t> morale</a:t>
            </a:r>
            <a:endParaRPr lang="fr-FR" dirty="0"/>
          </a:p>
        </p:txBody>
      </p:sp>
    </p:spTree>
    <p:extLst>
      <p:ext uri="{BB962C8B-B14F-4D97-AF65-F5344CB8AC3E}">
        <p14:creationId xmlns:p14="http://schemas.microsoft.com/office/powerpoint/2010/main" val="4112390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Issues</a:t>
            </a:r>
            <a:endParaRPr lang="fr-FR" sz="3600"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349145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Solution</a:t>
            </a:r>
            <a:r>
              <a:rPr lang="fr-FR" sz="3600" dirty="0"/>
              <a:t/>
            </a:r>
            <a:br>
              <a:rPr lang="fr-FR" sz="3600" dirty="0"/>
            </a:br>
            <a:endParaRPr lang="fr-FR" sz="3600"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888159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Conclusion</a:t>
            </a:r>
            <a:endParaRPr lang="fr-FR" sz="3600"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4243997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Contiguïté">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190</TotalTime>
  <Words>206</Words>
  <Application>Microsoft Office PowerPoint</Application>
  <PresentationFormat>Affichage à l'écran (4:3)</PresentationFormat>
  <Paragraphs>32</Paragraphs>
  <Slides>8</Slides>
  <Notes>1</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Contiguïté</vt:lpstr>
      <vt:lpstr>Raghavan Port project  Presentation for clients</vt:lpstr>
      <vt:lpstr>Table of contents</vt:lpstr>
      <vt:lpstr>Introduction - The Raghavan Port </vt:lpstr>
      <vt:lpstr>Members of the team </vt:lpstr>
      <vt:lpstr>Information / issues </vt:lpstr>
      <vt:lpstr>Issues</vt:lpstr>
      <vt:lpstr>Solution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Raghavan Port consortium project</dc:title>
  <dc:creator>Windows User</dc:creator>
  <cp:lastModifiedBy>Windows User</cp:lastModifiedBy>
  <cp:revision>9</cp:revision>
  <dcterms:created xsi:type="dcterms:W3CDTF">2019-03-07T15:12:13Z</dcterms:created>
  <dcterms:modified xsi:type="dcterms:W3CDTF">2019-03-07T18:23:06Z</dcterms:modified>
</cp:coreProperties>
</file>