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1"/>
  </p:notesMasterIdLst>
  <p:sldIdLst>
    <p:sldId id="256" r:id="rId2"/>
    <p:sldId id="258" r:id="rId3"/>
    <p:sldId id="259" r:id="rId4"/>
    <p:sldId id="329" r:id="rId5"/>
    <p:sldId id="260" r:id="rId6"/>
    <p:sldId id="297" r:id="rId7"/>
    <p:sldId id="298" r:id="rId8"/>
    <p:sldId id="330" r:id="rId9"/>
    <p:sldId id="299" r:id="rId10"/>
    <p:sldId id="300" r:id="rId11"/>
    <p:sldId id="302" r:id="rId12"/>
    <p:sldId id="304" r:id="rId13"/>
    <p:sldId id="306" r:id="rId14"/>
    <p:sldId id="307" r:id="rId15"/>
    <p:sldId id="308" r:id="rId16"/>
    <p:sldId id="309" r:id="rId17"/>
    <p:sldId id="310" r:id="rId18"/>
    <p:sldId id="311" r:id="rId19"/>
    <p:sldId id="323" r:id="rId20"/>
    <p:sldId id="301" r:id="rId21"/>
    <p:sldId id="324" r:id="rId22"/>
    <p:sldId id="325" r:id="rId23"/>
    <p:sldId id="326" r:id="rId24"/>
    <p:sldId id="327" r:id="rId25"/>
    <p:sldId id="328" r:id="rId26"/>
    <p:sldId id="316" r:id="rId27"/>
    <p:sldId id="331" r:id="rId28"/>
    <p:sldId id="317" r:id="rId29"/>
    <p:sldId id="332" r:id="rId30"/>
    <p:sldId id="318" r:id="rId31"/>
    <p:sldId id="313" r:id="rId32"/>
    <p:sldId id="333" r:id="rId33"/>
    <p:sldId id="314" r:id="rId34"/>
    <p:sldId id="315" r:id="rId35"/>
    <p:sldId id="334" r:id="rId36"/>
    <p:sldId id="336" r:id="rId37"/>
    <p:sldId id="337" r:id="rId38"/>
    <p:sldId id="275" r:id="rId39"/>
    <p:sldId id="335" r:id="rId40"/>
  </p:sldIdLst>
  <p:sldSz cx="9144000" cy="5143500" type="screen16x9"/>
  <p:notesSz cx="6858000" cy="9144000"/>
  <p:embeddedFontLst>
    <p:embeddedFont>
      <p:font typeface="#9Slide03 Inconsolata" panose="020B0604020202020204" charset="0"/>
      <p:regular r:id="rId42"/>
    </p:embeddedFont>
    <p:embeddedFont>
      <p:font typeface="Anaheim" panose="020B0604020202020204" charset="0"/>
      <p:regular r:id="rId43"/>
    </p:embeddedFont>
    <p:embeddedFont>
      <p:font typeface="IBM Plex Sans" panose="020B0503050203000203" pitchFamily="34" charset="0"/>
      <p:regular r:id="rId44"/>
      <p:bold r:id="rId45"/>
      <p:italic r:id="rId46"/>
      <p:boldItalic r:id="rId47"/>
    </p:embeddedFont>
    <p:embeddedFont>
      <p:font typeface="Public Sa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F40DC5-B403-014B-7377-8F6239A0D798}" v="3" dt="2024-04-28T05:32:24.691"/>
  </p1510:revLst>
</p1510:revInfo>
</file>

<file path=ppt/tableStyles.xml><?xml version="1.0" encoding="utf-8"?>
<a:tblStyleLst xmlns:a="http://schemas.openxmlformats.org/drawingml/2006/main" def="{637087A6-2665-42B3-B7EC-263A55B7B7FA}">
  <a:tblStyle styleId="{637087A6-2665-42B3-B7EC-263A55B7B7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D2B7B3-0F22-43A6-9CF9-A5C5B60DB00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ata5.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ata6.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DC98C-F38B-4427-BD0D-01D4CFA5A5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8A86B0B-72DF-4649-9031-8E28906DBA58}">
      <dgm:prSet/>
      <dgm:spPr/>
      <dgm:t>
        <a:bodyPr/>
        <a:lstStyle/>
        <a:p>
          <a:r>
            <a:rPr lang="en-US" b="0" i="0"/>
            <a:t>React Hooks là một tính năng của React, được giới thiệu từ phiên bản React 16.8. </a:t>
          </a:r>
          <a:endParaRPr lang="en-US"/>
        </a:p>
      </dgm:t>
    </dgm:pt>
    <dgm:pt modelId="{392CA87B-A7E8-467D-A6A6-8D38B21C94C1}" type="parTrans" cxnId="{3376F7DD-1897-400D-921F-FF460BC03BF5}">
      <dgm:prSet/>
      <dgm:spPr/>
      <dgm:t>
        <a:bodyPr/>
        <a:lstStyle/>
        <a:p>
          <a:endParaRPr lang="en-US"/>
        </a:p>
      </dgm:t>
    </dgm:pt>
    <dgm:pt modelId="{907E53C1-7E35-46C0-A2A3-F0DE729682EE}" type="sibTrans" cxnId="{3376F7DD-1897-400D-921F-FF460BC03BF5}">
      <dgm:prSet/>
      <dgm:spPr/>
      <dgm:t>
        <a:bodyPr/>
        <a:lstStyle/>
        <a:p>
          <a:endParaRPr lang="en-US"/>
        </a:p>
      </dgm:t>
    </dgm:pt>
    <dgm:pt modelId="{918EC9FF-265A-40F8-AC47-E7BAD12B4FEA}">
      <dgm:prSet/>
      <dgm:spPr/>
      <dgm:t>
        <a:bodyPr/>
        <a:lstStyle/>
        <a:p>
          <a:r>
            <a:rPr lang="en-US" b="0" i="0"/>
            <a:t>Hooks là một cách để sử dụng các tính năng của React như state và lifecycle trong các functional components, thay vì chỉ có thể sử dụng chúng trong các class components như trước đây.</a:t>
          </a:r>
          <a:endParaRPr lang="en-US"/>
        </a:p>
      </dgm:t>
    </dgm:pt>
    <dgm:pt modelId="{BF9AFB8E-7D55-4CD8-9970-24BBC1D77788}" type="parTrans" cxnId="{47DDC1E7-DCDF-47EB-9DF8-4A7D0295459F}">
      <dgm:prSet/>
      <dgm:spPr/>
      <dgm:t>
        <a:bodyPr/>
        <a:lstStyle/>
        <a:p>
          <a:endParaRPr lang="en-US"/>
        </a:p>
      </dgm:t>
    </dgm:pt>
    <dgm:pt modelId="{CA854AC8-E0FE-4407-9B33-6BF628493EAF}" type="sibTrans" cxnId="{47DDC1E7-DCDF-47EB-9DF8-4A7D0295459F}">
      <dgm:prSet/>
      <dgm:spPr/>
      <dgm:t>
        <a:bodyPr/>
        <a:lstStyle/>
        <a:p>
          <a:endParaRPr lang="en-US"/>
        </a:p>
      </dgm:t>
    </dgm:pt>
    <dgm:pt modelId="{052B1D9F-3AA1-43E4-93FB-F60404FD4E11}" type="pres">
      <dgm:prSet presAssocID="{07DDC98C-F38B-4427-BD0D-01D4CFA5A5CE}" presName="root" presStyleCnt="0">
        <dgm:presLayoutVars>
          <dgm:dir/>
          <dgm:resizeHandles val="exact"/>
        </dgm:presLayoutVars>
      </dgm:prSet>
      <dgm:spPr/>
    </dgm:pt>
    <dgm:pt modelId="{C16AA562-A2AA-42EF-B184-C64D0426C524}" type="pres">
      <dgm:prSet presAssocID="{48A86B0B-72DF-4649-9031-8E28906DBA58}" presName="compNode" presStyleCnt="0"/>
      <dgm:spPr/>
    </dgm:pt>
    <dgm:pt modelId="{093C130F-1ABB-469B-9E9E-01A06668F01C}" type="pres">
      <dgm:prSet presAssocID="{48A86B0B-72DF-4649-9031-8E28906DBA58}" presName="bgRect" presStyleLbl="bgShp" presStyleIdx="0" presStyleCnt="2"/>
      <dgm:spPr/>
    </dgm:pt>
    <dgm:pt modelId="{616048B8-18ED-49F9-87DB-E156CB04F0F3}" type="pres">
      <dgm:prSet presAssocID="{48A86B0B-72DF-4649-9031-8E28906DBA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ốc thí nghiệm"/>
        </a:ext>
      </dgm:extLst>
    </dgm:pt>
    <dgm:pt modelId="{5498EF34-0C77-438F-94A0-31DCA0A8A86C}" type="pres">
      <dgm:prSet presAssocID="{48A86B0B-72DF-4649-9031-8E28906DBA58}" presName="spaceRect" presStyleCnt="0"/>
      <dgm:spPr/>
    </dgm:pt>
    <dgm:pt modelId="{0BCF1C6B-CB09-46E4-957E-1D50A5AA1859}" type="pres">
      <dgm:prSet presAssocID="{48A86B0B-72DF-4649-9031-8E28906DBA58}" presName="parTx" presStyleLbl="revTx" presStyleIdx="0" presStyleCnt="2">
        <dgm:presLayoutVars>
          <dgm:chMax val="0"/>
          <dgm:chPref val="0"/>
        </dgm:presLayoutVars>
      </dgm:prSet>
      <dgm:spPr/>
    </dgm:pt>
    <dgm:pt modelId="{0DD1543F-6E53-4821-BDB7-BCD9EBA2E3E3}" type="pres">
      <dgm:prSet presAssocID="{907E53C1-7E35-46C0-A2A3-F0DE729682EE}" presName="sibTrans" presStyleCnt="0"/>
      <dgm:spPr/>
    </dgm:pt>
    <dgm:pt modelId="{77B7CA7E-BA28-4E25-B32B-9A3838CC3913}" type="pres">
      <dgm:prSet presAssocID="{918EC9FF-265A-40F8-AC47-E7BAD12B4FEA}" presName="compNode" presStyleCnt="0"/>
      <dgm:spPr/>
    </dgm:pt>
    <dgm:pt modelId="{7F24B9B3-D611-420A-A121-08F7B4466C2E}" type="pres">
      <dgm:prSet presAssocID="{918EC9FF-265A-40F8-AC47-E7BAD12B4FEA}" presName="bgRect" presStyleLbl="bgShp" presStyleIdx="1" presStyleCnt="2"/>
      <dgm:spPr/>
    </dgm:pt>
    <dgm:pt modelId="{FCF42A44-BE32-462B-AF59-D1F0E256331C}" type="pres">
      <dgm:prSet presAssocID="{918EC9FF-265A-40F8-AC47-E7BAD12B4F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ánh răng"/>
        </a:ext>
      </dgm:extLst>
    </dgm:pt>
    <dgm:pt modelId="{0EAD5BA7-3EEA-44EF-8F33-A7BAE313B42F}" type="pres">
      <dgm:prSet presAssocID="{918EC9FF-265A-40F8-AC47-E7BAD12B4FEA}" presName="spaceRect" presStyleCnt="0"/>
      <dgm:spPr/>
    </dgm:pt>
    <dgm:pt modelId="{D5F2DAFE-41C7-4A7D-9750-7A546361226B}" type="pres">
      <dgm:prSet presAssocID="{918EC9FF-265A-40F8-AC47-E7BAD12B4FEA}" presName="parTx" presStyleLbl="revTx" presStyleIdx="1" presStyleCnt="2">
        <dgm:presLayoutVars>
          <dgm:chMax val="0"/>
          <dgm:chPref val="0"/>
        </dgm:presLayoutVars>
      </dgm:prSet>
      <dgm:spPr/>
    </dgm:pt>
  </dgm:ptLst>
  <dgm:cxnLst>
    <dgm:cxn modelId="{A0F9352A-B6A0-49BB-8624-A67FE5B81B19}" type="presOf" srcId="{918EC9FF-265A-40F8-AC47-E7BAD12B4FEA}" destId="{D5F2DAFE-41C7-4A7D-9750-7A546361226B}" srcOrd="0" destOrd="0" presId="urn:microsoft.com/office/officeart/2018/2/layout/IconVerticalSolidList"/>
    <dgm:cxn modelId="{7602FE85-BA68-448E-8840-772C5F16DC24}" type="presOf" srcId="{48A86B0B-72DF-4649-9031-8E28906DBA58}" destId="{0BCF1C6B-CB09-46E4-957E-1D50A5AA1859}" srcOrd="0" destOrd="0" presId="urn:microsoft.com/office/officeart/2018/2/layout/IconVerticalSolidList"/>
    <dgm:cxn modelId="{04BB06BD-8E20-4265-88BC-053739DDADC5}" type="presOf" srcId="{07DDC98C-F38B-4427-BD0D-01D4CFA5A5CE}" destId="{052B1D9F-3AA1-43E4-93FB-F60404FD4E11}" srcOrd="0" destOrd="0" presId="urn:microsoft.com/office/officeart/2018/2/layout/IconVerticalSolidList"/>
    <dgm:cxn modelId="{3376F7DD-1897-400D-921F-FF460BC03BF5}" srcId="{07DDC98C-F38B-4427-BD0D-01D4CFA5A5CE}" destId="{48A86B0B-72DF-4649-9031-8E28906DBA58}" srcOrd="0" destOrd="0" parTransId="{392CA87B-A7E8-467D-A6A6-8D38B21C94C1}" sibTransId="{907E53C1-7E35-46C0-A2A3-F0DE729682EE}"/>
    <dgm:cxn modelId="{47DDC1E7-DCDF-47EB-9DF8-4A7D0295459F}" srcId="{07DDC98C-F38B-4427-BD0D-01D4CFA5A5CE}" destId="{918EC9FF-265A-40F8-AC47-E7BAD12B4FEA}" srcOrd="1" destOrd="0" parTransId="{BF9AFB8E-7D55-4CD8-9970-24BBC1D77788}" sibTransId="{CA854AC8-E0FE-4407-9B33-6BF628493EAF}"/>
    <dgm:cxn modelId="{8CB597D2-8996-4F86-BF43-18AC309C7229}" type="presParOf" srcId="{052B1D9F-3AA1-43E4-93FB-F60404FD4E11}" destId="{C16AA562-A2AA-42EF-B184-C64D0426C524}" srcOrd="0" destOrd="0" presId="urn:microsoft.com/office/officeart/2018/2/layout/IconVerticalSolidList"/>
    <dgm:cxn modelId="{8A362929-C947-4301-A7F9-3D89418C18FD}" type="presParOf" srcId="{C16AA562-A2AA-42EF-B184-C64D0426C524}" destId="{093C130F-1ABB-469B-9E9E-01A06668F01C}" srcOrd="0" destOrd="0" presId="urn:microsoft.com/office/officeart/2018/2/layout/IconVerticalSolidList"/>
    <dgm:cxn modelId="{9BCE1CD8-36DF-4FB4-BF01-0324B9846BF2}" type="presParOf" srcId="{C16AA562-A2AA-42EF-B184-C64D0426C524}" destId="{616048B8-18ED-49F9-87DB-E156CB04F0F3}" srcOrd="1" destOrd="0" presId="urn:microsoft.com/office/officeart/2018/2/layout/IconVerticalSolidList"/>
    <dgm:cxn modelId="{C8EF370D-556E-4395-BD4C-65CAB69040E5}" type="presParOf" srcId="{C16AA562-A2AA-42EF-B184-C64D0426C524}" destId="{5498EF34-0C77-438F-94A0-31DCA0A8A86C}" srcOrd="2" destOrd="0" presId="urn:microsoft.com/office/officeart/2018/2/layout/IconVerticalSolidList"/>
    <dgm:cxn modelId="{1B087008-38CF-418A-9E80-422F7BFF989E}" type="presParOf" srcId="{C16AA562-A2AA-42EF-B184-C64D0426C524}" destId="{0BCF1C6B-CB09-46E4-957E-1D50A5AA1859}" srcOrd="3" destOrd="0" presId="urn:microsoft.com/office/officeart/2018/2/layout/IconVerticalSolidList"/>
    <dgm:cxn modelId="{3613A5F5-3EAA-4070-A104-2A9D69BB43ED}" type="presParOf" srcId="{052B1D9F-3AA1-43E4-93FB-F60404FD4E11}" destId="{0DD1543F-6E53-4821-BDB7-BCD9EBA2E3E3}" srcOrd="1" destOrd="0" presId="urn:microsoft.com/office/officeart/2018/2/layout/IconVerticalSolidList"/>
    <dgm:cxn modelId="{2327CB9C-3B9A-498B-8DA4-1F6F41BDDE03}" type="presParOf" srcId="{052B1D9F-3AA1-43E4-93FB-F60404FD4E11}" destId="{77B7CA7E-BA28-4E25-B32B-9A3838CC3913}" srcOrd="2" destOrd="0" presId="urn:microsoft.com/office/officeart/2018/2/layout/IconVerticalSolidList"/>
    <dgm:cxn modelId="{8AC38D6C-95D6-4172-B87B-F125EF589C47}" type="presParOf" srcId="{77B7CA7E-BA28-4E25-B32B-9A3838CC3913}" destId="{7F24B9B3-D611-420A-A121-08F7B4466C2E}" srcOrd="0" destOrd="0" presId="urn:microsoft.com/office/officeart/2018/2/layout/IconVerticalSolidList"/>
    <dgm:cxn modelId="{9ADD049F-E6D8-4083-AF00-5468AA831063}" type="presParOf" srcId="{77B7CA7E-BA28-4E25-B32B-9A3838CC3913}" destId="{FCF42A44-BE32-462B-AF59-D1F0E256331C}" srcOrd="1" destOrd="0" presId="urn:microsoft.com/office/officeart/2018/2/layout/IconVerticalSolidList"/>
    <dgm:cxn modelId="{62E32FD1-A157-460E-9F53-D518300B24C0}" type="presParOf" srcId="{77B7CA7E-BA28-4E25-B32B-9A3838CC3913}" destId="{0EAD5BA7-3EEA-44EF-8F33-A7BAE313B42F}" srcOrd="2" destOrd="0" presId="urn:microsoft.com/office/officeart/2018/2/layout/IconVerticalSolidList"/>
    <dgm:cxn modelId="{7EE8FE4D-F0D7-419A-B63B-E26B0AFF04AB}" type="presParOf" srcId="{77B7CA7E-BA28-4E25-B32B-9A3838CC3913}" destId="{D5F2DAFE-41C7-4A7D-9750-7A54636122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00364-AADD-4D5C-AC69-EA84D4821DE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A93BB0-A436-4DF7-A641-7A251E7DF500}">
      <dgm:prSet/>
      <dgm:spPr/>
      <dgm:t>
        <a:bodyPr/>
        <a:lstStyle/>
        <a:p>
          <a:r>
            <a:rPr lang="en-US" err="1"/>
            <a:t>useState</a:t>
          </a:r>
          <a:r>
            <a:rPr lang="en-US"/>
            <a:t> </a:t>
          </a:r>
          <a:r>
            <a:rPr lang="en-US" err="1"/>
            <a:t>là</a:t>
          </a:r>
          <a:r>
            <a:rPr lang="en-US"/>
            <a:t> </a:t>
          </a:r>
          <a:r>
            <a:rPr lang="en-US" err="1"/>
            <a:t>một</a:t>
          </a:r>
          <a:r>
            <a:rPr lang="en-US"/>
            <a:t> </a:t>
          </a:r>
          <a:r>
            <a:rPr lang="en-US" err="1"/>
            <a:t>trong</a:t>
          </a:r>
          <a:r>
            <a:rPr lang="en-US"/>
            <a:t> </a:t>
          </a:r>
          <a:r>
            <a:rPr lang="en-US" err="1"/>
            <a:t>những</a:t>
          </a:r>
          <a:r>
            <a:rPr lang="en-US"/>
            <a:t> React Hook </a:t>
          </a:r>
          <a:r>
            <a:rPr lang="en-US" err="1"/>
            <a:t>cơ</a:t>
          </a:r>
          <a:r>
            <a:rPr lang="en-US"/>
            <a:t> </a:t>
          </a:r>
          <a:r>
            <a:rPr lang="en-US" err="1"/>
            <a:t>bản</a:t>
          </a:r>
          <a:r>
            <a:rPr lang="en-US"/>
            <a:t> </a:t>
          </a:r>
          <a:r>
            <a:rPr lang="en-US" err="1"/>
            <a:t>nhất</a:t>
          </a:r>
          <a:r>
            <a:rPr lang="en-US"/>
            <a:t> </a:t>
          </a:r>
          <a:r>
            <a:rPr lang="en-US" err="1"/>
            <a:t>và</a:t>
          </a:r>
          <a:r>
            <a:rPr lang="en-US"/>
            <a:t> </a:t>
          </a:r>
          <a:r>
            <a:rPr lang="en-US" err="1"/>
            <a:t>được</a:t>
          </a:r>
          <a:r>
            <a:rPr lang="en-US"/>
            <a:t> </a:t>
          </a:r>
          <a:r>
            <a:rPr lang="en-US" err="1"/>
            <a:t>sử</a:t>
          </a:r>
          <a:r>
            <a:rPr lang="en-US"/>
            <a:t> </a:t>
          </a:r>
          <a:r>
            <a:rPr lang="en-US" err="1"/>
            <a:t>dụng</a:t>
          </a:r>
          <a:r>
            <a:rPr lang="en-US"/>
            <a:t> </a:t>
          </a:r>
          <a:r>
            <a:rPr lang="en-US" err="1"/>
            <a:t>phổ</a:t>
          </a:r>
          <a:r>
            <a:rPr lang="en-US"/>
            <a:t> </a:t>
          </a:r>
          <a:r>
            <a:rPr lang="en-US" err="1"/>
            <a:t>biến</a:t>
          </a:r>
          <a:r>
            <a:rPr lang="en-US"/>
            <a:t> </a:t>
          </a:r>
          <a:r>
            <a:rPr lang="en-US" err="1"/>
            <a:t>nhất</a:t>
          </a:r>
          <a:r>
            <a:rPr lang="en-US"/>
            <a:t>. </a:t>
          </a:r>
        </a:p>
      </dgm:t>
    </dgm:pt>
    <dgm:pt modelId="{637F6EF6-2F3B-4939-A8CD-85345CBB80EC}" type="parTrans" cxnId="{05F5365D-74C6-43D8-A825-B99A0A09C924}">
      <dgm:prSet/>
      <dgm:spPr/>
      <dgm:t>
        <a:bodyPr/>
        <a:lstStyle/>
        <a:p>
          <a:endParaRPr lang="en-US"/>
        </a:p>
      </dgm:t>
    </dgm:pt>
    <dgm:pt modelId="{B8565195-176D-4A70-98D7-A32EE61D716C}" type="sibTrans" cxnId="{05F5365D-74C6-43D8-A825-B99A0A09C924}">
      <dgm:prSet/>
      <dgm:spPr/>
      <dgm:t>
        <a:bodyPr/>
        <a:lstStyle/>
        <a:p>
          <a:endParaRPr lang="en-US"/>
        </a:p>
      </dgm:t>
    </dgm:pt>
    <dgm:pt modelId="{9497BD83-E9F4-4B1F-B068-5EB50E879FF4}">
      <dgm:prSet/>
      <dgm:spPr/>
      <dgm:t>
        <a:bodyPr/>
        <a:lstStyle/>
        <a:p>
          <a:r>
            <a:rPr lang="en-US"/>
            <a:t>Nó cho phép bạn sử dụng state trong các functional components của React.</a:t>
          </a:r>
        </a:p>
      </dgm:t>
    </dgm:pt>
    <dgm:pt modelId="{6DDE9B13-B387-4AB4-BB4A-5F057CCDE9EC}" type="parTrans" cxnId="{F8225A93-8604-45EB-B51D-41A118E5507F}">
      <dgm:prSet/>
      <dgm:spPr/>
      <dgm:t>
        <a:bodyPr/>
        <a:lstStyle/>
        <a:p>
          <a:endParaRPr lang="en-US"/>
        </a:p>
      </dgm:t>
    </dgm:pt>
    <dgm:pt modelId="{0835385F-2491-42AA-BF98-E997F4E1252F}" type="sibTrans" cxnId="{F8225A93-8604-45EB-B51D-41A118E5507F}">
      <dgm:prSet/>
      <dgm:spPr/>
      <dgm:t>
        <a:bodyPr/>
        <a:lstStyle/>
        <a:p>
          <a:endParaRPr lang="en-US"/>
        </a:p>
      </dgm:t>
    </dgm:pt>
    <dgm:pt modelId="{F049B43A-7C36-418E-AD9D-5C3A6938893D}" type="pres">
      <dgm:prSet presAssocID="{6CF00364-AADD-4D5C-AC69-EA84D4821DE8}" presName="linear" presStyleCnt="0">
        <dgm:presLayoutVars>
          <dgm:animLvl val="lvl"/>
          <dgm:resizeHandles val="exact"/>
        </dgm:presLayoutVars>
      </dgm:prSet>
      <dgm:spPr/>
    </dgm:pt>
    <dgm:pt modelId="{71AA2C54-FABC-49AB-9ED4-87DCFB3858BF}" type="pres">
      <dgm:prSet presAssocID="{DAA93BB0-A436-4DF7-A641-7A251E7DF500}" presName="parentText" presStyleLbl="node1" presStyleIdx="0" presStyleCnt="2">
        <dgm:presLayoutVars>
          <dgm:chMax val="0"/>
          <dgm:bulletEnabled val="1"/>
        </dgm:presLayoutVars>
      </dgm:prSet>
      <dgm:spPr/>
    </dgm:pt>
    <dgm:pt modelId="{DF3F3242-2256-4FD8-AE72-ADB8E3E0AA8B}" type="pres">
      <dgm:prSet presAssocID="{B8565195-176D-4A70-98D7-A32EE61D716C}" presName="spacer" presStyleCnt="0"/>
      <dgm:spPr/>
    </dgm:pt>
    <dgm:pt modelId="{ACA209A6-C901-4C00-9DB6-70D9AC2B5F89}" type="pres">
      <dgm:prSet presAssocID="{9497BD83-E9F4-4B1F-B068-5EB50E879FF4}" presName="parentText" presStyleLbl="node1" presStyleIdx="1" presStyleCnt="2">
        <dgm:presLayoutVars>
          <dgm:chMax val="0"/>
          <dgm:bulletEnabled val="1"/>
        </dgm:presLayoutVars>
      </dgm:prSet>
      <dgm:spPr/>
    </dgm:pt>
  </dgm:ptLst>
  <dgm:cxnLst>
    <dgm:cxn modelId="{548EE40E-7720-4823-82FE-C7D41596C286}" type="presOf" srcId="{6CF00364-AADD-4D5C-AC69-EA84D4821DE8}" destId="{F049B43A-7C36-418E-AD9D-5C3A6938893D}" srcOrd="0" destOrd="0" presId="urn:microsoft.com/office/officeart/2005/8/layout/vList2"/>
    <dgm:cxn modelId="{0C27F830-D040-4678-9DD2-DB741B3526FB}" type="presOf" srcId="{9497BD83-E9F4-4B1F-B068-5EB50E879FF4}" destId="{ACA209A6-C901-4C00-9DB6-70D9AC2B5F89}" srcOrd="0" destOrd="0" presId="urn:microsoft.com/office/officeart/2005/8/layout/vList2"/>
    <dgm:cxn modelId="{05F5365D-74C6-43D8-A825-B99A0A09C924}" srcId="{6CF00364-AADD-4D5C-AC69-EA84D4821DE8}" destId="{DAA93BB0-A436-4DF7-A641-7A251E7DF500}" srcOrd="0" destOrd="0" parTransId="{637F6EF6-2F3B-4939-A8CD-85345CBB80EC}" sibTransId="{B8565195-176D-4A70-98D7-A32EE61D716C}"/>
    <dgm:cxn modelId="{F8225A93-8604-45EB-B51D-41A118E5507F}" srcId="{6CF00364-AADD-4D5C-AC69-EA84D4821DE8}" destId="{9497BD83-E9F4-4B1F-B068-5EB50E879FF4}" srcOrd="1" destOrd="0" parTransId="{6DDE9B13-B387-4AB4-BB4A-5F057CCDE9EC}" sibTransId="{0835385F-2491-42AA-BF98-E997F4E1252F}"/>
    <dgm:cxn modelId="{BCDA0BA6-378C-4BC7-9701-86D6AC15DEDE}" type="presOf" srcId="{DAA93BB0-A436-4DF7-A641-7A251E7DF500}" destId="{71AA2C54-FABC-49AB-9ED4-87DCFB3858BF}" srcOrd="0" destOrd="0" presId="urn:microsoft.com/office/officeart/2005/8/layout/vList2"/>
    <dgm:cxn modelId="{54DABDF2-3235-4E17-8DF7-BF71AFEF3302}" type="presParOf" srcId="{F049B43A-7C36-418E-AD9D-5C3A6938893D}" destId="{71AA2C54-FABC-49AB-9ED4-87DCFB3858BF}" srcOrd="0" destOrd="0" presId="urn:microsoft.com/office/officeart/2005/8/layout/vList2"/>
    <dgm:cxn modelId="{07EC8761-3941-446E-9A66-E6D9D7B1D84B}" type="presParOf" srcId="{F049B43A-7C36-418E-AD9D-5C3A6938893D}" destId="{DF3F3242-2256-4FD8-AE72-ADB8E3E0AA8B}" srcOrd="1" destOrd="0" presId="urn:microsoft.com/office/officeart/2005/8/layout/vList2"/>
    <dgm:cxn modelId="{CC0E19A2-F877-41C7-9B6E-6014AE50C516}" type="presParOf" srcId="{F049B43A-7C36-418E-AD9D-5C3A6938893D}" destId="{ACA209A6-C901-4C00-9DB6-70D9AC2B5F8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847FC2-476E-4543-B7A0-D0FDE7B935A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3509163-9BA8-493D-86CB-6DF1C8657FE1}">
      <dgm:prSet/>
      <dgm:spPr/>
      <dgm:t>
        <a:bodyPr/>
        <a:lstStyle/>
        <a:p>
          <a:r>
            <a:rPr lang="en-US" b="0" i="0"/>
            <a:t>Cú pháp của useState như sau:</a:t>
          </a:r>
          <a:endParaRPr lang="en-US"/>
        </a:p>
      </dgm:t>
    </dgm:pt>
    <dgm:pt modelId="{B2925FB3-4313-42B7-AE7F-E97C54299A70}" type="parTrans" cxnId="{7137B2DC-C5C4-4CC3-86BC-99A33CF9B25E}">
      <dgm:prSet/>
      <dgm:spPr/>
      <dgm:t>
        <a:bodyPr/>
        <a:lstStyle/>
        <a:p>
          <a:endParaRPr lang="en-US"/>
        </a:p>
      </dgm:t>
    </dgm:pt>
    <dgm:pt modelId="{A1D8CB36-EA1F-4B32-9424-FE1ACE203467}" type="sibTrans" cxnId="{7137B2DC-C5C4-4CC3-86BC-99A33CF9B25E}">
      <dgm:prSet/>
      <dgm:spPr/>
      <dgm:t>
        <a:bodyPr/>
        <a:lstStyle/>
        <a:p>
          <a:endParaRPr lang="en-US"/>
        </a:p>
      </dgm:t>
    </dgm:pt>
    <dgm:pt modelId="{5423EA8B-A655-4DE2-BDA8-E15D0A5262C8}">
      <dgm:prSet/>
      <dgm:spPr/>
      <dgm:t>
        <a:bodyPr/>
        <a:lstStyle/>
        <a:p>
          <a:r>
            <a:rPr lang="en-US" b="0" i="0"/>
            <a:t>const [state, setState] = useState(initialState);</a:t>
          </a:r>
          <a:endParaRPr lang="en-US"/>
        </a:p>
      </dgm:t>
    </dgm:pt>
    <dgm:pt modelId="{FDAB9C3B-910C-4932-AB0F-36239BC3F16A}" type="parTrans" cxnId="{79C5DCEA-8B08-424D-B81B-2ED1718C63FC}">
      <dgm:prSet/>
      <dgm:spPr/>
      <dgm:t>
        <a:bodyPr/>
        <a:lstStyle/>
        <a:p>
          <a:endParaRPr lang="en-US"/>
        </a:p>
      </dgm:t>
    </dgm:pt>
    <dgm:pt modelId="{88538A29-3E13-4476-9ED4-2B885420B0F9}" type="sibTrans" cxnId="{79C5DCEA-8B08-424D-B81B-2ED1718C63FC}">
      <dgm:prSet/>
      <dgm:spPr/>
      <dgm:t>
        <a:bodyPr/>
        <a:lstStyle/>
        <a:p>
          <a:endParaRPr lang="en-US"/>
        </a:p>
      </dgm:t>
    </dgm:pt>
    <dgm:pt modelId="{20B4AC6E-646C-407C-A7F3-99AC39A2E55B}" type="pres">
      <dgm:prSet presAssocID="{07847FC2-476E-4543-B7A0-D0FDE7B935AD}" presName="root" presStyleCnt="0">
        <dgm:presLayoutVars>
          <dgm:dir/>
          <dgm:resizeHandles val="exact"/>
        </dgm:presLayoutVars>
      </dgm:prSet>
      <dgm:spPr/>
    </dgm:pt>
    <dgm:pt modelId="{66C14C19-DCB3-4E7B-94EB-33D3118A4F1C}" type="pres">
      <dgm:prSet presAssocID="{E3509163-9BA8-493D-86CB-6DF1C8657FE1}" presName="compNode" presStyleCnt="0"/>
      <dgm:spPr/>
    </dgm:pt>
    <dgm:pt modelId="{41A2BD87-DC25-48F0-A388-7151B10AD7AC}" type="pres">
      <dgm:prSet presAssocID="{E3509163-9BA8-493D-86CB-6DF1C8657FE1}" presName="bgRect" presStyleLbl="bgShp" presStyleIdx="0" presStyleCnt="1"/>
      <dgm:spPr/>
    </dgm:pt>
    <dgm:pt modelId="{004BA2BE-39C8-43EB-9F15-A6EC66CE03E1}" type="pres">
      <dgm:prSet presAssocID="{E3509163-9BA8-493D-86CB-6DF1C8657FE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ấu kiểm"/>
        </a:ext>
      </dgm:extLst>
    </dgm:pt>
    <dgm:pt modelId="{CF487EC8-970F-46B2-9D0E-E6051413EE0C}" type="pres">
      <dgm:prSet presAssocID="{E3509163-9BA8-493D-86CB-6DF1C8657FE1}" presName="spaceRect" presStyleCnt="0"/>
      <dgm:spPr/>
    </dgm:pt>
    <dgm:pt modelId="{B8FD0973-112A-4463-BDD8-6ECB365DEBC2}" type="pres">
      <dgm:prSet presAssocID="{E3509163-9BA8-493D-86CB-6DF1C8657FE1}" presName="parTx" presStyleLbl="revTx" presStyleIdx="0" presStyleCnt="2">
        <dgm:presLayoutVars>
          <dgm:chMax val="0"/>
          <dgm:chPref val="0"/>
        </dgm:presLayoutVars>
      </dgm:prSet>
      <dgm:spPr/>
    </dgm:pt>
    <dgm:pt modelId="{F1946BEA-A8AC-45D7-92FB-E450A93C8110}" type="pres">
      <dgm:prSet presAssocID="{E3509163-9BA8-493D-86CB-6DF1C8657FE1}" presName="desTx" presStyleLbl="revTx" presStyleIdx="1" presStyleCnt="2">
        <dgm:presLayoutVars/>
      </dgm:prSet>
      <dgm:spPr/>
    </dgm:pt>
  </dgm:ptLst>
  <dgm:cxnLst>
    <dgm:cxn modelId="{F22EFB20-89FF-46A3-83BA-E9E337C39891}" type="presOf" srcId="{5423EA8B-A655-4DE2-BDA8-E15D0A5262C8}" destId="{F1946BEA-A8AC-45D7-92FB-E450A93C8110}" srcOrd="0" destOrd="0" presId="urn:microsoft.com/office/officeart/2018/2/layout/IconVerticalSolidList"/>
    <dgm:cxn modelId="{098DA65D-4E7B-4674-BB67-47160280D513}" type="presOf" srcId="{07847FC2-476E-4543-B7A0-D0FDE7B935AD}" destId="{20B4AC6E-646C-407C-A7F3-99AC39A2E55B}" srcOrd="0" destOrd="0" presId="urn:microsoft.com/office/officeart/2018/2/layout/IconVerticalSolidList"/>
    <dgm:cxn modelId="{7137B2DC-C5C4-4CC3-86BC-99A33CF9B25E}" srcId="{07847FC2-476E-4543-B7A0-D0FDE7B935AD}" destId="{E3509163-9BA8-493D-86CB-6DF1C8657FE1}" srcOrd="0" destOrd="0" parTransId="{B2925FB3-4313-42B7-AE7F-E97C54299A70}" sibTransId="{A1D8CB36-EA1F-4B32-9424-FE1ACE203467}"/>
    <dgm:cxn modelId="{E3F25CEA-F8D0-45D5-8CD6-90DFC4937228}" type="presOf" srcId="{E3509163-9BA8-493D-86CB-6DF1C8657FE1}" destId="{B8FD0973-112A-4463-BDD8-6ECB365DEBC2}" srcOrd="0" destOrd="0" presId="urn:microsoft.com/office/officeart/2018/2/layout/IconVerticalSolidList"/>
    <dgm:cxn modelId="{79C5DCEA-8B08-424D-B81B-2ED1718C63FC}" srcId="{E3509163-9BA8-493D-86CB-6DF1C8657FE1}" destId="{5423EA8B-A655-4DE2-BDA8-E15D0A5262C8}" srcOrd="0" destOrd="0" parTransId="{FDAB9C3B-910C-4932-AB0F-36239BC3F16A}" sibTransId="{88538A29-3E13-4476-9ED4-2B885420B0F9}"/>
    <dgm:cxn modelId="{B4DF9142-3CA9-4A67-AA7B-5BE62E212746}" type="presParOf" srcId="{20B4AC6E-646C-407C-A7F3-99AC39A2E55B}" destId="{66C14C19-DCB3-4E7B-94EB-33D3118A4F1C}" srcOrd="0" destOrd="0" presId="urn:microsoft.com/office/officeart/2018/2/layout/IconVerticalSolidList"/>
    <dgm:cxn modelId="{904B0D8D-A864-4F10-8D75-8DCD567A2266}" type="presParOf" srcId="{66C14C19-DCB3-4E7B-94EB-33D3118A4F1C}" destId="{41A2BD87-DC25-48F0-A388-7151B10AD7AC}" srcOrd="0" destOrd="0" presId="urn:microsoft.com/office/officeart/2018/2/layout/IconVerticalSolidList"/>
    <dgm:cxn modelId="{712C3AAE-D10E-4350-ADF0-4C34D74E402C}" type="presParOf" srcId="{66C14C19-DCB3-4E7B-94EB-33D3118A4F1C}" destId="{004BA2BE-39C8-43EB-9F15-A6EC66CE03E1}" srcOrd="1" destOrd="0" presId="urn:microsoft.com/office/officeart/2018/2/layout/IconVerticalSolidList"/>
    <dgm:cxn modelId="{ACA1E184-9DDC-482F-9B39-CE56839FB010}" type="presParOf" srcId="{66C14C19-DCB3-4E7B-94EB-33D3118A4F1C}" destId="{CF487EC8-970F-46B2-9D0E-E6051413EE0C}" srcOrd="2" destOrd="0" presId="urn:microsoft.com/office/officeart/2018/2/layout/IconVerticalSolidList"/>
    <dgm:cxn modelId="{EBF02F4D-AE6B-4E54-ADF8-0A81E3D72507}" type="presParOf" srcId="{66C14C19-DCB3-4E7B-94EB-33D3118A4F1C}" destId="{B8FD0973-112A-4463-BDD8-6ECB365DEBC2}" srcOrd="3" destOrd="0" presId="urn:microsoft.com/office/officeart/2018/2/layout/IconVerticalSolidList"/>
    <dgm:cxn modelId="{FA3AB484-80C2-4236-8B77-4228BEB9A8E3}" type="presParOf" srcId="{66C14C19-DCB3-4E7B-94EB-33D3118A4F1C}" destId="{F1946BEA-A8AC-45D7-92FB-E450A93C811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C4619E-67FB-48E3-B14F-D508F25EFF6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526E3E2-2176-4396-9780-3E5FC6E995E6}">
      <dgm:prSet/>
      <dgm:spPr/>
      <dgm:t>
        <a:bodyPr/>
        <a:lstStyle/>
        <a:p>
          <a:r>
            <a:rPr lang="en-US" b="0" i="0"/>
            <a:t>Cú pháp của useEffect như sau:</a:t>
          </a:r>
          <a:endParaRPr lang="en-US"/>
        </a:p>
      </dgm:t>
    </dgm:pt>
    <dgm:pt modelId="{0552EA21-9BDD-4C7E-AAD4-5DC11714944C}" type="parTrans" cxnId="{5B5009F8-D5AD-4D46-A968-BEC56CDC136D}">
      <dgm:prSet/>
      <dgm:spPr/>
      <dgm:t>
        <a:bodyPr/>
        <a:lstStyle/>
        <a:p>
          <a:endParaRPr lang="en-US"/>
        </a:p>
      </dgm:t>
    </dgm:pt>
    <dgm:pt modelId="{560AAEDF-E2DB-4CD4-88D2-A949B12898E3}" type="sibTrans" cxnId="{5B5009F8-D5AD-4D46-A968-BEC56CDC136D}">
      <dgm:prSet/>
      <dgm:spPr/>
      <dgm:t>
        <a:bodyPr/>
        <a:lstStyle/>
        <a:p>
          <a:endParaRPr lang="en-US"/>
        </a:p>
      </dgm:t>
    </dgm:pt>
    <dgm:pt modelId="{D2740015-162B-4AD9-B295-CCF0E5B829A3}">
      <dgm:prSet/>
      <dgm:spPr/>
      <dgm:t>
        <a:bodyPr/>
        <a:lstStyle/>
        <a:p>
          <a:r>
            <a:rPr lang="en-US" b="0" i="0"/>
            <a:t>useEffect(&lt;function&gt;, [dependencies]);</a:t>
          </a:r>
          <a:endParaRPr lang="en-US"/>
        </a:p>
      </dgm:t>
    </dgm:pt>
    <dgm:pt modelId="{C30D6925-8209-4041-BB9E-76EBB7000D18}" type="parTrans" cxnId="{052DB385-336A-4712-8BC8-4DB03CEFDB11}">
      <dgm:prSet/>
      <dgm:spPr/>
      <dgm:t>
        <a:bodyPr/>
        <a:lstStyle/>
        <a:p>
          <a:endParaRPr lang="en-US"/>
        </a:p>
      </dgm:t>
    </dgm:pt>
    <dgm:pt modelId="{42A28514-75EC-4D5E-9878-15062C8115ED}" type="sibTrans" cxnId="{052DB385-336A-4712-8BC8-4DB03CEFDB11}">
      <dgm:prSet/>
      <dgm:spPr/>
      <dgm:t>
        <a:bodyPr/>
        <a:lstStyle/>
        <a:p>
          <a:endParaRPr lang="en-US"/>
        </a:p>
      </dgm:t>
    </dgm:pt>
    <dgm:pt modelId="{6614D299-A417-4137-8187-2253715D91E9}" type="pres">
      <dgm:prSet presAssocID="{AAC4619E-67FB-48E3-B14F-D508F25EFF6E}" presName="root" presStyleCnt="0">
        <dgm:presLayoutVars>
          <dgm:dir/>
          <dgm:resizeHandles val="exact"/>
        </dgm:presLayoutVars>
      </dgm:prSet>
      <dgm:spPr/>
    </dgm:pt>
    <dgm:pt modelId="{EFB8F777-8299-4BE1-AEDC-EBAD473BD337}" type="pres">
      <dgm:prSet presAssocID="{5526E3E2-2176-4396-9780-3E5FC6E995E6}" presName="compNode" presStyleCnt="0"/>
      <dgm:spPr/>
    </dgm:pt>
    <dgm:pt modelId="{7D525C1B-841D-4F4E-845A-7FAF57D48890}" type="pres">
      <dgm:prSet presAssocID="{5526E3E2-2176-4396-9780-3E5FC6E995E6}" presName="bgRect" presStyleLbl="bgShp" presStyleIdx="0" presStyleCnt="1"/>
      <dgm:spPr/>
    </dgm:pt>
    <dgm:pt modelId="{8085E828-5DB8-40B3-80B1-C143F73E82B5}" type="pres">
      <dgm:prSet presAssocID="{5526E3E2-2176-4396-9780-3E5FC6E995E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ấu kiểm"/>
        </a:ext>
      </dgm:extLst>
    </dgm:pt>
    <dgm:pt modelId="{81648B4E-1875-412C-90CD-EF3F7EDD88EB}" type="pres">
      <dgm:prSet presAssocID="{5526E3E2-2176-4396-9780-3E5FC6E995E6}" presName="spaceRect" presStyleCnt="0"/>
      <dgm:spPr/>
    </dgm:pt>
    <dgm:pt modelId="{FDDEEC9F-C1EB-45B3-A85F-E25BA616A88A}" type="pres">
      <dgm:prSet presAssocID="{5526E3E2-2176-4396-9780-3E5FC6E995E6}" presName="parTx" presStyleLbl="revTx" presStyleIdx="0" presStyleCnt="2">
        <dgm:presLayoutVars>
          <dgm:chMax val="0"/>
          <dgm:chPref val="0"/>
        </dgm:presLayoutVars>
      </dgm:prSet>
      <dgm:spPr/>
    </dgm:pt>
    <dgm:pt modelId="{10E5719D-D8DF-4FD3-8689-5E5DCD410EA8}" type="pres">
      <dgm:prSet presAssocID="{5526E3E2-2176-4396-9780-3E5FC6E995E6}" presName="desTx" presStyleLbl="revTx" presStyleIdx="1" presStyleCnt="2">
        <dgm:presLayoutVars/>
      </dgm:prSet>
      <dgm:spPr/>
    </dgm:pt>
  </dgm:ptLst>
  <dgm:cxnLst>
    <dgm:cxn modelId="{1DFE4563-0186-4305-A810-7315ED28800C}" type="presOf" srcId="{5526E3E2-2176-4396-9780-3E5FC6E995E6}" destId="{FDDEEC9F-C1EB-45B3-A85F-E25BA616A88A}" srcOrd="0" destOrd="0" presId="urn:microsoft.com/office/officeart/2018/2/layout/IconVerticalSolidList"/>
    <dgm:cxn modelId="{052DB385-336A-4712-8BC8-4DB03CEFDB11}" srcId="{5526E3E2-2176-4396-9780-3E5FC6E995E6}" destId="{D2740015-162B-4AD9-B295-CCF0E5B829A3}" srcOrd="0" destOrd="0" parTransId="{C30D6925-8209-4041-BB9E-76EBB7000D18}" sibTransId="{42A28514-75EC-4D5E-9878-15062C8115ED}"/>
    <dgm:cxn modelId="{338DD2A1-77FB-4EE1-825C-95530722E7FB}" type="presOf" srcId="{D2740015-162B-4AD9-B295-CCF0E5B829A3}" destId="{10E5719D-D8DF-4FD3-8689-5E5DCD410EA8}" srcOrd="0" destOrd="0" presId="urn:microsoft.com/office/officeart/2018/2/layout/IconVerticalSolidList"/>
    <dgm:cxn modelId="{2D3AB8C9-0338-497A-AB83-F11B87371FBE}" type="presOf" srcId="{AAC4619E-67FB-48E3-B14F-D508F25EFF6E}" destId="{6614D299-A417-4137-8187-2253715D91E9}" srcOrd="0" destOrd="0" presId="urn:microsoft.com/office/officeart/2018/2/layout/IconVerticalSolidList"/>
    <dgm:cxn modelId="{5B5009F8-D5AD-4D46-A968-BEC56CDC136D}" srcId="{AAC4619E-67FB-48E3-B14F-D508F25EFF6E}" destId="{5526E3E2-2176-4396-9780-3E5FC6E995E6}" srcOrd="0" destOrd="0" parTransId="{0552EA21-9BDD-4C7E-AAD4-5DC11714944C}" sibTransId="{560AAEDF-E2DB-4CD4-88D2-A949B12898E3}"/>
    <dgm:cxn modelId="{04979CEA-D5DE-412C-8BD8-61F024E3F139}" type="presParOf" srcId="{6614D299-A417-4137-8187-2253715D91E9}" destId="{EFB8F777-8299-4BE1-AEDC-EBAD473BD337}" srcOrd="0" destOrd="0" presId="urn:microsoft.com/office/officeart/2018/2/layout/IconVerticalSolidList"/>
    <dgm:cxn modelId="{0516C80B-7677-4DDA-8C1D-68347ACFA3FF}" type="presParOf" srcId="{EFB8F777-8299-4BE1-AEDC-EBAD473BD337}" destId="{7D525C1B-841D-4F4E-845A-7FAF57D48890}" srcOrd="0" destOrd="0" presId="urn:microsoft.com/office/officeart/2018/2/layout/IconVerticalSolidList"/>
    <dgm:cxn modelId="{7CE449D3-3FDC-4A5B-A8EC-D5070699F00F}" type="presParOf" srcId="{EFB8F777-8299-4BE1-AEDC-EBAD473BD337}" destId="{8085E828-5DB8-40B3-80B1-C143F73E82B5}" srcOrd="1" destOrd="0" presId="urn:microsoft.com/office/officeart/2018/2/layout/IconVerticalSolidList"/>
    <dgm:cxn modelId="{5F00F821-7D7E-4D54-89BC-C97BC8E0FBF3}" type="presParOf" srcId="{EFB8F777-8299-4BE1-AEDC-EBAD473BD337}" destId="{81648B4E-1875-412C-90CD-EF3F7EDD88EB}" srcOrd="2" destOrd="0" presId="urn:microsoft.com/office/officeart/2018/2/layout/IconVerticalSolidList"/>
    <dgm:cxn modelId="{7C734003-8B68-4B57-A631-D6D72F116739}" type="presParOf" srcId="{EFB8F777-8299-4BE1-AEDC-EBAD473BD337}" destId="{FDDEEC9F-C1EB-45B3-A85F-E25BA616A88A}" srcOrd="3" destOrd="0" presId="urn:microsoft.com/office/officeart/2018/2/layout/IconVerticalSolidList"/>
    <dgm:cxn modelId="{7BD758CD-D081-47B6-85EF-6FB1A74742DE}" type="presParOf" srcId="{EFB8F777-8299-4BE1-AEDC-EBAD473BD337}" destId="{10E5719D-D8DF-4FD3-8689-5E5DCD410EA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07EBD6-C8C1-4B40-A7BC-E8637B6B6D1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43365D5-97C3-4C1F-B319-3E820442D577}">
      <dgm:prSet/>
      <dgm:spPr/>
      <dgm:t>
        <a:bodyPr/>
        <a:lstStyle/>
        <a:p>
          <a:pPr>
            <a:lnSpc>
              <a:spcPct val="100000"/>
            </a:lnSpc>
          </a:pPr>
          <a:r>
            <a:rPr lang="en-US" err="1"/>
            <a:t>Cú</a:t>
          </a:r>
          <a:r>
            <a:rPr lang="en-US"/>
            <a:t> </a:t>
          </a:r>
          <a:r>
            <a:rPr lang="en-US" err="1"/>
            <a:t>pháp</a:t>
          </a:r>
          <a:r>
            <a:rPr lang="en-US"/>
            <a:t> </a:t>
          </a:r>
          <a:r>
            <a:rPr lang="en-US" err="1"/>
            <a:t>của</a:t>
          </a:r>
          <a:r>
            <a:rPr lang="en-US"/>
            <a:t> </a:t>
          </a:r>
          <a:r>
            <a:rPr lang="en-US" err="1"/>
            <a:t>useMemo</a:t>
          </a:r>
          <a:r>
            <a:rPr lang="en-US"/>
            <a:t>() </a:t>
          </a:r>
          <a:r>
            <a:rPr lang="en-US" err="1"/>
            <a:t>như</a:t>
          </a:r>
          <a:r>
            <a:rPr lang="en-US"/>
            <a:t> </a:t>
          </a:r>
          <a:r>
            <a:rPr lang="en-US" err="1"/>
            <a:t>sau</a:t>
          </a:r>
          <a:r>
            <a:rPr lang="en-US"/>
            <a:t>:</a:t>
          </a:r>
          <a:endParaRPr lang="en-US">
            <a:latin typeface="Times New Roman" panose="02020603050405020304" pitchFamily="18" charset="0"/>
            <a:ea typeface="Calibri" panose="020F0502020204030204" pitchFamily="34" charset="0"/>
            <a:cs typeface="Times New Roman" panose="02020603050405020304" pitchFamily="18" charset="0"/>
          </a:endParaRPr>
        </a:p>
      </dgm:t>
    </dgm:pt>
    <dgm:pt modelId="{C4446122-10BD-4902-881A-89DDDEF4F0B3}" type="parTrans" cxnId="{FB74AEFC-D0A7-47E0-B9A6-0CDFE46CE9C9}">
      <dgm:prSet/>
      <dgm:spPr/>
      <dgm:t>
        <a:bodyPr/>
        <a:lstStyle/>
        <a:p>
          <a:endParaRPr lang="en-US"/>
        </a:p>
      </dgm:t>
    </dgm:pt>
    <dgm:pt modelId="{6C281EB8-9B7F-4BD5-AB9B-D5552D580533}" type="sibTrans" cxnId="{FB74AEFC-D0A7-47E0-B9A6-0CDFE46CE9C9}">
      <dgm:prSet/>
      <dgm:spPr/>
      <dgm:t>
        <a:bodyPr/>
        <a:lstStyle/>
        <a:p>
          <a:endParaRPr lang="en-US"/>
        </a:p>
      </dgm:t>
    </dgm:pt>
    <dgm:pt modelId="{F795B5DD-569F-4B53-94BF-39A3F7966285}">
      <dgm:prSet/>
      <dgm:spPr/>
      <dgm:t>
        <a:bodyPr/>
        <a:lstStyle/>
        <a:p>
          <a:pPr>
            <a:lnSpc>
              <a:spcPct val="10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const </a:t>
          </a:r>
          <a:r>
            <a:rPr lang="en-US" err="1">
              <a:effectLst/>
              <a:latin typeface="Times New Roman" panose="02020603050405020304" pitchFamily="18" charset="0"/>
              <a:ea typeface="Calibri" panose="020F0502020204030204" pitchFamily="34" charset="0"/>
              <a:cs typeface="Times New Roman" panose="02020603050405020304" pitchFamily="18" charset="0"/>
            </a:rPr>
            <a:t>memoizedValue</a:t>
          </a:r>
          <a:r>
            <a:rPr lang="en-US">
              <a:effectLst/>
              <a:latin typeface="Times New Roman" panose="02020603050405020304" pitchFamily="18" charset="0"/>
              <a:ea typeface="Calibri" panose="020F0502020204030204" pitchFamily="34" charset="0"/>
              <a:cs typeface="Times New Roman" panose="02020603050405020304" pitchFamily="18" charset="0"/>
            </a:rPr>
            <a:t> = </a:t>
          </a:r>
          <a:r>
            <a:rPr lang="en-US" err="1">
              <a:effectLst/>
              <a:latin typeface="Times New Roman" panose="02020603050405020304" pitchFamily="18" charset="0"/>
              <a:ea typeface="Calibri" panose="020F0502020204030204" pitchFamily="34" charset="0"/>
              <a:cs typeface="Times New Roman" panose="02020603050405020304" pitchFamily="18" charset="0"/>
            </a:rPr>
            <a:t>useMemo</a:t>
          </a:r>
          <a:r>
            <a:rPr lang="en-US">
              <a:effectLst/>
              <a:latin typeface="Times New Roman" panose="02020603050405020304" pitchFamily="18" charset="0"/>
              <a:ea typeface="Calibri" panose="020F0502020204030204" pitchFamily="34" charset="0"/>
              <a:cs typeface="Times New Roman" panose="02020603050405020304" pitchFamily="18" charset="0"/>
            </a:rPr>
            <a:t>(() =&gt; </a:t>
          </a:r>
          <a:r>
            <a:rPr lang="en-US" err="1">
              <a:effectLst/>
              <a:latin typeface="Times New Roman" panose="02020603050405020304" pitchFamily="18" charset="0"/>
              <a:ea typeface="Calibri" panose="020F0502020204030204" pitchFamily="34" charset="0"/>
              <a:cs typeface="Times New Roman" panose="02020603050405020304" pitchFamily="18" charset="0"/>
            </a:rPr>
            <a:t>computExpensiveValue</a:t>
          </a:r>
          <a:r>
            <a:rPr lang="en-US">
              <a:effectLst/>
              <a:latin typeface="Times New Roman" panose="02020603050405020304" pitchFamily="18" charset="0"/>
              <a:ea typeface="Calibri" panose="020F0502020204030204" pitchFamily="34" charset="0"/>
              <a:cs typeface="Times New Roman" panose="02020603050405020304" pitchFamily="18" charset="0"/>
            </a:rPr>
            <a:t>(a, b), [a, b]);</a:t>
          </a:r>
          <a:endParaRPr lang="en-US"/>
        </a:p>
      </dgm:t>
    </dgm:pt>
    <dgm:pt modelId="{661AF5BA-7A7C-4B23-A943-80DFAC618151}" type="parTrans" cxnId="{4043BA3A-1315-4F3B-9CB0-89C8AFDB3D59}">
      <dgm:prSet/>
      <dgm:spPr/>
      <dgm:t>
        <a:bodyPr/>
        <a:lstStyle/>
        <a:p>
          <a:endParaRPr lang="en-US"/>
        </a:p>
      </dgm:t>
    </dgm:pt>
    <dgm:pt modelId="{76060E83-1961-46C4-AB44-2B2722ECA7C9}" type="sibTrans" cxnId="{4043BA3A-1315-4F3B-9CB0-89C8AFDB3D59}">
      <dgm:prSet/>
      <dgm:spPr/>
      <dgm:t>
        <a:bodyPr/>
        <a:lstStyle/>
        <a:p>
          <a:endParaRPr lang="en-US"/>
        </a:p>
      </dgm:t>
    </dgm:pt>
    <dgm:pt modelId="{A2973714-ED32-492B-BD3F-20E9AE8ADF17}" type="pres">
      <dgm:prSet presAssocID="{C707EBD6-C8C1-4B40-A7BC-E8637B6B6D10}" presName="root" presStyleCnt="0">
        <dgm:presLayoutVars>
          <dgm:dir/>
          <dgm:resizeHandles val="exact"/>
        </dgm:presLayoutVars>
      </dgm:prSet>
      <dgm:spPr/>
    </dgm:pt>
    <dgm:pt modelId="{F23A420B-F373-4EB2-9749-D85D9FABCC95}" type="pres">
      <dgm:prSet presAssocID="{F43365D5-97C3-4C1F-B319-3E820442D577}" presName="compNode" presStyleCnt="0"/>
      <dgm:spPr/>
    </dgm:pt>
    <dgm:pt modelId="{ADB21E80-7163-42A5-8249-54B048937C8F}" type="pres">
      <dgm:prSet presAssocID="{F43365D5-97C3-4C1F-B319-3E820442D577}" presName="bgRect" presStyleLbl="bgShp" presStyleIdx="0" presStyleCnt="1"/>
      <dgm:spPr/>
    </dgm:pt>
    <dgm:pt modelId="{D19BFCA5-1A52-4285-A41D-9A06DE1FBC12}" type="pres">
      <dgm:prSet presAssocID="{F43365D5-97C3-4C1F-B319-3E820442D577}"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ấu kiểm"/>
        </a:ext>
      </dgm:extLst>
    </dgm:pt>
    <dgm:pt modelId="{5EE49EC6-3955-4DCC-B82A-F5883F415AFF}" type="pres">
      <dgm:prSet presAssocID="{F43365D5-97C3-4C1F-B319-3E820442D577}" presName="spaceRect" presStyleCnt="0"/>
      <dgm:spPr/>
    </dgm:pt>
    <dgm:pt modelId="{C14CC8BC-6979-43C3-A8E2-23A6752F7746}" type="pres">
      <dgm:prSet presAssocID="{F43365D5-97C3-4C1F-B319-3E820442D577}" presName="parTx" presStyleLbl="revTx" presStyleIdx="0" presStyleCnt="2">
        <dgm:presLayoutVars>
          <dgm:chMax val="0"/>
          <dgm:chPref val="0"/>
        </dgm:presLayoutVars>
      </dgm:prSet>
      <dgm:spPr/>
    </dgm:pt>
    <dgm:pt modelId="{8F69E93D-2D17-4874-9013-F743F310B94C}" type="pres">
      <dgm:prSet presAssocID="{F43365D5-97C3-4C1F-B319-3E820442D577}" presName="desTx" presStyleLbl="revTx" presStyleIdx="1" presStyleCnt="2">
        <dgm:presLayoutVars/>
      </dgm:prSet>
      <dgm:spPr/>
    </dgm:pt>
  </dgm:ptLst>
  <dgm:cxnLst>
    <dgm:cxn modelId="{42F6C715-8D8B-4FCC-ADD8-503C243709DA}" type="presOf" srcId="{F795B5DD-569F-4B53-94BF-39A3F7966285}" destId="{8F69E93D-2D17-4874-9013-F743F310B94C}" srcOrd="0" destOrd="0" presId="urn:microsoft.com/office/officeart/2018/2/layout/IconVerticalSolidList"/>
    <dgm:cxn modelId="{4043BA3A-1315-4F3B-9CB0-89C8AFDB3D59}" srcId="{F43365D5-97C3-4C1F-B319-3E820442D577}" destId="{F795B5DD-569F-4B53-94BF-39A3F7966285}" srcOrd="0" destOrd="0" parTransId="{661AF5BA-7A7C-4B23-A943-80DFAC618151}" sibTransId="{76060E83-1961-46C4-AB44-2B2722ECA7C9}"/>
    <dgm:cxn modelId="{EE0B9546-D787-4887-BE0D-73835C3A73CB}" type="presOf" srcId="{F43365D5-97C3-4C1F-B319-3E820442D577}" destId="{C14CC8BC-6979-43C3-A8E2-23A6752F7746}" srcOrd="0" destOrd="0" presId="urn:microsoft.com/office/officeart/2018/2/layout/IconVerticalSolidList"/>
    <dgm:cxn modelId="{C747AB95-E467-4A5D-97E3-E7D2210DE468}" type="presOf" srcId="{C707EBD6-C8C1-4B40-A7BC-E8637B6B6D10}" destId="{A2973714-ED32-492B-BD3F-20E9AE8ADF17}" srcOrd="0" destOrd="0" presId="urn:microsoft.com/office/officeart/2018/2/layout/IconVerticalSolidList"/>
    <dgm:cxn modelId="{FB74AEFC-D0A7-47E0-B9A6-0CDFE46CE9C9}" srcId="{C707EBD6-C8C1-4B40-A7BC-E8637B6B6D10}" destId="{F43365D5-97C3-4C1F-B319-3E820442D577}" srcOrd="0" destOrd="0" parTransId="{C4446122-10BD-4902-881A-89DDDEF4F0B3}" sibTransId="{6C281EB8-9B7F-4BD5-AB9B-D5552D580533}"/>
    <dgm:cxn modelId="{E1C28ED9-4B2C-4D1E-B4B9-9A2CA4EAD84C}" type="presParOf" srcId="{A2973714-ED32-492B-BD3F-20E9AE8ADF17}" destId="{F23A420B-F373-4EB2-9749-D85D9FABCC95}" srcOrd="0" destOrd="0" presId="urn:microsoft.com/office/officeart/2018/2/layout/IconVerticalSolidList"/>
    <dgm:cxn modelId="{8A9AA7BE-5520-4FF6-A30B-B16AF53640BC}" type="presParOf" srcId="{F23A420B-F373-4EB2-9749-D85D9FABCC95}" destId="{ADB21E80-7163-42A5-8249-54B048937C8F}" srcOrd="0" destOrd="0" presId="urn:microsoft.com/office/officeart/2018/2/layout/IconVerticalSolidList"/>
    <dgm:cxn modelId="{89236F4B-A6BF-4661-BD48-751F8537D769}" type="presParOf" srcId="{F23A420B-F373-4EB2-9749-D85D9FABCC95}" destId="{D19BFCA5-1A52-4285-A41D-9A06DE1FBC12}" srcOrd="1" destOrd="0" presId="urn:microsoft.com/office/officeart/2018/2/layout/IconVerticalSolidList"/>
    <dgm:cxn modelId="{966C9F65-682A-40C6-8450-4E537E936C5D}" type="presParOf" srcId="{F23A420B-F373-4EB2-9749-D85D9FABCC95}" destId="{5EE49EC6-3955-4DCC-B82A-F5883F415AFF}" srcOrd="2" destOrd="0" presId="urn:microsoft.com/office/officeart/2018/2/layout/IconVerticalSolidList"/>
    <dgm:cxn modelId="{C236D1F8-6ACC-4078-8662-E8AC30EDD820}" type="presParOf" srcId="{F23A420B-F373-4EB2-9749-D85D9FABCC95}" destId="{C14CC8BC-6979-43C3-A8E2-23A6752F7746}" srcOrd="3" destOrd="0" presId="urn:microsoft.com/office/officeart/2018/2/layout/IconVerticalSolidList"/>
    <dgm:cxn modelId="{60F5179E-7A00-4DA2-9FF8-F26846AD2AB0}" type="presParOf" srcId="{F23A420B-F373-4EB2-9749-D85D9FABCC95}" destId="{8F69E93D-2D17-4874-9013-F743F310B94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07EBD6-C8C1-4B40-A7BC-E8637B6B6D1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43365D5-97C3-4C1F-B319-3E820442D577}">
      <dgm:prSet/>
      <dgm:spPr/>
      <dgm:t>
        <a:bodyPr/>
        <a:lstStyle/>
        <a:p>
          <a:pPr>
            <a:lnSpc>
              <a:spcPct val="100000"/>
            </a:lnSpc>
          </a:pPr>
          <a:r>
            <a:rPr lang="en-US" err="1">
              <a:effectLst/>
              <a:latin typeface="Times New Roman" panose="02020603050405020304" pitchFamily="18" charset="0"/>
              <a:ea typeface="Calibri" panose="020F0502020204030204" pitchFamily="34" charset="0"/>
              <a:cs typeface="Times New Roman" panose="02020603050405020304" pitchFamily="18" charset="0"/>
            </a:rPr>
            <a:t>Cú</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useCallback</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err="1">
              <a:effectLst/>
              <a:latin typeface="Times New Roman" panose="02020603050405020304" pitchFamily="18" charset="0"/>
              <a:ea typeface="Calibri" panose="020F0502020204030204" pitchFamily="34" charset="0"/>
              <a:cs typeface="Times New Roman" panose="02020603050405020304" pitchFamily="18" charset="0"/>
            </a:rPr>
            <a:t>sau</a:t>
          </a:r>
          <a:r>
            <a:rPr lang="en-US">
              <a:effectLst/>
              <a:latin typeface="Times New Roman" panose="02020603050405020304" pitchFamily="18"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dgm:t>
    </dgm:pt>
    <dgm:pt modelId="{C4446122-10BD-4902-881A-89DDDEF4F0B3}" type="parTrans" cxnId="{FB74AEFC-D0A7-47E0-B9A6-0CDFE46CE9C9}">
      <dgm:prSet/>
      <dgm:spPr/>
      <dgm:t>
        <a:bodyPr/>
        <a:lstStyle/>
        <a:p>
          <a:endParaRPr lang="en-US"/>
        </a:p>
      </dgm:t>
    </dgm:pt>
    <dgm:pt modelId="{6C281EB8-9B7F-4BD5-AB9B-D5552D580533}" type="sibTrans" cxnId="{FB74AEFC-D0A7-47E0-B9A6-0CDFE46CE9C9}">
      <dgm:prSet/>
      <dgm:spPr/>
      <dgm:t>
        <a:bodyPr/>
        <a:lstStyle/>
        <a:p>
          <a:endParaRPr lang="en-US"/>
        </a:p>
      </dgm:t>
    </dgm:pt>
    <dgm:pt modelId="{F795B5DD-569F-4B53-94BF-39A3F7966285}">
      <dgm:prSet/>
      <dgm:spPr/>
      <dgm:t>
        <a:bodyPr/>
        <a:lstStyle/>
        <a:p>
          <a:pPr>
            <a:lnSpc>
              <a:spcPct val="10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const </a:t>
          </a:r>
          <a:r>
            <a:rPr lang="en-US" err="1">
              <a:effectLst/>
              <a:latin typeface="Times New Roman" panose="02020603050405020304" pitchFamily="18" charset="0"/>
              <a:ea typeface="Calibri" panose="020F0502020204030204" pitchFamily="34" charset="0"/>
              <a:cs typeface="Times New Roman" panose="02020603050405020304" pitchFamily="18" charset="0"/>
            </a:rPr>
            <a:t>memoizedCallback</a:t>
          </a:r>
          <a:r>
            <a:rPr lang="en-US">
              <a:effectLst/>
              <a:latin typeface="Times New Roman" panose="02020603050405020304" pitchFamily="18" charset="0"/>
              <a:ea typeface="Calibri" panose="020F0502020204030204" pitchFamily="34" charset="0"/>
              <a:cs typeface="Times New Roman" panose="02020603050405020304" pitchFamily="18" charset="0"/>
            </a:rPr>
            <a:t> = </a:t>
          </a:r>
          <a:r>
            <a:rPr lang="en-US" err="1">
              <a:effectLst/>
              <a:latin typeface="Times New Roman" panose="02020603050405020304" pitchFamily="18" charset="0"/>
              <a:ea typeface="Calibri" panose="020F0502020204030204" pitchFamily="34" charset="0"/>
              <a:cs typeface="Times New Roman" panose="02020603050405020304" pitchFamily="18" charset="0"/>
            </a:rPr>
            <a:t>useCallback</a:t>
          </a:r>
          <a:r>
            <a:rPr lang="en-US">
              <a:effectLst/>
              <a:latin typeface="Times New Roman" panose="02020603050405020304" pitchFamily="18" charset="0"/>
              <a:ea typeface="Calibri" panose="020F0502020204030204" pitchFamily="34" charset="0"/>
              <a:cs typeface="Times New Roman" panose="02020603050405020304" pitchFamily="18" charset="0"/>
            </a:rPr>
            <a:t>(callback, dependencies);</a:t>
          </a:r>
          <a:endParaRPr lang="en-US"/>
        </a:p>
      </dgm:t>
    </dgm:pt>
    <dgm:pt modelId="{661AF5BA-7A7C-4B23-A943-80DFAC618151}" type="parTrans" cxnId="{4043BA3A-1315-4F3B-9CB0-89C8AFDB3D59}">
      <dgm:prSet/>
      <dgm:spPr/>
      <dgm:t>
        <a:bodyPr/>
        <a:lstStyle/>
        <a:p>
          <a:endParaRPr lang="en-US"/>
        </a:p>
      </dgm:t>
    </dgm:pt>
    <dgm:pt modelId="{76060E83-1961-46C4-AB44-2B2722ECA7C9}" type="sibTrans" cxnId="{4043BA3A-1315-4F3B-9CB0-89C8AFDB3D59}">
      <dgm:prSet/>
      <dgm:spPr/>
      <dgm:t>
        <a:bodyPr/>
        <a:lstStyle/>
        <a:p>
          <a:endParaRPr lang="en-US"/>
        </a:p>
      </dgm:t>
    </dgm:pt>
    <dgm:pt modelId="{A2973714-ED32-492B-BD3F-20E9AE8ADF17}" type="pres">
      <dgm:prSet presAssocID="{C707EBD6-C8C1-4B40-A7BC-E8637B6B6D10}" presName="root" presStyleCnt="0">
        <dgm:presLayoutVars>
          <dgm:dir/>
          <dgm:resizeHandles val="exact"/>
        </dgm:presLayoutVars>
      </dgm:prSet>
      <dgm:spPr/>
    </dgm:pt>
    <dgm:pt modelId="{F23A420B-F373-4EB2-9749-D85D9FABCC95}" type="pres">
      <dgm:prSet presAssocID="{F43365D5-97C3-4C1F-B319-3E820442D577}" presName="compNode" presStyleCnt="0"/>
      <dgm:spPr/>
    </dgm:pt>
    <dgm:pt modelId="{ADB21E80-7163-42A5-8249-54B048937C8F}" type="pres">
      <dgm:prSet presAssocID="{F43365D5-97C3-4C1F-B319-3E820442D577}" presName="bgRect" presStyleLbl="bgShp" presStyleIdx="0" presStyleCnt="1"/>
      <dgm:spPr/>
    </dgm:pt>
    <dgm:pt modelId="{D19BFCA5-1A52-4285-A41D-9A06DE1FBC12}" type="pres">
      <dgm:prSet presAssocID="{F43365D5-97C3-4C1F-B319-3E820442D577}"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ấu kiểm"/>
        </a:ext>
      </dgm:extLst>
    </dgm:pt>
    <dgm:pt modelId="{5EE49EC6-3955-4DCC-B82A-F5883F415AFF}" type="pres">
      <dgm:prSet presAssocID="{F43365D5-97C3-4C1F-B319-3E820442D577}" presName="spaceRect" presStyleCnt="0"/>
      <dgm:spPr/>
    </dgm:pt>
    <dgm:pt modelId="{C14CC8BC-6979-43C3-A8E2-23A6752F7746}" type="pres">
      <dgm:prSet presAssocID="{F43365D5-97C3-4C1F-B319-3E820442D577}" presName="parTx" presStyleLbl="revTx" presStyleIdx="0" presStyleCnt="2">
        <dgm:presLayoutVars>
          <dgm:chMax val="0"/>
          <dgm:chPref val="0"/>
        </dgm:presLayoutVars>
      </dgm:prSet>
      <dgm:spPr/>
    </dgm:pt>
    <dgm:pt modelId="{8F69E93D-2D17-4874-9013-F743F310B94C}" type="pres">
      <dgm:prSet presAssocID="{F43365D5-97C3-4C1F-B319-3E820442D577}" presName="desTx" presStyleLbl="revTx" presStyleIdx="1" presStyleCnt="2">
        <dgm:presLayoutVars/>
      </dgm:prSet>
      <dgm:spPr/>
    </dgm:pt>
  </dgm:ptLst>
  <dgm:cxnLst>
    <dgm:cxn modelId="{42F6C715-8D8B-4FCC-ADD8-503C243709DA}" type="presOf" srcId="{F795B5DD-569F-4B53-94BF-39A3F7966285}" destId="{8F69E93D-2D17-4874-9013-F743F310B94C}" srcOrd="0" destOrd="0" presId="urn:microsoft.com/office/officeart/2018/2/layout/IconVerticalSolidList"/>
    <dgm:cxn modelId="{4043BA3A-1315-4F3B-9CB0-89C8AFDB3D59}" srcId="{F43365D5-97C3-4C1F-B319-3E820442D577}" destId="{F795B5DD-569F-4B53-94BF-39A3F7966285}" srcOrd="0" destOrd="0" parTransId="{661AF5BA-7A7C-4B23-A943-80DFAC618151}" sibTransId="{76060E83-1961-46C4-AB44-2B2722ECA7C9}"/>
    <dgm:cxn modelId="{EE0B9546-D787-4887-BE0D-73835C3A73CB}" type="presOf" srcId="{F43365D5-97C3-4C1F-B319-3E820442D577}" destId="{C14CC8BC-6979-43C3-A8E2-23A6752F7746}" srcOrd="0" destOrd="0" presId="urn:microsoft.com/office/officeart/2018/2/layout/IconVerticalSolidList"/>
    <dgm:cxn modelId="{C747AB95-E467-4A5D-97E3-E7D2210DE468}" type="presOf" srcId="{C707EBD6-C8C1-4B40-A7BC-E8637B6B6D10}" destId="{A2973714-ED32-492B-BD3F-20E9AE8ADF17}" srcOrd="0" destOrd="0" presId="urn:microsoft.com/office/officeart/2018/2/layout/IconVerticalSolidList"/>
    <dgm:cxn modelId="{FB74AEFC-D0A7-47E0-B9A6-0CDFE46CE9C9}" srcId="{C707EBD6-C8C1-4B40-A7BC-E8637B6B6D10}" destId="{F43365D5-97C3-4C1F-B319-3E820442D577}" srcOrd="0" destOrd="0" parTransId="{C4446122-10BD-4902-881A-89DDDEF4F0B3}" sibTransId="{6C281EB8-9B7F-4BD5-AB9B-D5552D580533}"/>
    <dgm:cxn modelId="{E1C28ED9-4B2C-4D1E-B4B9-9A2CA4EAD84C}" type="presParOf" srcId="{A2973714-ED32-492B-BD3F-20E9AE8ADF17}" destId="{F23A420B-F373-4EB2-9749-D85D9FABCC95}" srcOrd="0" destOrd="0" presId="urn:microsoft.com/office/officeart/2018/2/layout/IconVerticalSolidList"/>
    <dgm:cxn modelId="{8A9AA7BE-5520-4FF6-A30B-B16AF53640BC}" type="presParOf" srcId="{F23A420B-F373-4EB2-9749-D85D9FABCC95}" destId="{ADB21E80-7163-42A5-8249-54B048937C8F}" srcOrd="0" destOrd="0" presId="urn:microsoft.com/office/officeart/2018/2/layout/IconVerticalSolidList"/>
    <dgm:cxn modelId="{89236F4B-A6BF-4661-BD48-751F8537D769}" type="presParOf" srcId="{F23A420B-F373-4EB2-9749-D85D9FABCC95}" destId="{D19BFCA5-1A52-4285-A41D-9A06DE1FBC12}" srcOrd="1" destOrd="0" presId="urn:microsoft.com/office/officeart/2018/2/layout/IconVerticalSolidList"/>
    <dgm:cxn modelId="{966C9F65-682A-40C6-8450-4E537E936C5D}" type="presParOf" srcId="{F23A420B-F373-4EB2-9749-D85D9FABCC95}" destId="{5EE49EC6-3955-4DCC-B82A-F5883F415AFF}" srcOrd="2" destOrd="0" presId="urn:microsoft.com/office/officeart/2018/2/layout/IconVerticalSolidList"/>
    <dgm:cxn modelId="{C236D1F8-6ACC-4078-8662-E8AC30EDD820}" type="presParOf" srcId="{F23A420B-F373-4EB2-9749-D85D9FABCC95}" destId="{C14CC8BC-6979-43C3-A8E2-23A6752F7746}" srcOrd="3" destOrd="0" presId="urn:microsoft.com/office/officeart/2018/2/layout/IconVerticalSolidList"/>
    <dgm:cxn modelId="{60F5179E-7A00-4DA2-9FF8-F26846AD2AB0}" type="presParOf" srcId="{F23A420B-F373-4EB2-9749-D85D9FABCC95}" destId="{8F69E93D-2D17-4874-9013-F743F310B94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C130F-1ABB-469B-9E9E-01A06668F01C}">
      <dsp:nvSpPr>
        <dsp:cNvPr id="0" name=""/>
        <dsp:cNvSpPr/>
      </dsp:nvSpPr>
      <dsp:spPr>
        <a:xfrm>
          <a:off x="0" y="555165"/>
          <a:ext cx="7717500" cy="1024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048B8-18ED-49F9-87DB-E156CB04F0F3}">
      <dsp:nvSpPr>
        <dsp:cNvPr id="0" name=""/>
        <dsp:cNvSpPr/>
      </dsp:nvSpPr>
      <dsp:spPr>
        <a:xfrm>
          <a:off x="310038" y="785772"/>
          <a:ext cx="563706" cy="563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CF1C6B-CB09-46E4-957E-1D50A5AA1859}">
      <dsp:nvSpPr>
        <dsp:cNvPr id="0" name=""/>
        <dsp:cNvSpPr/>
      </dsp:nvSpPr>
      <dsp:spPr>
        <a:xfrm>
          <a:off x="1183782" y="555165"/>
          <a:ext cx="6533717"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755650">
            <a:lnSpc>
              <a:spcPct val="90000"/>
            </a:lnSpc>
            <a:spcBef>
              <a:spcPct val="0"/>
            </a:spcBef>
            <a:spcAft>
              <a:spcPct val="35000"/>
            </a:spcAft>
            <a:buNone/>
          </a:pPr>
          <a:r>
            <a:rPr lang="en-US" sz="1700" b="0" i="0" kern="1200"/>
            <a:t>React Hooks là một tính năng của React, được giới thiệu từ phiên bản React 16.8. </a:t>
          </a:r>
          <a:endParaRPr lang="en-US" sz="1700" kern="1200"/>
        </a:p>
      </dsp:txBody>
      <dsp:txXfrm>
        <a:off x="1183782" y="555165"/>
        <a:ext cx="6533717" cy="1024920"/>
      </dsp:txXfrm>
    </dsp:sp>
    <dsp:sp modelId="{7F24B9B3-D611-420A-A121-08F7B4466C2E}">
      <dsp:nvSpPr>
        <dsp:cNvPr id="0" name=""/>
        <dsp:cNvSpPr/>
      </dsp:nvSpPr>
      <dsp:spPr>
        <a:xfrm>
          <a:off x="0" y="1836315"/>
          <a:ext cx="7717500" cy="1024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42A44-BE32-462B-AF59-D1F0E256331C}">
      <dsp:nvSpPr>
        <dsp:cNvPr id="0" name=""/>
        <dsp:cNvSpPr/>
      </dsp:nvSpPr>
      <dsp:spPr>
        <a:xfrm>
          <a:off x="310038" y="2066922"/>
          <a:ext cx="563706" cy="5637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F2DAFE-41C7-4A7D-9750-7A546361226B}">
      <dsp:nvSpPr>
        <dsp:cNvPr id="0" name=""/>
        <dsp:cNvSpPr/>
      </dsp:nvSpPr>
      <dsp:spPr>
        <a:xfrm>
          <a:off x="1183782" y="1836315"/>
          <a:ext cx="6533717"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755650">
            <a:lnSpc>
              <a:spcPct val="90000"/>
            </a:lnSpc>
            <a:spcBef>
              <a:spcPct val="0"/>
            </a:spcBef>
            <a:spcAft>
              <a:spcPct val="35000"/>
            </a:spcAft>
            <a:buNone/>
          </a:pPr>
          <a:r>
            <a:rPr lang="en-US" sz="1700" b="0" i="0" kern="1200"/>
            <a:t>Hooks là một cách để sử dụng các tính năng của React như state và lifecycle trong các functional components, thay vì chỉ có thể sử dụng chúng trong các class components như trước đây.</a:t>
          </a:r>
          <a:endParaRPr lang="en-US" sz="1700" kern="1200"/>
        </a:p>
      </dsp:txBody>
      <dsp:txXfrm>
        <a:off x="1183782" y="1836315"/>
        <a:ext cx="6533717" cy="1024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A2C54-FABC-49AB-9ED4-87DCFB3858BF}">
      <dsp:nvSpPr>
        <dsp:cNvPr id="0" name=""/>
        <dsp:cNvSpPr/>
      </dsp:nvSpPr>
      <dsp:spPr>
        <a:xfrm>
          <a:off x="0" y="507442"/>
          <a:ext cx="5175384" cy="15268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err="1"/>
            <a:t>useState</a:t>
          </a:r>
          <a:r>
            <a:rPr lang="en-US" sz="2900" kern="1200"/>
            <a:t> </a:t>
          </a:r>
          <a:r>
            <a:rPr lang="en-US" sz="2900" kern="1200" err="1"/>
            <a:t>là</a:t>
          </a:r>
          <a:r>
            <a:rPr lang="en-US" sz="2900" kern="1200"/>
            <a:t> </a:t>
          </a:r>
          <a:r>
            <a:rPr lang="en-US" sz="2900" kern="1200" err="1"/>
            <a:t>một</a:t>
          </a:r>
          <a:r>
            <a:rPr lang="en-US" sz="2900" kern="1200"/>
            <a:t> </a:t>
          </a:r>
          <a:r>
            <a:rPr lang="en-US" sz="2900" kern="1200" err="1"/>
            <a:t>trong</a:t>
          </a:r>
          <a:r>
            <a:rPr lang="en-US" sz="2900" kern="1200"/>
            <a:t> </a:t>
          </a:r>
          <a:r>
            <a:rPr lang="en-US" sz="2900" kern="1200" err="1"/>
            <a:t>những</a:t>
          </a:r>
          <a:r>
            <a:rPr lang="en-US" sz="2900" kern="1200"/>
            <a:t> React Hook </a:t>
          </a:r>
          <a:r>
            <a:rPr lang="en-US" sz="2900" kern="1200" err="1"/>
            <a:t>cơ</a:t>
          </a:r>
          <a:r>
            <a:rPr lang="en-US" sz="2900" kern="1200"/>
            <a:t> </a:t>
          </a:r>
          <a:r>
            <a:rPr lang="en-US" sz="2900" kern="1200" err="1"/>
            <a:t>bản</a:t>
          </a:r>
          <a:r>
            <a:rPr lang="en-US" sz="2900" kern="1200"/>
            <a:t> </a:t>
          </a:r>
          <a:r>
            <a:rPr lang="en-US" sz="2900" kern="1200" err="1"/>
            <a:t>nhất</a:t>
          </a:r>
          <a:r>
            <a:rPr lang="en-US" sz="2900" kern="1200"/>
            <a:t> </a:t>
          </a:r>
          <a:r>
            <a:rPr lang="en-US" sz="2900" kern="1200" err="1"/>
            <a:t>và</a:t>
          </a:r>
          <a:r>
            <a:rPr lang="en-US" sz="2900" kern="1200"/>
            <a:t> </a:t>
          </a:r>
          <a:r>
            <a:rPr lang="en-US" sz="2900" kern="1200" err="1"/>
            <a:t>được</a:t>
          </a:r>
          <a:r>
            <a:rPr lang="en-US" sz="2900" kern="1200"/>
            <a:t> </a:t>
          </a:r>
          <a:r>
            <a:rPr lang="en-US" sz="2900" kern="1200" err="1"/>
            <a:t>sử</a:t>
          </a:r>
          <a:r>
            <a:rPr lang="en-US" sz="2900" kern="1200"/>
            <a:t> </a:t>
          </a:r>
          <a:r>
            <a:rPr lang="en-US" sz="2900" kern="1200" err="1"/>
            <a:t>dụng</a:t>
          </a:r>
          <a:r>
            <a:rPr lang="en-US" sz="2900" kern="1200"/>
            <a:t> </a:t>
          </a:r>
          <a:r>
            <a:rPr lang="en-US" sz="2900" kern="1200" err="1"/>
            <a:t>phổ</a:t>
          </a:r>
          <a:r>
            <a:rPr lang="en-US" sz="2900" kern="1200"/>
            <a:t> </a:t>
          </a:r>
          <a:r>
            <a:rPr lang="en-US" sz="2900" kern="1200" err="1"/>
            <a:t>biến</a:t>
          </a:r>
          <a:r>
            <a:rPr lang="en-US" sz="2900" kern="1200"/>
            <a:t> </a:t>
          </a:r>
          <a:r>
            <a:rPr lang="en-US" sz="2900" kern="1200" err="1"/>
            <a:t>nhất</a:t>
          </a:r>
          <a:r>
            <a:rPr lang="en-US" sz="2900" kern="1200"/>
            <a:t>. </a:t>
          </a:r>
        </a:p>
      </dsp:txBody>
      <dsp:txXfrm>
        <a:off x="74535" y="581977"/>
        <a:ext cx="5026314" cy="1377780"/>
      </dsp:txXfrm>
    </dsp:sp>
    <dsp:sp modelId="{ACA209A6-C901-4C00-9DB6-70D9AC2B5F89}">
      <dsp:nvSpPr>
        <dsp:cNvPr id="0" name=""/>
        <dsp:cNvSpPr/>
      </dsp:nvSpPr>
      <dsp:spPr>
        <a:xfrm>
          <a:off x="0" y="2117813"/>
          <a:ext cx="5175384" cy="1526850"/>
        </a:xfrm>
        <a:prstGeom prst="roundRect">
          <a:avLst/>
        </a:prstGeom>
        <a:solidFill>
          <a:schemeClr val="accent2">
            <a:hueOff val="-9828597"/>
            <a:satOff val="-5713"/>
            <a:lumOff val="4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Nó cho phép bạn sử dụng state trong các functional components của React.</a:t>
          </a:r>
        </a:p>
      </dsp:txBody>
      <dsp:txXfrm>
        <a:off x="74535" y="2192348"/>
        <a:ext cx="5026314" cy="1377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2BD87-DC25-48F0-A388-7151B10AD7AC}">
      <dsp:nvSpPr>
        <dsp:cNvPr id="0" name=""/>
        <dsp:cNvSpPr/>
      </dsp:nvSpPr>
      <dsp:spPr>
        <a:xfrm>
          <a:off x="0" y="1195740"/>
          <a:ext cx="7717500" cy="1024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BA2BE-39C8-43EB-9F15-A6EC66CE03E1}">
      <dsp:nvSpPr>
        <dsp:cNvPr id="0" name=""/>
        <dsp:cNvSpPr/>
      </dsp:nvSpPr>
      <dsp:spPr>
        <a:xfrm>
          <a:off x="310038" y="1426347"/>
          <a:ext cx="563706" cy="563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FD0973-112A-4463-BDD8-6ECB365DEBC2}">
      <dsp:nvSpPr>
        <dsp:cNvPr id="0" name=""/>
        <dsp:cNvSpPr/>
      </dsp:nvSpPr>
      <dsp:spPr>
        <a:xfrm>
          <a:off x="1183782" y="1195740"/>
          <a:ext cx="3472875"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1111250">
            <a:lnSpc>
              <a:spcPct val="90000"/>
            </a:lnSpc>
            <a:spcBef>
              <a:spcPct val="0"/>
            </a:spcBef>
            <a:spcAft>
              <a:spcPct val="35000"/>
            </a:spcAft>
            <a:buNone/>
          </a:pPr>
          <a:r>
            <a:rPr lang="en-US" sz="2500" b="0" i="0" kern="1200"/>
            <a:t>Cú pháp của useState như sau:</a:t>
          </a:r>
          <a:endParaRPr lang="en-US" sz="2500" kern="1200"/>
        </a:p>
      </dsp:txBody>
      <dsp:txXfrm>
        <a:off x="1183782" y="1195740"/>
        <a:ext cx="3472875" cy="1024920"/>
      </dsp:txXfrm>
    </dsp:sp>
    <dsp:sp modelId="{F1946BEA-A8AC-45D7-92FB-E450A93C8110}">
      <dsp:nvSpPr>
        <dsp:cNvPr id="0" name=""/>
        <dsp:cNvSpPr/>
      </dsp:nvSpPr>
      <dsp:spPr>
        <a:xfrm>
          <a:off x="4656657" y="1195740"/>
          <a:ext cx="3060842"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800100">
            <a:lnSpc>
              <a:spcPct val="90000"/>
            </a:lnSpc>
            <a:spcBef>
              <a:spcPct val="0"/>
            </a:spcBef>
            <a:spcAft>
              <a:spcPct val="35000"/>
            </a:spcAft>
            <a:buNone/>
          </a:pPr>
          <a:r>
            <a:rPr lang="en-US" sz="1800" b="0" i="0" kern="1200"/>
            <a:t>const [state, setState] = useState(initialState);</a:t>
          </a:r>
          <a:endParaRPr lang="en-US" sz="1800" kern="1200"/>
        </a:p>
      </dsp:txBody>
      <dsp:txXfrm>
        <a:off x="4656657" y="1195740"/>
        <a:ext cx="3060842" cy="1024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25C1B-841D-4F4E-845A-7FAF57D48890}">
      <dsp:nvSpPr>
        <dsp:cNvPr id="0" name=""/>
        <dsp:cNvSpPr/>
      </dsp:nvSpPr>
      <dsp:spPr>
        <a:xfrm>
          <a:off x="0" y="1195740"/>
          <a:ext cx="7717500" cy="1024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5E828-5DB8-40B3-80B1-C143F73E82B5}">
      <dsp:nvSpPr>
        <dsp:cNvPr id="0" name=""/>
        <dsp:cNvSpPr/>
      </dsp:nvSpPr>
      <dsp:spPr>
        <a:xfrm>
          <a:off x="310038" y="1426347"/>
          <a:ext cx="563706" cy="563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DEEC9F-C1EB-45B3-A85F-E25BA616A88A}">
      <dsp:nvSpPr>
        <dsp:cNvPr id="0" name=""/>
        <dsp:cNvSpPr/>
      </dsp:nvSpPr>
      <dsp:spPr>
        <a:xfrm>
          <a:off x="1183782" y="1195740"/>
          <a:ext cx="3472875"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1111250">
            <a:lnSpc>
              <a:spcPct val="90000"/>
            </a:lnSpc>
            <a:spcBef>
              <a:spcPct val="0"/>
            </a:spcBef>
            <a:spcAft>
              <a:spcPct val="35000"/>
            </a:spcAft>
            <a:buNone/>
          </a:pPr>
          <a:r>
            <a:rPr lang="en-US" sz="2500" b="0" i="0" kern="1200"/>
            <a:t>Cú pháp của useEffect như sau:</a:t>
          </a:r>
          <a:endParaRPr lang="en-US" sz="2500" kern="1200"/>
        </a:p>
      </dsp:txBody>
      <dsp:txXfrm>
        <a:off x="1183782" y="1195740"/>
        <a:ext cx="3472875" cy="1024920"/>
      </dsp:txXfrm>
    </dsp:sp>
    <dsp:sp modelId="{10E5719D-D8DF-4FD3-8689-5E5DCD410EA8}">
      <dsp:nvSpPr>
        <dsp:cNvPr id="0" name=""/>
        <dsp:cNvSpPr/>
      </dsp:nvSpPr>
      <dsp:spPr>
        <a:xfrm>
          <a:off x="4656657" y="1195740"/>
          <a:ext cx="3060842"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800100">
            <a:lnSpc>
              <a:spcPct val="90000"/>
            </a:lnSpc>
            <a:spcBef>
              <a:spcPct val="0"/>
            </a:spcBef>
            <a:spcAft>
              <a:spcPct val="35000"/>
            </a:spcAft>
            <a:buNone/>
          </a:pPr>
          <a:r>
            <a:rPr lang="en-US" sz="1800" b="0" i="0" kern="1200"/>
            <a:t>useEffect(&lt;function&gt;, [dependencies]);</a:t>
          </a:r>
          <a:endParaRPr lang="en-US" sz="1800" kern="1200"/>
        </a:p>
      </dsp:txBody>
      <dsp:txXfrm>
        <a:off x="4656657" y="1195740"/>
        <a:ext cx="3060842" cy="1024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21E80-7163-42A5-8249-54B048937C8F}">
      <dsp:nvSpPr>
        <dsp:cNvPr id="0" name=""/>
        <dsp:cNvSpPr/>
      </dsp:nvSpPr>
      <dsp:spPr>
        <a:xfrm>
          <a:off x="0" y="1195740"/>
          <a:ext cx="7717500" cy="1024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BFCA5-1A52-4285-A41D-9A06DE1FBC12}">
      <dsp:nvSpPr>
        <dsp:cNvPr id="0" name=""/>
        <dsp:cNvSpPr/>
      </dsp:nvSpPr>
      <dsp:spPr>
        <a:xfrm>
          <a:off x="310038" y="1426347"/>
          <a:ext cx="563706" cy="563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4CC8BC-6979-43C3-A8E2-23A6752F7746}">
      <dsp:nvSpPr>
        <dsp:cNvPr id="0" name=""/>
        <dsp:cNvSpPr/>
      </dsp:nvSpPr>
      <dsp:spPr>
        <a:xfrm>
          <a:off x="1183782" y="1195740"/>
          <a:ext cx="3472875"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1111250">
            <a:lnSpc>
              <a:spcPct val="100000"/>
            </a:lnSpc>
            <a:spcBef>
              <a:spcPct val="0"/>
            </a:spcBef>
            <a:spcAft>
              <a:spcPct val="35000"/>
            </a:spcAft>
            <a:buNone/>
          </a:pPr>
          <a:r>
            <a:rPr lang="en-US" sz="2500" kern="1200" err="1"/>
            <a:t>Cú</a:t>
          </a:r>
          <a:r>
            <a:rPr lang="en-US" sz="2500" kern="1200"/>
            <a:t> </a:t>
          </a:r>
          <a:r>
            <a:rPr lang="en-US" sz="2500" kern="1200" err="1"/>
            <a:t>pháp</a:t>
          </a:r>
          <a:r>
            <a:rPr lang="en-US" sz="2500" kern="1200"/>
            <a:t> </a:t>
          </a:r>
          <a:r>
            <a:rPr lang="en-US" sz="2500" kern="1200" err="1"/>
            <a:t>của</a:t>
          </a:r>
          <a:r>
            <a:rPr lang="en-US" sz="2500" kern="1200"/>
            <a:t> </a:t>
          </a:r>
          <a:r>
            <a:rPr lang="en-US" sz="2500" kern="1200" err="1"/>
            <a:t>useMemo</a:t>
          </a:r>
          <a:r>
            <a:rPr lang="en-US" sz="2500" kern="1200"/>
            <a:t>() </a:t>
          </a:r>
          <a:r>
            <a:rPr lang="en-US" sz="2500" kern="1200" err="1"/>
            <a:t>như</a:t>
          </a:r>
          <a:r>
            <a:rPr lang="en-US" sz="2500" kern="1200"/>
            <a:t> </a:t>
          </a:r>
          <a:r>
            <a:rPr lang="en-US" sz="2500" kern="1200" err="1"/>
            <a:t>sau</a:t>
          </a:r>
          <a:r>
            <a:rPr lang="en-US" sz="2500" kern="1200"/>
            <a:t>:</a:t>
          </a:r>
          <a:endParaRPr lang="en-US" sz="2500" kern="1200">
            <a:latin typeface="Times New Roman" panose="02020603050405020304" pitchFamily="18" charset="0"/>
            <a:ea typeface="Calibri" panose="020F0502020204030204" pitchFamily="34" charset="0"/>
            <a:cs typeface="Times New Roman" panose="02020603050405020304" pitchFamily="18" charset="0"/>
          </a:endParaRPr>
        </a:p>
      </dsp:txBody>
      <dsp:txXfrm>
        <a:off x="1183782" y="1195740"/>
        <a:ext cx="3472875" cy="1024920"/>
      </dsp:txXfrm>
    </dsp:sp>
    <dsp:sp modelId="{8F69E93D-2D17-4874-9013-F743F310B94C}">
      <dsp:nvSpPr>
        <dsp:cNvPr id="0" name=""/>
        <dsp:cNvSpPr/>
      </dsp:nvSpPr>
      <dsp:spPr>
        <a:xfrm>
          <a:off x="4656657" y="1195740"/>
          <a:ext cx="3060842"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666750">
            <a:lnSpc>
              <a:spcPct val="100000"/>
            </a:lnSpc>
            <a:spcBef>
              <a:spcPct val="0"/>
            </a:spcBef>
            <a:spcAft>
              <a:spcPct val="35000"/>
            </a:spcAft>
            <a:buNone/>
          </a:pPr>
          <a:r>
            <a:rPr lang="en-US" sz="1500" kern="1200">
              <a:effectLst/>
              <a:latin typeface="Times New Roman" panose="02020603050405020304" pitchFamily="18" charset="0"/>
              <a:ea typeface="Calibri" panose="020F0502020204030204" pitchFamily="34" charset="0"/>
              <a:cs typeface="Times New Roman" panose="02020603050405020304" pitchFamily="18" charset="0"/>
            </a:rPr>
            <a:t>const </a:t>
          </a:r>
          <a:r>
            <a:rPr lang="en-US" sz="1500" kern="1200" err="1">
              <a:effectLst/>
              <a:latin typeface="Times New Roman" panose="02020603050405020304" pitchFamily="18" charset="0"/>
              <a:ea typeface="Calibri" panose="020F0502020204030204" pitchFamily="34" charset="0"/>
              <a:cs typeface="Times New Roman" panose="02020603050405020304" pitchFamily="18" charset="0"/>
            </a:rPr>
            <a:t>memoizedValue</a:t>
          </a:r>
          <a:r>
            <a:rPr lang="en-US" sz="1500" kern="1200">
              <a:effectLst/>
              <a:latin typeface="Times New Roman" panose="02020603050405020304" pitchFamily="18" charset="0"/>
              <a:ea typeface="Calibri" panose="020F0502020204030204" pitchFamily="34" charset="0"/>
              <a:cs typeface="Times New Roman" panose="02020603050405020304" pitchFamily="18" charset="0"/>
            </a:rPr>
            <a:t> = </a:t>
          </a:r>
          <a:r>
            <a:rPr lang="en-US" sz="1500" kern="1200" err="1">
              <a:effectLst/>
              <a:latin typeface="Times New Roman" panose="02020603050405020304" pitchFamily="18" charset="0"/>
              <a:ea typeface="Calibri" panose="020F0502020204030204" pitchFamily="34" charset="0"/>
              <a:cs typeface="Times New Roman" panose="02020603050405020304" pitchFamily="18" charset="0"/>
            </a:rPr>
            <a:t>useMemo</a:t>
          </a:r>
          <a:r>
            <a:rPr lang="en-US" sz="1500" kern="1200">
              <a:effectLst/>
              <a:latin typeface="Times New Roman" panose="02020603050405020304" pitchFamily="18" charset="0"/>
              <a:ea typeface="Calibri" panose="020F0502020204030204" pitchFamily="34" charset="0"/>
              <a:cs typeface="Times New Roman" panose="02020603050405020304" pitchFamily="18" charset="0"/>
            </a:rPr>
            <a:t>(() =&gt; </a:t>
          </a:r>
          <a:r>
            <a:rPr lang="en-US" sz="1500" kern="1200" err="1">
              <a:effectLst/>
              <a:latin typeface="Times New Roman" panose="02020603050405020304" pitchFamily="18" charset="0"/>
              <a:ea typeface="Calibri" panose="020F0502020204030204" pitchFamily="34" charset="0"/>
              <a:cs typeface="Times New Roman" panose="02020603050405020304" pitchFamily="18" charset="0"/>
            </a:rPr>
            <a:t>computExpensiveValue</a:t>
          </a:r>
          <a:r>
            <a:rPr lang="en-US" sz="1500" kern="1200">
              <a:effectLst/>
              <a:latin typeface="Times New Roman" panose="02020603050405020304" pitchFamily="18" charset="0"/>
              <a:ea typeface="Calibri" panose="020F0502020204030204" pitchFamily="34" charset="0"/>
              <a:cs typeface="Times New Roman" panose="02020603050405020304" pitchFamily="18" charset="0"/>
            </a:rPr>
            <a:t>(a, b), [a, b]);</a:t>
          </a:r>
          <a:endParaRPr lang="en-US" sz="1500" kern="1200"/>
        </a:p>
      </dsp:txBody>
      <dsp:txXfrm>
        <a:off x="4656657" y="1195740"/>
        <a:ext cx="3060842" cy="1024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21E80-7163-42A5-8249-54B048937C8F}">
      <dsp:nvSpPr>
        <dsp:cNvPr id="0" name=""/>
        <dsp:cNvSpPr/>
      </dsp:nvSpPr>
      <dsp:spPr>
        <a:xfrm>
          <a:off x="0" y="1195740"/>
          <a:ext cx="7717500" cy="1024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BFCA5-1A52-4285-A41D-9A06DE1FBC12}">
      <dsp:nvSpPr>
        <dsp:cNvPr id="0" name=""/>
        <dsp:cNvSpPr/>
      </dsp:nvSpPr>
      <dsp:spPr>
        <a:xfrm>
          <a:off x="310038" y="1426347"/>
          <a:ext cx="563706" cy="563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4CC8BC-6979-43C3-A8E2-23A6752F7746}">
      <dsp:nvSpPr>
        <dsp:cNvPr id="0" name=""/>
        <dsp:cNvSpPr/>
      </dsp:nvSpPr>
      <dsp:spPr>
        <a:xfrm>
          <a:off x="1183782" y="1195740"/>
          <a:ext cx="3472875"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1111250">
            <a:lnSpc>
              <a:spcPct val="100000"/>
            </a:lnSpc>
            <a:spcBef>
              <a:spcPct val="0"/>
            </a:spcBef>
            <a:spcAft>
              <a:spcPct val="35000"/>
            </a:spcAft>
            <a:buNone/>
          </a:pPr>
          <a:r>
            <a:rPr lang="en-US" sz="2500" kern="1200" err="1">
              <a:effectLst/>
              <a:latin typeface="Times New Roman" panose="02020603050405020304" pitchFamily="18" charset="0"/>
              <a:ea typeface="Calibri" panose="020F0502020204030204" pitchFamily="34" charset="0"/>
              <a:cs typeface="Times New Roman" panose="02020603050405020304" pitchFamily="18" charset="0"/>
            </a:rPr>
            <a:t>Cú</a:t>
          </a:r>
          <a:r>
            <a:rPr lang="en-US" sz="2500" kern="120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kern="120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2500" kern="120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kern="12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500" kern="120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kern="1200" err="1">
              <a:effectLst/>
              <a:latin typeface="Times New Roman" panose="02020603050405020304" pitchFamily="18" charset="0"/>
              <a:ea typeface="Calibri" panose="020F0502020204030204" pitchFamily="34" charset="0"/>
              <a:cs typeface="Times New Roman" panose="02020603050405020304" pitchFamily="18" charset="0"/>
            </a:rPr>
            <a:t>useCallback</a:t>
          </a:r>
          <a:r>
            <a:rPr lang="en-US" sz="2500" kern="120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kern="120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500" kern="120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kern="120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500" kern="1200">
              <a:effectLst/>
              <a:latin typeface="Times New Roman" panose="02020603050405020304" pitchFamily="18" charset="0"/>
              <a:ea typeface="Calibri" panose="020F0502020204030204" pitchFamily="34" charset="0"/>
              <a:cs typeface="Times New Roman" panose="02020603050405020304" pitchFamily="18" charset="0"/>
            </a:rPr>
            <a:t>:</a:t>
          </a:r>
          <a:endParaRPr lang="en-US" sz="2500" kern="1200">
            <a:latin typeface="Times New Roman" panose="02020603050405020304" pitchFamily="18" charset="0"/>
            <a:ea typeface="Calibri" panose="020F0502020204030204" pitchFamily="34" charset="0"/>
            <a:cs typeface="Times New Roman" panose="02020603050405020304" pitchFamily="18" charset="0"/>
          </a:endParaRPr>
        </a:p>
      </dsp:txBody>
      <dsp:txXfrm>
        <a:off x="1183782" y="1195740"/>
        <a:ext cx="3472875" cy="1024920"/>
      </dsp:txXfrm>
    </dsp:sp>
    <dsp:sp modelId="{8F69E93D-2D17-4874-9013-F743F310B94C}">
      <dsp:nvSpPr>
        <dsp:cNvPr id="0" name=""/>
        <dsp:cNvSpPr/>
      </dsp:nvSpPr>
      <dsp:spPr>
        <a:xfrm>
          <a:off x="4656657" y="1195740"/>
          <a:ext cx="3060842" cy="102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71" tIns="108471" rIns="108471" bIns="108471" numCol="1" spcCol="1270" anchor="ctr" anchorCtr="0">
          <a:noAutofit/>
        </a:bodyPr>
        <a:lstStyle/>
        <a:p>
          <a:pPr marL="0" lvl="0" indent="0" algn="l" defTabSz="800100">
            <a:lnSpc>
              <a:spcPct val="100000"/>
            </a:lnSpc>
            <a:spcBef>
              <a:spcPct val="0"/>
            </a:spcBef>
            <a:spcAft>
              <a:spcPct val="35000"/>
            </a:spcAft>
            <a:buNone/>
          </a:pPr>
          <a:r>
            <a:rPr lang="en-US" sz="1800" kern="1200">
              <a:effectLst/>
              <a:latin typeface="Times New Roman" panose="02020603050405020304" pitchFamily="18" charset="0"/>
              <a:ea typeface="Calibri" panose="020F0502020204030204" pitchFamily="34" charset="0"/>
              <a:cs typeface="Times New Roman" panose="02020603050405020304" pitchFamily="18" charset="0"/>
            </a:rPr>
            <a:t>const </a:t>
          </a:r>
          <a:r>
            <a:rPr lang="en-US" sz="1800" kern="1200" err="1">
              <a:effectLst/>
              <a:latin typeface="Times New Roman" panose="02020603050405020304" pitchFamily="18" charset="0"/>
              <a:ea typeface="Calibri" panose="020F0502020204030204" pitchFamily="34" charset="0"/>
              <a:cs typeface="Times New Roman" panose="02020603050405020304" pitchFamily="18" charset="0"/>
            </a:rPr>
            <a:t>memoizedCallback</a:t>
          </a:r>
          <a:r>
            <a:rPr lang="en-US" sz="1800" kern="120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200" err="1">
              <a:effectLst/>
              <a:latin typeface="Times New Roman" panose="02020603050405020304" pitchFamily="18" charset="0"/>
              <a:ea typeface="Calibri" panose="020F0502020204030204" pitchFamily="34" charset="0"/>
              <a:cs typeface="Times New Roman" panose="02020603050405020304" pitchFamily="18" charset="0"/>
            </a:rPr>
            <a:t>useCallback</a:t>
          </a:r>
          <a:r>
            <a:rPr lang="en-US" sz="1800" kern="1200">
              <a:effectLst/>
              <a:latin typeface="Times New Roman" panose="02020603050405020304" pitchFamily="18" charset="0"/>
              <a:ea typeface="Calibri" panose="020F0502020204030204" pitchFamily="34" charset="0"/>
              <a:cs typeface="Times New Roman" panose="02020603050405020304" pitchFamily="18" charset="0"/>
            </a:rPr>
            <a:t>(callback, dependencies);</a:t>
          </a:r>
          <a:endParaRPr lang="en-US" sz="1800" kern="1200"/>
        </a:p>
      </dsp:txBody>
      <dsp:txXfrm>
        <a:off x="4656657" y="1195740"/>
        <a:ext cx="3060842" cy="1024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800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140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02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3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862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lvl="0" indent="0">
              <a:buNone/>
            </a:pPr>
            <a:r>
              <a:rPr lang="en-US" kern="100">
                <a:effectLst/>
                <a:latin typeface="Times New Roman" panose="02020603050405020304" pitchFamily="18" charset="0"/>
                <a:ea typeface="Calibri" panose="020F0502020204030204" pitchFamily="34" charset="0"/>
                <a:cs typeface="Times New Roman" panose="02020603050405020304" pitchFamily="18" charset="0"/>
              </a:rPr>
              <a:t>Trong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buFont typeface="Symbol" panose="05050102010706020507" pitchFamily="18"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state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a:effectLst/>
                <a:latin typeface="Times New Roman" panose="02020603050405020304" pitchFamily="18" charset="0"/>
                <a:ea typeface="Calibri" panose="020F0502020204030204" pitchFamily="34" charset="0"/>
                <a:cs typeface="Times New Roman" panose="02020603050405020304" pitchFamily="18" charset="0"/>
              </a:rPr>
              <a:t> state. </a:t>
            </a:r>
          </a:p>
          <a:p>
            <a:pPr marL="342900" lvl="0" indent="-342900">
              <a:buFont typeface="Symbol" panose="05050102010706020507" pitchFamily="18" charset="2"/>
              <a:buChar char=""/>
            </a:pPr>
            <a:r>
              <a:rPr lang="en-US" kern="100" err="1">
                <a:effectLst/>
                <a:latin typeface="Times New Roman" panose="02020603050405020304" pitchFamily="18" charset="0"/>
                <a:ea typeface="Calibri" panose="020F0502020204030204" pitchFamily="34" charset="0"/>
                <a:cs typeface="Times New Roman" panose="02020603050405020304" pitchFamily="18" charset="0"/>
              </a:rPr>
              <a:t>setState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a:effectLst/>
                <a:latin typeface="Times New Roman" panose="02020603050405020304" pitchFamily="18" charset="0"/>
                <a:ea typeface="Calibri" panose="020F0502020204030204" pitchFamily="34" charset="0"/>
                <a:cs typeface="Times New Roman" panose="02020603050405020304" pitchFamily="18" charset="0"/>
              </a:rPr>
              <a:t> state. </a:t>
            </a:r>
          </a:p>
          <a:p>
            <a:r>
              <a:rPr lang="en-US" err="1">
                <a:effectLst/>
                <a:latin typeface="Times New Roman" panose="02020603050405020304" pitchFamily="18" charset="0"/>
                <a:ea typeface="Calibri" panose="020F0502020204030204" pitchFamily="34" charset="0"/>
              </a:rPr>
              <a:t>initialState</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là</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giá</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trị</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khởi</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tạo</a:t>
            </a:r>
            <a:r>
              <a:rPr lang="en-US">
                <a:effectLst/>
                <a:latin typeface="Times New Roman" panose="02020603050405020304" pitchFamily="18" charset="0"/>
                <a:ea typeface="Calibri" panose="020F0502020204030204" pitchFamily="34" charset="0"/>
              </a:rPr>
              <a:t> ban </a:t>
            </a:r>
            <a:r>
              <a:rPr lang="en-US" err="1">
                <a:effectLst/>
                <a:latin typeface="Times New Roman" panose="02020603050405020304" pitchFamily="18" charset="0"/>
                <a:ea typeface="Calibri" panose="020F0502020204030204" pitchFamily="34" charset="0"/>
              </a:rPr>
              <a:t>đầu</a:t>
            </a:r>
            <a:r>
              <a:rPr lang="en-US">
                <a:effectLst/>
                <a:latin typeface="Times New Roman" panose="02020603050405020304" pitchFamily="18" charset="0"/>
                <a:ea typeface="Calibri" panose="020F0502020204030204" pitchFamily="34" charset="0"/>
              </a:rPr>
              <a:t> </a:t>
            </a:r>
            <a:r>
              <a:rPr lang="en-US" err="1">
                <a:effectLst/>
                <a:latin typeface="Times New Roman" panose="02020603050405020304" pitchFamily="18" charset="0"/>
                <a:ea typeface="Calibri" panose="020F0502020204030204" pitchFamily="34" charset="0"/>
              </a:rPr>
              <a:t>của</a:t>
            </a:r>
            <a:r>
              <a:rPr lang="en-US">
                <a:effectLst/>
                <a:latin typeface="Times New Roman" panose="02020603050405020304" pitchFamily="18" charset="0"/>
                <a:ea typeface="Calibri" panose="020F0502020204030204" pitchFamily="34" charset="0"/>
              </a:rPr>
              <a:t> state.</a:t>
            </a:r>
            <a:endParaRPr lang="en-US"/>
          </a:p>
          <a:p>
            <a:endParaRPr lang="en-US"/>
          </a:p>
        </p:txBody>
      </p:sp>
      <p:sp>
        <p:nvSpPr>
          <p:cNvPr id="4" name="Chỗ dành sẵn cho Số hiệu Bản chiếu 3"/>
          <p:cNvSpPr>
            <a:spLocks noGrp="1"/>
          </p:cNvSpPr>
          <p:nvPr>
            <p:ph type="sldNum" sz="quarter" idx="5"/>
          </p:nvPr>
        </p:nvSpPr>
        <p:spPr/>
        <p:txBody>
          <a:bodyPr/>
          <a:lstStyle/>
          <a:p>
            <a:fld id="{20780743-3393-42FA-B800-68CD04FD19ED}" type="slidenum">
              <a:rPr lang="en-US" smtClean="0"/>
              <a:t>21</a:t>
            </a:fld>
            <a:endParaRPr lang="en-US"/>
          </a:p>
        </p:txBody>
      </p:sp>
    </p:spTree>
    <p:extLst>
      <p:ext uri="{BB962C8B-B14F-4D97-AF65-F5344CB8AC3E}">
        <p14:creationId xmlns:p14="http://schemas.microsoft.com/office/powerpoint/2010/main" val="3887251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800" err="1">
                <a:effectLst/>
                <a:latin typeface="Times New Roman" panose="02020603050405020304" pitchFamily="18" charset="0"/>
                <a:ea typeface="Calibri" panose="020F0502020204030204" pitchFamily="34" charset="0"/>
              </a:rPr>
              <a:t>Chúng</a:t>
            </a:r>
            <a:r>
              <a:rPr lang="en-US" sz="1800">
                <a:effectLst/>
                <a:latin typeface="Times New Roman" panose="02020603050405020304" pitchFamily="18" charset="0"/>
                <a:ea typeface="Calibri" panose="020F0502020204030204" pitchFamily="34" charset="0"/>
              </a:rPr>
              <a:t> ta </a:t>
            </a:r>
            <a:r>
              <a:rPr lang="en-US" sz="1800" err="1">
                <a:effectLst/>
                <a:latin typeface="Times New Roman" panose="02020603050405020304" pitchFamily="18" charset="0"/>
                <a:ea typeface="Calibri" panose="020F0502020204030204" pitchFamily="34" charset="0"/>
              </a:rPr>
              <a:t>sử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dụng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useState</a:t>
            </a:r>
            <a:r>
              <a:rPr lang="en-US" sz="1800">
                <a:effectLst/>
                <a:latin typeface="Times New Roman" panose="02020603050405020304" pitchFamily="18" charset="0"/>
                <a:ea typeface="Calibri" panose="020F0502020204030204" pitchFamily="34" charset="0"/>
              </a:rPr>
              <a:t> Hook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khởi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tạo</a:t>
            </a:r>
            <a:r>
              <a:rPr lang="en-US" sz="1800">
                <a:effectLst/>
                <a:latin typeface="Times New Roman" panose="02020603050405020304" pitchFamily="18" charset="0"/>
                <a:ea typeface="Calibri" panose="020F0502020204030204" pitchFamily="34" charset="0"/>
              </a:rPr>
              <a:t> state color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trị</a:t>
            </a:r>
            <a:r>
              <a:rPr lang="en-US" sz="1800">
                <a:effectLst/>
                <a:latin typeface="Times New Roman" panose="02020603050405020304" pitchFamily="18" charset="0"/>
                <a:ea typeface="Calibri" panose="020F0502020204030204" pitchFamily="34" charset="0"/>
              </a:rPr>
              <a:t> ban </a:t>
            </a:r>
            <a:r>
              <a:rPr lang="en-US" sz="1800" err="1">
                <a:effectLst/>
                <a:latin typeface="Times New Roman" panose="02020603050405020304" pitchFamily="18" charset="0"/>
                <a:ea typeface="Calibri" panose="020F0502020204030204" pitchFamily="34" charset="0"/>
              </a:rPr>
              <a:t>đầu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'white'. </a:t>
            </a:r>
            <a:r>
              <a:rPr lang="en-US" sz="1800" err="1">
                <a:effectLst/>
                <a:latin typeface="Times New Roman" panose="02020603050405020304" pitchFamily="18" charset="0"/>
                <a:ea typeface="Calibri" panose="020F0502020204030204" pitchFamily="34" charset="0"/>
              </a:rPr>
              <a:t>Mỗi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người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dùng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nút</a:t>
            </a:r>
            <a:r>
              <a:rPr lang="en-US" sz="1800">
                <a:effectLst/>
                <a:latin typeface="Times New Roman" panose="02020603050405020304" pitchFamily="18" charset="0"/>
                <a:ea typeface="Calibri" panose="020F0502020204030204" pitchFamily="34" charset="0"/>
              </a:rPr>
              <a:t> "Change Color", </a:t>
            </a:r>
            <a:r>
              <a:rPr lang="en-US" sz="1800" err="1">
                <a:effectLst/>
                <a:latin typeface="Times New Roman" panose="02020603050405020304" pitchFamily="18" charset="0"/>
                <a:ea typeface="Calibri" panose="020F0502020204030204" pitchFamily="34" charset="0"/>
              </a:rPr>
              <a:t>chúng</a:t>
            </a:r>
            <a:r>
              <a:rPr lang="en-US" sz="1800">
                <a:effectLst/>
                <a:latin typeface="Times New Roman" panose="02020603050405020304" pitchFamily="18" charset="0"/>
                <a:ea typeface="Calibri" panose="020F0502020204030204" pitchFamily="34" charset="0"/>
              </a:rPr>
              <a:t> ta </a:t>
            </a:r>
            <a:r>
              <a:rPr lang="en-US" sz="1800" err="1">
                <a:effectLst/>
                <a:latin typeface="Times New Roman" panose="02020603050405020304" pitchFamily="18" charset="0"/>
                <a:ea typeface="Calibri" panose="020F0502020204030204" pitchFamily="34" charset="0"/>
              </a:rPr>
              <a:t>gọi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changeColor</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thay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đổi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color </a:t>
            </a:r>
            <a:r>
              <a:rPr lang="en-US" sz="1800" err="1">
                <a:effectLst/>
                <a:latin typeface="Times New Roman" panose="02020603050405020304" pitchFamily="18" charset="0"/>
                <a:ea typeface="Calibri" panose="020F0502020204030204" pitchFamily="34" charset="0"/>
              </a:rPr>
              <a:t>thành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lightblue</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nếu</a:t>
            </a:r>
            <a:r>
              <a:rPr lang="en-US" sz="1800">
                <a:effectLst/>
                <a:latin typeface="Times New Roman" panose="02020603050405020304" pitchFamily="18" charset="0"/>
                <a:ea typeface="Calibri" panose="020F0502020204030204" pitchFamily="34" charset="0"/>
              </a:rPr>
              <a:t> color </a:t>
            </a:r>
            <a:r>
              <a:rPr lang="en-US" sz="1800" err="1">
                <a:effectLst/>
                <a:latin typeface="Times New Roman" panose="02020603050405020304" pitchFamily="18" charset="0"/>
                <a:ea typeface="Calibri" panose="020F0502020204030204" pitchFamily="34" charset="0"/>
              </a:rPr>
              <a:t>đang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'white',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Giao </a:t>
            </a:r>
            <a:r>
              <a:rPr lang="en-US" sz="1800" err="1">
                <a:effectLst/>
                <a:latin typeface="Times New Roman" panose="02020603050405020304" pitchFamily="18" charset="0"/>
                <a:ea typeface="Calibri" panose="020F0502020204030204" pitchFamily="34" charset="0"/>
              </a:rPr>
              <a:t>diện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render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thay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đổi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màu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tùy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thuộc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color.</a:t>
            </a:r>
            <a:endParaRPr lang="en-US"/>
          </a:p>
        </p:txBody>
      </p:sp>
      <p:sp>
        <p:nvSpPr>
          <p:cNvPr id="4" name="Chỗ dành sẵn cho Số hiệu Bản chiếu 3"/>
          <p:cNvSpPr>
            <a:spLocks noGrp="1"/>
          </p:cNvSpPr>
          <p:nvPr>
            <p:ph type="sldNum" sz="quarter" idx="5"/>
          </p:nvPr>
        </p:nvSpPr>
        <p:spPr/>
        <p:txBody>
          <a:bodyPr/>
          <a:lstStyle/>
          <a:p>
            <a:fld id="{20780743-3393-42FA-B800-68CD04FD19ED}" type="slidenum">
              <a:rPr lang="en-US" smtClean="0"/>
              <a:t>22</a:t>
            </a:fld>
            <a:endParaRPr lang="en-US"/>
          </a:p>
        </p:txBody>
      </p:sp>
    </p:spTree>
    <p:extLst>
      <p:ext uri="{BB962C8B-B14F-4D97-AF65-F5344CB8AC3E}">
        <p14:creationId xmlns:p14="http://schemas.microsoft.com/office/powerpoint/2010/main" val="3977541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lvl="0" indent="0" algn="just">
              <a:lnSpc>
                <a:spcPct val="150000"/>
              </a:lnSpc>
              <a:buFont typeface="Symbol" panose="05050102010706020507" pitchFamily="18" charset="2"/>
              <a:buNone/>
            </a:pP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side effects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component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render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mảng</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dependencies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200" err="1">
                <a:effectLst/>
                <a:latin typeface="Times New Roman" panose="02020603050405020304" pitchFamily="18" charset="0"/>
                <a:ea typeface="Calibri" panose="020F0502020204030204" pitchFamily="34" charset="0"/>
              </a:rPr>
              <a:t>Mảng</a:t>
            </a:r>
            <a:r>
              <a:rPr lang="en-US" sz="1200">
                <a:effectLst/>
                <a:latin typeface="Times New Roman" panose="02020603050405020304" pitchFamily="18" charset="0"/>
                <a:ea typeface="Calibri" panose="020F0502020204030204" pitchFamily="34" charset="0"/>
              </a:rPr>
              <a:t> dependencies (</a:t>
            </a:r>
            <a:r>
              <a:rPr lang="en-US" sz="1200" err="1">
                <a:effectLst/>
                <a:latin typeface="Times New Roman" panose="02020603050405020304" pitchFamily="18" charset="0"/>
                <a:ea typeface="Calibri" panose="020F0502020204030204" pitchFamily="34" charset="0"/>
              </a:rPr>
              <a:t>không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bắt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buộc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mảng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chứa</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giá</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trị</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khi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trong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số</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chúng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thay</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đổi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hàm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trong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tham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số</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đầu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tiên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sẽ</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gọi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lại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Nếu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muốn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hàm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gọi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lần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duy</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nhất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khi</a:t>
            </a:r>
            <a:r>
              <a:rPr lang="en-US" sz="1200">
                <a:effectLst/>
                <a:latin typeface="Times New Roman" panose="02020603050405020304" pitchFamily="18" charset="0"/>
                <a:ea typeface="Calibri" panose="020F0502020204030204" pitchFamily="34" charset="0"/>
              </a:rPr>
              <a:t> component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render </a:t>
            </a:r>
            <a:r>
              <a:rPr lang="en-US" sz="1200" err="1">
                <a:effectLst/>
                <a:latin typeface="Times New Roman" panose="02020603050405020304" pitchFamily="18" charset="0"/>
                <a:ea typeface="Calibri" panose="020F0502020204030204" pitchFamily="34" charset="0"/>
              </a:rPr>
              <a:t>lần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đầu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tiên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không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muốn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nó</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gọi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lại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sau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mỗi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lần</a:t>
            </a:r>
            <a:r>
              <a:rPr lang="en-US" sz="1200">
                <a:effectLst/>
                <a:latin typeface="Times New Roman" panose="02020603050405020304" pitchFamily="18" charset="0"/>
                <a:ea typeface="Calibri" panose="020F0502020204030204" pitchFamily="34" charset="0"/>
              </a:rPr>
              <a:t> render </a:t>
            </a:r>
            <a:r>
              <a:rPr lang="en-US" sz="1200" err="1">
                <a:effectLst/>
                <a:latin typeface="Times New Roman" panose="02020603050405020304" pitchFamily="18" charset="0"/>
                <a:ea typeface="Calibri" panose="020F0502020204030204" pitchFamily="34" charset="0"/>
              </a:rPr>
              <a:t>tiếp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theo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có</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thể</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truyền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mảng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rỗng</a:t>
            </a:r>
            <a:r>
              <a:rPr lang="en-US" sz="1200">
                <a:effectLst/>
                <a:latin typeface="Times New Roman" panose="02020603050405020304" pitchFamily="18" charset="0"/>
                <a:ea typeface="Calibri" panose="020F0502020204030204" pitchFamily="34" charset="0"/>
              </a:rPr>
              <a:t> [] </a:t>
            </a:r>
            <a:r>
              <a:rPr lang="en-US" sz="1200" err="1">
                <a:effectLst/>
                <a:latin typeface="Times New Roman" panose="02020603050405020304" pitchFamily="18" charset="0"/>
                <a:ea typeface="Calibri" panose="020F0502020204030204" pitchFamily="34" charset="0"/>
              </a:rPr>
              <a:t>vào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tham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số</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này</a:t>
            </a:r>
            <a:r>
              <a:rPr lang="en-US" sz="1200">
                <a:effectLst/>
                <a:latin typeface="Times New Roman" panose="02020603050405020304" pitchFamily="18" charset="0"/>
                <a:ea typeface="Calibri" panose="020F0502020204030204" pitchFamily="34" charset="0"/>
              </a:rPr>
              <a:t>.</a:t>
            </a:r>
            <a:endParaRPr lang="en-US"/>
          </a:p>
          <a:p>
            <a:endParaRPr lang="en-US"/>
          </a:p>
        </p:txBody>
      </p:sp>
      <p:sp>
        <p:nvSpPr>
          <p:cNvPr id="4" name="Chỗ dành sẵn cho Số hiệu Bản chiếu 3"/>
          <p:cNvSpPr>
            <a:spLocks noGrp="1"/>
          </p:cNvSpPr>
          <p:nvPr>
            <p:ph type="sldNum" sz="quarter" idx="5"/>
          </p:nvPr>
        </p:nvSpPr>
        <p:spPr/>
        <p:txBody>
          <a:bodyPr/>
          <a:lstStyle/>
          <a:p>
            <a:fld id="{20780743-3393-42FA-B800-68CD04FD19ED}" type="slidenum">
              <a:rPr lang="en-US" smtClean="0"/>
              <a:t>24</a:t>
            </a:fld>
            <a:endParaRPr lang="en-US"/>
          </a:p>
        </p:txBody>
      </p:sp>
    </p:spTree>
    <p:extLst>
      <p:ext uri="{BB962C8B-B14F-4D97-AF65-F5344CB8AC3E}">
        <p14:creationId xmlns:p14="http://schemas.microsoft.com/office/powerpoint/2010/main" val="831159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800" err="1">
                <a:effectLst/>
                <a:latin typeface="Times New Roman" panose="02020603050405020304" pitchFamily="18" charset="0"/>
                <a:ea typeface="Calibri" panose="020F0502020204030204" pitchFamily="34" charset="0"/>
              </a:rPr>
              <a:t>Chúng</a:t>
            </a:r>
            <a:r>
              <a:rPr lang="en-US" sz="1800">
                <a:effectLst/>
                <a:latin typeface="Times New Roman" panose="02020603050405020304" pitchFamily="18" charset="0"/>
                <a:ea typeface="Calibri" panose="020F0502020204030204" pitchFamily="34" charset="0"/>
              </a:rPr>
              <a:t> ta </a:t>
            </a:r>
            <a:r>
              <a:rPr lang="en-US" sz="1800" err="1">
                <a:effectLst/>
                <a:latin typeface="Times New Roman" panose="02020603050405020304" pitchFamily="18" charset="0"/>
                <a:ea typeface="Calibri" panose="020F0502020204030204" pitchFamily="34" charset="0"/>
              </a:rPr>
              <a:t>sử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dụng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useEffect</a:t>
            </a:r>
            <a:r>
              <a:rPr lang="en-US" sz="1800">
                <a:effectLst/>
                <a:latin typeface="Times New Roman" panose="02020603050405020304" pitchFamily="18" charset="0"/>
                <a:ea typeface="Calibri" panose="020F0502020204030204" pitchFamily="34" charset="0"/>
              </a:rPr>
              <a:t> Hook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lập</a:t>
            </a:r>
            <a:r>
              <a:rPr lang="en-US" sz="1800">
                <a:effectLst/>
                <a:latin typeface="Times New Roman" panose="02020603050405020304" pitchFamily="18" charset="0"/>
                <a:ea typeface="Calibri" panose="020F0502020204030204" pitchFamily="34" charset="0"/>
              </a:rPr>
              <a:t> side effect,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trường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cập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tiêu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Mỗi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component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render </a:t>
            </a:r>
            <a:r>
              <a:rPr lang="en-US" sz="1800" err="1">
                <a:effectLst/>
                <a:latin typeface="Times New Roman" panose="02020603050405020304" pitchFamily="18" charset="0"/>
                <a:ea typeface="Calibri" panose="020F0502020204030204" pitchFamily="34" charset="0"/>
              </a:rPr>
              <a:t>hoặc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giá</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count </a:t>
            </a:r>
            <a:r>
              <a:rPr lang="en-US" sz="1800" err="1">
                <a:effectLst/>
                <a:latin typeface="Times New Roman" panose="02020603050405020304" pitchFamily="18" charset="0"/>
                <a:ea typeface="Calibri" panose="020F0502020204030204" pitchFamily="34" charset="0"/>
              </a:rPr>
              <a:t>thay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đổi</a:t>
            </a:r>
            <a:r>
              <a:rPr lang="en-US" sz="1800">
                <a:effectLst/>
                <a:latin typeface="Times New Roman" panose="02020603050405020304" pitchFamily="18" charset="0"/>
                <a:ea typeface="Calibri" panose="020F0502020204030204" pitchFamily="34" charset="0"/>
              </a:rPr>
              <a:t>, side effect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useEffect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gọi</a:t>
            </a:r>
            <a:r>
              <a:rPr lang="en-US" sz="1800">
                <a:effectLst/>
                <a:latin typeface="Times New Roman" panose="02020603050405020304" pitchFamily="18" charset="0"/>
                <a:ea typeface="Calibri" panose="020F0502020204030204" pitchFamily="34" charset="0"/>
              </a:rPr>
              <a:t>. Trong </a:t>
            </a:r>
            <a:r>
              <a:rPr lang="en-US" sz="1800" err="1">
                <a:effectLst/>
                <a:latin typeface="Times New Roman" panose="02020603050405020304" pitchFamily="18" charset="0"/>
                <a:ea typeface="Calibri" panose="020F0502020204030204" pitchFamily="34" charset="0"/>
              </a:rPr>
              <a:t>trường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tiêu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trang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đặt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hiển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lần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người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dùng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đã</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nhấn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nút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Chúng</a:t>
            </a:r>
            <a:r>
              <a:rPr lang="en-US" sz="1800">
                <a:effectLst/>
                <a:latin typeface="Times New Roman" panose="02020603050405020304" pitchFamily="18" charset="0"/>
                <a:ea typeface="Calibri" panose="020F0502020204030204" pitchFamily="34" charset="0"/>
              </a:rPr>
              <a:t> ta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kỳ</a:t>
            </a:r>
            <a:r>
              <a:rPr lang="en-US" sz="1800">
                <a:effectLst/>
                <a:latin typeface="Times New Roman" panose="02020603050405020304" pitchFamily="18" charset="0"/>
                <a:ea typeface="Calibri" panose="020F0502020204030204" pitchFamily="34" charset="0"/>
              </a:rPr>
              <a:t> dependencies </a:t>
            </a:r>
            <a:r>
              <a:rPr lang="en-US" sz="1800" err="1">
                <a:effectLst/>
                <a:latin typeface="Times New Roman" panose="02020603050405020304" pitchFamily="18" charset="0"/>
                <a:ea typeface="Calibri" panose="020F0502020204030204" pitchFamily="34" charset="0"/>
              </a:rPr>
              <a:t>nào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mảng</a:t>
            </a:r>
            <a:r>
              <a:rPr lang="en-US" sz="1800">
                <a:effectLst/>
                <a:latin typeface="Times New Roman" panose="02020603050405020304" pitchFamily="18" charset="0"/>
                <a:ea typeface="Calibri" panose="020F0502020204030204" pitchFamily="34" charset="0"/>
              </a:rPr>
              <a:t> dependencies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useEffect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nghĩa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là</a:t>
            </a:r>
            <a:r>
              <a:rPr lang="en-US" sz="1800">
                <a:effectLst/>
                <a:latin typeface="Times New Roman" panose="02020603050405020304" pitchFamily="18" charset="0"/>
                <a:ea typeface="Calibri" panose="020F0502020204030204" pitchFamily="34" charset="0"/>
              </a:rPr>
              <a:t> side effect </a:t>
            </a:r>
            <a:r>
              <a:rPr lang="en-US" sz="1800" err="1">
                <a:effectLst/>
                <a:latin typeface="Times New Roman" panose="02020603050405020304" pitchFamily="18" charset="0"/>
                <a:ea typeface="Calibri" panose="020F0502020204030204" pitchFamily="34" charset="0"/>
              </a:rPr>
              <a:t>sẽ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gọi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mỗi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component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render </a:t>
            </a:r>
            <a:r>
              <a:rPr lang="en-US" sz="1800" err="1">
                <a:effectLst/>
                <a:latin typeface="Times New Roman" panose="02020603050405020304" pitchFamily="18" charset="0"/>
                <a:ea typeface="Calibri" panose="020F0502020204030204" pitchFamily="34" charset="0"/>
              </a:rPr>
              <a:t>hoặc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cập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nhật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Nếu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side effect </a:t>
            </a:r>
            <a:r>
              <a:rPr lang="en-US" sz="1800" err="1">
                <a:effectLst/>
                <a:latin typeface="Times New Roman" panose="02020603050405020304" pitchFamily="18" charset="0"/>
                <a:ea typeface="Calibri" panose="020F0502020204030204" pitchFamily="34" charset="0"/>
              </a:rPr>
              <a:t>chỉ</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gọi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count </a:t>
            </a:r>
            <a:r>
              <a:rPr lang="en-US" sz="1800" err="1">
                <a:effectLst/>
                <a:latin typeface="Times New Roman" panose="02020603050405020304" pitchFamily="18" charset="0"/>
                <a:ea typeface="Calibri" panose="020F0502020204030204" pitchFamily="34" charset="0"/>
              </a:rPr>
              <a:t>thay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đổi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count </a:t>
            </a:r>
            <a:r>
              <a:rPr lang="en-US" sz="1800" err="1">
                <a:effectLst/>
                <a:latin typeface="Times New Roman" panose="02020603050405020304" pitchFamily="18" charset="0"/>
                <a:ea typeface="Calibri" panose="020F0502020204030204" pitchFamily="34" charset="0"/>
              </a:rPr>
              <a:t>vào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mảng</a:t>
            </a:r>
            <a:r>
              <a:rPr lang="en-US" sz="1800">
                <a:effectLst/>
                <a:latin typeface="Times New Roman" panose="02020603050405020304" pitchFamily="18" charset="0"/>
                <a:ea typeface="Calibri" panose="020F0502020204030204" pitchFamily="34" charset="0"/>
              </a:rPr>
              <a:t> dependencies </a:t>
            </a:r>
            <a:r>
              <a:rPr lang="en-US" sz="1800" err="1">
                <a:effectLst/>
                <a:latin typeface="Times New Roman" panose="02020603050405020304" pitchFamily="18" charset="0"/>
                <a:ea typeface="Calibri" panose="020F0502020204030204" pitchFamily="34" charset="0"/>
              </a:rPr>
              <a:t>như</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sau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useEffect</a:t>
            </a:r>
            <a:r>
              <a:rPr lang="en-US" sz="1800">
                <a:effectLst/>
                <a:latin typeface="Times New Roman" panose="02020603050405020304" pitchFamily="18" charset="0"/>
                <a:ea typeface="Calibri" panose="020F0502020204030204" pitchFamily="34" charset="0"/>
              </a:rPr>
              <a:t>(() =&gt; {...}, [count]).</a:t>
            </a:r>
            <a:endParaRPr lang="en-US"/>
          </a:p>
        </p:txBody>
      </p:sp>
      <p:sp>
        <p:nvSpPr>
          <p:cNvPr id="4" name="Chỗ dành sẵn cho Số hiệu Bản chiếu 3"/>
          <p:cNvSpPr>
            <a:spLocks noGrp="1"/>
          </p:cNvSpPr>
          <p:nvPr>
            <p:ph type="sldNum" sz="quarter" idx="5"/>
          </p:nvPr>
        </p:nvSpPr>
        <p:spPr/>
        <p:txBody>
          <a:bodyPr/>
          <a:lstStyle/>
          <a:p>
            <a:fld id="{20780743-3393-42FA-B800-68CD04FD19ED}" type="slidenum">
              <a:rPr lang="en-US" smtClean="0"/>
              <a:t>25</a:t>
            </a:fld>
            <a:endParaRPr lang="en-US"/>
          </a:p>
        </p:txBody>
      </p:sp>
    </p:spTree>
    <p:extLst>
      <p:ext uri="{BB962C8B-B14F-4D97-AF65-F5344CB8AC3E}">
        <p14:creationId xmlns:p14="http://schemas.microsoft.com/office/powerpoint/2010/main" val="1234601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computeExpensiveValue</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muốn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 b]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mảng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dependencies.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Nếu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bất</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mảng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computeExpensiveValue</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sẽ</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quả</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mới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trả</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về</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5738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Trong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chúng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ta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useMemo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tổng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b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mỗi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hoặc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b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chỉ</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xảy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ra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sự</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hoặc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b,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result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lưu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giữ</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component render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những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liên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quan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giúp</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cải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thiện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hiệu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suất</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54473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en-US"/>
          </a:p>
        </p:txBody>
      </p:sp>
    </p:spTree>
    <p:extLst>
      <p:ext uri="{BB962C8B-B14F-4D97-AF65-F5344CB8AC3E}">
        <p14:creationId xmlns:p14="http://schemas.microsoft.com/office/powerpoint/2010/main" val="3870701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Ở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chúng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ta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useCallback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bọc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chỉ</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count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nghĩa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dependencies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đảm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bảo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rằng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callback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component render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mỗi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67721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Ở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chúng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ta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useCallback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bọc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chỉ</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count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nghĩa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dependencies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đảm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bảo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rằng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callback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component render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mỗi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290824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Ở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chúng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ta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useCallback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bọc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chỉ</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count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nghĩa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dependencies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đảm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bảo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rằng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callback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component render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mỗi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7442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Ở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chúng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ta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useCallback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bọc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handleClick</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chỉ</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count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nghĩa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dependencies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này</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đảm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bảo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rằng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hàm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callback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làm</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component render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lại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mỗi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khi</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err="1">
                <a:effectLst/>
                <a:latin typeface="Times New Roman" panose="02020603050405020304" pitchFamily="18" charset="0"/>
                <a:ea typeface="Aptos" panose="020B0004020202020204" pitchFamily="34" charset="0"/>
                <a:cs typeface="Times New Roman" panose="02020603050405020304" pitchFamily="18" charset="0"/>
              </a:rPr>
              <a:t>truyền</a:t>
            </a:r>
            <a:r>
              <a:rPr lang="en-US" sz="1800" kern="10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456504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84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22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7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54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85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 y="-11375"/>
            <a:ext cx="1087529" cy="5166300"/>
            <a:chOff x="-2" y="-11375"/>
            <a:chExt cx="1087529" cy="5166300"/>
          </a:xfrm>
        </p:grpSpPr>
        <p:sp>
          <p:nvSpPr>
            <p:cNvPr id="10" name="Google Shape;10;p2"/>
            <p:cNvSpPr/>
            <p:nvPr/>
          </p:nvSpPr>
          <p:spPr>
            <a:xfrm>
              <a:off x="137583" y="-11375"/>
              <a:ext cx="949943"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 y="-11375"/>
              <a:ext cx="179700" cy="516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1803400" y="1112875"/>
            <a:ext cx="6441000" cy="20313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1803392" y="3696667"/>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16"/>
          <p:cNvSpPr txBox="1">
            <a:spLocks noGrp="1"/>
          </p:cNvSpPr>
          <p:nvPr>
            <p:ph type="body" idx="1"/>
          </p:nvPr>
        </p:nvSpPr>
        <p:spPr>
          <a:xfrm>
            <a:off x="720000" y="1215750"/>
            <a:ext cx="7704000" cy="1153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atin typeface="IBM Plex Sans"/>
                <a:ea typeface="IBM Plex Sans"/>
                <a:cs typeface="IBM Plex Sans"/>
                <a:sym typeface="IBM Plex Sans"/>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0" name="Google Shape;80;p16"/>
          <p:cNvSpPr/>
          <p:nvPr/>
        </p:nvSpPr>
        <p:spPr>
          <a:xfrm rot="-5400000">
            <a:off x="3886208" y="546003"/>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_AND_BODY_1_1">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7"/>
          <p:cNvSpPr txBox="1">
            <a:spLocks noGrp="1"/>
          </p:cNvSpPr>
          <p:nvPr>
            <p:ph type="body" idx="1"/>
          </p:nvPr>
        </p:nvSpPr>
        <p:spPr>
          <a:xfrm>
            <a:off x="720000" y="1215750"/>
            <a:ext cx="7704000" cy="271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atin typeface="IBM Plex Sans"/>
                <a:ea typeface="IBM Plex Sans"/>
                <a:cs typeface="IBM Plex Sans"/>
                <a:sym typeface="IBM Plex Sans"/>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4" name="Google Shape;84;p17"/>
          <p:cNvSpPr/>
          <p:nvPr/>
        </p:nvSpPr>
        <p:spPr>
          <a:xfrm rot="-5400000">
            <a:off x="3886208" y="546003"/>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30"/>
        <p:cNvGrpSpPr/>
        <p:nvPr/>
      </p:nvGrpSpPr>
      <p:grpSpPr>
        <a:xfrm>
          <a:off x="0" y="0"/>
          <a:ext cx="0" cy="0"/>
          <a:chOff x="0" y="0"/>
          <a:chExt cx="0" cy="0"/>
        </a:xfrm>
      </p:grpSpPr>
      <p:sp>
        <p:nvSpPr>
          <p:cNvPr id="131" name="Google Shape;131;p22"/>
          <p:cNvSpPr/>
          <p:nvPr/>
        </p:nvSpPr>
        <p:spPr>
          <a:xfrm rot="-5400000">
            <a:off x="3886208" y="553278"/>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rot="5400000">
            <a:off x="3886208" y="-4562097"/>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txBox="1">
            <a:spLocks noGrp="1"/>
          </p:cNvSpPr>
          <p:nvPr>
            <p:ph type="title"/>
          </p:nvPr>
        </p:nvSpPr>
        <p:spPr>
          <a:xfrm>
            <a:off x="2347938" y="9972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2"/>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22"/>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Public Sans"/>
                <a:ea typeface="Public Sans"/>
                <a:cs typeface="Public Sans"/>
                <a:sym typeface="Public Sans"/>
              </a:rPr>
              <a:t>CREDITS:</a:t>
            </a:r>
            <a:r>
              <a:rPr lang="en" sz="1200">
                <a:solidFill>
                  <a:schemeClr val="dk1"/>
                </a:solidFill>
                <a:latin typeface="Public Sans"/>
                <a:ea typeface="Public Sans"/>
                <a:cs typeface="Public Sans"/>
                <a:sym typeface="Public Sans"/>
              </a:rPr>
              <a:t> This presentation template was created by </a:t>
            </a:r>
            <a:r>
              <a:rPr lang="en" sz="1200" b="1" u="sng">
                <a:solidFill>
                  <a:schemeClr val="dk1"/>
                </a:solidFill>
                <a:latin typeface="Public Sans"/>
                <a:ea typeface="Public Sans"/>
                <a:cs typeface="Public Sans"/>
                <a:sym typeface="Public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Public Sans"/>
                <a:ea typeface="Public Sans"/>
                <a:cs typeface="Public Sans"/>
                <a:sym typeface="Public Sans"/>
              </a:rPr>
              <a:t>, and includes icons by </a:t>
            </a:r>
            <a:r>
              <a:rPr lang="en" sz="1200" b="1" u="sng">
                <a:solidFill>
                  <a:schemeClr val="dk1"/>
                </a:solidFill>
                <a:latin typeface="Public Sans"/>
                <a:ea typeface="Public Sans"/>
                <a:cs typeface="Public Sans"/>
                <a:sym typeface="Public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Public Sans"/>
                <a:ea typeface="Public Sans"/>
                <a:cs typeface="Public Sans"/>
                <a:sym typeface="Public Sans"/>
              </a:rPr>
              <a:t>, and infographics &amp; images by </a:t>
            </a:r>
            <a:r>
              <a:rPr lang="en" sz="1200" b="1" u="sng">
                <a:solidFill>
                  <a:schemeClr val="dk1"/>
                </a:solid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Public Sans"/>
                <a:ea typeface="Public Sans"/>
                <a:cs typeface="Public Sans"/>
                <a:sym typeface="Public Sans"/>
              </a:rPr>
              <a:t> </a:t>
            </a:r>
            <a:endParaRPr sz="1200" b="1" u="sng">
              <a:solidFill>
                <a:schemeClr val="dk1"/>
              </a:solidFill>
              <a:latin typeface="Public Sans"/>
              <a:ea typeface="Public Sans"/>
              <a:cs typeface="Public Sans"/>
              <a:sym typeface="Public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6"/>
        <p:cNvGrpSpPr/>
        <p:nvPr/>
      </p:nvGrpSpPr>
      <p:grpSpPr>
        <a:xfrm>
          <a:off x="0" y="0"/>
          <a:ext cx="0" cy="0"/>
          <a:chOff x="0" y="0"/>
          <a:chExt cx="0" cy="0"/>
        </a:xfrm>
      </p:grpSpPr>
      <p:sp>
        <p:nvSpPr>
          <p:cNvPr id="137" name="Google Shape;137;p23"/>
          <p:cNvSpPr/>
          <p:nvPr/>
        </p:nvSpPr>
        <p:spPr>
          <a:xfrm flipH="1">
            <a:off x="839041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6"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23"/>
          <p:cNvGrpSpPr/>
          <p:nvPr/>
        </p:nvGrpSpPr>
        <p:grpSpPr>
          <a:xfrm>
            <a:off x="305977" y="220354"/>
            <a:ext cx="596705" cy="897539"/>
            <a:chOff x="3309056" y="3100878"/>
            <a:chExt cx="265805" cy="399795"/>
          </a:xfrm>
        </p:grpSpPr>
        <p:sp>
          <p:nvSpPr>
            <p:cNvPr id="140" name="Google Shape;140;p23"/>
            <p:cNvSpPr/>
            <p:nvPr/>
          </p:nvSpPr>
          <p:spPr>
            <a:xfrm>
              <a:off x="3309056" y="3100878"/>
              <a:ext cx="265750" cy="399725"/>
            </a:xfrm>
            <a:custGeom>
              <a:avLst/>
              <a:gdLst/>
              <a:ahLst/>
              <a:cxnLst/>
              <a:rect l="l" t="t" r="r" b="b"/>
              <a:pathLst>
                <a:path w="10630" h="15989" extrusionOk="0">
                  <a:moveTo>
                    <a:pt x="5633" y="1772"/>
                  </a:moveTo>
                  <a:lnTo>
                    <a:pt x="5633" y="1817"/>
                  </a:lnTo>
                  <a:lnTo>
                    <a:pt x="5679" y="1863"/>
                  </a:lnTo>
                  <a:lnTo>
                    <a:pt x="5724" y="1908"/>
                  </a:lnTo>
                  <a:lnTo>
                    <a:pt x="5860" y="1999"/>
                  </a:lnTo>
                  <a:lnTo>
                    <a:pt x="7132" y="1999"/>
                  </a:lnTo>
                  <a:lnTo>
                    <a:pt x="7132" y="3680"/>
                  </a:lnTo>
                  <a:lnTo>
                    <a:pt x="3498" y="3680"/>
                  </a:lnTo>
                  <a:lnTo>
                    <a:pt x="3498" y="1999"/>
                  </a:lnTo>
                  <a:lnTo>
                    <a:pt x="4770" y="1999"/>
                  </a:lnTo>
                  <a:lnTo>
                    <a:pt x="4861" y="1954"/>
                  </a:lnTo>
                  <a:lnTo>
                    <a:pt x="4952" y="1908"/>
                  </a:lnTo>
                  <a:lnTo>
                    <a:pt x="4997" y="1817"/>
                  </a:lnTo>
                  <a:lnTo>
                    <a:pt x="5043" y="1772"/>
                  </a:lnTo>
                  <a:close/>
                  <a:moveTo>
                    <a:pt x="3271" y="0"/>
                  </a:moveTo>
                  <a:lnTo>
                    <a:pt x="3180" y="46"/>
                  </a:lnTo>
                  <a:lnTo>
                    <a:pt x="3135" y="91"/>
                  </a:lnTo>
                  <a:lnTo>
                    <a:pt x="1636" y="1590"/>
                  </a:lnTo>
                  <a:lnTo>
                    <a:pt x="1591" y="1636"/>
                  </a:lnTo>
                  <a:lnTo>
                    <a:pt x="1545" y="1726"/>
                  </a:lnTo>
                  <a:lnTo>
                    <a:pt x="1545" y="3680"/>
                  </a:lnTo>
                  <a:lnTo>
                    <a:pt x="137" y="3680"/>
                  </a:lnTo>
                  <a:lnTo>
                    <a:pt x="92" y="3725"/>
                  </a:lnTo>
                  <a:lnTo>
                    <a:pt x="46" y="3816"/>
                  </a:lnTo>
                  <a:lnTo>
                    <a:pt x="1" y="3907"/>
                  </a:lnTo>
                  <a:lnTo>
                    <a:pt x="1" y="12991"/>
                  </a:lnTo>
                  <a:lnTo>
                    <a:pt x="46" y="13082"/>
                  </a:lnTo>
                  <a:lnTo>
                    <a:pt x="92" y="13173"/>
                  </a:lnTo>
                  <a:lnTo>
                    <a:pt x="182" y="13218"/>
                  </a:lnTo>
                  <a:lnTo>
                    <a:pt x="273" y="13218"/>
                  </a:lnTo>
                  <a:lnTo>
                    <a:pt x="273" y="13854"/>
                  </a:lnTo>
                  <a:lnTo>
                    <a:pt x="182" y="13854"/>
                  </a:lnTo>
                  <a:lnTo>
                    <a:pt x="137" y="13900"/>
                  </a:lnTo>
                  <a:lnTo>
                    <a:pt x="46" y="13945"/>
                  </a:lnTo>
                  <a:lnTo>
                    <a:pt x="1" y="14081"/>
                  </a:lnTo>
                  <a:lnTo>
                    <a:pt x="1" y="14672"/>
                  </a:lnTo>
                  <a:lnTo>
                    <a:pt x="46" y="14944"/>
                  </a:lnTo>
                  <a:lnTo>
                    <a:pt x="92" y="15171"/>
                  </a:lnTo>
                  <a:lnTo>
                    <a:pt x="228" y="15398"/>
                  </a:lnTo>
                  <a:lnTo>
                    <a:pt x="410" y="15580"/>
                  </a:lnTo>
                  <a:lnTo>
                    <a:pt x="591" y="15762"/>
                  </a:lnTo>
                  <a:lnTo>
                    <a:pt x="818" y="15898"/>
                  </a:lnTo>
                  <a:lnTo>
                    <a:pt x="1045" y="15944"/>
                  </a:lnTo>
                  <a:lnTo>
                    <a:pt x="1318" y="15989"/>
                  </a:lnTo>
                  <a:lnTo>
                    <a:pt x="9312" y="15989"/>
                  </a:lnTo>
                  <a:lnTo>
                    <a:pt x="9585" y="15944"/>
                  </a:lnTo>
                  <a:lnTo>
                    <a:pt x="9812" y="15898"/>
                  </a:lnTo>
                  <a:lnTo>
                    <a:pt x="10039" y="15762"/>
                  </a:lnTo>
                  <a:lnTo>
                    <a:pt x="10221" y="15580"/>
                  </a:lnTo>
                  <a:lnTo>
                    <a:pt x="10402" y="15398"/>
                  </a:lnTo>
                  <a:lnTo>
                    <a:pt x="10539" y="15171"/>
                  </a:lnTo>
                  <a:lnTo>
                    <a:pt x="10584" y="14944"/>
                  </a:lnTo>
                  <a:lnTo>
                    <a:pt x="10630" y="14672"/>
                  </a:lnTo>
                  <a:lnTo>
                    <a:pt x="10630" y="6178"/>
                  </a:lnTo>
                  <a:lnTo>
                    <a:pt x="10584" y="6087"/>
                  </a:lnTo>
                  <a:lnTo>
                    <a:pt x="10539" y="5996"/>
                  </a:lnTo>
                  <a:lnTo>
                    <a:pt x="10493" y="5951"/>
                  </a:lnTo>
                  <a:lnTo>
                    <a:pt x="10402" y="5951"/>
                  </a:lnTo>
                  <a:lnTo>
                    <a:pt x="10402" y="5315"/>
                  </a:lnTo>
                  <a:lnTo>
                    <a:pt x="10493" y="5315"/>
                  </a:lnTo>
                  <a:lnTo>
                    <a:pt x="10584" y="5224"/>
                  </a:lnTo>
                  <a:lnTo>
                    <a:pt x="10630" y="5088"/>
                  </a:lnTo>
                  <a:lnTo>
                    <a:pt x="10630" y="3907"/>
                  </a:lnTo>
                  <a:lnTo>
                    <a:pt x="10584" y="3816"/>
                  </a:lnTo>
                  <a:lnTo>
                    <a:pt x="10539" y="3725"/>
                  </a:lnTo>
                  <a:lnTo>
                    <a:pt x="10493" y="3680"/>
                  </a:lnTo>
                  <a:lnTo>
                    <a:pt x="9085" y="3680"/>
                  </a:lnTo>
                  <a:lnTo>
                    <a:pt x="9085" y="1726"/>
                  </a:lnTo>
                  <a:lnTo>
                    <a:pt x="9085" y="1636"/>
                  </a:lnTo>
                  <a:lnTo>
                    <a:pt x="9040" y="1590"/>
                  </a:lnTo>
                  <a:lnTo>
                    <a:pt x="7541" y="91"/>
                  </a:lnTo>
                  <a:lnTo>
                    <a:pt x="7495" y="46"/>
                  </a:lnTo>
                  <a:lnTo>
                    <a:pt x="7405"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3386310" y="3107724"/>
              <a:ext cx="111333" cy="37514"/>
            </a:xfrm>
            <a:custGeom>
              <a:avLst/>
              <a:gdLst/>
              <a:ahLst/>
              <a:cxnLst/>
              <a:rect l="l" t="t" r="r" b="b"/>
              <a:pathLst>
                <a:path w="4425" h="1491" extrusionOk="0">
                  <a:moveTo>
                    <a:pt x="4289" y="1"/>
                  </a:moveTo>
                  <a:lnTo>
                    <a:pt x="4424" y="1490"/>
                  </a:lnTo>
                  <a:lnTo>
                    <a:pt x="1" y="1490"/>
                  </a:lnTo>
                  <a:lnTo>
                    <a:pt x="181" y="1"/>
                  </a:lnTo>
                  <a:lnTo>
                    <a:pt x="4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3353376" y="3107724"/>
              <a:ext cx="37514" cy="94275"/>
            </a:xfrm>
            <a:custGeom>
              <a:avLst/>
              <a:gdLst/>
              <a:ahLst/>
              <a:cxnLst/>
              <a:rect l="l" t="t" r="r" b="b"/>
              <a:pathLst>
                <a:path w="1491" h="3747" extrusionOk="0">
                  <a:moveTo>
                    <a:pt x="1490" y="3747"/>
                  </a:moveTo>
                  <a:lnTo>
                    <a:pt x="1" y="3747"/>
                  </a:lnTo>
                  <a:lnTo>
                    <a:pt x="1" y="1716"/>
                  </a:lnTo>
                  <a:lnTo>
                    <a:pt x="1" y="1716"/>
                  </a:lnTo>
                  <a:lnTo>
                    <a:pt x="46" y="1490"/>
                  </a:lnTo>
                  <a:lnTo>
                    <a:pt x="181" y="1309"/>
                  </a:lnTo>
                  <a:lnTo>
                    <a:pt x="1490" y="1"/>
                  </a:lnTo>
                  <a:lnTo>
                    <a:pt x="1490" y="374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3494194" y="3107724"/>
              <a:ext cx="36356" cy="94275"/>
            </a:xfrm>
            <a:custGeom>
              <a:avLst/>
              <a:gdLst/>
              <a:ahLst/>
              <a:cxnLst/>
              <a:rect l="l" t="t" r="r" b="b"/>
              <a:pathLst>
                <a:path w="1445" h="3747" extrusionOk="0">
                  <a:moveTo>
                    <a:pt x="1445" y="3747"/>
                  </a:moveTo>
                  <a:lnTo>
                    <a:pt x="1" y="3747"/>
                  </a:lnTo>
                  <a:lnTo>
                    <a:pt x="1" y="1"/>
                  </a:lnTo>
                  <a:lnTo>
                    <a:pt x="1310" y="1309"/>
                  </a:lnTo>
                  <a:lnTo>
                    <a:pt x="1310" y="1309"/>
                  </a:lnTo>
                  <a:lnTo>
                    <a:pt x="1445" y="1490"/>
                  </a:lnTo>
                  <a:lnTo>
                    <a:pt x="1445" y="1716"/>
                  </a:lnTo>
                  <a:lnTo>
                    <a:pt x="1445" y="3747"/>
                  </a:lnTo>
                  <a:lnTo>
                    <a:pt x="1445" y="374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3315914" y="3198575"/>
              <a:ext cx="253261" cy="295278"/>
            </a:xfrm>
            <a:custGeom>
              <a:avLst/>
              <a:gdLst/>
              <a:ahLst/>
              <a:cxnLst/>
              <a:rect l="l" t="t" r="r" b="b"/>
              <a:pathLst>
                <a:path w="10066" h="11736" extrusionOk="0">
                  <a:moveTo>
                    <a:pt x="10066" y="226"/>
                  </a:moveTo>
                  <a:lnTo>
                    <a:pt x="10066" y="10697"/>
                  </a:lnTo>
                  <a:lnTo>
                    <a:pt x="10066" y="10697"/>
                  </a:lnTo>
                  <a:lnTo>
                    <a:pt x="10066" y="10923"/>
                  </a:lnTo>
                  <a:lnTo>
                    <a:pt x="9975" y="11104"/>
                  </a:lnTo>
                  <a:lnTo>
                    <a:pt x="9885" y="11284"/>
                  </a:lnTo>
                  <a:lnTo>
                    <a:pt x="9750" y="11419"/>
                  </a:lnTo>
                  <a:lnTo>
                    <a:pt x="9614" y="11555"/>
                  </a:lnTo>
                  <a:lnTo>
                    <a:pt x="9434" y="11690"/>
                  </a:lnTo>
                  <a:lnTo>
                    <a:pt x="9208" y="11735"/>
                  </a:lnTo>
                  <a:lnTo>
                    <a:pt x="9027" y="11735"/>
                  </a:lnTo>
                  <a:lnTo>
                    <a:pt x="1039" y="11735"/>
                  </a:lnTo>
                  <a:lnTo>
                    <a:pt x="1039" y="11735"/>
                  </a:lnTo>
                  <a:lnTo>
                    <a:pt x="813" y="11735"/>
                  </a:lnTo>
                  <a:lnTo>
                    <a:pt x="632" y="11690"/>
                  </a:lnTo>
                  <a:lnTo>
                    <a:pt x="452" y="11555"/>
                  </a:lnTo>
                  <a:lnTo>
                    <a:pt x="316" y="11419"/>
                  </a:lnTo>
                  <a:lnTo>
                    <a:pt x="181" y="11284"/>
                  </a:lnTo>
                  <a:lnTo>
                    <a:pt x="91" y="11104"/>
                  </a:lnTo>
                  <a:lnTo>
                    <a:pt x="0" y="10923"/>
                  </a:lnTo>
                  <a:lnTo>
                    <a:pt x="0" y="10697"/>
                  </a:lnTo>
                  <a:lnTo>
                    <a:pt x="0" y="226"/>
                  </a:lnTo>
                  <a:lnTo>
                    <a:pt x="0" y="226"/>
                  </a:lnTo>
                  <a:lnTo>
                    <a:pt x="0" y="136"/>
                  </a:lnTo>
                  <a:lnTo>
                    <a:pt x="46" y="91"/>
                  </a:lnTo>
                  <a:lnTo>
                    <a:pt x="136" y="0"/>
                  </a:lnTo>
                  <a:lnTo>
                    <a:pt x="226" y="0"/>
                  </a:lnTo>
                  <a:lnTo>
                    <a:pt x="9840" y="0"/>
                  </a:lnTo>
                  <a:lnTo>
                    <a:pt x="9840" y="0"/>
                  </a:lnTo>
                  <a:lnTo>
                    <a:pt x="9930" y="0"/>
                  </a:lnTo>
                  <a:lnTo>
                    <a:pt x="9975" y="91"/>
                  </a:lnTo>
                  <a:lnTo>
                    <a:pt x="10066" y="136"/>
                  </a:lnTo>
                  <a:lnTo>
                    <a:pt x="10066" y="226"/>
                  </a:lnTo>
                  <a:lnTo>
                    <a:pt x="10066" y="2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3317046" y="3198575"/>
              <a:ext cx="252128" cy="295278"/>
            </a:xfrm>
            <a:custGeom>
              <a:avLst/>
              <a:gdLst/>
              <a:ahLst/>
              <a:cxnLst/>
              <a:rect l="l" t="t" r="r" b="b"/>
              <a:pathLst>
                <a:path w="10021" h="11736" extrusionOk="0">
                  <a:moveTo>
                    <a:pt x="10021" y="226"/>
                  </a:moveTo>
                  <a:lnTo>
                    <a:pt x="10021" y="10697"/>
                  </a:lnTo>
                  <a:lnTo>
                    <a:pt x="10021" y="10697"/>
                  </a:lnTo>
                  <a:lnTo>
                    <a:pt x="10021" y="10923"/>
                  </a:lnTo>
                  <a:lnTo>
                    <a:pt x="9930" y="11104"/>
                  </a:lnTo>
                  <a:lnTo>
                    <a:pt x="9840" y="11284"/>
                  </a:lnTo>
                  <a:lnTo>
                    <a:pt x="9705" y="11419"/>
                  </a:lnTo>
                  <a:lnTo>
                    <a:pt x="9569" y="11555"/>
                  </a:lnTo>
                  <a:lnTo>
                    <a:pt x="9389" y="11690"/>
                  </a:lnTo>
                  <a:lnTo>
                    <a:pt x="9163" y="11735"/>
                  </a:lnTo>
                  <a:lnTo>
                    <a:pt x="8982" y="11735"/>
                  </a:lnTo>
                  <a:lnTo>
                    <a:pt x="994" y="11735"/>
                  </a:lnTo>
                  <a:lnTo>
                    <a:pt x="994" y="11735"/>
                  </a:lnTo>
                  <a:lnTo>
                    <a:pt x="813" y="11735"/>
                  </a:lnTo>
                  <a:lnTo>
                    <a:pt x="678" y="11690"/>
                  </a:lnTo>
                  <a:lnTo>
                    <a:pt x="362" y="11555"/>
                  </a:lnTo>
                  <a:lnTo>
                    <a:pt x="136" y="11329"/>
                  </a:lnTo>
                  <a:lnTo>
                    <a:pt x="1" y="11013"/>
                  </a:lnTo>
                  <a:lnTo>
                    <a:pt x="8215" y="11013"/>
                  </a:lnTo>
                  <a:lnTo>
                    <a:pt x="8215" y="11013"/>
                  </a:lnTo>
                  <a:lnTo>
                    <a:pt x="8441" y="10968"/>
                  </a:lnTo>
                  <a:lnTo>
                    <a:pt x="8621" y="10923"/>
                  </a:lnTo>
                  <a:lnTo>
                    <a:pt x="8802" y="10833"/>
                  </a:lnTo>
                  <a:lnTo>
                    <a:pt x="8982" y="10697"/>
                  </a:lnTo>
                  <a:lnTo>
                    <a:pt x="9118" y="10562"/>
                  </a:lnTo>
                  <a:lnTo>
                    <a:pt x="9208" y="10381"/>
                  </a:lnTo>
                  <a:lnTo>
                    <a:pt x="9253" y="10156"/>
                  </a:lnTo>
                  <a:lnTo>
                    <a:pt x="9298" y="9975"/>
                  </a:lnTo>
                  <a:lnTo>
                    <a:pt x="9298" y="0"/>
                  </a:lnTo>
                  <a:lnTo>
                    <a:pt x="9795" y="0"/>
                  </a:lnTo>
                  <a:lnTo>
                    <a:pt x="9795" y="0"/>
                  </a:lnTo>
                  <a:lnTo>
                    <a:pt x="9885" y="0"/>
                  </a:lnTo>
                  <a:lnTo>
                    <a:pt x="9975" y="91"/>
                  </a:lnTo>
                  <a:lnTo>
                    <a:pt x="10021" y="136"/>
                  </a:lnTo>
                  <a:lnTo>
                    <a:pt x="10021" y="226"/>
                  </a:lnTo>
                  <a:lnTo>
                    <a:pt x="10021" y="22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3364748" y="3256492"/>
              <a:ext cx="77241" cy="101093"/>
            </a:xfrm>
            <a:custGeom>
              <a:avLst/>
              <a:gdLst/>
              <a:ahLst/>
              <a:cxnLst/>
              <a:rect l="l" t="t" r="r" b="b"/>
              <a:pathLst>
                <a:path w="3070" h="4018" extrusionOk="0">
                  <a:moveTo>
                    <a:pt x="3069" y="361"/>
                  </a:moveTo>
                  <a:lnTo>
                    <a:pt x="3069" y="361"/>
                  </a:lnTo>
                  <a:lnTo>
                    <a:pt x="2663" y="226"/>
                  </a:lnTo>
                  <a:lnTo>
                    <a:pt x="2212" y="91"/>
                  </a:lnTo>
                  <a:lnTo>
                    <a:pt x="1760" y="0"/>
                  </a:lnTo>
                  <a:lnTo>
                    <a:pt x="1399" y="0"/>
                  </a:lnTo>
                  <a:lnTo>
                    <a:pt x="1038" y="0"/>
                  </a:lnTo>
                  <a:lnTo>
                    <a:pt x="722" y="91"/>
                  </a:lnTo>
                  <a:lnTo>
                    <a:pt x="452" y="181"/>
                  </a:lnTo>
                  <a:lnTo>
                    <a:pt x="271" y="271"/>
                  </a:lnTo>
                  <a:lnTo>
                    <a:pt x="271" y="271"/>
                  </a:lnTo>
                  <a:lnTo>
                    <a:pt x="136" y="542"/>
                  </a:lnTo>
                  <a:lnTo>
                    <a:pt x="45" y="858"/>
                  </a:lnTo>
                  <a:lnTo>
                    <a:pt x="0" y="1309"/>
                  </a:lnTo>
                  <a:lnTo>
                    <a:pt x="0" y="1851"/>
                  </a:lnTo>
                  <a:lnTo>
                    <a:pt x="136" y="2392"/>
                  </a:lnTo>
                  <a:lnTo>
                    <a:pt x="316" y="2934"/>
                  </a:lnTo>
                  <a:lnTo>
                    <a:pt x="587" y="3476"/>
                  </a:lnTo>
                  <a:lnTo>
                    <a:pt x="768" y="3746"/>
                  </a:lnTo>
                  <a:lnTo>
                    <a:pt x="948" y="4017"/>
                  </a:lnTo>
                  <a:lnTo>
                    <a:pt x="3069" y="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3388600" y="3256492"/>
              <a:ext cx="131738" cy="130606"/>
            </a:xfrm>
            <a:custGeom>
              <a:avLst/>
              <a:gdLst/>
              <a:ahLst/>
              <a:cxnLst/>
              <a:rect l="l" t="t" r="r" b="b"/>
              <a:pathLst>
                <a:path w="5236" h="5191" extrusionOk="0">
                  <a:moveTo>
                    <a:pt x="4920" y="271"/>
                  </a:moveTo>
                  <a:lnTo>
                    <a:pt x="4920" y="271"/>
                  </a:lnTo>
                  <a:lnTo>
                    <a:pt x="4830" y="226"/>
                  </a:lnTo>
                  <a:lnTo>
                    <a:pt x="4694" y="136"/>
                  </a:lnTo>
                  <a:lnTo>
                    <a:pt x="4333" y="45"/>
                  </a:lnTo>
                  <a:lnTo>
                    <a:pt x="3837" y="0"/>
                  </a:lnTo>
                  <a:lnTo>
                    <a:pt x="3340" y="45"/>
                  </a:lnTo>
                  <a:lnTo>
                    <a:pt x="2753" y="136"/>
                  </a:lnTo>
                  <a:lnTo>
                    <a:pt x="2167" y="361"/>
                  </a:lnTo>
                  <a:lnTo>
                    <a:pt x="1896" y="497"/>
                  </a:lnTo>
                  <a:lnTo>
                    <a:pt x="1625" y="677"/>
                  </a:lnTo>
                  <a:lnTo>
                    <a:pt x="1354" y="858"/>
                  </a:lnTo>
                  <a:lnTo>
                    <a:pt x="1083" y="1083"/>
                  </a:lnTo>
                  <a:lnTo>
                    <a:pt x="1083" y="1083"/>
                  </a:lnTo>
                  <a:lnTo>
                    <a:pt x="858" y="1354"/>
                  </a:lnTo>
                  <a:lnTo>
                    <a:pt x="677" y="1580"/>
                  </a:lnTo>
                  <a:lnTo>
                    <a:pt x="497" y="1896"/>
                  </a:lnTo>
                  <a:lnTo>
                    <a:pt x="361" y="2167"/>
                  </a:lnTo>
                  <a:lnTo>
                    <a:pt x="181" y="2753"/>
                  </a:lnTo>
                  <a:lnTo>
                    <a:pt x="45" y="3295"/>
                  </a:lnTo>
                  <a:lnTo>
                    <a:pt x="0" y="3837"/>
                  </a:lnTo>
                  <a:lnTo>
                    <a:pt x="45" y="4288"/>
                  </a:lnTo>
                  <a:lnTo>
                    <a:pt x="135" y="4694"/>
                  </a:lnTo>
                  <a:lnTo>
                    <a:pt x="226" y="4830"/>
                  </a:lnTo>
                  <a:lnTo>
                    <a:pt x="316" y="4920"/>
                  </a:lnTo>
                  <a:lnTo>
                    <a:pt x="316" y="4920"/>
                  </a:lnTo>
                  <a:lnTo>
                    <a:pt x="406" y="5010"/>
                  </a:lnTo>
                  <a:lnTo>
                    <a:pt x="542" y="5055"/>
                  </a:lnTo>
                  <a:lnTo>
                    <a:pt x="903" y="5191"/>
                  </a:lnTo>
                  <a:lnTo>
                    <a:pt x="1399" y="5191"/>
                  </a:lnTo>
                  <a:lnTo>
                    <a:pt x="1896" y="5191"/>
                  </a:lnTo>
                  <a:lnTo>
                    <a:pt x="2482" y="5055"/>
                  </a:lnTo>
                  <a:lnTo>
                    <a:pt x="3069" y="4875"/>
                  </a:lnTo>
                  <a:lnTo>
                    <a:pt x="3340" y="4694"/>
                  </a:lnTo>
                  <a:lnTo>
                    <a:pt x="3611" y="4559"/>
                  </a:lnTo>
                  <a:lnTo>
                    <a:pt x="3882" y="4333"/>
                  </a:lnTo>
                  <a:lnTo>
                    <a:pt x="4152" y="4108"/>
                  </a:lnTo>
                  <a:lnTo>
                    <a:pt x="4152" y="4108"/>
                  </a:lnTo>
                  <a:lnTo>
                    <a:pt x="4378" y="3882"/>
                  </a:lnTo>
                  <a:lnTo>
                    <a:pt x="4559" y="3611"/>
                  </a:lnTo>
                  <a:lnTo>
                    <a:pt x="4739" y="3340"/>
                  </a:lnTo>
                  <a:lnTo>
                    <a:pt x="4875" y="3069"/>
                  </a:lnTo>
                  <a:lnTo>
                    <a:pt x="5055" y="2483"/>
                  </a:lnTo>
                  <a:lnTo>
                    <a:pt x="5191" y="1896"/>
                  </a:lnTo>
                  <a:lnTo>
                    <a:pt x="5236" y="1354"/>
                  </a:lnTo>
                  <a:lnTo>
                    <a:pt x="5191" y="903"/>
                  </a:lnTo>
                  <a:lnTo>
                    <a:pt x="5100" y="542"/>
                  </a:lnTo>
                  <a:lnTo>
                    <a:pt x="5010" y="406"/>
                  </a:lnTo>
                  <a:lnTo>
                    <a:pt x="4920" y="271"/>
                  </a:lnTo>
                  <a:lnTo>
                    <a:pt x="4920" y="27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3389732" y="3257624"/>
              <a:ext cx="130606" cy="129473"/>
            </a:xfrm>
            <a:custGeom>
              <a:avLst/>
              <a:gdLst/>
              <a:ahLst/>
              <a:cxnLst/>
              <a:rect l="l" t="t" r="r" b="b"/>
              <a:pathLst>
                <a:path w="5191" h="5146" extrusionOk="0">
                  <a:moveTo>
                    <a:pt x="4875" y="226"/>
                  </a:moveTo>
                  <a:lnTo>
                    <a:pt x="4875" y="226"/>
                  </a:lnTo>
                  <a:lnTo>
                    <a:pt x="4694" y="91"/>
                  </a:lnTo>
                  <a:lnTo>
                    <a:pt x="4378" y="0"/>
                  </a:lnTo>
                  <a:lnTo>
                    <a:pt x="4378" y="0"/>
                  </a:lnTo>
                  <a:lnTo>
                    <a:pt x="4423" y="361"/>
                  </a:lnTo>
                  <a:lnTo>
                    <a:pt x="4423" y="723"/>
                  </a:lnTo>
                  <a:lnTo>
                    <a:pt x="4378" y="1174"/>
                  </a:lnTo>
                  <a:lnTo>
                    <a:pt x="4288" y="1625"/>
                  </a:lnTo>
                  <a:lnTo>
                    <a:pt x="4153" y="2077"/>
                  </a:lnTo>
                  <a:lnTo>
                    <a:pt x="3927" y="2483"/>
                  </a:lnTo>
                  <a:lnTo>
                    <a:pt x="3656" y="2934"/>
                  </a:lnTo>
                  <a:lnTo>
                    <a:pt x="3340" y="3340"/>
                  </a:lnTo>
                  <a:lnTo>
                    <a:pt x="3340" y="3340"/>
                  </a:lnTo>
                  <a:lnTo>
                    <a:pt x="2934" y="3656"/>
                  </a:lnTo>
                  <a:lnTo>
                    <a:pt x="2528" y="3927"/>
                  </a:lnTo>
                  <a:lnTo>
                    <a:pt x="2076" y="4153"/>
                  </a:lnTo>
                  <a:lnTo>
                    <a:pt x="1625" y="4288"/>
                  </a:lnTo>
                  <a:lnTo>
                    <a:pt x="1174" y="4378"/>
                  </a:lnTo>
                  <a:lnTo>
                    <a:pt x="767" y="4424"/>
                  </a:lnTo>
                  <a:lnTo>
                    <a:pt x="361" y="4424"/>
                  </a:lnTo>
                  <a:lnTo>
                    <a:pt x="0" y="4378"/>
                  </a:lnTo>
                  <a:lnTo>
                    <a:pt x="0" y="4378"/>
                  </a:lnTo>
                  <a:lnTo>
                    <a:pt x="136" y="4649"/>
                  </a:lnTo>
                  <a:lnTo>
                    <a:pt x="271" y="4875"/>
                  </a:lnTo>
                  <a:lnTo>
                    <a:pt x="271" y="4875"/>
                  </a:lnTo>
                  <a:lnTo>
                    <a:pt x="361" y="4965"/>
                  </a:lnTo>
                  <a:lnTo>
                    <a:pt x="497" y="5010"/>
                  </a:lnTo>
                  <a:lnTo>
                    <a:pt x="858" y="5146"/>
                  </a:lnTo>
                  <a:lnTo>
                    <a:pt x="1354" y="5146"/>
                  </a:lnTo>
                  <a:lnTo>
                    <a:pt x="1851" y="5146"/>
                  </a:lnTo>
                  <a:lnTo>
                    <a:pt x="2437" y="5010"/>
                  </a:lnTo>
                  <a:lnTo>
                    <a:pt x="3024" y="4830"/>
                  </a:lnTo>
                  <a:lnTo>
                    <a:pt x="3295" y="4649"/>
                  </a:lnTo>
                  <a:lnTo>
                    <a:pt x="3566" y="4514"/>
                  </a:lnTo>
                  <a:lnTo>
                    <a:pt x="3837" y="4288"/>
                  </a:lnTo>
                  <a:lnTo>
                    <a:pt x="4107" y="4063"/>
                  </a:lnTo>
                  <a:lnTo>
                    <a:pt x="4107" y="4063"/>
                  </a:lnTo>
                  <a:lnTo>
                    <a:pt x="4333" y="3837"/>
                  </a:lnTo>
                  <a:lnTo>
                    <a:pt x="4514" y="3566"/>
                  </a:lnTo>
                  <a:lnTo>
                    <a:pt x="4694" y="3295"/>
                  </a:lnTo>
                  <a:lnTo>
                    <a:pt x="4830" y="3024"/>
                  </a:lnTo>
                  <a:lnTo>
                    <a:pt x="5010" y="2438"/>
                  </a:lnTo>
                  <a:lnTo>
                    <a:pt x="5146" y="1851"/>
                  </a:lnTo>
                  <a:lnTo>
                    <a:pt x="5191" y="1309"/>
                  </a:lnTo>
                  <a:lnTo>
                    <a:pt x="5146" y="858"/>
                  </a:lnTo>
                  <a:lnTo>
                    <a:pt x="5055" y="497"/>
                  </a:lnTo>
                  <a:lnTo>
                    <a:pt x="4965" y="361"/>
                  </a:lnTo>
                  <a:lnTo>
                    <a:pt x="4875" y="226"/>
                  </a:lnTo>
                  <a:lnTo>
                    <a:pt x="4875" y="22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3309096" y="3100905"/>
              <a:ext cx="265765" cy="399767"/>
            </a:xfrm>
            <a:custGeom>
              <a:avLst/>
              <a:gdLst/>
              <a:ahLst/>
              <a:cxnLst/>
              <a:rect l="l" t="t" r="r" b="b"/>
              <a:pathLst>
                <a:path w="10563" h="15889" extrusionOk="0">
                  <a:moveTo>
                    <a:pt x="3025" y="813"/>
                  </a:moveTo>
                  <a:lnTo>
                    <a:pt x="3025" y="1716"/>
                  </a:lnTo>
                  <a:lnTo>
                    <a:pt x="3025" y="3657"/>
                  </a:lnTo>
                  <a:lnTo>
                    <a:pt x="2032" y="3657"/>
                  </a:lnTo>
                  <a:lnTo>
                    <a:pt x="2032" y="1806"/>
                  </a:lnTo>
                  <a:lnTo>
                    <a:pt x="3025" y="813"/>
                  </a:lnTo>
                  <a:close/>
                  <a:moveTo>
                    <a:pt x="7087" y="497"/>
                  </a:moveTo>
                  <a:lnTo>
                    <a:pt x="7087" y="1490"/>
                  </a:lnTo>
                  <a:lnTo>
                    <a:pt x="5823" y="1490"/>
                  </a:lnTo>
                  <a:lnTo>
                    <a:pt x="5733" y="1535"/>
                  </a:lnTo>
                  <a:lnTo>
                    <a:pt x="5642" y="1580"/>
                  </a:lnTo>
                  <a:lnTo>
                    <a:pt x="5597" y="1671"/>
                  </a:lnTo>
                  <a:lnTo>
                    <a:pt x="5597" y="1806"/>
                  </a:lnTo>
                  <a:lnTo>
                    <a:pt x="5642" y="1851"/>
                  </a:lnTo>
                  <a:lnTo>
                    <a:pt x="5688" y="1896"/>
                  </a:lnTo>
                  <a:lnTo>
                    <a:pt x="5823" y="1987"/>
                  </a:lnTo>
                  <a:lnTo>
                    <a:pt x="7087" y="1987"/>
                  </a:lnTo>
                  <a:lnTo>
                    <a:pt x="7087" y="3657"/>
                  </a:lnTo>
                  <a:lnTo>
                    <a:pt x="3476" y="3657"/>
                  </a:lnTo>
                  <a:lnTo>
                    <a:pt x="3476" y="1987"/>
                  </a:lnTo>
                  <a:lnTo>
                    <a:pt x="4740" y="1987"/>
                  </a:lnTo>
                  <a:lnTo>
                    <a:pt x="4830" y="1942"/>
                  </a:lnTo>
                  <a:lnTo>
                    <a:pt x="4920" y="1896"/>
                  </a:lnTo>
                  <a:lnTo>
                    <a:pt x="4965" y="1806"/>
                  </a:lnTo>
                  <a:lnTo>
                    <a:pt x="5011" y="1716"/>
                  </a:lnTo>
                  <a:lnTo>
                    <a:pt x="4965" y="1626"/>
                  </a:lnTo>
                  <a:lnTo>
                    <a:pt x="4920" y="1580"/>
                  </a:lnTo>
                  <a:lnTo>
                    <a:pt x="4830" y="1535"/>
                  </a:lnTo>
                  <a:lnTo>
                    <a:pt x="4740" y="1490"/>
                  </a:lnTo>
                  <a:lnTo>
                    <a:pt x="3476" y="1490"/>
                  </a:lnTo>
                  <a:lnTo>
                    <a:pt x="3476" y="497"/>
                  </a:lnTo>
                  <a:close/>
                  <a:moveTo>
                    <a:pt x="7538" y="813"/>
                  </a:moveTo>
                  <a:lnTo>
                    <a:pt x="8576" y="1806"/>
                  </a:lnTo>
                  <a:lnTo>
                    <a:pt x="8576" y="3657"/>
                  </a:lnTo>
                  <a:lnTo>
                    <a:pt x="7538" y="3657"/>
                  </a:lnTo>
                  <a:lnTo>
                    <a:pt x="7538" y="813"/>
                  </a:lnTo>
                  <a:close/>
                  <a:moveTo>
                    <a:pt x="3702" y="6410"/>
                  </a:moveTo>
                  <a:lnTo>
                    <a:pt x="4198" y="6455"/>
                  </a:lnTo>
                  <a:lnTo>
                    <a:pt x="4740" y="6590"/>
                  </a:lnTo>
                  <a:lnTo>
                    <a:pt x="4379" y="6816"/>
                  </a:lnTo>
                  <a:lnTo>
                    <a:pt x="4063" y="7132"/>
                  </a:lnTo>
                  <a:lnTo>
                    <a:pt x="3702" y="7583"/>
                  </a:lnTo>
                  <a:lnTo>
                    <a:pt x="3386" y="8080"/>
                  </a:lnTo>
                  <a:lnTo>
                    <a:pt x="3160" y="8622"/>
                  </a:lnTo>
                  <a:lnTo>
                    <a:pt x="3025" y="9163"/>
                  </a:lnTo>
                  <a:lnTo>
                    <a:pt x="2934" y="9524"/>
                  </a:lnTo>
                  <a:lnTo>
                    <a:pt x="2799" y="9208"/>
                  </a:lnTo>
                  <a:lnTo>
                    <a:pt x="2664" y="8892"/>
                  </a:lnTo>
                  <a:lnTo>
                    <a:pt x="2528" y="8576"/>
                  </a:lnTo>
                  <a:lnTo>
                    <a:pt x="2483" y="8260"/>
                  </a:lnTo>
                  <a:lnTo>
                    <a:pt x="2393" y="7719"/>
                  </a:lnTo>
                  <a:lnTo>
                    <a:pt x="2438" y="7267"/>
                  </a:lnTo>
                  <a:lnTo>
                    <a:pt x="2483" y="6861"/>
                  </a:lnTo>
                  <a:lnTo>
                    <a:pt x="2573" y="6726"/>
                  </a:lnTo>
                  <a:lnTo>
                    <a:pt x="2618" y="6636"/>
                  </a:lnTo>
                  <a:lnTo>
                    <a:pt x="2799" y="6545"/>
                  </a:lnTo>
                  <a:lnTo>
                    <a:pt x="3025" y="6455"/>
                  </a:lnTo>
                  <a:lnTo>
                    <a:pt x="3341" y="6410"/>
                  </a:lnTo>
                  <a:close/>
                  <a:moveTo>
                    <a:pt x="7267" y="6410"/>
                  </a:moveTo>
                  <a:lnTo>
                    <a:pt x="7674" y="6500"/>
                  </a:lnTo>
                  <a:lnTo>
                    <a:pt x="7809" y="6590"/>
                  </a:lnTo>
                  <a:lnTo>
                    <a:pt x="7899" y="6636"/>
                  </a:lnTo>
                  <a:lnTo>
                    <a:pt x="7990" y="6726"/>
                  </a:lnTo>
                  <a:lnTo>
                    <a:pt x="8035" y="6906"/>
                  </a:lnTo>
                  <a:lnTo>
                    <a:pt x="8125" y="7267"/>
                  </a:lnTo>
                  <a:lnTo>
                    <a:pt x="8125" y="7764"/>
                  </a:lnTo>
                  <a:lnTo>
                    <a:pt x="8035" y="8351"/>
                  </a:lnTo>
                  <a:lnTo>
                    <a:pt x="7944" y="8802"/>
                  </a:lnTo>
                  <a:lnTo>
                    <a:pt x="7719" y="9299"/>
                  </a:lnTo>
                  <a:lnTo>
                    <a:pt x="7448" y="9750"/>
                  </a:lnTo>
                  <a:lnTo>
                    <a:pt x="7132" y="10156"/>
                  </a:lnTo>
                  <a:lnTo>
                    <a:pt x="6861" y="10382"/>
                  </a:lnTo>
                  <a:lnTo>
                    <a:pt x="6635" y="10562"/>
                  </a:lnTo>
                  <a:lnTo>
                    <a:pt x="6094" y="10833"/>
                  </a:lnTo>
                  <a:lnTo>
                    <a:pt x="5552" y="11014"/>
                  </a:lnTo>
                  <a:lnTo>
                    <a:pt x="5011" y="11149"/>
                  </a:lnTo>
                  <a:lnTo>
                    <a:pt x="4650" y="11194"/>
                  </a:lnTo>
                  <a:lnTo>
                    <a:pt x="4334" y="11149"/>
                  </a:lnTo>
                  <a:lnTo>
                    <a:pt x="4063" y="11149"/>
                  </a:lnTo>
                  <a:lnTo>
                    <a:pt x="3792" y="11059"/>
                  </a:lnTo>
                  <a:lnTo>
                    <a:pt x="4469" y="10427"/>
                  </a:lnTo>
                  <a:lnTo>
                    <a:pt x="5552" y="10607"/>
                  </a:lnTo>
                  <a:lnTo>
                    <a:pt x="5642" y="10607"/>
                  </a:lnTo>
                  <a:lnTo>
                    <a:pt x="5733" y="10562"/>
                  </a:lnTo>
                  <a:lnTo>
                    <a:pt x="5778" y="10517"/>
                  </a:lnTo>
                  <a:lnTo>
                    <a:pt x="5823" y="10427"/>
                  </a:lnTo>
                  <a:lnTo>
                    <a:pt x="5823" y="10337"/>
                  </a:lnTo>
                  <a:lnTo>
                    <a:pt x="5778" y="10246"/>
                  </a:lnTo>
                  <a:lnTo>
                    <a:pt x="5688" y="10201"/>
                  </a:lnTo>
                  <a:lnTo>
                    <a:pt x="5642" y="10156"/>
                  </a:lnTo>
                  <a:lnTo>
                    <a:pt x="4875" y="10021"/>
                  </a:lnTo>
                  <a:lnTo>
                    <a:pt x="5597" y="9299"/>
                  </a:lnTo>
                  <a:lnTo>
                    <a:pt x="6816" y="9524"/>
                  </a:lnTo>
                  <a:lnTo>
                    <a:pt x="6906" y="9524"/>
                  </a:lnTo>
                  <a:lnTo>
                    <a:pt x="6997" y="9479"/>
                  </a:lnTo>
                  <a:lnTo>
                    <a:pt x="7042" y="9434"/>
                  </a:lnTo>
                  <a:lnTo>
                    <a:pt x="7087" y="9344"/>
                  </a:lnTo>
                  <a:lnTo>
                    <a:pt x="7087" y="9253"/>
                  </a:lnTo>
                  <a:lnTo>
                    <a:pt x="7042" y="9163"/>
                  </a:lnTo>
                  <a:lnTo>
                    <a:pt x="6997" y="9118"/>
                  </a:lnTo>
                  <a:lnTo>
                    <a:pt x="6906" y="9073"/>
                  </a:lnTo>
                  <a:lnTo>
                    <a:pt x="5958" y="8892"/>
                  </a:lnTo>
                  <a:lnTo>
                    <a:pt x="6771" y="8080"/>
                  </a:lnTo>
                  <a:lnTo>
                    <a:pt x="7493" y="8215"/>
                  </a:lnTo>
                  <a:lnTo>
                    <a:pt x="7583" y="8215"/>
                  </a:lnTo>
                  <a:lnTo>
                    <a:pt x="7628" y="8170"/>
                  </a:lnTo>
                  <a:lnTo>
                    <a:pt x="7719" y="8125"/>
                  </a:lnTo>
                  <a:lnTo>
                    <a:pt x="7764" y="8035"/>
                  </a:lnTo>
                  <a:lnTo>
                    <a:pt x="7764" y="7944"/>
                  </a:lnTo>
                  <a:lnTo>
                    <a:pt x="7719" y="7854"/>
                  </a:lnTo>
                  <a:lnTo>
                    <a:pt x="7628" y="7809"/>
                  </a:lnTo>
                  <a:lnTo>
                    <a:pt x="7538" y="7764"/>
                  </a:lnTo>
                  <a:lnTo>
                    <a:pt x="7177" y="7719"/>
                  </a:lnTo>
                  <a:lnTo>
                    <a:pt x="7538" y="7313"/>
                  </a:lnTo>
                  <a:lnTo>
                    <a:pt x="7628" y="7267"/>
                  </a:lnTo>
                  <a:lnTo>
                    <a:pt x="7628" y="7177"/>
                  </a:lnTo>
                  <a:lnTo>
                    <a:pt x="7628" y="7087"/>
                  </a:lnTo>
                  <a:lnTo>
                    <a:pt x="7538" y="6997"/>
                  </a:lnTo>
                  <a:lnTo>
                    <a:pt x="7493" y="6952"/>
                  </a:lnTo>
                  <a:lnTo>
                    <a:pt x="7312" y="6952"/>
                  </a:lnTo>
                  <a:lnTo>
                    <a:pt x="7222" y="6997"/>
                  </a:lnTo>
                  <a:lnTo>
                    <a:pt x="6861" y="7358"/>
                  </a:lnTo>
                  <a:lnTo>
                    <a:pt x="6771" y="6997"/>
                  </a:lnTo>
                  <a:lnTo>
                    <a:pt x="6771" y="6906"/>
                  </a:lnTo>
                  <a:lnTo>
                    <a:pt x="6681" y="6861"/>
                  </a:lnTo>
                  <a:lnTo>
                    <a:pt x="6635" y="6816"/>
                  </a:lnTo>
                  <a:lnTo>
                    <a:pt x="6545" y="6816"/>
                  </a:lnTo>
                  <a:lnTo>
                    <a:pt x="6455" y="6861"/>
                  </a:lnTo>
                  <a:lnTo>
                    <a:pt x="6365" y="6906"/>
                  </a:lnTo>
                  <a:lnTo>
                    <a:pt x="6320" y="6997"/>
                  </a:lnTo>
                  <a:lnTo>
                    <a:pt x="6320" y="7087"/>
                  </a:lnTo>
                  <a:lnTo>
                    <a:pt x="6455" y="7764"/>
                  </a:lnTo>
                  <a:lnTo>
                    <a:pt x="5642" y="8576"/>
                  </a:lnTo>
                  <a:lnTo>
                    <a:pt x="5462" y="7629"/>
                  </a:lnTo>
                  <a:lnTo>
                    <a:pt x="5462" y="7583"/>
                  </a:lnTo>
                  <a:lnTo>
                    <a:pt x="5372" y="7493"/>
                  </a:lnTo>
                  <a:lnTo>
                    <a:pt x="5327" y="7448"/>
                  </a:lnTo>
                  <a:lnTo>
                    <a:pt x="5236" y="7448"/>
                  </a:lnTo>
                  <a:lnTo>
                    <a:pt x="5146" y="7493"/>
                  </a:lnTo>
                  <a:lnTo>
                    <a:pt x="5056" y="7538"/>
                  </a:lnTo>
                  <a:lnTo>
                    <a:pt x="5011" y="7629"/>
                  </a:lnTo>
                  <a:lnTo>
                    <a:pt x="5011" y="7719"/>
                  </a:lnTo>
                  <a:lnTo>
                    <a:pt x="5236" y="8983"/>
                  </a:lnTo>
                  <a:lnTo>
                    <a:pt x="4514" y="9705"/>
                  </a:lnTo>
                  <a:lnTo>
                    <a:pt x="4424" y="8983"/>
                  </a:lnTo>
                  <a:lnTo>
                    <a:pt x="4379" y="8892"/>
                  </a:lnTo>
                  <a:lnTo>
                    <a:pt x="4288" y="8847"/>
                  </a:lnTo>
                  <a:lnTo>
                    <a:pt x="4243" y="8802"/>
                  </a:lnTo>
                  <a:lnTo>
                    <a:pt x="4153" y="8802"/>
                  </a:lnTo>
                  <a:lnTo>
                    <a:pt x="4063" y="8847"/>
                  </a:lnTo>
                  <a:lnTo>
                    <a:pt x="3972" y="8892"/>
                  </a:lnTo>
                  <a:lnTo>
                    <a:pt x="3927" y="8983"/>
                  </a:lnTo>
                  <a:lnTo>
                    <a:pt x="3927" y="9073"/>
                  </a:lnTo>
                  <a:lnTo>
                    <a:pt x="4153" y="10111"/>
                  </a:lnTo>
                  <a:lnTo>
                    <a:pt x="3476" y="10743"/>
                  </a:lnTo>
                  <a:lnTo>
                    <a:pt x="3386" y="10382"/>
                  </a:lnTo>
                  <a:lnTo>
                    <a:pt x="3386" y="9976"/>
                  </a:lnTo>
                  <a:lnTo>
                    <a:pt x="3431" y="9614"/>
                  </a:lnTo>
                  <a:lnTo>
                    <a:pt x="3476" y="9253"/>
                  </a:lnTo>
                  <a:lnTo>
                    <a:pt x="3611" y="8757"/>
                  </a:lnTo>
                  <a:lnTo>
                    <a:pt x="3792" y="8306"/>
                  </a:lnTo>
                  <a:lnTo>
                    <a:pt x="4063" y="7854"/>
                  </a:lnTo>
                  <a:lnTo>
                    <a:pt x="4424" y="7448"/>
                  </a:lnTo>
                  <a:lnTo>
                    <a:pt x="4830" y="7087"/>
                  </a:lnTo>
                  <a:lnTo>
                    <a:pt x="5281" y="6816"/>
                  </a:lnTo>
                  <a:lnTo>
                    <a:pt x="5733" y="6636"/>
                  </a:lnTo>
                  <a:lnTo>
                    <a:pt x="6229" y="6500"/>
                  </a:lnTo>
                  <a:lnTo>
                    <a:pt x="6771" y="6410"/>
                  </a:lnTo>
                  <a:close/>
                  <a:moveTo>
                    <a:pt x="3250" y="5959"/>
                  </a:moveTo>
                  <a:lnTo>
                    <a:pt x="2844" y="6049"/>
                  </a:lnTo>
                  <a:lnTo>
                    <a:pt x="2528" y="6139"/>
                  </a:lnTo>
                  <a:lnTo>
                    <a:pt x="2302" y="6320"/>
                  </a:lnTo>
                  <a:lnTo>
                    <a:pt x="2212" y="6455"/>
                  </a:lnTo>
                  <a:lnTo>
                    <a:pt x="2122" y="6636"/>
                  </a:lnTo>
                  <a:lnTo>
                    <a:pt x="2032" y="6861"/>
                  </a:lnTo>
                  <a:lnTo>
                    <a:pt x="1987" y="7087"/>
                  </a:lnTo>
                  <a:lnTo>
                    <a:pt x="1941" y="7674"/>
                  </a:lnTo>
                  <a:lnTo>
                    <a:pt x="2032" y="8351"/>
                  </a:lnTo>
                  <a:lnTo>
                    <a:pt x="2167" y="8847"/>
                  </a:lnTo>
                  <a:lnTo>
                    <a:pt x="2348" y="9344"/>
                  </a:lnTo>
                  <a:lnTo>
                    <a:pt x="2573" y="9840"/>
                  </a:lnTo>
                  <a:lnTo>
                    <a:pt x="2934" y="10292"/>
                  </a:lnTo>
                  <a:lnTo>
                    <a:pt x="2980" y="10562"/>
                  </a:lnTo>
                  <a:lnTo>
                    <a:pt x="3025" y="10833"/>
                  </a:lnTo>
                  <a:lnTo>
                    <a:pt x="3115" y="11059"/>
                  </a:lnTo>
                  <a:lnTo>
                    <a:pt x="3295" y="11284"/>
                  </a:lnTo>
                  <a:lnTo>
                    <a:pt x="3431" y="11420"/>
                  </a:lnTo>
                  <a:lnTo>
                    <a:pt x="3657" y="11510"/>
                  </a:lnTo>
                  <a:lnTo>
                    <a:pt x="3882" y="11555"/>
                  </a:lnTo>
                  <a:lnTo>
                    <a:pt x="4153" y="11600"/>
                  </a:lnTo>
                  <a:lnTo>
                    <a:pt x="4650" y="11646"/>
                  </a:lnTo>
                  <a:lnTo>
                    <a:pt x="5101" y="11600"/>
                  </a:lnTo>
                  <a:lnTo>
                    <a:pt x="5688" y="11465"/>
                  </a:lnTo>
                  <a:lnTo>
                    <a:pt x="6320" y="11239"/>
                  </a:lnTo>
                  <a:lnTo>
                    <a:pt x="6590" y="11104"/>
                  </a:lnTo>
                  <a:lnTo>
                    <a:pt x="6906" y="10923"/>
                  </a:lnTo>
                  <a:lnTo>
                    <a:pt x="7177" y="10698"/>
                  </a:lnTo>
                  <a:lnTo>
                    <a:pt x="7448" y="10472"/>
                  </a:lnTo>
                  <a:lnTo>
                    <a:pt x="7854" y="10021"/>
                  </a:lnTo>
                  <a:lnTo>
                    <a:pt x="8125" y="9479"/>
                  </a:lnTo>
                  <a:lnTo>
                    <a:pt x="8351" y="8983"/>
                  </a:lnTo>
                  <a:lnTo>
                    <a:pt x="8486" y="8441"/>
                  </a:lnTo>
                  <a:lnTo>
                    <a:pt x="8576" y="8080"/>
                  </a:lnTo>
                  <a:lnTo>
                    <a:pt x="8576" y="7764"/>
                  </a:lnTo>
                  <a:lnTo>
                    <a:pt x="8576" y="7448"/>
                  </a:lnTo>
                  <a:lnTo>
                    <a:pt x="8576" y="7132"/>
                  </a:lnTo>
                  <a:lnTo>
                    <a:pt x="8531" y="6861"/>
                  </a:lnTo>
                  <a:lnTo>
                    <a:pt x="8441" y="6636"/>
                  </a:lnTo>
                  <a:lnTo>
                    <a:pt x="8351" y="6455"/>
                  </a:lnTo>
                  <a:lnTo>
                    <a:pt x="8260" y="6320"/>
                  </a:lnTo>
                  <a:lnTo>
                    <a:pt x="8080" y="6184"/>
                  </a:lnTo>
                  <a:lnTo>
                    <a:pt x="7899" y="6094"/>
                  </a:lnTo>
                  <a:lnTo>
                    <a:pt x="7674" y="6049"/>
                  </a:lnTo>
                  <a:lnTo>
                    <a:pt x="7403" y="6004"/>
                  </a:lnTo>
                  <a:lnTo>
                    <a:pt x="7132" y="5959"/>
                  </a:lnTo>
                  <a:lnTo>
                    <a:pt x="6816" y="5959"/>
                  </a:lnTo>
                  <a:lnTo>
                    <a:pt x="6455" y="6004"/>
                  </a:lnTo>
                  <a:lnTo>
                    <a:pt x="6139" y="6049"/>
                  </a:lnTo>
                  <a:lnTo>
                    <a:pt x="5688" y="6139"/>
                  </a:lnTo>
                  <a:lnTo>
                    <a:pt x="5281" y="6320"/>
                  </a:lnTo>
                  <a:lnTo>
                    <a:pt x="4875" y="6184"/>
                  </a:lnTo>
                  <a:lnTo>
                    <a:pt x="4469" y="6049"/>
                  </a:lnTo>
                  <a:lnTo>
                    <a:pt x="4063" y="6004"/>
                  </a:lnTo>
                  <a:lnTo>
                    <a:pt x="3702" y="5959"/>
                  </a:lnTo>
                  <a:close/>
                  <a:moveTo>
                    <a:pt x="3250" y="1"/>
                  </a:moveTo>
                  <a:lnTo>
                    <a:pt x="3160" y="46"/>
                  </a:lnTo>
                  <a:lnTo>
                    <a:pt x="3115" y="91"/>
                  </a:lnTo>
                  <a:lnTo>
                    <a:pt x="1625" y="1580"/>
                  </a:lnTo>
                  <a:lnTo>
                    <a:pt x="1580" y="1626"/>
                  </a:lnTo>
                  <a:lnTo>
                    <a:pt x="1535" y="1716"/>
                  </a:lnTo>
                  <a:lnTo>
                    <a:pt x="1535" y="3657"/>
                  </a:lnTo>
                  <a:lnTo>
                    <a:pt x="136" y="3657"/>
                  </a:lnTo>
                  <a:lnTo>
                    <a:pt x="91" y="3702"/>
                  </a:lnTo>
                  <a:lnTo>
                    <a:pt x="46" y="3792"/>
                  </a:lnTo>
                  <a:lnTo>
                    <a:pt x="1" y="3882"/>
                  </a:lnTo>
                  <a:lnTo>
                    <a:pt x="1" y="12909"/>
                  </a:lnTo>
                  <a:lnTo>
                    <a:pt x="46" y="13000"/>
                  </a:lnTo>
                  <a:lnTo>
                    <a:pt x="91" y="13090"/>
                  </a:lnTo>
                  <a:lnTo>
                    <a:pt x="181" y="13135"/>
                  </a:lnTo>
                  <a:lnTo>
                    <a:pt x="362" y="13135"/>
                  </a:lnTo>
                  <a:lnTo>
                    <a:pt x="407" y="13045"/>
                  </a:lnTo>
                  <a:lnTo>
                    <a:pt x="452" y="12909"/>
                  </a:lnTo>
                  <a:lnTo>
                    <a:pt x="452" y="4108"/>
                  </a:lnTo>
                  <a:lnTo>
                    <a:pt x="10111" y="4108"/>
                  </a:lnTo>
                  <a:lnTo>
                    <a:pt x="10111" y="5056"/>
                  </a:lnTo>
                  <a:lnTo>
                    <a:pt x="10111" y="5191"/>
                  </a:lnTo>
                  <a:lnTo>
                    <a:pt x="10156" y="5236"/>
                  </a:lnTo>
                  <a:lnTo>
                    <a:pt x="10246" y="5282"/>
                  </a:lnTo>
                  <a:lnTo>
                    <a:pt x="10427" y="5282"/>
                  </a:lnTo>
                  <a:lnTo>
                    <a:pt x="10517" y="5191"/>
                  </a:lnTo>
                  <a:lnTo>
                    <a:pt x="10562" y="5056"/>
                  </a:lnTo>
                  <a:lnTo>
                    <a:pt x="10562" y="3882"/>
                  </a:lnTo>
                  <a:lnTo>
                    <a:pt x="10517" y="3792"/>
                  </a:lnTo>
                  <a:lnTo>
                    <a:pt x="10472" y="3702"/>
                  </a:lnTo>
                  <a:lnTo>
                    <a:pt x="10427" y="3657"/>
                  </a:lnTo>
                  <a:lnTo>
                    <a:pt x="9028" y="3657"/>
                  </a:lnTo>
                  <a:lnTo>
                    <a:pt x="9028" y="1716"/>
                  </a:lnTo>
                  <a:lnTo>
                    <a:pt x="9028" y="1626"/>
                  </a:lnTo>
                  <a:lnTo>
                    <a:pt x="8982" y="1580"/>
                  </a:lnTo>
                  <a:lnTo>
                    <a:pt x="7493" y="91"/>
                  </a:lnTo>
                  <a:lnTo>
                    <a:pt x="7448" y="46"/>
                  </a:lnTo>
                  <a:lnTo>
                    <a:pt x="7358" y="1"/>
                  </a:lnTo>
                  <a:close/>
                  <a:moveTo>
                    <a:pt x="3205" y="12729"/>
                  </a:moveTo>
                  <a:lnTo>
                    <a:pt x="3160" y="12774"/>
                  </a:lnTo>
                  <a:lnTo>
                    <a:pt x="3115" y="12864"/>
                  </a:lnTo>
                  <a:lnTo>
                    <a:pt x="3070" y="12954"/>
                  </a:lnTo>
                  <a:lnTo>
                    <a:pt x="3115" y="13045"/>
                  </a:lnTo>
                  <a:lnTo>
                    <a:pt x="3160" y="13135"/>
                  </a:lnTo>
                  <a:lnTo>
                    <a:pt x="3205" y="13180"/>
                  </a:lnTo>
                  <a:lnTo>
                    <a:pt x="7358" y="13180"/>
                  </a:lnTo>
                  <a:lnTo>
                    <a:pt x="7448" y="13135"/>
                  </a:lnTo>
                  <a:lnTo>
                    <a:pt x="7493" y="13045"/>
                  </a:lnTo>
                  <a:lnTo>
                    <a:pt x="7493" y="12909"/>
                  </a:lnTo>
                  <a:lnTo>
                    <a:pt x="7493" y="12864"/>
                  </a:lnTo>
                  <a:lnTo>
                    <a:pt x="7403" y="12774"/>
                  </a:lnTo>
                  <a:lnTo>
                    <a:pt x="7358" y="12729"/>
                  </a:lnTo>
                  <a:close/>
                  <a:moveTo>
                    <a:pt x="4334" y="13631"/>
                  </a:moveTo>
                  <a:lnTo>
                    <a:pt x="4243" y="13722"/>
                  </a:lnTo>
                  <a:lnTo>
                    <a:pt x="4198" y="13767"/>
                  </a:lnTo>
                  <a:lnTo>
                    <a:pt x="4198" y="13902"/>
                  </a:lnTo>
                  <a:lnTo>
                    <a:pt x="4198" y="13947"/>
                  </a:lnTo>
                  <a:lnTo>
                    <a:pt x="4288" y="14038"/>
                  </a:lnTo>
                  <a:lnTo>
                    <a:pt x="4334" y="14083"/>
                  </a:lnTo>
                  <a:lnTo>
                    <a:pt x="6274" y="14083"/>
                  </a:lnTo>
                  <a:lnTo>
                    <a:pt x="6320" y="13993"/>
                  </a:lnTo>
                  <a:lnTo>
                    <a:pt x="6365" y="13947"/>
                  </a:lnTo>
                  <a:lnTo>
                    <a:pt x="6410" y="13812"/>
                  </a:lnTo>
                  <a:lnTo>
                    <a:pt x="6365" y="13767"/>
                  </a:lnTo>
                  <a:lnTo>
                    <a:pt x="6320" y="13677"/>
                  </a:lnTo>
                  <a:lnTo>
                    <a:pt x="6229" y="13631"/>
                  </a:lnTo>
                  <a:close/>
                  <a:moveTo>
                    <a:pt x="10246" y="5913"/>
                  </a:moveTo>
                  <a:lnTo>
                    <a:pt x="10156" y="5959"/>
                  </a:lnTo>
                  <a:lnTo>
                    <a:pt x="10111" y="6049"/>
                  </a:lnTo>
                  <a:lnTo>
                    <a:pt x="10111" y="6139"/>
                  </a:lnTo>
                  <a:lnTo>
                    <a:pt x="10111" y="14579"/>
                  </a:lnTo>
                  <a:lnTo>
                    <a:pt x="10066" y="14760"/>
                  </a:lnTo>
                  <a:lnTo>
                    <a:pt x="10021" y="14895"/>
                  </a:lnTo>
                  <a:lnTo>
                    <a:pt x="9930" y="15031"/>
                  </a:lnTo>
                  <a:lnTo>
                    <a:pt x="9840" y="15166"/>
                  </a:lnTo>
                  <a:lnTo>
                    <a:pt x="9705" y="15256"/>
                  </a:lnTo>
                  <a:lnTo>
                    <a:pt x="9569" y="15347"/>
                  </a:lnTo>
                  <a:lnTo>
                    <a:pt x="9434" y="15392"/>
                  </a:lnTo>
                  <a:lnTo>
                    <a:pt x="9253" y="15437"/>
                  </a:lnTo>
                  <a:lnTo>
                    <a:pt x="1310" y="15437"/>
                  </a:lnTo>
                  <a:lnTo>
                    <a:pt x="1129" y="15392"/>
                  </a:lnTo>
                  <a:lnTo>
                    <a:pt x="994" y="15347"/>
                  </a:lnTo>
                  <a:lnTo>
                    <a:pt x="858" y="15256"/>
                  </a:lnTo>
                  <a:lnTo>
                    <a:pt x="723" y="15166"/>
                  </a:lnTo>
                  <a:lnTo>
                    <a:pt x="632" y="15031"/>
                  </a:lnTo>
                  <a:lnTo>
                    <a:pt x="542" y="14895"/>
                  </a:lnTo>
                  <a:lnTo>
                    <a:pt x="497" y="14760"/>
                  </a:lnTo>
                  <a:lnTo>
                    <a:pt x="452" y="14579"/>
                  </a:lnTo>
                  <a:lnTo>
                    <a:pt x="452" y="13993"/>
                  </a:lnTo>
                  <a:lnTo>
                    <a:pt x="452" y="13902"/>
                  </a:lnTo>
                  <a:lnTo>
                    <a:pt x="407" y="13812"/>
                  </a:lnTo>
                  <a:lnTo>
                    <a:pt x="317" y="13767"/>
                  </a:lnTo>
                  <a:lnTo>
                    <a:pt x="181" y="13767"/>
                  </a:lnTo>
                  <a:lnTo>
                    <a:pt x="136" y="13812"/>
                  </a:lnTo>
                  <a:lnTo>
                    <a:pt x="46" y="13857"/>
                  </a:lnTo>
                  <a:lnTo>
                    <a:pt x="1" y="13993"/>
                  </a:lnTo>
                  <a:lnTo>
                    <a:pt x="1" y="14579"/>
                  </a:lnTo>
                  <a:lnTo>
                    <a:pt x="46" y="14850"/>
                  </a:lnTo>
                  <a:lnTo>
                    <a:pt x="91" y="15076"/>
                  </a:lnTo>
                  <a:lnTo>
                    <a:pt x="226" y="15301"/>
                  </a:lnTo>
                  <a:lnTo>
                    <a:pt x="407" y="15482"/>
                  </a:lnTo>
                  <a:lnTo>
                    <a:pt x="587" y="15663"/>
                  </a:lnTo>
                  <a:lnTo>
                    <a:pt x="813" y="15798"/>
                  </a:lnTo>
                  <a:lnTo>
                    <a:pt x="1039" y="15843"/>
                  </a:lnTo>
                  <a:lnTo>
                    <a:pt x="1310" y="15888"/>
                  </a:lnTo>
                  <a:lnTo>
                    <a:pt x="9253" y="15888"/>
                  </a:lnTo>
                  <a:lnTo>
                    <a:pt x="9524" y="15843"/>
                  </a:lnTo>
                  <a:lnTo>
                    <a:pt x="9750" y="15798"/>
                  </a:lnTo>
                  <a:lnTo>
                    <a:pt x="9975" y="15663"/>
                  </a:lnTo>
                  <a:lnTo>
                    <a:pt x="10156" y="15482"/>
                  </a:lnTo>
                  <a:lnTo>
                    <a:pt x="10337" y="15301"/>
                  </a:lnTo>
                  <a:lnTo>
                    <a:pt x="10472" y="15076"/>
                  </a:lnTo>
                  <a:lnTo>
                    <a:pt x="10517" y="14850"/>
                  </a:lnTo>
                  <a:lnTo>
                    <a:pt x="10562" y="14579"/>
                  </a:lnTo>
                  <a:lnTo>
                    <a:pt x="10562" y="6139"/>
                  </a:lnTo>
                  <a:lnTo>
                    <a:pt x="10517" y="6049"/>
                  </a:lnTo>
                  <a:lnTo>
                    <a:pt x="10472" y="5959"/>
                  </a:lnTo>
                  <a:lnTo>
                    <a:pt x="10427" y="59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23"/>
          <p:cNvGrpSpPr/>
          <p:nvPr/>
        </p:nvGrpSpPr>
        <p:grpSpPr>
          <a:xfrm>
            <a:off x="8144388" y="3845257"/>
            <a:ext cx="897568" cy="897556"/>
            <a:chOff x="2597081" y="2323028"/>
            <a:chExt cx="398636" cy="398630"/>
          </a:xfrm>
        </p:grpSpPr>
        <p:sp>
          <p:nvSpPr>
            <p:cNvPr id="151" name="Google Shape;151;p23"/>
            <p:cNvSpPr/>
            <p:nvPr/>
          </p:nvSpPr>
          <p:spPr>
            <a:xfrm>
              <a:off x="2597081" y="2323028"/>
              <a:ext cx="398600" cy="398600"/>
            </a:xfrm>
            <a:custGeom>
              <a:avLst/>
              <a:gdLst/>
              <a:ahLst/>
              <a:cxnLst/>
              <a:rect l="l" t="t" r="r" b="b"/>
              <a:pathLst>
                <a:path w="15944" h="15944" extrusionOk="0">
                  <a:moveTo>
                    <a:pt x="10220" y="0"/>
                  </a:moveTo>
                  <a:lnTo>
                    <a:pt x="10129" y="46"/>
                  </a:lnTo>
                  <a:lnTo>
                    <a:pt x="10038" y="91"/>
                  </a:lnTo>
                  <a:lnTo>
                    <a:pt x="8676" y="1817"/>
                  </a:lnTo>
                  <a:lnTo>
                    <a:pt x="8630" y="1999"/>
                  </a:lnTo>
                  <a:lnTo>
                    <a:pt x="8630" y="7767"/>
                  </a:lnTo>
                  <a:lnTo>
                    <a:pt x="8222" y="7767"/>
                  </a:lnTo>
                  <a:lnTo>
                    <a:pt x="8222" y="6041"/>
                  </a:lnTo>
                  <a:lnTo>
                    <a:pt x="8176" y="5951"/>
                  </a:lnTo>
                  <a:lnTo>
                    <a:pt x="8131" y="5860"/>
                  </a:lnTo>
                  <a:lnTo>
                    <a:pt x="8040" y="5814"/>
                  </a:lnTo>
                  <a:lnTo>
                    <a:pt x="7994" y="5814"/>
                  </a:lnTo>
                  <a:lnTo>
                    <a:pt x="7994" y="5224"/>
                  </a:lnTo>
                  <a:lnTo>
                    <a:pt x="8040" y="5224"/>
                  </a:lnTo>
                  <a:lnTo>
                    <a:pt x="8085" y="5178"/>
                  </a:lnTo>
                  <a:lnTo>
                    <a:pt x="8131" y="5133"/>
                  </a:lnTo>
                  <a:lnTo>
                    <a:pt x="8222" y="4997"/>
                  </a:lnTo>
                  <a:lnTo>
                    <a:pt x="8222" y="3407"/>
                  </a:lnTo>
                  <a:lnTo>
                    <a:pt x="8176" y="3316"/>
                  </a:lnTo>
                  <a:lnTo>
                    <a:pt x="8131" y="3225"/>
                  </a:lnTo>
                  <a:lnTo>
                    <a:pt x="8040" y="3180"/>
                  </a:lnTo>
                  <a:lnTo>
                    <a:pt x="7268" y="3180"/>
                  </a:lnTo>
                  <a:lnTo>
                    <a:pt x="7268" y="2499"/>
                  </a:lnTo>
                  <a:lnTo>
                    <a:pt x="7268" y="2408"/>
                  </a:lnTo>
                  <a:lnTo>
                    <a:pt x="7177" y="2362"/>
                  </a:lnTo>
                  <a:lnTo>
                    <a:pt x="7131" y="2271"/>
                  </a:lnTo>
                  <a:lnTo>
                    <a:pt x="5178" y="2271"/>
                  </a:lnTo>
                  <a:lnTo>
                    <a:pt x="5087" y="2362"/>
                  </a:lnTo>
                  <a:lnTo>
                    <a:pt x="5042" y="2408"/>
                  </a:lnTo>
                  <a:lnTo>
                    <a:pt x="5042" y="2499"/>
                  </a:lnTo>
                  <a:lnTo>
                    <a:pt x="5042" y="3180"/>
                  </a:lnTo>
                  <a:lnTo>
                    <a:pt x="4270" y="3180"/>
                  </a:lnTo>
                  <a:lnTo>
                    <a:pt x="4179" y="3225"/>
                  </a:lnTo>
                  <a:lnTo>
                    <a:pt x="4134" y="3316"/>
                  </a:lnTo>
                  <a:lnTo>
                    <a:pt x="4134" y="3407"/>
                  </a:lnTo>
                  <a:lnTo>
                    <a:pt x="4134" y="7767"/>
                  </a:lnTo>
                  <a:lnTo>
                    <a:pt x="3679" y="7767"/>
                  </a:lnTo>
                  <a:lnTo>
                    <a:pt x="3679" y="5860"/>
                  </a:lnTo>
                  <a:lnTo>
                    <a:pt x="3679" y="5769"/>
                  </a:lnTo>
                  <a:lnTo>
                    <a:pt x="3634" y="5678"/>
                  </a:lnTo>
                  <a:lnTo>
                    <a:pt x="3543" y="5633"/>
                  </a:lnTo>
                  <a:lnTo>
                    <a:pt x="3452" y="5587"/>
                  </a:lnTo>
                  <a:lnTo>
                    <a:pt x="2862" y="5587"/>
                  </a:lnTo>
                  <a:lnTo>
                    <a:pt x="2862" y="4951"/>
                  </a:lnTo>
                  <a:lnTo>
                    <a:pt x="2816" y="4860"/>
                  </a:lnTo>
                  <a:lnTo>
                    <a:pt x="2771" y="4770"/>
                  </a:lnTo>
                  <a:lnTo>
                    <a:pt x="2725" y="4724"/>
                  </a:lnTo>
                  <a:lnTo>
                    <a:pt x="1454" y="4724"/>
                  </a:lnTo>
                  <a:lnTo>
                    <a:pt x="1408" y="4770"/>
                  </a:lnTo>
                  <a:lnTo>
                    <a:pt x="1363" y="4860"/>
                  </a:lnTo>
                  <a:lnTo>
                    <a:pt x="1317" y="4951"/>
                  </a:lnTo>
                  <a:lnTo>
                    <a:pt x="1317" y="5587"/>
                  </a:lnTo>
                  <a:lnTo>
                    <a:pt x="727" y="5587"/>
                  </a:lnTo>
                  <a:lnTo>
                    <a:pt x="636" y="5633"/>
                  </a:lnTo>
                  <a:lnTo>
                    <a:pt x="545" y="5678"/>
                  </a:lnTo>
                  <a:lnTo>
                    <a:pt x="500" y="5769"/>
                  </a:lnTo>
                  <a:lnTo>
                    <a:pt x="500" y="5860"/>
                  </a:lnTo>
                  <a:lnTo>
                    <a:pt x="500" y="7767"/>
                  </a:lnTo>
                  <a:lnTo>
                    <a:pt x="136" y="7767"/>
                  </a:lnTo>
                  <a:lnTo>
                    <a:pt x="46" y="7813"/>
                  </a:lnTo>
                  <a:lnTo>
                    <a:pt x="0" y="7904"/>
                  </a:lnTo>
                  <a:lnTo>
                    <a:pt x="0" y="7995"/>
                  </a:lnTo>
                  <a:lnTo>
                    <a:pt x="46" y="8767"/>
                  </a:lnTo>
                  <a:lnTo>
                    <a:pt x="136" y="9539"/>
                  </a:lnTo>
                  <a:lnTo>
                    <a:pt x="318" y="10311"/>
                  </a:lnTo>
                  <a:lnTo>
                    <a:pt x="591" y="11038"/>
                  </a:lnTo>
                  <a:lnTo>
                    <a:pt x="909" y="11719"/>
                  </a:lnTo>
                  <a:lnTo>
                    <a:pt x="1317" y="12401"/>
                  </a:lnTo>
                  <a:lnTo>
                    <a:pt x="1817" y="13036"/>
                  </a:lnTo>
                  <a:lnTo>
                    <a:pt x="2317" y="13627"/>
                  </a:lnTo>
                  <a:lnTo>
                    <a:pt x="2907" y="14127"/>
                  </a:lnTo>
                  <a:lnTo>
                    <a:pt x="3543" y="14626"/>
                  </a:lnTo>
                  <a:lnTo>
                    <a:pt x="4224" y="15035"/>
                  </a:lnTo>
                  <a:lnTo>
                    <a:pt x="4906" y="15353"/>
                  </a:lnTo>
                  <a:lnTo>
                    <a:pt x="5632" y="15625"/>
                  </a:lnTo>
                  <a:lnTo>
                    <a:pt x="6405" y="15807"/>
                  </a:lnTo>
                  <a:lnTo>
                    <a:pt x="7177" y="15898"/>
                  </a:lnTo>
                  <a:lnTo>
                    <a:pt x="7949" y="15943"/>
                  </a:lnTo>
                  <a:lnTo>
                    <a:pt x="8767" y="15898"/>
                  </a:lnTo>
                  <a:lnTo>
                    <a:pt x="9584" y="15807"/>
                  </a:lnTo>
                  <a:lnTo>
                    <a:pt x="10356" y="15580"/>
                  </a:lnTo>
                  <a:lnTo>
                    <a:pt x="11083" y="15308"/>
                  </a:lnTo>
                  <a:lnTo>
                    <a:pt x="11764" y="14990"/>
                  </a:lnTo>
                  <a:lnTo>
                    <a:pt x="12400" y="14581"/>
                  </a:lnTo>
                  <a:lnTo>
                    <a:pt x="13036" y="14127"/>
                  </a:lnTo>
                  <a:lnTo>
                    <a:pt x="13581" y="13627"/>
                  </a:lnTo>
                  <a:lnTo>
                    <a:pt x="14126" y="13036"/>
                  </a:lnTo>
                  <a:lnTo>
                    <a:pt x="14581" y="12401"/>
                  </a:lnTo>
                  <a:lnTo>
                    <a:pt x="14989" y="11719"/>
                  </a:lnTo>
                  <a:lnTo>
                    <a:pt x="15353" y="11038"/>
                  </a:lnTo>
                  <a:lnTo>
                    <a:pt x="15580" y="10311"/>
                  </a:lnTo>
                  <a:lnTo>
                    <a:pt x="15762" y="9539"/>
                  </a:lnTo>
                  <a:lnTo>
                    <a:pt x="15898" y="8767"/>
                  </a:lnTo>
                  <a:lnTo>
                    <a:pt x="15943" y="7995"/>
                  </a:lnTo>
                  <a:lnTo>
                    <a:pt x="15898" y="7904"/>
                  </a:lnTo>
                  <a:lnTo>
                    <a:pt x="15852" y="7813"/>
                  </a:lnTo>
                  <a:lnTo>
                    <a:pt x="15807" y="7767"/>
                  </a:lnTo>
                  <a:lnTo>
                    <a:pt x="15444" y="7767"/>
                  </a:lnTo>
                  <a:lnTo>
                    <a:pt x="15444" y="6405"/>
                  </a:lnTo>
                  <a:lnTo>
                    <a:pt x="15444" y="6314"/>
                  </a:lnTo>
                  <a:lnTo>
                    <a:pt x="15353" y="6223"/>
                  </a:lnTo>
                  <a:lnTo>
                    <a:pt x="15307" y="6178"/>
                  </a:lnTo>
                  <a:lnTo>
                    <a:pt x="15217" y="6178"/>
                  </a:lnTo>
                  <a:lnTo>
                    <a:pt x="15217" y="5587"/>
                  </a:lnTo>
                  <a:lnTo>
                    <a:pt x="15262" y="5587"/>
                  </a:lnTo>
                  <a:lnTo>
                    <a:pt x="15353" y="5542"/>
                  </a:lnTo>
                  <a:lnTo>
                    <a:pt x="15398" y="5496"/>
                  </a:lnTo>
                  <a:lnTo>
                    <a:pt x="15444" y="5406"/>
                  </a:lnTo>
                  <a:lnTo>
                    <a:pt x="15444" y="5315"/>
                  </a:lnTo>
                  <a:lnTo>
                    <a:pt x="15444" y="4225"/>
                  </a:lnTo>
                  <a:lnTo>
                    <a:pt x="15444" y="4134"/>
                  </a:lnTo>
                  <a:lnTo>
                    <a:pt x="15398" y="4043"/>
                  </a:lnTo>
                  <a:lnTo>
                    <a:pt x="15307" y="3997"/>
                  </a:lnTo>
                  <a:lnTo>
                    <a:pt x="14626" y="3997"/>
                  </a:lnTo>
                  <a:lnTo>
                    <a:pt x="14626" y="3316"/>
                  </a:lnTo>
                  <a:lnTo>
                    <a:pt x="14581" y="3225"/>
                  </a:lnTo>
                  <a:lnTo>
                    <a:pt x="14535" y="3134"/>
                  </a:lnTo>
                  <a:lnTo>
                    <a:pt x="14490" y="3089"/>
                  </a:lnTo>
                  <a:lnTo>
                    <a:pt x="13263" y="3089"/>
                  </a:lnTo>
                  <a:lnTo>
                    <a:pt x="13173" y="3134"/>
                  </a:lnTo>
                  <a:lnTo>
                    <a:pt x="13127" y="3225"/>
                  </a:lnTo>
                  <a:lnTo>
                    <a:pt x="13127" y="3316"/>
                  </a:lnTo>
                  <a:lnTo>
                    <a:pt x="13127" y="3997"/>
                  </a:lnTo>
                  <a:lnTo>
                    <a:pt x="12400" y="3997"/>
                  </a:lnTo>
                  <a:lnTo>
                    <a:pt x="12355" y="4043"/>
                  </a:lnTo>
                  <a:lnTo>
                    <a:pt x="12310" y="4134"/>
                  </a:lnTo>
                  <a:lnTo>
                    <a:pt x="12264" y="4225"/>
                  </a:lnTo>
                  <a:lnTo>
                    <a:pt x="12264" y="7767"/>
                  </a:lnTo>
                  <a:lnTo>
                    <a:pt x="11810" y="7767"/>
                  </a:lnTo>
                  <a:lnTo>
                    <a:pt x="11810" y="1999"/>
                  </a:lnTo>
                  <a:lnTo>
                    <a:pt x="11810" y="1908"/>
                  </a:lnTo>
                  <a:lnTo>
                    <a:pt x="11764" y="1817"/>
                  </a:lnTo>
                  <a:lnTo>
                    <a:pt x="10402" y="91"/>
                  </a:lnTo>
                  <a:lnTo>
                    <a:pt x="10311" y="46"/>
                  </a:lnTo>
                  <a:lnTo>
                    <a:pt x="10220"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2819668" y="2332131"/>
              <a:ext cx="67026" cy="207847"/>
            </a:xfrm>
            <a:custGeom>
              <a:avLst/>
              <a:gdLst/>
              <a:ahLst/>
              <a:cxnLst/>
              <a:rect l="l" t="t" r="r" b="b"/>
              <a:pathLst>
                <a:path w="2664" h="8261" extrusionOk="0">
                  <a:moveTo>
                    <a:pt x="2663" y="1986"/>
                  </a:moveTo>
                  <a:lnTo>
                    <a:pt x="2663" y="1986"/>
                  </a:lnTo>
                  <a:lnTo>
                    <a:pt x="2618" y="1761"/>
                  </a:lnTo>
                  <a:lnTo>
                    <a:pt x="2528" y="1535"/>
                  </a:lnTo>
                  <a:lnTo>
                    <a:pt x="1490" y="91"/>
                  </a:lnTo>
                  <a:lnTo>
                    <a:pt x="1490" y="91"/>
                  </a:lnTo>
                  <a:lnTo>
                    <a:pt x="1400" y="0"/>
                  </a:lnTo>
                  <a:lnTo>
                    <a:pt x="1309" y="0"/>
                  </a:lnTo>
                  <a:lnTo>
                    <a:pt x="1264" y="0"/>
                  </a:lnTo>
                  <a:lnTo>
                    <a:pt x="1174" y="91"/>
                  </a:lnTo>
                  <a:lnTo>
                    <a:pt x="136" y="1535"/>
                  </a:lnTo>
                  <a:lnTo>
                    <a:pt x="136" y="1535"/>
                  </a:lnTo>
                  <a:lnTo>
                    <a:pt x="0" y="1761"/>
                  </a:lnTo>
                  <a:lnTo>
                    <a:pt x="0" y="1986"/>
                  </a:lnTo>
                  <a:lnTo>
                    <a:pt x="0" y="8260"/>
                  </a:lnTo>
                  <a:lnTo>
                    <a:pt x="2663" y="8260"/>
                  </a:lnTo>
                  <a:lnTo>
                    <a:pt x="2663" y="1986"/>
                  </a:lnTo>
                  <a:lnTo>
                    <a:pt x="2663" y="198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2819668" y="2350296"/>
              <a:ext cx="67026" cy="171491"/>
            </a:xfrm>
            <a:custGeom>
              <a:avLst/>
              <a:gdLst/>
              <a:ahLst/>
              <a:cxnLst/>
              <a:rect l="l" t="t" r="r" b="b"/>
              <a:pathLst>
                <a:path w="2664" h="6816" extrusionOk="0">
                  <a:moveTo>
                    <a:pt x="0" y="6816"/>
                  </a:moveTo>
                  <a:lnTo>
                    <a:pt x="2663" y="6816"/>
                  </a:lnTo>
                  <a:lnTo>
                    <a:pt x="2663" y="1264"/>
                  </a:lnTo>
                  <a:lnTo>
                    <a:pt x="2663" y="1264"/>
                  </a:lnTo>
                  <a:lnTo>
                    <a:pt x="2618" y="1039"/>
                  </a:lnTo>
                  <a:lnTo>
                    <a:pt x="2528" y="813"/>
                  </a:lnTo>
                  <a:lnTo>
                    <a:pt x="1941" y="1"/>
                  </a:lnTo>
                  <a:lnTo>
                    <a:pt x="1941" y="5642"/>
                  </a:lnTo>
                  <a:lnTo>
                    <a:pt x="1941" y="5642"/>
                  </a:lnTo>
                  <a:lnTo>
                    <a:pt x="1896" y="5823"/>
                  </a:lnTo>
                  <a:lnTo>
                    <a:pt x="1806" y="5958"/>
                  </a:lnTo>
                  <a:lnTo>
                    <a:pt x="1670" y="6049"/>
                  </a:lnTo>
                  <a:lnTo>
                    <a:pt x="1490" y="6094"/>
                  </a:lnTo>
                  <a:lnTo>
                    <a:pt x="0" y="6094"/>
                  </a:lnTo>
                  <a:lnTo>
                    <a:pt x="0" y="6816"/>
                  </a:lnTo>
                  <a:lnTo>
                    <a:pt x="0" y="681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2930948" y="2405949"/>
              <a:ext cx="25009" cy="34092"/>
            </a:xfrm>
            <a:custGeom>
              <a:avLst/>
              <a:gdLst/>
              <a:ahLst/>
              <a:cxnLst/>
              <a:rect l="l" t="t" r="r" b="b"/>
              <a:pathLst>
                <a:path w="994" h="1355" extrusionOk="0">
                  <a:moveTo>
                    <a:pt x="768" y="1354"/>
                  </a:moveTo>
                  <a:lnTo>
                    <a:pt x="226" y="1354"/>
                  </a:lnTo>
                  <a:lnTo>
                    <a:pt x="226" y="1354"/>
                  </a:lnTo>
                  <a:lnTo>
                    <a:pt x="136" y="1309"/>
                  </a:lnTo>
                  <a:lnTo>
                    <a:pt x="46" y="1264"/>
                  </a:lnTo>
                  <a:lnTo>
                    <a:pt x="1" y="1219"/>
                  </a:lnTo>
                  <a:lnTo>
                    <a:pt x="1" y="1129"/>
                  </a:lnTo>
                  <a:lnTo>
                    <a:pt x="1" y="226"/>
                  </a:lnTo>
                  <a:lnTo>
                    <a:pt x="1" y="226"/>
                  </a:lnTo>
                  <a:lnTo>
                    <a:pt x="1" y="136"/>
                  </a:lnTo>
                  <a:lnTo>
                    <a:pt x="46" y="45"/>
                  </a:lnTo>
                  <a:lnTo>
                    <a:pt x="136" y="0"/>
                  </a:lnTo>
                  <a:lnTo>
                    <a:pt x="226" y="0"/>
                  </a:lnTo>
                  <a:lnTo>
                    <a:pt x="768" y="0"/>
                  </a:lnTo>
                  <a:lnTo>
                    <a:pt x="768" y="0"/>
                  </a:lnTo>
                  <a:lnTo>
                    <a:pt x="858" y="0"/>
                  </a:lnTo>
                  <a:lnTo>
                    <a:pt x="948" y="45"/>
                  </a:lnTo>
                  <a:lnTo>
                    <a:pt x="994" y="136"/>
                  </a:lnTo>
                  <a:lnTo>
                    <a:pt x="994" y="226"/>
                  </a:lnTo>
                  <a:lnTo>
                    <a:pt x="994" y="1129"/>
                  </a:lnTo>
                  <a:lnTo>
                    <a:pt x="994" y="1129"/>
                  </a:lnTo>
                  <a:lnTo>
                    <a:pt x="994" y="1219"/>
                  </a:lnTo>
                  <a:lnTo>
                    <a:pt x="948" y="1264"/>
                  </a:lnTo>
                  <a:lnTo>
                    <a:pt x="858" y="1309"/>
                  </a:lnTo>
                  <a:lnTo>
                    <a:pt x="768" y="1354"/>
                  </a:lnTo>
                  <a:lnTo>
                    <a:pt x="768" y="13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2909386" y="2428643"/>
              <a:ext cx="68158" cy="111333"/>
            </a:xfrm>
            <a:custGeom>
              <a:avLst/>
              <a:gdLst/>
              <a:ahLst/>
              <a:cxnLst/>
              <a:rect l="l" t="t" r="r" b="b"/>
              <a:pathLst>
                <a:path w="2709" h="4425" extrusionOk="0">
                  <a:moveTo>
                    <a:pt x="0" y="272"/>
                  </a:moveTo>
                  <a:lnTo>
                    <a:pt x="0" y="4424"/>
                  </a:lnTo>
                  <a:lnTo>
                    <a:pt x="2708" y="4424"/>
                  </a:lnTo>
                  <a:lnTo>
                    <a:pt x="2708" y="272"/>
                  </a:lnTo>
                  <a:lnTo>
                    <a:pt x="2708" y="272"/>
                  </a:lnTo>
                  <a:lnTo>
                    <a:pt x="2663" y="136"/>
                  </a:lnTo>
                  <a:lnTo>
                    <a:pt x="2618" y="91"/>
                  </a:lnTo>
                  <a:lnTo>
                    <a:pt x="2528" y="46"/>
                  </a:lnTo>
                  <a:lnTo>
                    <a:pt x="2437" y="1"/>
                  </a:lnTo>
                  <a:lnTo>
                    <a:pt x="226" y="1"/>
                  </a:lnTo>
                  <a:lnTo>
                    <a:pt x="226" y="1"/>
                  </a:lnTo>
                  <a:lnTo>
                    <a:pt x="135" y="46"/>
                  </a:lnTo>
                  <a:lnTo>
                    <a:pt x="90" y="91"/>
                  </a:lnTo>
                  <a:lnTo>
                    <a:pt x="45" y="136"/>
                  </a:lnTo>
                  <a:lnTo>
                    <a:pt x="0" y="272"/>
                  </a:lnTo>
                  <a:lnTo>
                    <a:pt x="0" y="2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2909386" y="2428643"/>
              <a:ext cx="68158" cy="93142"/>
            </a:xfrm>
            <a:custGeom>
              <a:avLst/>
              <a:gdLst/>
              <a:ahLst/>
              <a:cxnLst/>
              <a:rect l="l" t="t" r="r" b="b"/>
              <a:pathLst>
                <a:path w="2709" h="3702" extrusionOk="0">
                  <a:moveTo>
                    <a:pt x="1986" y="1"/>
                  </a:moveTo>
                  <a:lnTo>
                    <a:pt x="1986" y="2528"/>
                  </a:lnTo>
                  <a:lnTo>
                    <a:pt x="1986" y="2528"/>
                  </a:lnTo>
                  <a:lnTo>
                    <a:pt x="1941" y="2709"/>
                  </a:lnTo>
                  <a:lnTo>
                    <a:pt x="1851" y="2844"/>
                  </a:lnTo>
                  <a:lnTo>
                    <a:pt x="1715" y="2935"/>
                  </a:lnTo>
                  <a:lnTo>
                    <a:pt x="1535" y="2980"/>
                  </a:lnTo>
                  <a:lnTo>
                    <a:pt x="0" y="2980"/>
                  </a:lnTo>
                  <a:lnTo>
                    <a:pt x="0" y="3702"/>
                  </a:lnTo>
                  <a:lnTo>
                    <a:pt x="2708" y="3702"/>
                  </a:lnTo>
                  <a:lnTo>
                    <a:pt x="2708" y="227"/>
                  </a:lnTo>
                  <a:lnTo>
                    <a:pt x="2708" y="227"/>
                  </a:lnTo>
                  <a:lnTo>
                    <a:pt x="2708" y="136"/>
                  </a:lnTo>
                  <a:lnTo>
                    <a:pt x="2663" y="46"/>
                  </a:lnTo>
                  <a:lnTo>
                    <a:pt x="2573" y="1"/>
                  </a:lnTo>
                  <a:lnTo>
                    <a:pt x="2482" y="1"/>
                  </a:lnTo>
                  <a:lnTo>
                    <a:pt x="198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2636833" y="2446833"/>
              <a:ext cx="25009" cy="31802"/>
            </a:xfrm>
            <a:custGeom>
              <a:avLst/>
              <a:gdLst/>
              <a:ahLst/>
              <a:cxnLst/>
              <a:rect l="l" t="t" r="r" b="b"/>
              <a:pathLst>
                <a:path w="994" h="1264" extrusionOk="0">
                  <a:moveTo>
                    <a:pt x="768" y="1264"/>
                  </a:moveTo>
                  <a:lnTo>
                    <a:pt x="226" y="1264"/>
                  </a:lnTo>
                  <a:lnTo>
                    <a:pt x="226" y="1264"/>
                  </a:lnTo>
                  <a:lnTo>
                    <a:pt x="136" y="1264"/>
                  </a:lnTo>
                  <a:lnTo>
                    <a:pt x="46" y="1219"/>
                  </a:lnTo>
                  <a:lnTo>
                    <a:pt x="1" y="1128"/>
                  </a:lnTo>
                  <a:lnTo>
                    <a:pt x="1" y="1038"/>
                  </a:lnTo>
                  <a:lnTo>
                    <a:pt x="1" y="226"/>
                  </a:lnTo>
                  <a:lnTo>
                    <a:pt x="1" y="226"/>
                  </a:lnTo>
                  <a:lnTo>
                    <a:pt x="1" y="135"/>
                  </a:lnTo>
                  <a:lnTo>
                    <a:pt x="46" y="90"/>
                  </a:lnTo>
                  <a:lnTo>
                    <a:pt x="136" y="0"/>
                  </a:lnTo>
                  <a:lnTo>
                    <a:pt x="226" y="0"/>
                  </a:lnTo>
                  <a:lnTo>
                    <a:pt x="768" y="0"/>
                  </a:lnTo>
                  <a:lnTo>
                    <a:pt x="768" y="0"/>
                  </a:lnTo>
                  <a:lnTo>
                    <a:pt x="858" y="0"/>
                  </a:lnTo>
                  <a:lnTo>
                    <a:pt x="948" y="90"/>
                  </a:lnTo>
                  <a:lnTo>
                    <a:pt x="994" y="135"/>
                  </a:lnTo>
                  <a:lnTo>
                    <a:pt x="994" y="226"/>
                  </a:lnTo>
                  <a:lnTo>
                    <a:pt x="994" y="1038"/>
                  </a:lnTo>
                  <a:lnTo>
                    <a:pt x="994" y="1038"/>
                  </a:lnTo>
                  <a:lnTo>
                    <a:pt x="994" y="1128"/>
                  </a:lnTo>
                  <a:lnTo>
                    <a:pt x="948" y="1219"/>
                  </a:lnTo>
                  <a:lnTo>
                    <a:pt x="858" y="1264"/>
                  </a:lnTo>
                  <a:lnTo>
                    <a:pt x="768" y="1264"/>
                  </a:lnTo>
                  <a:lnTo>
                    <a:pt x="768" y="12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2615272" y="2469527"/>
              <a:ext cx="68158" cy="70448"/>
            </a:xfrm>
            <a:custGeom>
              <a:avLst/>
              <a:gdLst/>
              <a:ahLst/>
              <a:cxnLst/>
              <a:rect l="l" t="t" r="r" b="b"/>
              <a:pathLst>
                <a:path w="2709" h="2800" extrusionOk="0">
                  <a:moveTo>
                    <a:pt x="0" y="226"/>
                  </a:moveTo>
                  <a:lnTo>
                    <a:pt x="0" y="2799"/>
                  </a:lnTo>
                  <a:lnTo>
                    <a:pt x="2708" y="2799"/>
                  </a:lnTo>
                  <a:lnTo>
                    <a:pt x="2708" y="226"/>
                  </a:lnTo>
                  <a:lnTo>
                    <a:pt x="2708" y="226"/>
                  </a:lnTo>
                  <a:lnTo>
                    <a:pt x="2663" y="136"/>
                  </a:lnTo>
                  <a:lnTo>
                    <a:pt x="2618" y="46"/>
                  </a:lnTo>
                  <a:lnTo>
                    <a:pt x="2528" y="1"/>
                  </a:lnTo>
                  <a:lnTo>
                    <a:pt x="2437" y="1"/>
                  </a:lnTo>
                  <a:lnTo>
                    <a:pt x="226" y="1"/>
                  </a:lnTo>
                  <a:lnTo>
                    <a:pt x="226" y="1"/>
                  </a:lnTo>
                  <a:lnTo>
                    <a:pt x="135" y="1"/>
                  </a:lnTo>
                  <a:lnTo>
                    <a:pt x="90" y="46"/>
                  </a:lnTo>
                  <a:lnTo>
                    <a:pt x="45" y="136"/>
                  </a:lnTo>
                  <a:lnTo>
                    <a:pt x="0" y="226"/>
                  </a:lnTo>
                  <a:lnTo>
                    <a:pt x="0" y="22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2615272" y="2469527"/>
              <a:ext cx="68158" cy="53415"/>
            </a:xfrm>
            <a:custGeom>
              <a:avLst/>
              <a:gdLst/>
              <a:ahLst/>
              <a:cxnLst/>
              <a:rect l="l" t="t" r="r" b="b"/>
              <a:pathLst>
                <a:path w="2709" h="2123" extrusionOk="0">
                  <a:moveTo>
                    <a:pt x="1941" y="1"/>
                  </a:moveTo>
                  <a:lnTo>
                    <a:pt x="1941" y="903"/>
                  </a:lnTo>
                  <a:lnTo>
                    <a:pt x="1941" y="903"/>
                  </a:lnTo>
                  <a:lnTo>
                    <a:pt x="1896" y="1084"/>
                  </a:lnTo>
                  <a:lnTo>
                    <a:pt x="1805" y="1219"/>
                  </a:lnTo>
                  <a:lnTo>
                    <a:pt x="1670" y="1310"/>
                  </a:lnTo>
                  <a:lnTo>
                    <a:pt x="1490" y="1355"/>
                  </a:lnTo>
                  <a:lnTo>
                    <a:pt x="0" y="1355"/>
                  </a:lnTo>
                  <a:lnTo>
                    <a:pt x="0" y="2122"/>
                  </a:lnTo>
                  <a:lnTo>
                    <a:pt x="2708" y="2122"/>
                  </a:lnTo>
                  <a:lnTo>
                    <a:pt x="2708" y="226"/>
                  </a:lnTo>
                  <a:lnTo>
                    <a:pt x="2708" y="226"/>
                  </a:lnTo>
                  <a:lnTo>
                    <a:pt x="2663" y="136"/>
                  </a:lnTo>
                  <a:lnTo>
                    <a:pt x="2618" y="46"/>
                  </a:lnTo>
                  <a:lnTo>
                    <a:pt x="2528" y="1"/>
                  </a:lnTo>
                  <a:lnTo>
                    <a:pt x="2437" y="1"/>
                  </a:lnTo>
                  <a:lnTo>
                    <a:pt x="1941"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2728817" y="2386627"/>
              <a:ext cx="44307" cy="32960"/>
            </a:xfrm>
            <a:custGeom>
              <a:avLst/>
              <a:gdLst/>
              <a:ahLst/>
              <a:cxnLst/>
              <a:rect l="l" t="t" r="r" b="b"/>
              <a:pathLst>
                <a:path w="1761" h="1310" extrusionOk="0">
                  <a:moveTo>
                    <a:pt x="1535" y="1310"/>
                  </a:moveTo>
                  <a:lnTo>
                    <a:pt x="226" y="1310"/>
                  </a:lnTo>
                  <a:lnTo>
                    <a:pt x="226" y="1310"/>
                  </a:lnTo>
                  <a:lnTo>
                    <a:pt x="136" y="1310"/>
                  </a:lnTo>
                  <a:lnTo>
                    <a:pt x="91" y="1220"/>
                  </a:lnTo>
                  <a:lnTo>
                    <a:pt x="46" y="1174"/>
                  </a:lnTo>
                  <a:lnTo>
                    <a:pt x="1" y="1084"/>
                  </a:lnTo>
                  <a:lnTo>
                    <a:pt x="1" y="227"/>
                  </a:lnTo>
                  <a:lnTo>
                    <a:pt x="1" y="227"/>
                  </a:lnTo>
                  <a:lnTo>
                    <a:pt x="46" y="136"/>
                  </a:lnTo>
                  <a:lnTo>
                    <a:pt x="91" y="46"/>
                  </a:lnTo>
                  <a:lnTo>
                    <a:pt x="136" y="1"/>
                  </a:lnTo>
                  <a:lnTo>
                    <a:pt x="226" y="1"/>
                  </a:lnTo>
                  <a:lnTo>
                    <a:pt x="1535" y="1"/>
                  </a:lnTo>
                  <a:lnTo>
                    <a:pt x="1535" y="1"/>
                  </a:lnTo>
                  <a:lnTo>
                    <a:pt x="1625" y="1"/>
                  </a:lnTo>
                  <a:lnTo>
                    <a:pt x="1716" y="46"/>
                  </a:lnTo>
                  <a:lnTo>
                    <a:pt x="1761" y="136"/>
                  </a:lnTo>
                  <a:lnTo>
                    <a:pt x="1761" y="227"/>
                  </a:lnTo>
                  <a:lnTo>
                    <a:pt x="1761" y="1084"/>
                  </a:lnTo>
                  <a:lnTo>
                    <a:pt x="1761" y="1084"/>
                  </a:lnTo>
                  <a:lnTo>
                    <a:pt x="1761" y="1174"/>
                  </a:lnTo>
                  <a:lnTo>
                    <a:pt x="1716" y="1220"/>
                  </a:lnTo>
                  <a:lnTo>
                    <a:pt x="1625" y="1310"/>
                  </a:lnTo>
                  <a:lnTo>
                    <a:pt x="1535" y="1310"/>
                  </a:lnTo>
                  <a:lnTo>
                    <a:pt x="1535" y="131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2706097" y="2408214"/>
              <a:ext cx="89746" cy="131763"/>
            </a:xfrm>
            <a:custGeom>
              <a:avLst/>
              <a:gdLst/>
              <a:ahLst/>
              <a:cxnLst/>
              <a:rect l="l" t="t" r="r" b="b"/>
              <a:pathLst>
                <a:path w="3567" h="5237" extrusionOk="0">
                  <a:moveTo>
                    <a:pt x="3341" y="5236"/>
                  </a:moveTo>
                  <a:lnTo>
                    <a:pt x="227" y="5236"/>
                  </a:lnTo>
                  <a:lnTo>
                    <a:pt x="227" y="5236"/>
                  </a:lnTo>
                  <a:lnTo>
                    <a:pt x="136" y="5236"/>
                  </a:lnTo>
                  <a:lnTo>
                    <a:pt x="46" y="5191"/>
                  </a:lnTo>
                  <a:lnTo>
                    <a:pt x="1" y="5101"/>
                  </a:lnTo>
                  <a:lnTo>
                    <a:pt x="1" y="5010"/>
                  </a:lnTo>
                  <a:lnTo>
                    <a:pt x="1" y="271"/>
                  </a:lnTo>
                  <a:lnTo>
                    <a:pt x="1" y="271"/>
                  </a:lnTo>
                  <a:lnTo>
                    <a:pt x="1" y="181"/>
                  </a:lnTo>
                  <a:lnTo>
                    <a:pt x="46" y="91"/>
                  </a:lnTo>
                  <a:lnTo>
                    <a:pt x="136" y="46"/>
                  </a:lnTo>
                  <a:lnTo>
                    <a:pt x="227" y="0"/>
                  </a:lnTo>
                  <a:lnTo>
                    <a:pt x="3341" y="0"/>
                  </a:lnTo>
                  <a:lnTo>
                    <a:pt x="3341" y="0"/>
                  </a:lnTo>
                  <a:lnTo>
                    <a:pt x="3431" y="46"/>
                  </a:lnTo>
                  <a:lnTo>
                    <a:pt x="3521" y="91"/>
                  </a:lnTo>
                  <a:lnTo>
                    <a:pt x="3567" y="181"/>
                  </a:lnTo>
                  <a:lnTo>
                    <a:pt x="3567" y="271"/>
                  </a:lnTo>
                  <a:lnTo>
                    <a:pt x="3567" y="5010"/>
                  </a:lnTo>
                  <a:lnTo>
                    <a:pt x="3567" y="5010"/>
                  </a:lnTo>
                  <a:lnTo>
                    <a:pt x="3567" y="5101"/>
                  </a:lnTo>
                  <a:lnTo>
                    <a:pt x="3521" y="5191"/>
                  </a:lnTo>
                  <a:lnTo>
                    <a:pt x="3431" y="5236"/>
                  </a:lnTo>
                  <a:lnTo>
                    <a:pt x="3341" y="5236"/>
                  </a:lnTo>
                  <a:lnTo>
                    <a:pt x="3341" y="52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2706097" y="2408214"/>
              <a:ext cx="90878" cy="114730"/>
            </a:xfrm>
            <a:custGeom>
              <a:avLst/>
              <a:gdLst/>
              <a:ahLst/>
              <a:cxnLst/>
              <a:rect l="l" t="t" r="r" b="b"/>
              <a:pathLst>
                <a:path w="3612" h="4560" extrusionOk="0">
                  <a:moveTo>
                    <a:pt x="2844" y="0"/>
                  </a:moveTo>
                  <a:lnTo>
                    <a:pt x="2844" y="3340"/>
                  </a:lnTo>
                  <a:lnTo>
                    <a:pt x="2844" y="3340"/>
                  </a:lnTo>
                  <a:lnTo>
                    <a:pt x="2844" y="3521"/>
                  </a:lnTo>
                  <a:lnTo>
                    <a:pt x="2709" y="3656"/>
                  </a:lnTo>
                  <a:lnTo>
                    <a:pt x="2574" y="3747"/>
                  </a:lnTo>
                  <a:lnTo>
                    <a:pt x="2393" y="3792"/>
                  </a:lnTo>
                  <a:lnTo>
                    <a:pt x="1" y="3792"/>
                  </a:lnTo>
                  <a:lnTo>
                    <a:pt x="1" y="4559"/>
                  </a:lnTo>
                  <a:lnTo>
                    <a:pt x="3612" y="4559"/>
                  </a:lnTo>
                  <a:lnTo>
                    <a:pt x="3612" y="271"/>
                  </a:lnTo>
                  <a:lnTo>
                    <a:pt x="3612" y="271"/>
                  </a:lnTo>
                  <a:lnTo>
                    <a:pt x="3567" y="181"/>
                  </a:lnTo>
                  <a:lnTo>
                    <a:pt x="3521" y="91"/>
                  </a:lnTo>
                  <a:lnTo>
                    <a:pt x="3476" y="46"/>
                  </a:lnTo>
                  <a:lnTo>
                    <a:pt x="3341" y="0"/>
                  </a:lnTo>
                  <a:lnTo>
                    <a:pt x="2844"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2602767" y="2521758"/>
              <a:ext cx="387263" cy="194235"/>
            </a:xfrm>
            <a:custGeom>
              <a:avLst/>
              <a:gdLst/>
              <a:ahLst/>
              <a:cxnLst/>
              <a:rect l="l" t="t" r="r" b="b"/>
              <a:pathLst>
                <a:path w="15392" h="7720" extrusionOk="0">
                  <a:moveTo>
                    <a:pt x="15392" y="272"/>
                  </a:moveTo>
                  <a:lnTo>
                    <a:pt x="15392" y="272"/>
                  </a:lnTo>
                  <a:lnTo>
                    <a:pt x="15347" y="768"/>
                  </a:lnTo>
                  <a:lnTo>
                    <a:pt x="15301" y="1265"/>
                  </a:lnTo>
                  <a:lnTo>
                    <a:pt x="15301" y="1265"/>
                  </a:lnTo>
                  <a:lnTo>
                    <a:pt x="15121" y="1942"/>
                  </a:lnTo>
                  <a:lnTo>
                    <a:pt x="14940" y="2574"/>
                  </a:lnTo>
                  <a:lnTo>
                    <a:pt x="14669" y="3206"/>
                  </a:lnTo>
                  <a:lnTo>
                    <a:pt x="14399" y="3792"/>
                  </a:lnTo>
                  <a:lnTo>
                    <a:pt x="14038" y="4379"/>
                  </a:lnTo>
                  <a:lnTo>
                    <a:pt x="13631" y="4921"/>
                  </a:lnTo>
                  <a:lnTo>
                    <a:pt x="13180" y="5417"/>
                  </a:lnTo>
                  <a:lnTo>
                    <a:pt x="12684" y="5869"/>
                  </a:lnTo>
                  <a:lnTo>
                    <a:pt x="12187" y="6275"/>
                  </a:lnTo>
                  <a:lnTo>
                    <a:pt x="11600" y="6636"/>
                  </a:lnTo>
                  <a:lnTo>
                    <a:pt x="11014" y="6952"/>
                  </a:lnTo>
                  <a:lnTo>
                    <a:pt x="10427" y="7223"/>
                  </a:lnTo>
                  <a:lnTo>
                    <a:pt x="9750" y="7403"/>
                  </a:lnTo>
                  <a:lnTo>
                    <a:pt x="9118" y="7584"/>
                  </a:lnTo>
                  <a:lnTo>
                    <a:pt x="8396" y="7674"/>
                  </a:lnTo>
                  <a:lnTo>
                    <a:pt x="7719" y="7719"/>
                  </a:lnTo>
                  <a:lnTo>
                    <a:pt x="7719" y="7719"/>
                  </a:lnTo>
                  <a:lnTo>
                    <a:pt x="6951" y="7674"/>
                  </a:lnTo>
                  <a:lnTo>
                    <a:pt x="6229" y="7584"/>
                  </a:lnTo>
                  <a:lnTo>
                    <a:pt x="5552" y="7403"/>
                  </a:lnTo>
                  <a:lnTo>
                    <a:pt x="4875" y="7177"/>
                  </a:lnTo>
                  <a:lnTo>
                    <a:pt x="4243" y="6861"/>
                  </a:lnTo>
                  <a:lnTo>
                    <a:pt x="3611" y="6546"/>
                  </a:lnTo>
                  <a:lnTo>
                    <a:pt x="3070" y="6139"/>
                  </a:lnTo>
                  <a:lnTo>
                    <a:pt x="2528" y="5688"/>
                  </a:lnTo>
                  <a:lnTo>
                    <a:pt x="2032" y="5191"/>
                  </a:lnTo>
                  <a:lnTo>
                    <a:pt x="1580" y="4695"/>
                  </a:lnTo>
                  <a:lnTo>
                    <a:pt x="1174" y="4108"/>
                  </a:lnTo>
                  <a:lnTo>
                    <a:pt x="858" y="3476"/>
                  </a:lnTo>
                  <a:lnTo>
                    <a:pt x="542" y="2844"/>
                  </a:lnTo>
                  <a:lnTo>
                    <a:pt x="317" y="2167"/>
                  </a:lnTo>
                  <a:lnTo>
                    <a:pt x="136" y="1490"/>
                  </a:lnTo>
                  <a:lnTo>
                    <a:pt x="46" y="768"/>
                  </a:lnTo>
                  <a:lnTo>
                    <a:pt x="46" y="768"/>
                  </a:lnTo>
                  <a:lnTo>
                    <a:pt x="1" y="272"/>
                  </a:lnTo>
                  <a:lnTo>
                    <a:pt x="1" y="272"/>
                  </a:lnTo>
                  <a:lnTo>
                    <a:pt x="46" y="136"/>
                  </a:lnTo>
                  <a:lnTo>
                    <a:pt x="46" y="91"/>
                  </a:lnTo>
                  <a:lnTo>
                    <a:pt x="136" y="46"/>
                  </a:lnTo>
                  <a:lnTo>
                    <a:pt x="271" y="1"/>
                  </a:lnTo>
                  <a:lnTo>
                    <a:pt x="15121" y="1"/>
                  </a:lnTo>
                  <a:lnTo>
                    <a:pt x="15121" y="1"/>
                  </a:lnTo>
                  <a:lnTo>
                    <a:pt x="15256" y="46"/>
                  </a:lnTo>
                  <a:lnTo>
                    <a:pt x="15347" y="91"/>
                  </a:lnTo>
                  <a:lnTo>
                    <a:pt x="15392" y="182"/>
                  </a:lnTo>
                  <a:lnTo>
                    <a:pt x="15392" y="272"/>
                  </a:lnTo>
                  <a:lnTo>
                    <a:pt x="15392" y="2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2691354" y="2521758"/>
              <a:ext cx="298674" cy="194235"/>
            </a:xfrm>
            <a:custGeom>
              <a:avLst/>
              <a:gdLst/>
              <a:ahLst/>
              <a:cxnLst/>
              <a:rect l="l" t="t" r="r" b="b"/>
              <a:pathLst>
                <a:path w="11871" h="7720" extrusionOk="0">
                  <a:moveTo>
                    <a:pt x="11871" y="272"/>
                  </a:moveTo>
                  <a:lnTo>
                    <a:pt x="11871" y="272"/>
                  </a:lnTo>
                  <a:lnTo>
                    <a:pt x="11826" y="768"/>
                  </a:lnTo>
                  <a:lnTo>
                    <a:pt x="11780" y="1265"/>
                  </a:lnTo>
                  <a:lnTo>
                    <a:pt x="11780" y="1265"/>
                  </a:lnTo>
                  <a:lnTo>
                    <a:pt x="11600" y="1942"/>
                  </a:lnTo>
                  <a:lnTo>
                    <a:pt x="11419" y="2574"/>
                  </a:lnTo>
                  <a:lnTo>
                    <a:pt x="11148" y="3206"/>
                  </a:lnTo>
                  <a:lnTo>
                    <a:pt x="10878" y="3792"/>
                  </a:lnTo>
                  <a:lnTo>
                    <a:pt x="10517" y="4379"/>
                  </a:lnTo>
                  <a:lnTo>
                    <a:pt x="10110" y="4921"/>
                  </a:lnTo>
                  <a:lnTo>
                    <a:pt x="9659" y="5417"/>
                  </a:lnTo>
                  <a:lnTo>
                    <a:pt x="9163" y="5869"/>
                  </a:lnTo>
                  <a:lnTo>
                    <a:pt x="8666" y="6275"/>
                  </a:lnTo>
                  <a:lnTo>
                    <a:pt x="8079" y="6636"/>
                  </a:lnTo>
                  <a:lnTo>
                    <a:pt x="7493" y="6952"/>
                  </a:lnTo>
                  <a:lnTo>
                    <a:pt x="6906" y="7223"/>
                  </a:lnTo>
                  <a:lnTo>
                    <a:pt x="6229" y="7403"/>
                  </a:lnTo>
                  <a:lnTo>
                    <a:pt x="5597" y="7584"/>
                  </a:lnTo>
                  <a:lnTo>
                    <a:pt x="4875" y="7674"/>
                  </a:lnTo>
                  <a:lnTo>
                    <a:pt x="4198" y="7719"/>
                  </a:lnTo>
                  <a:lnTo>
                    <a:pt x="4198" y="7719"/>
                  </a:lnTo>
                  <a:lnTo>
                    <a:pt x="3611" y="7674"/>
                  </a:lnTo>
                  <a:lnTo>
                    <a:pt x="3024" y="7629"/>
                  </a:lnTo>
                  <a:lnTo>
                    <a:pt x="2483" y="7538"/>
                  </a:lnTo>
                  <a:lnTo>
                    <a:pt x="1986" y="7403"/>
                  </a:lnTo>
                  <a:lnTo>
                    <a:pt x="1444" y="7223"/>
                  </a:lnTo>
                  <a:lnTo>
                    <a:pt x="948" y="6997"/>
                  </a:lnTo>
                  <a:lnTo>
                    <a:pt x="451" y="6771"/>
                  </a:lnTo>
                  <a:lnTo>
                    <a:pt x="0" y="6500"/>
                  </a:lnTo>
                  <a:lnTo>
                    <a:pt x="0" y="6500"/>
                  </a:lnTo>
                  <a:lnTo>
                    <a:pt x="813" y="6816"/>
                  </a:lnTo>
                  <a:lnTo>
                    <a:pt x="1625" y="7087"/>
                  </a:lnTo>
                  <a:lnTo>
                    <a:pt x="2076" y="7177"/>
                  </a:lnTo>
                  <a:lnTo>
                    <a:pt x="2528" y="7268"/>
                  </a:lnTo>
                  <a:lnTo>
                    <a:pt x="2979" y="7313"/>
                  </a:lnTo>
                  <a:lnTo>
                    <a:pt x="3430" y="7313"/>
                  </a:lnTo>
                  <a:lnTo>
                    <a:pt x="3430" y="7313"/>
                  </a:lnTo>
                  <a:lnTo>
                    <a:pt x="4153" y="7268"/>
                  </a:lnTo>
                  <a:lnTo>
                    <a:pt x="4830" y="7177"/>
                  </a:lnTo>
                  <a:lnTo>
                    <a:pt x="5507" y="7042"/>
                  </a:lnTo>
                  <a:lnTo>
                    <a:pt x="6139" y="6816"/>
                  </a:lnTo>
                  <a:lnTo>
                    <a:pt x="6770" y="6500"/>
                  </a:lnTo>
                  <a:lnTo>
                    <a:pt x="7357" y="6184"/>
                  </a:lnTo>
                  <a:lnTo>
                    <a:pt x="7899" y="5823"/>
                  </a:lnTo>
                  <a:lnTo>
                    <a:pt x="8440" y="5372"/>
                  </a:lnTo>
                  <a:lnTo>
                    <a:pt x="8937" y="4921"/>
                  </a:lnTo>
                  <a:lnTo>
                    <a:pt x="9343" y="4379"/>
                  </a:lnTo>
                  <a:lnTo>
                    <a:pt x="9749" y="3837"/>
                  </a:lnTo>
                  <a:lnTo>
                    <a:pt x="10110" y="3251"/>
                  </a:lnTo>
                  <a:lnTo>
                    <a:pt x="10426" y="2619"/>
                  </a:lnTo>
                  <a:lnTo>
                    <a:pt x="10652" y="1942"/>
                  </a:lnTo>
                  <a:lnTo>
                    <a:pt x="10878" y="1265"/>
                  </a:lnTo>
                  <a:lnTo>
                    <a:pt x="11013" y="588"/>
                  </a:lnTo>
                  <a:lnTo>
                    <a:pt x="11013" y="588"/>
                  </a:lnTo>
                  <a:lnTo>
                    <a:pt x="11058" y="1"/>
                  </a:lnTo>
                  <a:lnTo>
                    <a:pt x="11600" y="1"/>
                  </a:lnTo>
                  <a:lnTo>
                    <a:pt x="11600" y="1"/>
                  </a:lnTo>
                  <a:lnTo>
                    <a:pt x="11735" y="46"/>
                  </a:lnTo>
                  <a:lnTo>
                    <a:pt x="11826" y="91"/>
                  </a:lnTo>
                  <a:lnTo>
                    <a:pt x="11871" y="182"/>
                  </a:lnTo>
                  <a:lnTo>
                    <a:pt x="11871" y="272"/>
                  </a:lnTo>
                  <a:lnTo>
                    <a:pt x="11871" y="272"/>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2605032" y="2549031"/>
              <a:ext cx="154482" cy="128341"/>
            </a:xfrm>
            <a:custGeom>
              <a:avLst/>
              <a:gdLst/>
              <a:ahLst/>
              <a:cxnLst/>
              <a:rect l="l" t="t" r="r" b="b"/>
              <a:pathLst>
                <a:path w="6140" h="5101" extrusionOk="0">
                  <a:moveTo>
                    <a:pt x="1" y="0"/>
                  </a:moveTo>
                  <a:lnTo>
                    <a:pt x="1" y="0"/>
                  </a:lnTo>
                  <a:lnTo>
                    <a:pt x="136" y="768"/>
                  </a:lnTo>
                  <a:lnTo>
                    <a:pt x="362" y="1490"/>
                  </a:lnTo>
                  <a:lnTo>
                    <a:pt x="633" y="2212"/>
                  </a:lnTo>
                  <a:lnTo>
                    <a:pt x="994" y="2889"/>
                  </a:lnTo>
                  <a:lnTo>
                    <a:pt x="1400" y="3476"/>
                  </a:lnTo>
                  <a:lnTo>
                    <a:pt x="1851" y="4062"/>
                  </a:lnTo>
                  <a:lnTo>
                    <a:pt x="2393" y="4604"/>
                  </a:lnTo>
                  <a:lnTo>
                    <a:pt x="2980" y="5100"/>
                  </a:lnTo>
                  <a:lnTo>
                    <a:pt x="5282" y="5100"/>
                  </a:lnTo>
                  <a:lnTo>
                    <a:pt x="5282" y="5100"/>
                  </a:lnTo>
                  <a:lnTo>
                    <a:pt x="5598" y="5055"/>
                  </a:lnTo>
                  <a:lnTo>
                    <a:pt x="5823" y="4875"/>
                  </a:lnTo>
                  <a:lnTo>
                    <a:pt x="6004" y="4694"/>
                  </a:lnTo>
                  <a:lnTo>
                    <a:pt x="6094" y="4559"/>
                  </a:lnTo>
                  <a:lnTo>
                    <a:pt x="6139" y="4378"/>
                  </a:lnTo>
                  <a:lnTo>
                    <a:pt x="6139" y="4378"/>
                  </a:lnTo>
                  <a:lnTo>
                    <a:pt x="6139" y="4198"/>
                  </a:lnTo>
                  <a:lnTo>
                    <a:pt x="6094" y="4017"/>
                  </a:lnTo>
                  <a:lnTo>
                    <a:pt x="6049" y="3837"/>
                  </a:lnTo>
                  <a:lnTo>
                    <a:pt x="5959" y="3701"/>
                  </a:lnTo>
                  <a:lnTo>
                    <a:pt x="5823" y="3566"/>
                  </a:lnTo>
                  <a:lnTo>
                    <a:pt x="5643" y="3476"/>
                  </a:lnTo>
                  <a:lnTo>
                    <a:pt x="5462" y="3430"/>
                  </a:lnTo>
                  <a:lnTo>
                    <a:pt x="5282" y="3385"/>
                  </a:lnTo>
                  <a:lnTo>
                    <a:pt x="3702" y="3385"/>
                  </a:lnTo>
                  <a:lnTo>
                    <a:pt x="3702" y="3385"/>
                  </a:lnTo>
                  <a:lnTo>
                    <a:pt x="3386" y="3340"/>
                  </a:lnTo>
                  <a:lnTo>
                    <a:pt x="3115" y="3205"/>
                  </a:lnTo>
                  <a:lnTo>
                    <a:pt x="2935" y="2979"/>
                  </a:lnTo>
                  <a:lnTo>
                    <a:pt x="2890" y="2844"/>
                  </a:lnTo>
                  <a:lnTo>
                    <a:pt x="2844" y="2708"/>
                  </a:lnTo>
                  <a:lnTo>
                    <a:pt x="2844" y="2708"/>
                  </a:lnTo>
                  <a:lnTo>
                    <a:pt x="2844" y="2483"/>
                  </a:lnTo>
                  <a:lnTo>
                    <a:pt x="2844" y="2302"/>
                  </a:lnTo>
                  <a:lnTo>
                    <a:pt x="2935" y="2122"/>
                  </a:lnTo>
                  <a:lnTo>
                    <a:pt x="3025" y="1986"/>
                  </a:lnTo>
                  <a:lnTo>
                    <a:pt x="3160" y="1851"/>
                  </a:lnTo>
                  <a:lnTo>
                    <a:pt x="3296" y="1760"/>
                  </a:lnTo>
                  <a:lnTo>
                    <a:pt x="3476" y="1715"/>
                  </a:lnTo>
                  <a:lnTo>
                    <a:pt x="3657" y="1670"/>
                  </a:lnTo>
                  <a:lnTo>
                    <a:pt x="3928" y="1670"/>
                  </a:lnTo>
                  <a:lnTo>
                    <a:pt x="3928" y="1670"/>
                  </a:lnTo>
                  <a:lnTo>
                    <a:pt x="4244" y="1625"/>
                  </a:lnTo>
                  <a:lnTo>
                    <a:pt x="4469" y="1490"/>
                  </a:lnTo>
                  <a:lnTo>
                    <a:pt x="4695" y="1264"/>
                  </a:lnTo>
                  <a:lnTo>
                    <a:pt x="4740" y="1129"/>
                  </a:lnTo>
                  <a:lnTo>
                    <a:pt x="4785" y="993"/>
                  </a:lnTo>
                  <a:lnTo>
                    <a:pt x="4785" y="993"/>
                  </a:lnTo>
                  <a:lnTo>
                    <a:pt x="4785" y="813"/>
                  </a:lnTo>
                  <a:lnTo>
                    <a:pt x="4740" y="587"/>
                  </a:lnTo>
                  <a:lnTo>
                    <a:pt x="4695" y="452"/>
                  </a:lnTo>
                  <a:lnTo>
                    <a:pt x="4605" y="271"/>
                  </a:lnTo>
                  <a:lnTo>
                    <a:pt x="4469" y="181"/>
                  </a:lnTo>
                  <a:lnTo>
                    <a:pt x="4289" y="90"/>
                  </a:lnTo>
                  <a:lnTo>
                    <a:pt x="4108" y="0"/>
                  </a:lnTo>
                  <a:lnTo>
                    <a:pt x="3928" y="0"/>
                  </a:ln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2843519" y="2575147"/>
              <a:ext cx="138556" cy="62472"/>
            </a:xfrm>
            <a:custGeom>
              <a:avLst/>
              <a:gdLst/>
              <a:ahLst/>
              <a:cxnLst/>
              <a:rect l="l" t="t" r="r" b="b"/>
              <a:pathLst>
                <a:path w="5507" h="2483" extrusionOk="0">
                  <a:moveTo>
                    <a:pt x="1219" y="0"/>
                  </a:moveTo>
                  <a:lnTo>
                    <a:pt x="1219" y="0"/>
                  </a:lnTo>
                  <a:lnTo>
                    <a:pt x="993" y="45"/>
                  </a:lnTo>
                  <a:lnTo>
                    <a:pt x="722" y="91"/>
                  </a:lnTo>
                  <a:lnTo>
                    <a:pt x="542" y="226"/>
                  </a:lnTo>
                  <a:lnTo>
                    <a:pt x="361" y="361"/>
                  </a:lnTo>
                  <a:lnTo>
                    <a:pt x="181" y="542"/>
                  </a:lnTo>
                  <a:lnTo>
                    <a:pt x="91" y="768"/>
                  </a:lnTo>
                  <a:lnTo>
                    <a:pt x="0" y="993"/>
                  </a:lnTo>
                  <a:lnTo>
                    <a:pt x="0" y="1219"/>
                  </a:lnTo>
                  <a:lnTo>
                    <a:pt x="0" y="1219"/>
                  </a:lnTo>
                  <a:lnTo>
                    <a:pt x="0" y="1490"/>
                  </a:lnTo>
                  <a:lnTo>
                    <a:pt x="91" y="1715"/>
                  </a:lnTo>
                  <a:lnTo>
                    <a:pt x="181" y="1941"/>
                  </a:lnTo>
                  <a:lnTo>
                    <a:pt x="361" y="2122"/>
                  </a:lnTo>
                  <a:lnTo>
                    <a:pt x="542" y="2257"/>
                  </a:lnTo>
                  <a:lnTo>
                    <a:pt x="722" y="2392"/>
                  </a:lnTo>
                  <a:lnTo>
                    <a:pt x="993" y="2438"/>
                  </a:lnTo>
                  <a:lnTo>
                    <a:pt x="1219" y="2483"/>
                  </a:lnTo>
                  <a:lnTo>
                    <a:pt x="4288" y="2483"/>
                  </a:lnTo>
                  <a:lnTo>
                    <a:pt x="4288" y="2483"/>
                  </a:lnTo>
                  <a:lnTo>
                    <a:pt x="4694" y="1896"/>
                  </a:lnTo>
                  <a:lnTo>
                    <a:pt x="5010" y="1309"/>
                  </a:lnTo>
                  <a:lnTo>
                    <a:pt x="5281" y="677"/>
                  </a:lnTo>
                  <a:lnTo>
                    <a:pt x="5507" y="0"/>
                  </a:lnTo>
                  <a:lnTo>
                    <a:pt x="1219" y="0"/>
                  </a:lnTo>
                  <a:lnTo>
                    <a:pt x="1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2922998" y="2575147"/>
              <a:ext cx="59076" cy="62472"/>
            </a:xfrm>
            <a:custGeom>
              <a:avLst/>
              <a:gdLst/>
              <a:ahLst/>
              <a:cxnLst/>
              <a:rect l="l" t="t" r="r" b="b"/>
              <a:pathLst>
                <a:path w="2348" h="2483" extrusionOk="0">
                  <a:moveTo>
                    <a:pt x="2348" y="0"/>
                  </a:moveTo>
                  <a:lnTo>
                    <a:pt x="1400" y="0"/>
                  </a:lnTo>
                  <a:lnTo>
                    <a:pt x="1400" y="0"/>
                  </a:lnTo>
                  <a:lnTo>
                    <a:pt x="1129" y="677"/>
                  </a:lnTo>
                  <a:lnTo>
                    <a:pt x="813" y="1309"/>
                  </a:lnTo>
                  <a:lnTo>
                    <a:pt x="407" y="1896"/>
                  </a:lnTo>
                  <a:lnTo>
                    <a:pt x="1" y="2483"/>
                  </a:lnTo>
                  <a:lnTo>
                    <a:pt x="1174" y="2483"/>
                  </a:lnTo>
                  <a:lnTo>
                    <a:pt x="1174" y="2483"/>
                  </a:lnTo>
                  <a:lnTo>
                    <a:pt x="1535" y="1896"/>
                  </a:lnTo>
                  <a:lnTo>
                    <a:pt x="1851" y="1309"/>
                  </a:lnTo>
                  <a:lnTo>
                    <a:pt x="2167" y="677"/>
                  </a:lnTo>
                  <a:lnTo>
                    <a:pt x="2348" y="0"/>
                  </a:lnTo>
                  <a:lnTo>
                    <a:pt x="2348"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2597081" y="2323049"/>
              <a:ext cx="398635" cy="398610"/>
            </a:xfrm>
            <a:custGeom>
              <a:avLst/>
              <a:gdLst/>
              <a:ahLst/>
              <a:cxnLst/>
              <a:rect l="l" t="t" r="r" b="b"/>
              <a:pathLst>
                <a:path w="15844" h="15843" extrusionOk="0">
                  <a:moveTo>
                    <a:pt x="9750" y="2167"/>
                  </a:moveTo>
                  <a:lnTo>
                    <a:pt x="9660" y="2212"/>
                  </a:lnTo>
                  <a:lnTo>
                    <a:pt x="9570" y="2257"/>
                  </a:lnTo>
                  <a:lnTo>
                    <a:pt x="9479" y="2302"/>
                  </a:lnTo>
                  <a:lnTo>
                    <a:pt x="9479" y="2393"/>
                  </a:lnTo>
                  <a:lnTo>
                    <a:pt x="9479" y="2573"/>
                  </a:lnTo>
                  <a:lnTo>
                    <a:pt x="9479" y="2708"/>
                  </a:lnTo>
                  <a:lnTo>
                    <a:pt x="9570" y="2754"/>
                  </a:lnTo>
                  <a:lnTo>
                    <a:pt x="9660" y="2799"/>
                  </a:lnTo>
                  <a:lnTo>
                    <a:pt x="9840" y="2799"/>
                  </a:lnTo>
                  <a:lnTo>
                    <a:pt x="9886" y="2754"/>
                  </a:lnTo>
                  <a:lnTo>
                    <a:pt x="9931" y="2663"/>
                  </a:lnTo>
                  <a:lnTo>
                    <a:pt x="9931" y="2573"/>
                  </a:lnTo>
                  <a:lnTo>
                    <a:pt x="9931" y="2438"/>
                  </a:lnTo>
                  <a:lnTo>
                    <a:pt x="9931" y="2347"/>
                  </a:lnTo>
                  <a:lnTo>
                    <a:pt x="9886" y="2257"/>
                  </a:lnTo>
                  <a:lnTo>
                    <a:pt x="9840" y="2212"/>
                  </a:lnTo>
                  <a:lnTo>
                    <a:pt x="9750" y="2167"/>
                  </a:lnTo>
                  <a:close/>
                  <a:moveTo>
                    <a:pt x="10653" y="2167"/>
                  </a:moveTo>
                  <a:lnTo>
                    <a:pt x="10563" y="2212"/>
                  </a:lnTo>
                  <a:lnTo>
                    <a:pt x="10472" y="2257"/>
                  </a:lnTo>
                  <a:lnTo>
                    <a:pt x="10427" y="2302"/>
                  </a:lnTo>
                  <a:lnTo>
                    <a:pt x="10427" y="2393"/>
                  </a:lnTo>
                  <a:lnTo>
                    <a:pt x="10427" y="2573"/>
                  </a:lnTo>
                  <a:lnTo>
                    <a:pt x="10427" y="2708"/>
                  </a:lnTo>
                  <a:lnTo>
                    <a:pt x="10472" y="2754"/>
                  </a:lnTo>
                  <a:lnTo>
                    <a:pt x="10563" y="2799"/>
                  </a:lnTo>
                  <a:lnTo>
                    <a:pt x="10743" y="2799"/>
                  </a:lnTo>
                  <a:lnTo>
                    <a:pt x="10833" y="2754"/>
                  </a:lnTo>
                  <a:lnTo>
                    <a:pt x="10833" y="2663"/>
                  </a:lnTo>
                  <a:lnTo>
                    <a:pt x="10878" y="2573"/>
                  </a:lnTo>
                  <a:lnTo>
                    <a:pt x="10878" y="2438"/>
                  </a:lnTo>
                  <a:lnTo>
                    <a:pt x="10833" y="2347"/>
                  </a:lnTo>
                  <a:lnTo>
                    <a:pt x="10833" y="2257"/>
                  </a:lnTo>
                  <a:lnTo>
                    <a:pt x="10743" y="2212"/>
                  </a:lnTo>
                  <a:lnTo>
                    <a:pt x="10653" y="2167"/>
                  </a:lnTo>
                  <a:close/>
                  <a:moveTo>
                    <a:pt x="6771" y="2708"/>
                  </a:moveTo>
                  <a:lnTo>
                    <a:pt x="6771" y="3160"/>
                  </a:lnTo>
                  <a:lnTo>
                    <a:pt x="5462" y="3160"/>
                  </a:lnTo>
                  <a:lnTo>
                    <a:pt x="5462" y="2708"/>
                  </a:lnTo>
                  <a:close/>
                  <a:moveTo>
                    <a:pt x="9660" y="3250"/>
                  </a:moveTo>
                  <a:lnTo>
                    <a:pt x="9570" y="3295"/>
                  </a:lnTo>
                  <a:lnTo>
                    <a:pt x="9524" y="3385"/>
                  </a:lnTo>
                  <a:lnTo>
                    <a:pt x="9479" y="3476"/>
                  </a:lnTo>
                  <a:lnTo>
                    <a:pt x="9479" y="3656"/>
                  </a:lnTo>
                  <a:lnTo>
                    <a:pt x="9479" y="3747"/>
                  </a:lnTo>
                  <a:lnTo>
                    <a:pt x="9570" y="3837"/>
                  </a:lnTo>
                  <a:lnTo>
                    <a:pt x="9615" y="3882"/>
                  </a:lnTo>
                  <a:lnTo>
                    <a:pt x="9795" y="3882"/>
                  </a:lnTo>
                  <a:lnTo>
                    <a:pt x="9886" y="3837"/>
                  </a:lnTo>
                  <a:lnTo>
                    <a:pt x="9931" y="3747"/>
                  </a:lnTo>
                  <a:lnTo>
                    <a:pt x="9931" y="3656"/>
                  </a:lnTo>
                  <a:lnTo>
                    <a:pt x="9931" y="3476"/>
                  </a:lnTo>
                  <a:lnTo>
                    <a:pt x="9886" y="3340"/>
                  </a:lnTo>
                  <a:lnTo>
                    <a:pt x="9840" y="3295"/>
                  </a:lnTo>
                  <a:lnTo>
                    <a:pt x="9750" y="3250"/>
                  </a:lnTo>
                  <a:close/>
                  <a:moveTo>
                    <a:pt x="10563" y="3250"/>
                  </a:moveTo>
                  <a:lnTo>
                    <a:pt x="10472" y="3295"/>
                  </a:lnTo>
                  <a:lnTo>
                    <a:pt x="10427" y="3385"/>
                  </a:lnTo>
                  <a:lnTo>
                    <a:pt x="10427" y="3476"/>
                  </a:lnTo>
                  <a:lnTo>
                    <a:pt x="10427" y="3656"/>
                  </a:lnTo>
                  <a:lnTo>
                    <a:pt x="10427" y="3747"/>
                  </a:lnTo>
                  <a:lnTo>
                    <a:pt x="10472" y="3837"/>
                  </a:lnTo>
                  <a:lnTo>
                    <a:pt x="10563" y="3882"/>
                  </a:lnTo>
                  <a:lnTo>
                    <a:pt x="10743" y="3882"/>
                  </a:lnTo>
                  <a:lnTo>
                    <a:pt x="10788" y="3837"/>
                  </a:lnTo>
                  <a:lnTo>
                    <a:pt x="10833" y="3747"/>
                  </a:lnTo>
                  <a:lnTo>
                    <a:pt x="10878" y="3656"/>
                  </a:lnTo>
                  <a:lnTo>
                    <a:pt x="10878" y="3521"/>
                  </a:lnTo>
                  <a:lnTo>
                    <a:pt x="10833" y="3340"/>
                  </a:lnTo>
                  <a:lnTo>
                    <a:pt x="10743" y="3295"/>
                  </a:lnTo>
                  <a:lnTo>
                    <a:pt x="10698" y="3250"/>
                  </a:lnTo>
                  <a:close/>
                  <a:moveTo>
                    <a:pt x="14038" y="3521"/>
                  </a:moveTo>
                  <a:lnTo>
                    <a:pt x="14038" y="3972"/>
                  </a:lnTo>
                  <a:lnTo>
                    <a:pt x="13496" y="3972"/>
                  </a:lnTo>
                  <a:lnTo>
                    <a:pt x="13496" y="3521"/>
                  </a:lnTo>
                  <a:close/>
                  <a:moveTo>
                    <a:pt x="5191" y="4108"/>
                  </a:moveTo>
                  <a:lnTo>
                    <a:pt x="5101" y="4153"/>
                  </a:lnTo>
                  <a:lnTo>
                    <a:pt x="5011" y="4243"/>
                  </a:lnTo>
                  <a:lnTo>
                    <a:pt x="5011" y="4333"/>
                  </a:lnTo>
                  <a:lnTo>
                    <a:pt x="5011" y="4514"/>
                  </a:lnTo>
                  <a:lnTo>
                    <a:pt x="5011" y="4604"/>
                  </a:lnTo>
                  <a:lnTo>
                    <a:pt x="5101" y="4694"/>
                  </a:lnTo>
                  <a:lnTo>
                    <a:pt x="5191" y="4740"/>
                  </a:lnTo>
                  <a:lnTo>
                    <a:pt x="5282" y="4740"/>
                  </a:lnTo>
                  <a:lnTo>
                    <a:pt x="5372" y="4694"/>
                  </a:lnTo>
                  <a:lnTo>
                    <a:pt x="5417" y="4649"/>
                  </a:lnTo>
                  <a:lnTo>
                    <a:pt x="5462" y="4514"/>
                  </a:lnTo>
                  <a:lnTo>
                    <a:pt x="5462" y="4333"/>
                  </a:lnTo>
                  <a:lnTo>
                    <a:pt x="5417" y="4198"/>
                  </a:lnTo>
                  <a:lnTo>
                    <a:pt x="5372" y="4108"/>
                  </a:lnTo>
                  <a:close/>
                  <a:moveTo>
                    <a:pt x="6049" y="4108"/>
                  </a:moveTo>
                  <a:lnTo>
                    <a:pt x="5959" y="4153"/>
                  </a:lnTo>
                  <a:lnTo>
                    <a:pt x="5914" y="4243"/>
                  </a:lnTo>
                  <a:lnTo>
                    <a:pt x="5914" y="4333"/>
                  </a:lnTo>
                  <a:lnTo>
                    <a:pt x="5914" y="4514"/>
                  </a:lnTo>
                  <a:lnTo>
                    <a:pt x="5914" y="4604"/>
                  </a:lnTo>
                  <a:lnTo>
                    <a:pt x="5959" y="4694"/>
                  </a:lnTo>
                  <a:lnTo>
                    <a:pt x="6049" y="4740"/>
                  </a:lnTo>
                  <a:lnTo>
                    <a:pt x="6139" y="4740"/>
                  </a:lnTo>
                  <a:lnTo>
                    <a:pt x="6230" y="4694"/>
                  </a:lnTo>
                  <a:lnTo>
                    <a:pt x="6320" y="4649"/>
                  </a:lnTo>
                  <a:lnTo>
                    <a:pt x="6320" y="4559"/>
                  </a:lnTo>
                  <a:lnTo>
                    <a:pt x="6365" y="4514"/>
                  </a:lnTo>
                  <a:lnTo>
                    <a:pt x="6365" y="4333"/>
                  </a:lnTo>
                  <a:lnTo>
                    <a:pt x="6320" y="4243"/>
                  </a:lnTo>
                  <a:lnTo>
                    <a:pt x="6320" y="4153"/>
                  </a:lnTo>
                  <a:lnTo>
                    <a:pt x="6230" y="4108"/>
                  </a:lnTo>
                  <a:close/>
                  <a:moveTo>
                    <a:pt x="6952" y="4108"/>
                  </a:moveTo>
                  <a:lnTo>
                    <a:pt x="6861" y="4153"/>
                  </a:lnTo>
                  <a:lnTo>
                    <a:pt x="6816" y="4243"/>
                  </a:lnTo>
                  <a:lnTo>
                    <a:pt x="6771" y="4333"/>
                  </a:lnTo>
                  <a:lnTo>
                    <a:pt x="6771" y="4514"/>
                  </a:lnTo>
                  <a:lnTo>
                    <a:pt x="6816" y="4604"/>
                  </a:lnTo>
                  <a:lnTo>
                    <a:pt x="6861" y="4694"/>
                  </a:lnTo>
                  <a:lnTo>
                    <a:pt x="6952" y="4740"/>
                  </a:lnTo>
                  <a:lnTo>
                    <a:pt x="7087" y="4740"/>
                  </a:lnTo>
                  <a:lnTo>
                    <a:pt x="7132" y="4694"/>
                  </a:lnTo>
                  <a:lnTo>
                    <a:pt x="7223" y="4649"/>
                  </a:lnTo>
                  <a:lnTo>
                    <a:pt x="7268" y="4514"/>
                  </a:lnTo>
                  <a:lnTo>
                    <a:pt x="7268" y="4333"/>
                  </a:lnTo>
                  <a:lnTo>
                    <a:pt x="7223" y="4198"/>
                  </a:lnTo>
                  <a:lnTo>
                    <a:pt x="7132" y="4108"/>
                  </a:lnTo>
                  <a:close/>
                  <a:moveTo>
                    <a:pt x="9660" y="4333"/>
                  </a:moveTo>
                  <a:lnTo>
                    <a:pt x="9570" y="4378"/>
                  </a:lnTo>
                  <a:lnTo>
                    <a:pt x="9524" y="4469"/>
                  </a:lnTo>
                  <a:lnTo>
                    <a:pt x="9479" y="4559"/>
                  </a:lnTo>
                  <a:lnTo>
                    <a:pt x="9479" y="4740"/>
                  </a:lnTo>
                  <a:lnTo>
                    <a:pt x="9524" y="4830"/>
                  </a:lnTo>
                  <a:lnTo>
                    <a:pt x="9570" y="4920"/>
                  </a:lnTo>
                  <a:lnTo>
                    <a:pt x="9660" y="4965"/>
                  </a:lnTo>
                  <a:lnTo>
                    <a:pt x="9750" y="4965"/>
                  </a:lnTo>
                  <a:lnTo>
                    <a:pt x="9840" y="4920"/>
                  </a:lnTo>
                  <a:lnTo>
                    <a:pt x="9886" y="4875"/>
                  </a:lnTo>
                  <a:lnTo>
                    <a:pt x="9931" y="4740"/>
                  </a:lnTo>
                  <a:lnTo>
                    <a:pt x="9931" y="4559"/>
                  </a:lnTo>
                  <a:lnTo>
                    <a:pt x="9886" y="4424"/>
                  </a:lnTo>
                  <a:lnTo>
                    <a:pt x="9840" y="4378"/>
                  </a:lnTo>
                  <a:lnTo>
                    <a:pt x="9750" y="4333"/>
                  </a:lnTo>
                  <a:close/>
                  <a:moveTo>
                    <a:pt x="10563" y="4333"/>
                  </a:moveTo>
                  <a:lnTo>
                    <a:pt x="10472" y="4378"/>
                  </a:lnTo>
                  <a:lnTo>
                    <a:pt x="10427" y="4469"/>
                  </a:lnTo>
                  <a:lnTo>
                    <a:pt x="10427" y="4559"/>
                  </a:lnTo>
                  <a:lnTo>
                    <a:pt x="10427" y="4740"/>
                  </a:lnTo>
                  <a:lnTo>
                    <a:pt x="10427" y="4830"/>
                  </a:lnTo>
                  <a:lnTo>
                    <a:pt x="10472" y="4920"/>
                  </a:lnTo>
                  <a:lnTo>
                    <a:pt x="10563" y="4965"/>
                  </a:lnTo>
                  <a:lnTo>
                    <a:pt x="10698" y="4965"/>
                  </a:lnTo>
                  <a:lnTo>
                    <a:pt x="10743" y="4920"/>
                  </a:lnTo>
                  <a:lnTo>
                    <a:pt x="10833" y="4875"/>
                  </a:lnTo>
                  <a:lnTo>
                    <a:pt x="10878" y="4740"/>
                  </a:lnTo>
                  <a:lnTo>
                    <a:pt x="10878" y="4559"/>
                  </a:lnTo>
                  <a:lnTo>
                    <a:pt x="10833" y="4424"/>
                  </a:lnTo>
                  <a:lnTo>
                    <a:pt x="10743" y="4378"/>
                  </a:lnTo>
                  <a:lnTo>
                    <a:pt x="10698" y="4333"/>
                  </a:lnTo>
                  <a:close/>
                  <a:moveTo>
                    <a:pt x="2348" y="5146"/>
                  </a:moveTo>
                  <a:lnTo>
                    <a:pt x="2348" y="5552"/>
                  </a:lnTo>
                  <a:lnTo>
                    <a:pt x="1761" y="5552"/>
                  </a:lnTo>
                  <a:lnTo>
                    <a:pt x="1761" y="5146"/>
                  </a:lnTo>
                  <a:close/>
                  <a:moveTo>
                    <a:pt x="13271" y="4965"/>
                  </a:moveTo>
                  <a:lnTo>
                    <a:pt x="13180" y="5010"/>
                  </a:lnTo>
                  <a:lnTo>
                    <a:pt x="13135" y="5101"/>
                  </a:lnTo>
                  <a:lnTo>
                    <a:pt x="13090" y="5191"/>
                  </a:lnTo>
                  <a:lnTo>
                    <a:pt x="13090" y="5371"/>
                  </a:lnTo>
                  <a:lnTo>
                    <a:pt x="13135" y="5462"/>
                  </a:lnTo>
                  <a:lnTo>
                    <a:pt x="13180" y="5552"/>
                  </a:lnTo>
                  <a:lnTo>
                    <a:pt x="13271" y="5597"/>
                  </a:lnTo>
                  <a:lnTo>
                    <a:pt x="13361" y="5597"/>
                  </a:lnTo>
                  <a:lnTo>
                    <a:pt x="13451" y="5552"/>
                  </a:lnTo>
                  <a:lnTo>
                    <a:pt x="13496" y="5507"/>
                  </a:lnTo>
                  <a:lnTo>
                    <a:pt x="13541" y="5371"/>
                  </a:lnTo>
                  <a:lnTo>
                    <a:pt x="13541" y="5191"/>
                  </a:lnTo>
                  <a:lnTo>
                    <a:pt x="13496" y="5055"/>
                  </a:lnTo>
                  <a:lnTo>
                    <a:pt x="13451" y="5010"/>
                  </a:lnTo>
                  <a:lnTo>
                    <a:pt x="13361" y="4965"/>
                  </a:lnTo>
                  <a:close/>
                  <a:moveTo>
                    <a:pt x="14173" y="4965"/>
                  </a:moveTo>
                  <a:lnTo>
                    <a:pt x="14083" y="5010"/>
                  </a:lnTo>
                  <a:lnTo>
                    <a:pt x="13993" y="5101"/>
                  </a:lnTo>
                  <a:lnTo>
                    <a:pt x="13993" y="5191"/>
                  </a:lnTo>
                  <a:lnTo>
                    <a:pt x="13993" y="5371"/>
                  </a:lnTo>
                  <a:lnTo>
                    <a:pt x="13993" y="5462"/>
                  </a:lnTo>
                  <a:lnTo>
                    <a:pt x="14083" y="5552"/>
                  </a:lnTo>
                  <a:lnTo>
                    <a:pt x="14173" y="5597"/>
                  </a:lnTo>
                  <a:lnTo>
                    <a:pt x="14354" y="5597"/>
                  </a:lnTo>
                  <a:lnTo>
                    <a:pt x="14399" y="5507"/>
                  </a:lnTo>
                  <a:lnTo>
                    <a:pt x="14444" y="5462"/>
                  </a:lnTo>
                  <a:lnTo>
                    <a:pt x="14444" y="5371"/>
                  </a:lnTo>
                  <a:lnTo>
                    <a:pt x="14444" y="5191"/>
                  </a:lnTo>
                  <a:lnTo>
                    <a:pt x="14444" y="5101"/>
                  </a:lnTo>
                  <a:lnTo>
                    <a:pt x="14399" y="5055"/>
                  </a:lnTo>
                  <a:lnTo>
                    <a:pt x="14354" y="5010"/>
                  </a:lnTo>
                  <a:lnTo>
                    <a:pt x="14264" y="4965"/>
                  </a:lnTo>
                  <a:close/>
                  <a:moveTo>
                    <a:pt x="5191" y="5191"/>
                  </a:moveTo>
                  <a:lnTo>
                    <a:pt x="5101" y="5236"/>
                  </a:lnTo>
                  <a:lnTo>
                    <a:pt x="5011" y="5281"/>
                  </a:lnTo>
                  <a:lnTo>
                    <a:pt x="5011" y="5417"/>
                  </a:lnTo>
                  <a:lnTo>
                    <a:pt x="5011" y="5597"/>
                  </a:lnTo>
                  <a:lnTo>
                    <a:pt x="5011" y="5687"/>
                  </a:lnTo>
                  <a:lnTo>
                    <a:pt x="5101" y="5778"/>
                  </a:lnTo>
                  <a:lnTo>
                    <a:pt x="5191" y="5823"/>
                  </a:lnTo>
                  <a:lnTo>
                    <a:pt x="5282" y="5823"/>
                  </a:lnTo>
                  <a:lnTo>
                    <a:pt x="5372" y="5778"/>
                  </a:lnTo>
                  <a:lnTo>
                    <a:pt x="5417" y="5733"/>
                  </a:lnTo>
                  <a:lnTo>
                    <a:pt x="5462" y="5552"/>
                  </a:lnTo>
                  <a:lnTo>
                    <a:pt x="5462" y="5417"/>
                  </a:lnTo>
                  <a:lnTo>
                    <a:pt x="5417" y="5281"/>
                  </a:lnTo>
                  <a:lnTo>
                    <a:pt x="5372" y="5191"/>
                  </a:lnTo>
                  <a:close/>
                  <a:moveTo>
                    <a:pt x="6049" y="5191"/>
                  </a:moveTo>
                  <a:lnTo>
                    <a:pt x="5959" y="5236"/>
                  </a:lnTo>
                  <a:lnTo>
                    <a:pt x="5914" y="5326"/>
                  </a:lnTo>
                  <a:lnTo>
                    <a:pt x="5914" y="5417"/>
                  </a:lnTo>
                  <a:lnTo>
                    <a:pt x="5914" y="5597"/>
                  </a:lnTo>
                  <a:lnTo>
                    <a:pt x="5914" y="5687"/>
                  </a:lnTo>
                  <a:lnTo>
                    <a:pt x="5959" y="5733"/>
                  </a:lnTo>
                  <a:lnTo>
                    <a:pt x="6049" y="5778"/>
                  </a:lnTo>
                  <a:lnTo>
                    <a:pt x="6139" y="5823"/>
                  </a:lnTo>
                  <a:lnTo>
                    <a:pt x="6230" y="5778"/>
                  </a:lnTo>
                  <a:lnTo>
                    <a:pt x="6320" y="5733"/>
                  </a:lnTo>
                  <a:lnTo>
                    <a:pt x="6320" y="5642"/>
                  </a:lnTo>
                  <a:lnTo>
                    <a:pt x="6365" y="5552"/>
                  </a:lnTo>
                  <a:lnTo>
                    <a:pt x="6365" y="5417"/>
                  </a:lnTo>
                  <a:lnTo>
                    <a:pt x="6320" y="5326"/>
                  </a:lnTo>
                  <a:lnTo>
                    <a:pt x="6320" y="5236"/>
                  </a:lnTo>
                  <a:lnTo>
                    <a:pt x="6230" y="5191"/>
                  </a:lnTo>
                  <a:close/>
                  <a:moveTo>
                    <a:pt x="6952" y="5191"/>
                  </a:moveTo>
                  <a:lnTo>
                    <a:pt x="6861" y="5236"/>
                  </a:lnTo>
                  <a:lnTo>
                    <a:pt x="6816" y="5281"/>
                  </a:lnTo>
                  <a:lnTo>
                    <a:pt x="6771" y="5417"/>
                  </a:lnTo>
                  <a:lnTo>
                    <a:pt x="6771" y="5597"/>
                  </a:lnTo>
                  <a:lnTo>
                    <a:pt x="6816" y="5687"/>
                  </a:lnTo>
                  <a:lnTo>
                    <a:pt x="6861" y="5778"/>
                  </a:lnTo>
                  <a:lnTo>
                    <a:pt x="6952" y="5823"/>
                  </a:lnTo>
                  <a:lnTo>
                    <a:pt x="7087" y="5823"/>
                  </a:lnTo>
                  <a:lnTo>
                    <a:pt x="7132" y="5778"/>
                  </a:lnTo>
                  <a:lnTo>
                    <a:pt x="7223" y="5733"/>
                  </a:lnTo>
                  <a:lnTo>
                    <a:pt x="7268" y="5552"/>
                  </a:lnTo>
                  <a:lnTo>
                    <a:pt x="7268" y="5417"/>
                  </a:lnTo>
                  <a:lnTo>
                    <a:pt x="7223" y="5236"/>
                  </a:lnTo>
                  <a:lnTo>
                    <a:pt x="7132" y="5191"/>
                  </a:lnTo>
                  <a:close/>
                  <a:moveTo>
                    <a:pt x="9615" y="5417"/>
                  </a:moveTo>
                  <a:lnTo>
                    <a:pt x="9570" y="5462"/>
                  </a:lnTo>
                  <a:lnTo>
                    <a:pt x="9479" y="5552"/>
                  </a:lnTo>
                  <a:lnTo>
                    <a:pt x="9479" y="5642"/>
                  </a:lnTo>
                  <a:lnTo>
                    <a:pt x="9479" y="5823"/>
                  </a:lnTo>
                  <a:lnTo>
                    <a:pt x="9524" y="5913"/>
                  </a:lnTo>
                  <a:lnTo>
                    <a:pt x="9570" y="6003"/>
                  </a:lnTo>
                  <a:lnTo>
                    <a:pt x="9660" y="6048"/>
                  </a:lnTo>
                  <a:lnTo>
                    <a:pt x="9750" y="6048"/>
                  </a:lnTo>
                  <a:lnTo>
                    <a:pt x="9840" y="6003"/>
                  </a:lnTo>
                  <a:lnTo>
                    <a:pt x="9886" y="5958"/>
                  </a:lnTo>
                  <a:lnTo>
                    <a:pt x="9931" y="5823"/>
                  </a:lnTo>
                  <a:lnTo>
                    <a:pt x="9931" y="5642"/>
                  </a:lnTo>
                  <a:lnTo>
                    <a:pt x="9931" y="5552"/>
                  </a:lnTo>
                  <a:lnTo>
                    <a:pt x="9886" y="5462"/>
                  </a:lnTo>
                  <a:lnTo>
                    <a:pt x="9795" y="5417"/>
                  </a:lnTo>
                  <a:close/>
                  <a:moveTo>
                    <a:pt x="10563" y="5417"/>
                  </a:moveTo>
                  <a:lnTo>
                    <a:pt x="10472" y="5462"/>
                  </a:lnTo>
                  <a:lnTo>
                    <a:pt x="10427" y="5552"/>
                  </a:lnTo>
                  <a:lnTo>
                    <a:pt x="10427" y="5642"/>
                  </a:lnTo>
                  <a:lnTo>
                    <a:pt x="10427" y="5823"/>
                  </a:lnTo>
                  <a:lnTo>
                    <a:pt x="10427" y="5913"/>
                  </a:lnTo>
                  <a:lnTo>
                    <a:pt x="10472" y="6003"/>
                  </a:lnTo>
                  <a:lnTo>
                    <a:pt x="10563" y="6048"/>
                  </a:lnTo>
                  <a:lnTo>
                    <a:pt x="10698" y="6048"/>
                  </a:lnTo>
                  <a:lnTo>
                    <a:pt x="10743" y="6003"/>
                  </a:lnTo>
                  <a:lnTo>
                    <a:pt x="10833" y="5958"/>
                  </a:lnTo>
                  <a:lnTo>
                    <a:pt x="10878" y="5823"/>
                  </a:lnTo>
                  <a:lnTo>
                    <a:pt x="10878" y="5642"/>
                  </a:lnTo>
                  <a:lnTo>
                    <a:pt x="10833" y="5552"/>
                  </a:lnTo>
                  <a:lnTo>
                    <a:pt x="10788" y="5462"/>
                  </a:lnTo>
                  <a:lnTo>
                    <a:pt x="10743" y="5417"/>
                  </a:lnTo>
                  <a:close/>
                  <a:moveTo>
                    <a:pt x="13271" y="6048"/>
                  </a:moveTo>
                  <a:lnTo>
                    <a:pt x="13180" y="6094"/>
                  </a:lnTo>
                  <a:lnTo>
                    <a:pt x="13135" y="6184"/>
                  </a:lnTo>
                  <a:lnTo>
                    <a:pt x="13090" y="6274"/>
                  </a:lnTo>
                  <a:lnTo>
                    <a:pt x="13090" y="6455"/>
                  </a:lnTo>
                  <a:lnTo>
                    <a:pt x="13135" y="6545"/>
                  </a:lnTo>
                  <a:lnTo>
                    <a:pt x="13180" y="6635"/>
                  </a:lnTo>
                  <a:lnTo>
                    <a:pt x="13271" y="6680"/>
                  </a:lnTo>
                  <a:lnTo>
                    <a:pt x="13361" y="6680"/>
                  </a:lnTo>
                  <a:lnTo>
                    <a:pt x="13451" y="6635"/>
                  </a:lnTo>
                  <a:lnTo>
                    <a:pt x="13496" y="6590"/>
                  </a:lnTo>
                  <a:lnTo>
                    <a:pt x="13541" y="6455"/>
                  </a:lnTo>
                  <a:lnTo>
                    <a:pt x="13541" y="6274"/>
                  </a:lnTo>
                  <a:lnTo>
                    <a:pt x="13496" y="6139"/>
                  </a:lnTo>
                  <a:lnTo>
                    <a:pt x="13451" y="6094"/>
                  </a:lnTo>
                  <a:lnTo>
                    <a:pt x="13361" y="6048"/>
                  </a:lnTo>
                  <a:close/>
                  <a:moveTo>
                    <a:pt x="14173" y="6048"/>
                  </a:moveTo>
                  <a:lnTo>
                    <a:pt x="14083" y="6094"/>
                  </a:lnTo>
                  <a:lnTo>
                    <a:pt x="13993" y="6184"/>
                  </a:lnTo>
                  <a:lnTo>
                    <a:pt x="13993" y="6274"/>
                  </a:lnTo>
                  <a:lnTo>
                    <a:pt x="13993" y="6455"/>
                  </a:lnTo>
                  <a:lnTo>
                    <a:pt x="13993" y="6545"/>
                  </a:lnTo>
                  <a:lnTo>
                    <a:pt x="14083" y="6635"/>
                  </a:lnTo>
                  <a:lnTo>
                    <a:pt x="14173" y="6680"/>
                  </a:lnTo>
                  <a:lnTo>
                    <a:pt x="14264" y="6680"/>
                  </a:lnTo>
                  <a:lnTo>
                    <a:pt x="14354" y="6635"/>
                  </a:lnTo>
                  <a:lnTo>
                    <a:pt x="14399" y="6590"/>
                  </a:lnTo>
                  <a:lnTo>
                    <a:pt x="14444" y="6545"/>
                  </a:lnTo>
                  <a:lnTo>
                    <a:pt x="14444" y="6455"/>
                  </a:lnTo>
                  <a:lnTo>
                    <a:pt x="14444" y="6274"/>
                  </a:lnTo>
                  <a:lnTo>
                    <a:pt x="14444" y="6184"/>
                  </a:lnTo>
                  <a:lnTo>
                    <a:pt x="14399" y="6139"/>
                  </a:lnTo>
                  <a:lnTo>
                    <a:pt x="14354" y="6048"/>
                  </a:lnTo>
                  <a:close/>
                  <a:moveTo>
                    <a:pt x="5237" y="6229"/>
                  </a:moveTo>
                  <a:lnTo>
                    <a:pt x="5146" y="6274"/>
                  </a:lnTo>
                  <a:lnTo>
                    <a:pt x="5056" y="6319"/>
                  </a:lnTo>
                  <a:lnTo>
                    <a:pt x="5011" y="6364"/>
                  </a:lnTo>
                  <a:lnTo>
                    <a:pt x="5011" y="6500"/>
                  </a:lnTo>
                  <a:lnTo>
                    <a:pt x="5011" y="6635"/>
                  </a:lnTo>
                  <a:lnTo>
                    <a:pt x="5011" y="6771"/>
                  </a:lnTo>
                  <a:lnTo>
                    <a:pt x="5056" y="6816"/>
                  </a:lnTo>
                  <a:lnTo>
                    <a:pt x="5146" y="6861"/>
                  </a:lnTo>
                  <a:lnTo>
                    <a:pt x="5237" y="6906"/>
                  </a:lnTo>
                  <a:lnTo>
                    <a:pt x="5327" y="6861"/>
                  </a:lnTo>
                  <a:lnTo>
                    <a:pt x="5417" y="6816"/>
                  </a:lnTo>
                  <a:lnTo>
                    <a:pt x="5462" y="6725"/>
                  </a:lnTo>
                  <a:lnTo>
                    <a:pt x="5462" y="6635"/>
                  </a:lnTo>
                  <a:lnTo>
                    <a:pt x="5462" y="6500"/>
                  </a:lnTo>
                  <a:lnTo>
                    <a:pt x="5462" y="6410"/>
                  </a:lnTo>
                  <a:lnTo>
                    <a:pt x="5417" y="6319"/>
                  </a:lnTo>
                  <a:lnTo>
                    <a:pt x="5327" y="6274"/>
                  </a:lnTo>
                  <a:lnTo>
                    <a:pt x="5237" y="6229"/>
                  </a:lnTo>
                  <a:close/>
                  <a:moveTo>
                    <a:pt x="6139" y="6229"/>
                  </a:moveTo>
                  <a:lnTo>
                    <a:pt x="6049" y="6274"/>
                  </a:lnTo>
                  <a:lnTo>
                    <a:pt x="5959" y="6319"/>
                  </a:lnTo>
                  <a:lnTo>
                    <a:pt x="5914" y="6364"/>
                  </a:lnTo>
                  <a:lnTo>
                    <a:pt x="5914" y="6500"/>
                  </a:lnTo>
                  <a:lnTo>
                    <a:pt x="5914" y="6635"/>
                  </a:lnTo>
                  <a:lnTo>
                    <a:pt x="5914" y="6771"/>
                  </a:lnTo>
                  <a:lnTo>
                    <a:pt x="5959" y="6816"/>
                  </a:lnTo>
                  <a:lnTo>
                    <a:pt x="6049" y="6861"/>
                  </a:lnTo>
                  <a:lnTo>
                    <a:pt x="6139" y="6906"/>
                  </a:lnTo>
                  <a:lnTo>
                    <a:pt x="6230" y="6861"/>
                  </a:lnTo>
                  <a:lnTo>
                    <a:pt x="6320" y="6816"/>
                  </a:lnTo>
                  <a:lnTo>
                    <a:pt x="6320" y="6725"/>
                  </a:lnTo>
                  <a:lnTo>
                    <a:pt x="6365" y="6635"/>
                  </a:lnTo>
                  <a:lnTo>
                    <a:pt x="6365" y="6500"/>
                  </a:lnTo>
                  <a:lnTo>
                    <a:pt x="6320" y="6410"/>
                  </a:lnTo>
                  <a:lnTo>
                    <a:pt x="6320" y="6319"/>
                  </a:lnTo>
                  <a:lnTo>
                    <a:pt x="6230" y="6274"/>
                  </a:lnTo>
                  <a:lnTo>
                    <a:pt x="6139" y="6229"/>
                  </a:lnTo>
                  <a:close/>
                  <a:moveTo>
                    <a:pt x="7042" y="6229"/>
                  </a:moveTo>
                  <a:lnTo>
                    <a:pt x="6952" y="6274"/>
                  </a:lnTo>
                  <a:lnTo>
                    <a:pt x="6861" y="6319"/>
                  </a:lnTo>
                  <a:lnTo>
                    <a:pt x="6816" y="6364"/>
                  </a:lnTo>
                  <a:lnTo>
                    <a:pt x="6771" y="6500"/>
                  </a:lnTo>
                  <a:lnTo>
                    <a:pt x="6771" y="6635"/>
                  </a:lnTo>
                  <a:lnTo>
                    <a:pt x="6816" y="6771"/>
                  </a:lnTo>
                  <a:lnTo>
                    <a:pt x="6861" y="6816"/>
                  </a:lnTo>
                  <a:lnTo>
                    <a:pt x="6952" y="6861"/>
                  </a:lnTo>
                  <a:lnTo>
                    <a:pt x="7042" y="6906"/>
                  </a:lnTo>
                  <a:lnTo>
                    <a:pt x="7132" y="6861"/>
                  </a:lnTo>
                  <a:lnTo>
                    <a:pt x="7177" y="6816"/>
                  </a:lnTo>
                  <a:lnTo>
                    <a:pt x="7223" y="6725"/>
                  </a:lnTo>
                  <a:lnTo>
                    <a:pt x="7268" y="6635"/>
                  </a:lnTo>
                  <a:lnTo>
                    <a:pt x="7268" y="6500"/>
                  </a:lnTo>
                  <a:lnTo>
                    <a:pt x="7223" y="6410"/>
                  </a:lnTo>
                  <a:lnTo>
                    <a:pt x="7177" y="6319"/>
                  </a:lnTo>
                  <a:lnTo>
                    <a:pt x="7132" y="6274"/>
                  </a:lnTo>
                  <a:lnTo>
                    <a:pt x="7042" y="6229"/>
                  </a:lnTo>
                  <a:close/>
                  <a:moveTo>
                    <a:pt x="1536" y="6455"/>
                  </a:moveTo>
                  <a:lnTo>
                    <a:pt x="1445" y="6500"/>
                  </a:lnTo>
                  <a:lnTo>
                    <a:pt x="1400" y="6590"/>
                  </a:lnTo>
                  <a:lnTo>
                    <a:pt x="1355" y="6680"/>
                  </a:lnTo>
                  <a:lnTo>
                    <a:pt x="1355" y="6861"/>
                  </a:lnTo>
                  <a:lnTo>
                    <a:pt x="1400" y="6951"/>
                  </a:lnTo>
                  <a:lnTo>
                    <a:pt x="1445" y="7041"/>
                  </a:lnTo>
                  <a:lnTo>
                    <a:pt x="1536" y="7087"/>
                  </a:lnTo>
                  <a:lnTo>
                    <a:pt x="1716" y="7087"/>
                  </a:lnTo>
                  <a:lnTo>
                    <a:pt x="1761" y="6996"/>
                  </a:lnTo>
                  <a:lnTo>
                    <a:pt x="1806" y="6951"/>
                  </a:lnTo>
                  <a:lnTo>
                    <a:pt x="1851" y="6861"/>
                  </a:lnTo>
                  <a:lnTo>
                    <a:pt x="1851" y="6680"/>
                  </a:lnTo>
                  <a:lnTo>
                    <a:pt x="1806" y="6590"/>
                  </a:lnTo>
                  <a:lnTo>
                    <a:pt x="1761" y="6545"/>
                  </a:lnTo>
                  <a:lnTo>
                    <a:pt x="1716" y="6500"/>
                  </a:lnTo>
                  <a:lnTo>
                    <a:pt x="1626" y="6455"/>
                  </a:lnTo>
                  <a:close/>
                  <a:moveTo>
                    <a:pt x="2438" y="6455"/>
                  </a:moveTo>
                  <a:lnTo>
                    <a:pt x="2348" y="6500"/>
                  </a:lnTo>
                  <a:lnTo>
                    <a:pt x="2303" y="6590"/>
                  </a:lnTo>
                  <a:lnTo>
                    <a:pt x="2258" y="6680"/>
                  </a:lnTo>
                  <a:lnTo>
                    <a:pt x="2258" y="6861"/>
                  </a:lnTo>
                  <a:lnTo>
                    <a:pt x="2303" y="6951"/>
                  </a:lnTo>
                  <a:lnTo>
                    <a:pt x="2348" y="7041"/>
                  </a:lnTo>
                  <a:lnTo>
                    <a:pt x="2438" y="7087"/>
                  </a:lnTo>
                  <a:lnTo>
                    <a:pt x="2619" y="7087"/>
                  </a:lnTo>
                  <a:lnTo>
                    <a:pt x="2664" y="6996"/>
                  </a:lnTo>
                  <a:lnTo>
                    <a:pt x="2709" y="6951"/>
                  </a:lnTo>
                  <a:lnTo>
                    <a:pt x="2754" y="6861"/>
                  </a:lnTo>
                  <a:lnTo>
                    <a:pt x="2754" y="6680"/>
                  </a:lnTo>
                  <a:lnTo>
                    <a:pt x="2709" y="6590"/>
                  </a:lnTo>
                  <a:lnTo>
                    <a:pt x="2664" y="6545"/>
                  </a:lnTo>
                  <a:lnTo>
                    <a:pt x="2619" y="6500"/>
                  </a:lnTo>
                  <a:lnTo>
                    <a:pt x="2528" y="6455"/>
                  </a:lnTo>
                  <a:close/>
                  <a:moveTo>
                    <a:pt x="9660" y="6500"/>
                  </a:moveTo>
                  <a:lnTo>
                    <a:pt x="9570" y="6545"/>
                  </a:lnTo>
                  <a:lnTo>
                    <a:pt x="9479" y="6635"/>
                  </a:lnTo>
                  <a:lnTo>
                    <a:pt x="9479" y="6725"/>
                  </a:lnTo>
                  <a:lnTo>
                    <a:pt x="9479" y="6906"/>
                  </a:lnTo>
                  <a:lnTo>
                    <a:pt x="9479" y="6996"/>
                  </a:lnTo>
                  <a:lnTo>
                    <a:pt x="9570" y="7087"/>
                  </a:lnTo>
                  <a:lnTo>
                    <a:pt x="9660" y="7132"/>
                  </a:lnTo>
                  <a:lnTo>
                    <a:pt x="9750" y="7132"/>
                  </a:lnTo>
                  <a:lnTo>
                    <a:pt x="9840" y="7087"/>
                  </a:lnTo>
                  <a:lnTo>
                    <a:pt x="9886" y="7041"/>
                  </a:lnTo>
                  <a:lnTo>
                    <a:pt x="9931" y="6996"/>
                  </a:lnTo>
                  <a:lnTo>
                    <a:pt x="9931" y="6906"/>
                  </a:lnTo>
                  <a:lnTo>
                    <a:pt x="9931" y="6725"/>
                  </a:lnTo>
                  <a:lnTo>
                    <a:pt x="9931" y="6635"/>
                  </a:lnTo>
                  <a:lnTo>
                    <a:pt x="9886" y="6590"/>
                  </a:lnTo>
                  <a:lnTo>
                    <a:pt x="9840" y="6500"/>
                  </a:lnTo>
                  <a:close/>
                  <a:moveTo>
                    <a:pt x="10563" y="6500"/>
                  </a:moveTo>
                  <a:lnTo>
                    <a:pt x="10472" y="6545"/>
                  </a:lnTo>
                  <a:lnTo>
                    <a:pt x="10427" y="6635"/>
                  </a:lnTo>
                  <a:lnTo>
                    <a:pt x="10427" y="6725"/>
                  </a:lnTo>
                  <a:lnTo>
                    <a:pt x="10427" y="6906"/>
                  </a:lnTo>
                  <a:lnTo>
                    <a:pt x="10427" y="6996"/>
                  </a:lnTo>
                  <a:lnTo>
                    <a:pt x="10472" y="7087"/>
                  </a:lnTo>
                  <a:lnTo>
                    <a:pt x="10563" y="7132"/>
                  </a:lnTo>
                  <a:lnTo>
                    <a:pt x="10653" y="7132"/>
                  </a:lnTo>
                  <a:lnTo>
                    <a:pt x="10743" y="7087"/>
                  </a:lnTo>
                  <a:lnTo>
                    <a:pt x="10833" y="7041"/>
                  </a:lnTo>
                  <a:lnTo>
                    <a:pt x="10833" y="6996"/>
                  </a:lnTo>
                  <a:lnTo>
                    <a:pt x="10878" y="6906"/>
                  </a:lnTo>
                  <a:lnTo>
                    <a:pt x="10878" y="6725"/>
                  </a:lnTo>
                  <a:lnTo>
                    <a:pt x="10833" y="6635"/>
                  </a:lnTo>
                  <a:lnTo>
                    <a:pt x="10833" y="6590"/>
                  </a:lnTo>
                  <a:lnTo>
                    <a:pt x="10743" y="6500"/>
                  </a:lnTo>
                  <a:close/>
                  <a:moveTo>
                    <a:pt x="3160" y="6048"/>
                  </a:moveTo>
                  <a:lnTo>
                    <a:pt x="3160" y="7718"/>
                  </a:lnTo>
                  <a:lnTo>
                    <a:pt x="949" y="7718"/>
                  </a:lnTo>
                  <a:lnTo>
                    <a:pt x="949" y="6048"/>
                  </a:lnTo>
                  <a:close/>
                  <a:moveTo>
                    <a:pt x="10156" y="632"/>
                  </a:moveTo>
                  <a:lnTo>
                    <a:pt x="11285" y="2031"/>
                  </a:lnTo>
                  <a:lnTo>
                    <a:pt x="11285" y="7718"/>
                  </a:lnTo>
                  <a:lnTo>
                    <a:pt x="9028" y="7718"/>
                  </a:lnTo>
                  <a:lnTo>
                    <a:pt x="9028" y="2031"/>
                  </a:lnTo>
                  <a:lnTo>
                    <a:pt x="10156" y="632"/>
                  </a:lnTo>
                  <a:close/>
                  <a:moveTo>
                    <a:pt x="15392" y="8170"/>
                  </a:moveTo>
                  <a:lnTo>
                    <a:pt x="15302" y="8982"/>
                  </a:lnTo>
                  <a:lnTo>
                    <a:pt x="15166" y="9795"/>
                  </a:lnTo>
                  <a:lnTo>
                    <a:pt x="10698" y="9795"/>
                  </a:lnTo>
                  <a:lnTo>
                    <a:pt x="10427" y="9885"/>
                  </a:lnTo>
                  <a:lnTo>
                    <a:pt x="10201" y="10020"/>
                  </a:lnTo>
                  <a:lnTo>
                    <a:pt x="9976" y="10201"/>
                  </a:lnTo>
                  <a:lnTo>
                    <a:pt x="9795" y="10427"/>
                  </a:lnTo>
                  <a:lnTo>
                    <a:pt x="9660" y="10652"/>
                  </a:lnTo>
                  <a:lnTo>
                    <a:pt x="9570" y="10968"/>
                  </a:lnTo>
                  <a:lnTo>
                    <a:pt x="9524" y="11239"/>
                  </a:lnTo>
                  <a:lnTo>
                    <a:pt x="9570" y="11555"/>
                  </a:lnTo>
                  <a:lnTo>
                    <a:pt x="9660" y="11826"/>
                  </a:lnTo>
                  <a:lnTo>
                    <a:pt x="9795" y="12051"/>
                  </a:lnTo>
                  <a:lnTo>
                    <a:pt x="9976" y="12277"/>
                  </a:lnTo>
                  <a:lnTo>
                    <a:pt x="10201" y="12458"/>
                  </a:lnTo>
                  <a:lnTo>
                    <a:pt x="10427" y="12593"/>
                  </a:lnTo>
                  <a:lnTo>
                    <a:pt x="10698" y="12683"/>
                  </a:lnTo>
                  <a:lnTo>
                    <a:pt x="11014" y="12728"/>
                  </a:lnTo>
                  <a:lnTo>
                    <a:pt x="11555" y="12728"/>
                  </a:lnTo>
                  <a:lnTo>
                    <a:pt x="11646" y="12683"/>
                  </a:lnTo>
                  <a:lnTo>
                    <a:pt x="11736" y="12638"/>
                  </a:lnTo>
                  <a:lnTo>
                    <a:pt x="11781" y="12548"/>
                  </a:lnTo>
                  <a:lnTo>
                    <a:pt x="11781" y="12458"/>
                  </a:lnTo>
                  <a:lnTo>
                    <a:pt x="11736" y="12367"/>
                  </a:lnTo>
                  <a:lnTo>
                    <a:pt x="11691" y="12322"/>
                  </a:lnTo>
                  <a:lnTo>
                    <a:pt x="11646" y="12277"/>
                  </a:lnTo>
                  <a:lnTo>
                    <a:pt x="11555" y="12232"/>
                  </a:lnTo>
                  <a:lnTo>
                    <a:pt x="10833" y="12232"/>
                  </a:lnTo>
                  <a:lnTo>
                    <a:pt x="10608" y="12187"/>
                  </a:lnTo>
                  <a:lnTo>
                    <a:pt x="10472" y="12097"/>
                  </a:lnTo>
                  <a:lnTo>
                    <a:pt x="10292" y="11961"/>
                  </a:lnTo>
                  <a:lnTo>
                    <a:pt x="10201" y="11826"/>
                  </a:lnTo>
                  <a:lnTo>
                    <a:pt x="10111" y="11645"/>
                  </a:lnTo>
                  <a:lnTo>
                    <a:pt x="10021" y="11465"/>
                  </a:lnTo>
                  <a:lnTo>
                    <a:pt x="10021" y="11239"/>
                  </a:lnTo>
                  <a:lnTo>
                    <a:pt x="10021" y="11058"/>
                  </a:lnTo>
                  <a:lnTo>
                    <a:pt x="10111" y="10833"/>
                  </a:lnTo>
                  <a:lnTo>
                    <a:pt x="10201" y="10697"/>
                  </a:lnTo>
                  <a:lnTo>
                    <a:pt x="10292" y="10517"/>
                  </a:lnTo>
                  <a:lnTo>
                    <a:pt x="10472" y="10427"/>
                  </a:lnTo>
                  <a:lnTo>
                    <a:pt x="10608" y="10336"/>
                  </a:lnTo>
                  <a:lnTo>
                    <a:pt x="10833" y="10246"/>
                  </a:lnTo>
                  <a:lnTo>
                    <a:pt x="14986" y="10246"/>
                  </a:lnTo>
                  <a:lnTo>
                    <a:pt x="14805" y="10788"/>
                  </a:lnTo>
                  <a:lnTo>
                    <a:pt x="14580" y="11284"/>
                  </a:lnTo>
                  <a:lnTo>
                    <a:pt x="14309" y="11781"/>
                  </a:lnTo>
                  <a:lnTo>
                    <a:pt x="13993" y="12232"/>
                  </a:lnTo>
                  <a:lnTo>
                    <a:pt x="12594" y="12232"/>
                  </a:lnTo>
                  <a:lnTo>
                    <a:pt x="12548" y="12277"/>
                  </a:lnTo>
                  <a:lnTo>
                    <a:pt x="12458" y="12322"/>
                  </a:lnTo>
                  <a:lnTo>
                    <a:pt x="12413" y="12367"/>
                  </a:lnTo>
                  <a:lnTo>
                    <a:pt x="12368" y="12458"/>
                  </a:lnTo>
                  <a:lnTo>
                    <a:pt x="12368" y="12548"/>
                  </a:lnTo>
                  <a:lnTo>
                    <a:pt x="12413" y="12638"/>
                  </a:lnTo>
                  <a:lnTo>
                    <a:pt x="12503" y="12683"/>
                  </a:lnTo>
                  <a:lnTo>
                    <a:pt x="12594" y="12728"/>
                  </a:lnTo>
                  <a:lnTo>
                    <a:pt x="13677" y="12728"/>
                  </a:lnTo>
                  <a:lnTo>
                    <a:pt x="13225" y="13180"/>
                  </a:lnTo>
                  <a:lnTo>
                    <a:pt x="12684" y="13676"/>
                  </a:lnTo>
                  <a:lnTo>
                    <a:pt x="12142" y="14128"/>
                  </a:lnTo>
                  <a:lnTo>
                    <a:pt x="11510" y="14489"/>
                  </a:lnTo>
                  <a:lnTo>
                    <a:pt x="10833" y="14805"/>
                  </a:lnTo>
                  <a:lnTo>
                    <a:pt x="10156" y="15075"/>
                  </a:lnTo>
                  <a:lnTo>
                    <a:pt x="9434" y="15256"/>
                  </a:lnTo>
                  <a:lnTo>
                    <a:pt x="8667" y="15346"/>
                  </a:lnTo>
                  <a:lnTo>
                    <a:pt x="7900" y="15391"/>
                  </a:lnTo>
                  <a:lnTo>
                    <a:pt x="7358" y="15391"/>
                  </a:lnTo>
                  <a:lnTo>
                    <a:pt x="6861" y="15301"/>
                  </a:lnTo>
                  <a:lnTo>
                    <a:pt x="6320" y="15211"/>
                  </a:lnTo>
                  <a:lnTo>
                    <a:pt x="5823" y="15121"/>
                  </a:lnTo>
                  <a:lnTo>
                    <a:pt x="5372" y="14940"/>
                  </a:lnTo>
                  <a:lnTo>
                    <a:pt x="4876" y="14759"/>
                  </a:lnTo>
                  <a:lnTo>
                    <a:pt x="4424" y="14534"/>
                  </a:lnTo>
                  <a:lnTo>
                    <a:pt x="3973" y="14308"/>
                  </a:lnTo>
                  <a:lnTo>
                    <a:pt x="5598" y="14308"/>
                  </a:lnTo>
                  <a:lnTo>
                    <a:pt x="5823" y="14263"/>
                  </a:lnTo>
                  <a:lnTo>
                    <a:pt x="6049" y="14218"/>
                  </a:lnTo>
                  <a:lnTo>
                    <a:pt x="6230" y="14128"/>
                  </a:lnTo>
                  <a:lnTo>
                    <a:pt x="6365" y="13992"/>
                  </a:lnTo>
                  <a:lnTo>
                    <a:pt x="6500" y="13812"/>
                  </a:lnTo>
                  <a:lnTo>
                    <a:pt x="6591" y="13631"/>
                  </a:lnTo>
                  <a:lnTo>
                    <a:pt x="6681" y="13405"/>
                  </a:lnTo>
                  <a:lnTo>
                    <a:pt x="6681" y="13225"/>
                  </a:lnTo>
                  <a:lnTo>
                    <a:pt x="6681" y="12999"/>
                  </a:lnTo>
                  <a:lnTo>
                    <a:pt x="6591" y="12774"/>
                  </a:lnTo>
                  <a:lnTo>
                    <a:pt x="6500" y="12593"/>
                  </a:lnTo>
                  <a:lnTo>
                    <a:pt x="6365" y="12458"/>
                  </a:lnTo>
                  <a:lnTo>
                    <a:pt x="6230" y="12322"/>
                  </a:lnTo>
                  <a:lnTo>
                    <a:pt x="6049" y="12232"/>
                  </a:lnTo>
                  <a:lnTo>
                    <a:pt x="5823" y="12142"/>
                  </a:lnTo>
                  <a:lnTo>
                    <a:pt x="3973" y="12142"/>
                  </a:lnTo>
                  <a:lnTo>
                    <a:pt x="3747" y="12097"/>
                  </a:lnTo>
                  <a:lnTo>
                    <a:pt x="3567" y="11961"/>
                  </a:lnTo>
                  <a:lnTo>
                    <a:pt x="3431" y="11735"/>
                  </a:lnTo>
                  <a:lnTo>
                    <a:pt x="3386" y="11510"/>
                  </a:lnTo>
                  <a:lnTo>
                    <a:pt x="3431" y="11284"/>
                  </a:lnTo>
                  <a:lnTo>
                    <a:pt x="3567" y="11058"/>
                  </a:lnTo>
                  <a:lnTo>
                    <a:pt x="3747" y="10923"/>
                  </a:lnTo>
                  <a:lnTo>
                    <a:pt x="3973" y="10878"/>
                  </a:lnTo>
                  <a:lnTo>
                    <a:pt x="4469" y="10878"/>
                  </a:lnTo>
                  <a:lnTo>
                    <a:pt x="4695" y="10788"/>
                  </a:lnTo>
                  <a:lnTo>
                    <a:pt x="4876" y="10697"/>
                  </a:lnTo>
                  <a:lnTo>
                    <a:pt x="5011" y="10562"/>
                  </a:lnTo>
                  <a:lnTo>
                    <a:pt x="5146" y="10427"/>
                  </a:lnTo>
                  <a:lnTo>
                    <a:pt x="5237" y="10246"/>
                  </a:lnTo>
                  <a:lnTo>
                    <a:pt x="5327" y="10020"/>
                  </a:lnTo>
                  <a:lnTo>
                    <a:pt x="5327" y="9795"/>
                  </a:lnTo>
                  <a:lnTo>
                    <a:pt x="5327" y="9569"/>
                  </a:lnTo>
                  <a:lnTo>
                    <a:pt x="5237" y="9388"/>
                  </a:lnTo>
                  <a:lnTo>
                    <a:pt x="5146" y="9208"/>
                  </a:lnTo>
                  <a:lnTo>
                    <a:pt x="5011" y="9027"/>
                  </a:lnTo>
                  <a:lnTo>
                    <a:pt x="4876" y="8892"/>
                  </a:lnTo>
                  <a:lnTo>
                    <a:pt x="4695" y="8802"/>
                  </a:lnTo>
                  <a:lnTo>
                    <a:pt x="4469" y="8757"/>
                  </a:lnTo>
                  <a:lnTo>
                    <a:pt x="4244" y="8711"/>
                  </a:lnTo>
                  <a:lnTo>
                    <a:pt x="2799" y="8711"/>
                  </a:lnTo>
                  <a:lnTo>
                    <a:pt x="2709" y="8757"/>
                  </a:lnTo>
                  <a:lnTo>
                    <a:pt x="2619" y="8802"/>
                  </a:lnTo>
                  <a:lnTo>
                    <a:pt x="2574" y="8892"/>
                  </a:lnTo>
                  <a:lnTo>
                    <a:pt x="2574" y="8982"/>
                  </a:lnTo>
                  <a:lnTo>
                    <a:pt x="2619" y="9072"/>
                  </a:lnTo>
                  <a:lnTo>
                    <a:pt x="2664" y="9118"/>
                  </a:lnTo>
                  <a:lnTo>
                    <a:pt x="2709" y="9163"/>
                  </a:lnTo>
                  <a:lnTo>
                    <a:pt x="2799" y="9208"/>
                  </a:lnTo>
                  <a:lnTo>
                    <a:pt x="4244" y="9208"/>
                  </a:lnTo>
                  <a:lnTo>
                    <a:pt x="4514" y="9253"/>
                  </a:lnTo>
                  <a:lnTo>
                    <a:pt x="4695" y="9388"/>
                  </a:lnTo>
                  <a:lnTo>
                    <a:pt x="4830" y="9569"/>
                  </a:lnTo>
                  <a:lnTo>
                    <a:pt x="4876" y="9795"/>
                  </a:lnTo>
                  <a:lnTo>
                    <a:pt x="4830" y="10065"/>
                  </a:lnTo>
                  <a:lnTo>
                    <a:pt x="4695" y="10246"/>
                  </a:lnTo>
                  <a:lnTo>
                    <a:pt x="4514" y="10381"/>
                  </a:lnTo>
                  <a:lnTo>
                    <a:pt x="4244" y="10427"/>
                  </a:lnTo>
                  <a:lnTo>
                    <a:pt x="3792" y="10427"/>
                  </a:lnTo>
                  <a:lnTo>
                    <a:pt x="3567" y="10517"/>
                  </a:lnTo>
                  <a:lnTo>
                    <a:pt x="3386" y="10607"/>
                  </a:lnTo>
                  <a:lnTo>
                    <a:pt x="3206" y="10742"/>
                  </a:lnTo>
                  <a:lnTo>
                    <a:pt x="3115" y="10923"/>
                  </a:lnTo>
                  <a:lnTo>
                    <a:pt x="2980" y="11104"/>
                  </a:lnTo>
                  <a:lnTo>
                    <a:pt x="2935" y="11284"/>
                  </a:lnTo>
                  <a:lnTo>
                    <a:pt x="2890" y="11510"/>
                  </a:lnTo>
                  <a:lnTo>
                    <a:pt x="2935" y="11735"/>
                  </a:lnTo>
                  <a:lnTo>
                    <a:pt x="2980" y="11916"/>
                  </a:lnTo>
                  <a:lnTo>
                    <a:pt x="3115" y="12097"/>
                  </a:lnTo>
                  <a:lnTo>
                    <a:pt x="3206" y="12277"/>
                  </a:lnTo>
                  <a:lnTo>
                    <a:pt x="3386" y="12412"/>
                  </a:lnTo>
                  <a:lnTo>
                    <a:pt x="3567" y="12503"/>
                  </a:lnTo>
                  <a:lnTo>
                    <a:pt x="3792" y="12548"/>
                  </a:lnTo>
                  <a:lnTo>
                    <a:pt x="3973" y="12593"/>
                  </a:lnTo>
                  <a:lnTo>
                    <a:pt x="5598" y="12593"/>
                  </a:lnTo>
                  <a:lnTo>
                    <a:pt x="5868" y="12638"/>
                  </a:lnTo>
                  <a:lnTo>
                    <a:pt x="6049" y="12774"/>
                  </a:lnTo>
                  <a:lnTo>
                    <a:pt x="6184" y="12954"/>
                  </a:lnTo>
                  <a:lnTo>
                    <a:pt x="6230" y="13225"/>
                  </a:lnTo>
                  <a:lnTo>
                    <a:pt x="6184" y="13451"/>
                  </a:lnTo>
                  <a:lnTo>
                    <a:pt x="6049" y="13631"/>
                  </a:lnTo>
                  <a:lnTo>
                    <a:pt x="5868" y="13767"/>
                  </a:lnTo>
                  <a:lnTo>
                    <a:pt x="5598" y="13812"/>
                  </a:lnTo>
                  <a:lnTo>
                    <a:pt x="3341" y="13812"/>
                  </a:lnTo>
                  <a:lnTo>
                    <a:pt x="2980" y="13541"/>
                  </a:lnTo>
                  <a:lnTo>
                    <a:pt x="2664" y="13180"/>
                  </a:lnTo>
                  <a:lnTo>
                    <a:pt x="2258" y="12774"/>
                  </a:lnTo>
                  <a:lnTo>
                    <a:pt x="1897" y="12322"/>
                  </a:lnTo>
                  <a:lnTo>
                    <a:pt x="1581" y="11871"/>
                  </a:lnTo>
                  <a:lnTo>
                    <a:pt x="1310" y="11374"/>
                  </a:lnTo>
                  <a:lnTo>
                    <a:pt x="1084" y="10878"/>
                  </a:lnTo>
                  <a:lnTo>
                    <a:pt x="858" y="10336"/>
                  </a:lnTo>
                  <a:lnTo>
                    <a:pt x="678" y="9750"/>
                  </a:lnTo>
                  <a:lnTo>
                    <a:pt x="588" y="9208"/>
                  </a:lnTo>
                  <a:lnTo>
                    <a:pt x="1761" y="9208"/>
                  </a:lnTo>
                  <a:lnTo>
                    <a:pt x="1851" y="9163"/>
                  </a:lnTo>
                  <a:lnTo>
                    <a:pt x="1942" y="9118"/>
                  </a:lnTo>
                  <a:lnTo>
                    <a:pt x="1987" y="9027"/>
                  </a:lnTo>
                  <a:lnTo>
                    <a:pt x="1987" y="8937"/>
                  </a:lnTo>
                  <a:lnTo>
                    <a:pt x="1942" y="8847"/>
                  </a:lnTo>
                  <a:lnTo>
                    <a:pt x="1897" y="8802"/>
                  </a:lnTo>
                  <a:lnTo>
                    <a:pt x="1851" y="8757"/>
                  </a:lnTo>
                  <a:lnTo>
                    <a:pt x="1761" y="8711"/>
                  </a:lnTo>
                  <a:lnTo>
                    <a:pt x="497" y="8711"/>
                  </a:lnTo>
                  <a:lnTo>
                    <a:pt x="452" y="8170"/>
                  </a:lnTo>
                  <a:close/>
                  <a:moveTo>
                    <a:pt x="10156" y="0"/>
                  </a:moveTo>
                  <a:lnTo>
                    <a:pt x="10066" y="46"/>
                  </a:lnTo>
                  <a:lnTo>
                    <a:pt x="9976" y="91"/>
                  </a:lnTo>
                  <a:lnTo>
                    <a:pt x="8622" y="1806"/>
                  </a:lnTo>
                  <a:lnTo>
                    <a:pt x="8577" y="1986"/>
                  </a:lnTo>
                  <a:lnTo>
                    <a:pt x="8577" y="7718"/>
                  </a:lnTo>
                  <a:lnTo>
                    <a:pt x="8170" y="7718"/>
                  </a:lnTo>
                  <a:lnTo>
                    <a:pt x="8170" y="6003"/>
                  </a:lnTo>
                  <a:lnTo>
                    <a:pt x="8125" y="5913"/>
                  </a:lnTo>
                  <a:lnTo>
                    <a:pt x="8080" y="5823"/>
                  </a:lnTo>
                  <a:lnTo>
                    <a:pt x="7990" y="5778"/>
                  </a:lnTo>
                  <a:lnTo>
                    <a:pt x="7854" y="5778"/>
                  </a:lnTo>
                  <a:lnTo>
                    <a:pt x="7809" y="5823"/>
                  </a:lnTo>
                  <a:lnTo>
                    <a:pt x="7719" y="5868"/>
                  </a:lnTo>
                  <a:lnTo>
                    <a:pt x="7674" y="6003"/>
                  </a:lnTo>
                  <a:lnTo>
                    <a:pt x="7674" y="7718"/>
                  </a:lnTo>
                  <a:lnTo>
                    <a:pt x="4514" y="7718"/>
                  </a:lnTo>
                  <a:lnTo>
                    <a:pt x="4514" y="3611"/>
                  </a:lnTo>
                  <a:lnTo>
                    <a:pt x="7674" y="3611"/>
                  </a:lnTo>
                  <a:lnTo>
                    <a:pt x="7674" y="4965"/>
                  </a:lnTo>
                  <a:lnTo>
                    <a:pt x="7719" y="5055"/>
                  </a:lnTo>
                  <a:lnTo>
                    <a:pt x="7764" y="5146"/>
                  </a:lnTo>
                  <a:lnTo>
                    <a:pt x="7854" y="5191"/>
                  </a:lnTo>
                  <a:lnTo>
                    <a:pt x="7990" y="5191"/>
                  </a:lnTo>
                  <a:lnTo>
                    <a:pt x="8035" y="5146"/>
                  </a:lnTo>
                  <a:lnTo>
                    <a:pt x="8080" y="5101"/>
                  </a:lnTo>
                  <a:lnTo>
                    <a:pt x="8170" y="4965"/>
                  </a:lnTo>
                  <a:lnTo>
                    <a:pt x="8170" y="3385"/>
                  </a:lnTo>
                  <a:lnTo>
                    <a:pt x="8125" y="3295"/>
                  </a:lnTo>
                  <a:lnTo>
                    <a:pt x="8080" y="3205"/>
                  </a:lnTo>
                  <a:lnTo>
                    <a:pt x="7990" y="3160"/>
                  </a:lnTo>
                  <a:lnTo>
                    <a:pt x="7223" y="3160"/>
                  </a:lnTo>
                  <a:lnTo>
                    <a:pt x="7223" y="2483"/>
                  </a:lnTo>
                  <a:lnTo>
                    <a:pt x="7223" y="2393"/>
                  </a:lnTo>
                  <a:lnTo>
                    <a:pt x="7132" y="2347"/>
                  </a:lnTo>
                  <a:lnTo>
                    <a:pt x="7087" y="2257"/>
                  </a:lnTo>
                  <a:lnTo>
                    <a:pt x="5146" y="2257"/>
                  </a:lnTo>
                  <a:lnTo>
                    <a:pt x="5056" y="2347"/>
                  </a:lnTo>
                  <a:lnTo>
                    <a:pt x="5011" y="2393"/>
                  </a:lnTo>
                  <a:lnTo>
                    <a:pt x="5011" y="2483"/>
                  </a:lnTo>
                  <a:lnTo>
                    <a:pt x="5011" y="3160"/>
                  </a:lnTo>
                  <a:lnTo>
                    <a:pt x="4244" y="3160"/>
                  </a:lnTo>
                  <a:lnTo>
                    <a:pt x="4153" y="3205"/>
                  </a:lnTo>
                  <a:lnTo>
                    <a:pt x="4108" y="3295"/>
                  </a:lnTo>
                  <a:lnTo>
                    <a:pt x="4108" y="3385"/>
                  </a:lnTo>
                  <a:lnTo>
                    <a:pt x="4108" y="7718"/>
                  </a:lnTo>
                  <a:lnTo>
                    <a:pt x="3657" y="7718"/>
                  </a:lnTo>
                  <a:lnTo>
                    <a:pt x="3657" y="5823"/>
                  </a:lnTo>
                  <a:lnTo>
                    <a:pt x="3657" y="5733"/>
                  </a:lnTo>
                  <a:lnTo>
                    <a:pt x="3612" y="5642"/>
                  </a:lnTo>
                  <a:lnTo>
                    <a:pt x="3521" y="5597"/>
                  </a:lnTo>
                  <a:lnTo>
                    <a:pt x="3431" y="5552"/>
                  </a:lnTo>
                  <a:lnTo>
                    <a:pt x="2844" y="5552"/>
                  </a:lnTo>
                  <a:lnTo>
                    <a:pt x="2844" y="4920"/>
                  </a:lnTo>
                  <a:lnTo>
                    <a:pt x="2799" y="4830"/>
                  </a:lnTo>
                  <a:lnTo>
                    <a:pt x="2754" y="4740"/>
                  </a:lnTo>
                  <a:lnTo>
                    <a:pt x="2709" y="4694"/>
                  </a:lnTo>
                  <a:lnTo>
                    <a:pt x="1445" y="4694"/>
                  </a:lnTo>
                  <a:lnTo>
                    <a:pt x="1400" y="4740"/>
                  </a:lnTo>
                  <a:lnTo>
                    <a:pt x="1355" y="4830"/>
                  </a:lnTo>
                  <a:lnTo>
                    <a:pt x="1310" y="4920"/>
                  </a:lnTo>
                  <a:lnTo>
                    <a:pt x="1310" y="5552"/>
                  </a:lnTo>
                  <a:lnTo>
                    <a:pt x="723" y="5552"/>
                  </a:lnTo>
                  <a:lnTo>
                    <a:pt x="633" y="5597"/>
                  </a:lnTo>
                  <a:lnTo>
                    <a:pt x="543" y="5642"/>
                  </a:lnTo>
                  <a:lnTo>
                    <a:pt x="497" y="5733"/>
                  </a:lnTo>
                  <a:lnTo>
                    <a:pt x="497" y="5823"/>
                  </a:lnTo>
                  <a:lnTo>
                    <a:pt x="497" y="7718"/>
                  </a:lnTo>
                  <a:lnTo>
                    <a:pt x="136" y="7718"/>
                  </a:lnTo>
                  <a:lnTo>
                    <a:pt x="46" y="7764"/>
                  </a:lnTo>
                  <a:lnTo>
                    <a:pt x="1" y="7854"/>
                  </a:lnTo>
                  <a:lnTo>
                    <a:pt x="1" y="7944"/>
                  </a:lnTo>
                  <a:lnTo>
                    <a:pt x="46" y="8711"/>
                  </a:lnTo>
                  <a:lnTo>
                    <a:pt x="136" y="9479"/>
                  </a:lnTo>
                  <a:lnTo>
                    <a:pt x="317" y="10246"/>
                  </a:lnTo>
                  <a:lnTo>
                    <a:pt x="588" y="10968"/>
                  </a:lnTo>
                  <a:lnTo>
                    <a:pt x="904" y="11645"/>
                  </a:lnTo>
                  <a:lnTo>
                    <a:pt x="1310" y="12322"/>
                  </a:lnTo>
                  <a:lnTo>
                    <a:pt x="1806" y="12954"/>
                  </a:lnTo>
                  <a:lnTo>
                    <a:pt x="2303" y="13541"/>
                  </a:lnTo>
                  <a:lnTo>
                    <a:pt x="2890" y="14037"/>
                  </a:lnTo>
                  <a:lnTo>
                    <a:pt x="3521" y="14534"/>
                  </a:lnTo>
                  <a:lnTo>
                    <a:pt x="4198" y="14940"/>
                  </a:lnTo>
                  <a:lnTo>
                    <a:pt x="4876" y="15256"/>
                  </a:lnTo>
                  <a:lnTo>
                    <a:pt x="5598" y="15527"/>
                  </a:lnTo>
                  <a:lnTo>
                    <a:pt x="6365" y="15707"/>
                  </a:lnTo>
                  <a:lnTo>
                    <a:pt x="7132" y="15798"/>
                  </a:lnTo>
                  <a:lnTo>
                    <a:pt x="7900" y="15843"/>
                  </a:lnTo>
                  <a:lnTo>
                    <a:pt x="8712" y="15798"/>
                  </a:lnTo>
                  <a:lnTo>
                    <a:pt x="9524" y="15707"/>
                  </a:lnTo>
                  <a:lnTo>
                    <a:pt x="10292" y="15482"/>
                  </a:lnTo>
                  <a:lnTo>
                    <a:pt x="11014" y="15211"/>
                  </a:lnTo>
                  <a:lnTo>
                    <a:pt x="11691" y="14895"/>
                  </a:lnTo>
                  <a:lnTo>
                    <a:pt x="12323" y="14489"/>
                  </a:lnTo>
                  <a:lnTo>
                    <a:pt x="12955" y="14037"/>
                  </a:lnTo>
                  <a:lnTo>
                    <a:pt x="13496" y="13541"/>
                  </a:lnTo>
                  <a:lnTo>
                    <a:pt x="14038" y="12954"/>
                  </a:lnTo>
                  <a:lnTo>
                    <a:pt x="14489" y="12322"/>
                  </a:lnTo>
                  <a:lnTo>
                    <a:pt x="14895" y="11645"/>
                  </a:lnTo>
                  <a:lnTo>
                    <a:pt x="15257" y="10968"/>
                  </a:lnTo>
                  <a:lnTo>
                    <a:pt x="15482" y="10246"/>
                  </a:lnTo>
                  <a:lnTo>
                    <a:pt x="15663" y="9479"/>
                  </a:lnTo>
                  <a:lnTo>
                    <a:pt x="15798" y="8711"/>
                  </a:lnTo>
                  <a:lnTo>
                    <a:pt x="15843" y="7944"/>
                  </a:lnTo>
                  <a:lnTo>
                    <a:pt x="15798" y="7854"/>
                  </a:lnTo>
                  <a:lnTo>
                    <a:pt x="15753" y="7764"/>
                  </a:lnTo>
                  <a:lnTo>
                    <a:pt x="15708" y="7718"/>
                  </a:lnTo>
                  <a:lnTo>
                    <a:pt x="15347" y="7718"/>
                  </a:lnTo>
                  <a:lnTo>
                    <a:pt x="15347" y="6364"/>
                  </a:lnTo>
                  <a:lnTo>
                    <a:pt x="15347" y="6274"/>
                  </a:lnTo>
                  <a:lnTo>
                    <a:pt x="15257" y="6184"/>
                  </a:lnTo>
                  <a:lnTo>
                    <a:pt x="15211" y="6139"/>
                  </a:lnTo>
                  <a:lnTo>
                    <a:pt x="15031" y="6139"/>
                  </a:lnTo>
                  <a:lnTo>
                    <a:pt x="14941" y="6184"/>
                  </a:lnTo>
                  <a:lnTo>
                    <a:pt x="14895" y="6274"/>
                  </a:lnTo>
                  <a:lnTo>
                    <a:pt x="14895" y="6364"/>
                  </a:lnTo>
                  <a:lnTo>
                    <a:pt x="14895" y="7718"/>
                  </a:lnTo>
                  <a:lnTo>
                    <a:pt x="12684" y="7718"/>
                  </a:lnTo>
                  <a:lnTo>
                    <a:pt x="12684" y="4424"/>
                  </a:lnTo>
                  <a:lnTo>
                    <a:pt x="14895" y="4424"/>
                  </a:lnTo>
                  <a:lnTo>
                    <a:pt x="14895" y="5281"/>
                  </a:lnTo>
                  <a:lnTo>
                    <a:pt x="14895" y="5417"/>
                  </a:lnTo>
                  <a:lnTo>
                    <a:pt x="14986" y="5462"/>
                  </a:lnTo>
                  <a:lnTo>
                    <a:pt x="15031" y="5507"/>
                  </a:lnTo>
                  <a:lnTo>
                    <a:pt x="15166" y="5552"/>
                  </a:lnTo>
                  <a:lnTo>
                    <a:pt x="15257" y="5507"/>
                  </a:lnTo>
                  <a:lnTo>
                    <a:pt x="15302" y="5462"/>
                  </a:lnTo>
                  <a:lnTo>
                    <a:pt x="15347" y="5371"/>
                  </a:lnTo>
                  <a:lnTo>
                    <a:pt x="15347" y="5281"/>
                  </a:lnTo>
                  <a:lnTo>
                    <a:pt x="15347" y="4198"/>
                  </a:lnTo>
                  <a:lnTo>
                    <a:pt x="15347" y="4108"/>
                  </a:lnTo>
                  <a:lnTo>
                    <a:pt x="15302" y="4017"/>
                  </a:lnTo>
                  <a:lnTo>
                    <a:pt x="15211" y="3972"/>
                  </a:lnTo>
                  <a:lnTo>
                    <a:pt x="14534" y="3972"/>
                  </a:lnTo>
                  <a:lnTo>
                    <a:pt x="14534" y="3295"/>
                  </a:lnTo>
                  <a:lnTo>
                    <a:pt x="14489" y="3205"/>
                  </a:lnTo>
                  <a:lnTo>
                    <a:pt x="14444" y="3115"/>
                  </a:lnTo>
                  <a:lnTo>
                    <a:pt x="14399" y="3070"/>
                  </a:lnTo>
                  <a:lnTo>
                    <a:pt x="13180" y="3070"/>
                  </a:lnTo>
                  <a:lnTo>
                    <a:pt x="13090" y="3115"/>
                  </a:lnTo>
                  <a:lnTo>
                    <a:pt x="13045" y="3205"/>
                  </a:lnTo>
                  <a:lnTo>
                    <a:pt x="13045" y="3295"/>
                  </a:lnTo>
                  <a:lnTo>
                    <a:pt x="13045" y="3972"/>
                  </a:lnTo>
                  <a:lnTo>
                    <a:pt x="12323" y="3972"/>
                  </a:lnTo>
                  <a:lnTo>
                    <a:pt x="12278" y="4017"/>
                  </a:lnTo>
                  <a:lnTo>
                    <a:pt x="12233" y="4108"/>
                  </a:lnTo>
                  <a:lnTo>
                    <a:pt x="12187" y="4198"/>
                  </a:lnTo>
                  <a:lnTo>
                    <a:pt x="12187" y="7718"/>
                  </a:lnTo>
                  <a:lnTo>
                    <a:pt x="11736" y="7718"/>
                  </a:lnTo>
                  <a:lnTo>
                    <a:pt x="11736" y="1986"/>
                  </a:lnTo>
                  <a:lnTo>
                    <a:pt x="11736" y="1896"/>
                  </a:lnTo>
                  <a:lnTo>
                    <a:pt x="11691" y="1806"/>
                  </a:lnTo>
                  <a:lnTo>
                    <a:pt x="10337" y="91"/>
                  </a:lnTo>
                  <a:lnTo>
                    <a:pt x="10247" y="46"/>
                  </a:lnTo>
                  <a:lnTo>
                    <a:pt x="10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9"/>
        <p:cNvGrpSpPr/>
        <p:nvPr/>
      </p:nvGrpSpPr>
      <p:grpSpPr>
        <a:xfrm>
          <a:off x="0" y="0"/>
          <a:ext cx="0" cy="0"/>
          <a:chOff x="0" y="0"/>
          <a:chExt cx="0" cy="0"/>
        </a:xfrm>
      </p:grpSpPr>
      <p:sp>
        <p:nvSpPr>
          <p:cNvPr id="170" name="Google Shape;170;p24"/>
          <p:cNvSpPr/>
          <p:nvPr/>
        </p:nvSpPr>
        <p:spPr>
          <a:xfrm rot="-5400000">
            <a:off x="3886208" y="553278"/>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rot="5400000">
            <a:off x="3886208" y="-4562097"/>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4"/>
          <p:cNvGrpSpPr/>
          <p:nvPr/>
        </p:nvGrpSpPr>
        <p:grpSpPr>
          <a:xfrm>
            <a:off x="325000" y="4139157"/>
            <a:ext cx="816917" cy="892846"/>
            <a:chOff x="3259106" y="1540628"/>
            <a:chExt cx="365724" cy="399752"/>
          </a:xfrm>
        </p:grpSpPr>
        <p:sp>
          <p:nvSpPr>
            <p:cNvPr id="173" name="Google Shape;173;p24"/>
            <p:cNvSpPr/>
            <p:nvPr/>
          </p:nvSpPr>
          <p:spPr>
            <a:xfrm>
              <a:off x="3259106" y="1540628"/>
              <a:ext cx="365675" cy="399750"/>
            </a:xfrm>
            <a:custGeom>
              <a:avLst/>
              <a:gdLst/>
              <a:ahLst/>
              <a:cxnLst/>
              <a:rect l="l" t="t" r="r" b="b"/>
              <a:pathLst>
                <a:path w="14627" h="15990" extrusionOk="0">
                  <a:moveTo>
                    <a:pt x="5633" y="1"/>
                  </a:moveTo>
                  <a:lnTo>
                    <a:pt x="5360" y="46"/>
                  </a:lnTo>
                  <a:lnTo>
                    <a:pt x="5133" y="91"/>
                  </a:lnTo>
                  <a:lnTo>
                    <a:pt x="4951" y="228"/>
                  </a:lnTo>
                  <a:lnTo>
                    <a:pt x="4769" y="364"/>
                  </a:lnTo>
                  <a:lnTo>
                    <a:pt x="4633" y="546"/>
                  </a:lnTo>
                  <a:lnTo>
                    <a:pt x="4542" y="727"/>
                  </a:lnTo>
                  <a:lnTo>
                    <a:pt x="4452" y="954"/>
                  </a:lnTo>
                  <a:lnTo>
                    <a:pt x="4452" y="1182"/>
                  </a:lnTo>
                  <a:lnTo>
                    <a:pt x="4452" y="4679"/>
                  </a:lnTo>
                  <a:lnTo>
                    <a:pt x="3997" y="4815"/>
                  </a:lnTo>
                  <a:lnTo>
                    <a:pt x="3543" y="4997"/>
                  </a:lnTo>
                  <a:lnTo>
                    <a:pt x="3134" y="5179"/>
                  </a:lnTo>
                  <a:lnTo>
                    <a:pt x="2726" y="5406"/>
                  </a:lnTo>
                  <a:lnTo>
                    <a:pt x="2317" y="5678"/>
                  </a:lnTo>
                  <a:lnTo>
                    <a:pt x="1953" y="5951"/>
                  </a:lnTo>
                  <a:lnTo>
                    <a:pt x="1635" y="6269"/>
                  </a:lnTo>
                  <a:lnTo>
                    <a:pt x="1317" y="6632"/>
                  </a:lnTo>
                  <a:lnTo>
                    <a:pt x="999" y="7041"/>
                  </a:lnTo>
                  <a:lnTo>
                    <a:pt x="772" y="7450"/>
                  </a:lnTo>
                  <a:lnTo>
                    <a:pt x="545" y="7904"/>
                  </a:lnTo>
                  <a:lnTo>
                    <a:pt x="364" y="8313"/>
                  </a:lnTo>
                  <a:lnTo>
                    <a:pt x="227" y="8812"/>
                  </a:lnTo>
                  <a:lnTo>
                    <a:pt x="91" y="9267"/>
                  </a:lnTo>
                  <a:lnTo>
                    <a:pt x="46" y="9766"/>
                  </a:lnTo>
                  <a:lnTo>
                    <a:pt x="0" y="10266"/>
                  </a:lnTo>
                  <a:lnTo>
                    <a:pt x="46" y="10811"/>
                  </a:lnTo>
                  <a:lnTo>
                    <a:pt x="136" y="11401"/>
                  </a:lnTo>
                  <a:lnTo>
                    <a:pt x="273" y="11901"/>
                  </a:lnTo>
                  <a:lnTo>
                    <a:pt x="454" y="12446"/>
                  </a:lnTo>
                  <a:lnTo>
                    <a:pt x="682" y="12946"/>
                  </a:lnTo>
                  <a:lnTo>
                    <a:pt x="999" y="13445"/>
                  </a:lnTo>
                  <a:lnTo>
                    <a:pt x="1317" y="13900"/>
                  </a:lnTo>
                  <a:lnTo>
                    <a:pt x="1681" y="14308"/>
                  </a:lnTo>
                  <a:lnTo>
                    <a:pt x="2090" y="14672"/>
                  </a:lnTo>
                  <a:lnTo>
                    <a:pt x="2544" y="14990"/>
                  </a:lnTo>
                  <a:lnTo>
                    <a:pt x="2998" y="15308"/>
                  </a:lnTo>
                  <a:lnTo>
                    <a:pt x="3498" y="15535"/>
                  </a:lnTo>
                  <a:lnTo>
                    <a:pt x="4043" y="15717"/>
                  </a:lnTo>
                  <a:lnTo>
                    <a:pt x="4588" y="15853"/>
                  </a:lnTo>
                  <a:lnTo>
                    <a:pt x="5133" y="15944"/>
                  </a:lnTo>
                  <a:lnTo>
                    <a:pt x="5723" y="15989"/>
                  </a:lnTo>
                  <a:lnTo>
                    <a:pt x="6314" y="15944"/>
                  </a:lnTo>
                  <a:lnTo>
                    <a:pt x="6904" y="15853"/>
                  </a:lnTo>
                  <a:lnTo>
                    <a:pt x="7449" y="15717"/>
                  </a:lnTo>
                  <a:lnTo>
                    <a:pt x="7949" y="15535"/>
                  </a:lnTo>
                  <a:lnTo>
                    <a:pt x="8449" y="15308"/>
                  </a:lnTo>
                  <a:lnTo>
                    <a:pt x="8948" y="14990"/>
                  </a:lnTo>
                  <a:lnTo>
                    <a:pt x="9357" y="14672"/>
                  </a:lnTo>
                  <a:lnTo>
                    <a:pt x="9766" y="14308"/>
                  </a:lnTo>
                  <a:lnTo>
                    <a:pt x="10175" y="13900"/>
                  </a:lnTo>
                  <a:lnTo>
                    <a:pt x="10493" y="13445"/>
                  </a:lnTo>
                  <a:lnTo>
                    <a:pt x="10765" y="12946"/>
                  </a:lnTo>
                  <a:lnTo>
                    <a:pt x="10992" y="12446"/>
                  </a:lnTo>
                  <a:lnTo>
                    <a:pt x="11219" y="11901"/>
                  </a:lnTo>
                  <a:lnTo>
                    <a:pt x="11356" y="11356"/>
                  </a:lnTo>
                  <a:lnTo>
                    <a:pt x="11401" y="10811"/>
                  </a:lnTo>
                  <a:lnTo>
                    <a:pt x="11447" y="10266"/>
                  </a:lnTo>
                  <a:lnTo>
                    <a:pt x="11401" y="9448"/>
                  </a:lnTo>
                  <a:lnTo>
                    <a:pt x="11310" y="9085"/>
                  </a:lnTo>
                  <a:lnTo>
                    <a:pt x="11219" y="8676"/>
                  </a:lnTo>
                  <a:lnTo>
                    <a:pt x="11038" y="8131"/>
                  </a:lnTo>
                  <a:lnTo>
                    <a:pt x="10811" y="7631"/>
                  </a:lnTo>
                  <a:lnTo>
                    <a:pt x="13400" y="7631"/>
                  </a:lnTo>
                  <a:lnTo>
                    <a:pt x="13672" y="7586"/>
                  </a:lnTo>
                  <a:lnTo>
                    <a:pt x="13899" y="7495"/>
                  </a:lnTo>
                  <a:lnTo>
                    <a:pt x="14081" y="7404"/>
                  </a:lnTo>
                  <a:lnTo>
                    <a:pt x="14263" y="7268"/>
                  </a:lnTo>
                  <a:lnTo>
                    <a:pt x="14399" y="7086"/>
                  </a:lnTo>
                  <a:lnTo>
                    <a:pt x="14535" y="6905"/>
                  </a:lnTo>
                  <a:lnTo>
                    <a:pt x="14581" y="6678"/>
                  </a:lnTo>
                  <a:lnTo>
                    <a:pt x="14626" y="6405"/>
                  </a:lnTo>
                  <a:lnTo>
                    <a:pt x="14626" y="1182"/>
                  </a:lnTo>
                  <a:lnTo>
                    <a:pt x="14581" y="954"/>
                  </a:lnTo>
                  <a:lnTo>
                    <a:pt x="14535" y="727"/>
                  </a:lnTo>
                  <a:lnTo>
                    <a:pt x="14399" y="546"/>
                  </a:lnTo>
                  <a:lnTo>
                    <a:pt x="14263" y="364"/>
                  </a:lnTo>
                  <a:lnTo>
                    <a:pt x="14081" y="228"/>
                  </a:lnTo>
                  <a:lnTo>
                    <a:pt x="13899" y="91"/>
                  </a:lnTo>
                  <a:lnTo>
                    <a:pt x="13672" y="46"/>
                  </a:lnTo>
                  <a:lnTo>
                    <a:pt x="13400"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3264815" y="1659869"/>
              <a:ext cx="274848" cy="273716"/>
            </a:xfrm>
            <a:custGeom>
              <a:avLst/>
              <a:gdLst/>
              <a:ahLst/>
              <a:cxnLst/>
              <a:rect l="l" t="t" r="r" b="b"/>
              <a:pathLst>
                <a:path w="10924" h="10879" extrusionOk="0">
                  <a:moveTo>
                    <a:pt x="5462" y="10878"/>
                  </a:moveTo>
                  <a:lnTo>
                    <a:pt x="5462" y="10878"/>
                  </a:lnTo>
                  <a:lnTo>
                    <a:pt x="6003" y="10878"/>
                  </a:lnTo>
                  <a:lnTo>
                    <a:pt x="6545" y="10788"/>
                  </a:lnTo>
                  <a:lnTo>
                    <a:pt x="7087" y="10652"/>
                  </a:lnTo>
                  <a:lnTo>
                    <a:pt x="7583" y="10472"/>
                  </a:lnTo>
                  <a:lnTo>
                    <a:pt x="8034" y="10246"/>
                  </a:lnTo>
                  <a:lnTo>
                    <a:pt x="8486" y="9975"/>
                  </a:lnTo>
                  <a:lnTo>
                    <a:pt x="8937" y="9659"/>
                  </a:lnTo>
                  <a:lnTo>
                    <a:pt x="9298" y="9298"/>
                  </a:lnTo>
                  <a:lnTo>
                    <a:pt x="9659" y="8892"/>
                  </a:lnTo>
                  <a:lnTo>
                    <a:pt x="9975" y="8486"/>
                  </a:lnTo>
                  <a:lnTo>
                    <a:pt x="10246" y="8035"/>
                  </a:lnTo>
                  <a:lnTo>
                    <a:pt x="10472" y="7583"/>
                  </a:lnTo>
                  <a:lnTo>
                    <a:pt x="10652" y="7042"/>
                  </a:lnTo>
                  <a:lnTo>
                    <a:pt x="10788" y="6545"/>
                  </a:lnTo>
                  <a:lnTo>
                    <a:pt x="10878" y="6004"/>
                  </a:lnTo>
                  <a:lnTo>
                    <a:pt x="10923" y="5462"/>
                  </a:lnTo>
                  <a:lnTo>
                    <a:pt x="10923" y="5462"/>
                  </a:lnTo>
                  <a:lnTo>
                    <a:pt x="10878" y="4875"/>
                  </a:lnTo>
                  <a:lnTo>
                    <a:pt x="10788" y="4334"/>
                  </a:lnTo>
                  <a:lnTo>
                    <a:pt x="10652" y="3837"/>
                  </a:lnTo>
                  <a:lnTo>
                    <a:pt x="10472" y="3341"/>
                  </a:lnTo>
                  <a:lnTo>
                    <a:pt x="10246" y="2844"/>
                  </a:lnTo>
                  <a:lnTo>
                    <a:pt x="9975" y="2393"/>
                  </a:lnTo>
                  <a:lnTo>
                    <a:pt x="9659" y="1987"/>
                  </a:lnTo>
                  <a:lnTo>
                    <a:pt x="9298" y="1580"/>
                  </a:lnTo>
                  <a:lnTo>
                    <a:pt x="8937" y="1264"/>
                  </a:lnTo>
                  <a:lnTo>
                    <a:pt x="8486" y="948"/>
                  </a:lnTo>
                  <a:lnTo>
                    <a:pt x="8034" y="678"/>
                  </a:lnTo>
                  <a:lnTo>
                    <a:pt x="7583" y="452"/>
                  </a:lnTo>
                  <a:lnTo>
                    <a:pt x="7087" y="271"/>
                  </a:lnTo>
                  <a:lnTo>
                    <a:pt x="6545" y="136"/>
                  </a:lnTo>
                  <a:lnTo>
                    <a:pt x="6003" y="46"/>
                  </a:lnTo>
                  <a:lnTo>
                    <a:pt x="5462" y="1"/>
                  </a:lnTo>
                  <a:lnTo>
                    <a:pt x="5462" y="1"/>
                  </a:lnTo>
                  <a:lnTo>
                    <a:pt x="4920" y="46"/>
                  </a:lnTo>
                  <a:lnTo>
                    <a:pt x="4378" y="136"/>
                  </a:lnTo>
                  <a:lnTo>
                    <a:pt x="3837" y="271"/>
                  </a:lnTo>
                  <a:lnTo>
                    <a:pt x="3340" y="452"/>
                  </a:lnTo>
                  <a:lnTo>
                    <a:pt x="2889" y="678"/>
                  </a:lnTo>
                  <a:lnTo>
                    <a:pt x="2438" y="948"/>
                  </a:lnTo>
                  <a:lnTo>
                    <a:pt x="1986" y="1264"/>
                  </a:lnTo>
                  <a:lnTo>
                    <a:pt x="1625" y="1580"/>
                  </a:lnTo>
                  <a:lnTo>
                    <a:pt x="1264" y="1987"/>
                  </a:lnTo>
                  <a:lnTo>
                    <a:pt x="948" y="2393"/>
                  </a:lnTo>
                  <a:lnTo>
                    <a:pt x="677" y="2844"/>
                  </a:lnTo>
                  <a:lnTo>
                    <a:pt x="452" y="3341"/>
                  </a:lnTo>
                  <a:lnTo>
                    <a:pt x="271" y="3837"/>
                  </a:lnTo>
                  <a:lnTo>
                    <a:pt x="136" y="4334"/>
                  </a:lnTo>
                  <a:lnTo>
                    <a:pt x="45" y="4875"/>
                  </a:lnTo>
                  <a:lnTo>
                    <a:pt x="0" y="5462"/>
                  </a:lnTo>
                  <a:lnTo>
                    <a:pt x="0" y="5462"/>
                  </a:lnTo>
                  <a:lnTo>
                    <a:pt x="45" y="6004"/>
                  </a:lnTo>
                  <a:lnTo>
                    <a:pt x="136" y="6545"/>
                  </a:lnTo>
                  <a:lnTo>
                    <a:pt x="271" y="7042"/>
                  </a:lnTo>
                  <a:lnTo>
                    <a:pt x="452" y="7583"/>
                  </a:lnTo>
                  <a:lnTo>
                    <a:pt x="677" y="8035"/>
                  </a:lnTo>
                  <a:lnTo>
                    <a:pt x="948" y="8486"/>
                  </a:lnTo>
                  <a:lnTo>
                    <a:pt x="1264" y="8892"/>
                  </a:lnTo>
                  <a:lnTo>
                    <a:pt x="1625" y="9298"/>
                  </a:lnTo>
                  <a:lnTo>
                    <a:pt x="1986" y="9659"/>
                  </a:lnTo>
                  <a:lnTo>
                    <a:pt x="2438" y="9975"/>
                  </a:lnTo>
                  <a:lnTo>
                    <a:pt x="2889" y="10246"/>
                  </a:lnTo>
                  <a:lnTo>
                    <a:pt x="3340" y="10472"/>
                  </a:lnTo>
                  <a:lnTo>
                    <a:pt x="3837" y="10652"/>
                  </a:lnTo>
                  <a:lnTo>
                    <a:pt x="4378" y="10788"/>
                  </a:lnTo>
                  <a:lnTo>
                    <a:pt x="4920" y="10878"/>
                  </a:lnTo>
                  <a:lnTo>
                    <a:pt x="5462" y="10878"/>
                  </a:lnTo>
                  <a:lnTo>
                    <a:pt x="5462" y="1087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3302277" y="1689406"/>
              <a:ext cx="237385" cy="244178"/>
            </a:xfrm>
            <a:custGeom>
              <a:avLst/>
              <a:gdLst/>
              <a:ahLst/>
              <a:cxnLst/>
              <a:rect l="l" t="t" r="r" b="b"/>
              <a:pathLst>
                <a:path w="9435" h="9705" extrusionOk="0">
                  <a:moveTo>
                    <a:pt x="7358" y="0"/>
                  </a:moveTo>
                  <a:lnTo>
                    <a:pt x="7358" y="0"/>
                  </a:lnTo>
                  <a:lnTo>
                    <a:pt x="7809" y="406"/>
                  </a:lnTo>
                  <a:lnTo>
                    <a:pt x="8215" y="858"/>
                  </a:lnTo>
                  <a:lnTo>
                    <a:pt x="8576" y="1354"/>
                  </a:lnTo>
                  <a:lnTo>
                    <a:pt x="8847" y="1896"/>
                  </a:lnTo>
                  <a:lnTo>
                    <a:pt x="9073" y="2437"/>
                  </a:lnTo>
                  <a:lnTo>
                    <a:pt x="9253" y="3024"/>
                  </a:lnTo>
                  <a:lnTo>
                    <a:pt x="9389" y="3656"/>
                  </a:lnTo>
                  <a:lnTo>
                    <a:pt x="9434" y="4288"/>
                  </a:lnTo>
                  <a:lnTo>
                    <a:pt x="9434" y="4288"/>
                  </a:lnTo>
                  <a:lnTo>
                    <a:pt x="9389" y="4830"/>
                  </a:lnTo>
                  <a:lnTo>
                    <a:pt x="9299" y="5371"/>
                  </a:lnTo>
                  <a:lnTo>
                    <a:pt x="9163" y="5913"/>
                  </a:lnTo>
                  <a:lnTo>
                    <a:pt x="8983" y="6409"/>
                  </a:lnTo>
                  <a:lnTo>
                    <a:pt x="8757" y="6861"/>
                  </a:lnTo>
                  <a:lnTo>
                    <a:pt x="8486" y="7312"/>
                  </a:lnTo>
                  <a:lnTo>
                    <a:pt x="8170" y="7718"/>
                  </a:lnTo>
                  <a:lnTo>
                    <a:pt x="7809" y="8124"/>
                  </a:lnTo>
                  <a:lnTo>
                    <a:pt x="7448" y="8485"/>
                  </a:lnTo>
                  <a:lnTo>
                    <a:pt x="6997" y="8801"/>
                  </a:lnTo>
                  <a:lnTo>
                    <a:pt x="6545" y="9072"/>
                  </a:lnTo>
                  <a:lnTo>
                    <a:pt x="6094" y="9298"/>
                  </a:lnTo>
                  <a:lnTo>
                    <a:pt x="5598" y="9478"/>
                  </a:lnTo>
                  <a:lnTo>
                    <a:pt x="5056" y="9614"/>
                  </a:lnTo>
                  <a:lnTo>
                    <a:pt x="4514" y="9704"/>
                  </a:lnTo>
                  <a:lnTo>
                    <a:pt x="3973" y="9704"/>
                  </a:lnTo>
                  <a:lnTo>
                    <a:pt x="3973" y="9704"/>
                  </a:lnTo>
                  <a:lnTo>
                    <a:pt x="3386" y="9704"/>
                  </a:lnTo>
                  <a:lnTo>
                    <a:pt x="2844" y="9614"/>
                  </a:lnTo>
                  <a:lnTo>
                    <a:pt x="2303" y="9433"/>
                  </a:lnTo>
                  <a:lnTo>
                    <a:pt x="1761" y="9253"/>
                  </a:lnTo>
                  <a:lnTo>
                    <a:pt x="1310" y="9027"/>
                  </a:lnTo>
                  <a:lnTo>
                    <a:pt x="813" y="8711"/>
                  </a:lnTo>
                  <a:lnTo>
                    <a:pt x="407" y="8395"/>
                  </a:lnTo>
                  <a:lnTo>
                    <a:pt x="1" y="7989"/>
                  </a:lnTo>
                  <a:lnTo>
                    <a:pt x="1" y="7989"/>
                  </a:lnTo>
                  <a:lnTo>
                    <a:pt x="362" y="8215"/>
                  </a:lnTo>
                  <a:lnTo>
                    <a:pt x="723" y="8395"/>
                  </a:lnTo>
                  <a:lnTo>
                    <a:pt x="1084" y="8576"/>
                  </a:lnTo>
                  <a:lnTo>
                    <a:pt x="1490" y="8711"/>
                  </a:lnTo>
                  <a:lnTo>
                    <a:pt x="1896" y="8801"/>
                  </a:lnTo>
                  <a:lnTo>
                    <a:pt x="2303" y="8892"/>
                  </a:lnTo>
                  <a:lnTo>
                    <a:pt x="2709" y="8937"/>
                  </a:lnTo>
                  <a:lnTo>
                    <a:pt x="3160" y="8982"/>
                  </a:lnTo>
                  <a:lnTo>
                    <a:pt x="3160" y="8982"/>
                  </a:lnTo>
                  <a:lnTo>
                    <a:pt x="3702" y="8937"/>
                  </a:lnTo>
                  <a:lnTo>
                    <a:pt x="4243" y="8847"/>
                  </a:lnTo>
                  <a:lnTo>
                    <a:pt x="4785" y="8711"/>
                  </a:lnTo>
                  <a:lnTo>
                    <a:pt x="5282" y="8531"/>
                  </a:lnTo>
                  <a:lnTo>
                    <a:pt x="5778" y="8305"/>
                  </a:lnTo>
                  <a:lnTo>
                    <a:pt x="6229" y="8034"/>
                  </a:lnTo>
                  <a:lnTo>
                    <a:pt x="6636" y="7718"/>
                  </a:lnTo>
                  <a:lnTo>
                    <a:pt x="7042" y="7357"/>
                  </a:lnTo>
                  <a:lnTo>
                    <a:pt x="7403" y="6996"/>
                  </a:lnTo>
                  <a:lnTo>
                    <a:pt x="7719" y="6545"/>
                  </a:lnTo>
                  <a:lnTo>
                    <a:pt x="7990" y="6138"/>
                  </a:lnTo>
                  <a:lnTo>
                    <a:pt x="8215" y="5642"/>
                  </a:lnTo>
                  <a:lnTo>
                    <a:pt x="8396" y="5145"/>
                  </a:lnTo>
                  <a:lnTo>
                    <a:pt x="8531" y="4604"/>
                  </a:lnTo>
                  <a:lnTo>
                    <a:pt x="8622" y="4062"/>
                  </a:lnTo>
                  <a:lnTo>
                    <a:pt x="8667" y="3521"/>
                  </a:lnTo>
                  <a:lnTo>
                    <a:pt x="8667" y="3521"/>
                  </a:lnTo>
                  <a:lnTo>
                    <a:pt x="8622" y="3024"/>
                  </a:lnTo>
                  <a:lnTo>
                    <a:pt x="8576" y="2528"/>
                  </a:lnTo>
                  <a:lnTo>
                    <a:pt x="8486" y="2076"/>
                  </a:lnTo>
                  <a:lnTo>
                    <a:pt x="8306" y="1625"/>
                  </a:lnTo>
                  <a:lnTo>
                    <a:pt x="8125" y="1174"/>
                  </a:lnTo>
                  <a:lnTo>
                    <a:pt x="7899" y="767"/>
                  </a:lnTo>
                  <a:lnTo>
                    <a:pt x="7674" y="406"/>
                  </a:lnTo>
                  <a:lnTo>
                    <a:pt x="7358" y="0"/>
                  </a:lnTo>
                  <a:lnTo>
                    <a:pt x="7358"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3264815" y="1659869"/>
              <a:ext cx="273690" cy="229409"/>
            </a:xfrm>
            <a:custGeom>
              <a:avLst/>
              <a:gdLst/>
              <a:ahLst/>
              <a:cxnLst/>
              <a:rect l="l" t="t" r="r" b="b"/>
              <a:pathLst>
                <a:path w="10878" h="9118" extrusionOk="0">
                  <a:moveTo>
                    <a:pt x="6003" y="2122"/>
                  </a:moveTo>
                  <a:lnTo>
                    <a:pt x="6003" y="2122"/>
                  </a:lnTo>
                  <a:lnTo>
                    <a:pt x="6364" y="2122"/>
                  </a:lnTo>
                  <a:lnTo>
                    <a:pt x="6725" y="2077"/>
                  </a:lnTo>
                  <a:lnTo>
                    <a:pt x="7087" y="1941"/>
                  </a:lnTo>
                  <a:lnTo>
                    <a:pt x="7448" y="1806"/>
                  </a:lnTo>
                  <a:lnTo>
                    <a:pt x="7764" y="1671"/>
                  </a:lnTo>
                  <a:lnTo>
                    <a:pt x="8034" y="1445"/>
                  </a:lnTo>
                  <a:lnTo>
                    <a:pt x="8305" y="1219"/>
                  </a:lnTo>
                  <a:lnTo>
                    <a:pt x="8576" y="994"/>
                  </a:lnTo>
                  <a:lnTo>
                    <a:pt x="8576" y="994"/>
                  </a:lnTo>
                  <a:lnTo>
                    <a:pt x="8215" y="768"/>
                  </a:lnTo>
                  <a:lnTo>
                    <a:pt x="7854" y="587"/>
                  </a:lnTo>
                  <a:lnTo>
                    <a:pt x="7493" y="407"/>
                  </a:lnTo>
                  <a:lnTo>
                    <a:pt x="7132" y="271"/>
                  </a:lnTo>
                  <a:lnTo>
                    <a:pt x="6725" y="136"/>
                  </a:lnTo>
                  <a:lnTo>
                    <a:pt x="6319" y="91"/>
                  </a:lnTo>
                  <a:lnTo>
                    <a:pt x="5868" y="1"/>
                  </a:lnTo>
                  <a:lnTo>
                    <a:pt x="5462" y="1"/>
                  </a:lnTo>
                  <a:lnTo>
                    <a:pt x="5462" y="1"/>
                  </a:lnTo>
                  <a:lnTo>
                    <a:pt x="4830" y="46"/>
                  </a:lnTo>
                  <a:lnTo>
                    <a:pt x="4243" y="136"/>
                  </a:lnTo>
                  <a:lnTo>
                    <a:pt x="3656" y="317"/>
                  </a:lnTo>
                  <a:lnTo>
                    <a:pt x="3115" y="542"/>
                  </a:lnTo>
                  <a:lnTo>
                    <a:pt x="3115" y="542"/>
                  </a:lnTo>
                  <a:lnTo>
                    <a:pt x="3340" y="903"/>
                  </a:lnTo>
                  <a:lnTo>
                    <a:pt x="3611" y="1174"/>
                  </a:lnTo>
                  <a:lnTo>
                    <a:pt x="3927" y="1445"/>
                  </a:lnTo>
                  <a:lnTo>
                    <a:pt x="4288" y="1716"/>
                  </a:lnTo>
                  <a:lnTo>
                    <a:pt x="4694" y="1896"/>
                  </a:lnTo>
                  <a:lnTo>
                    <a:pt x="5101" y="2032"/>
                  </a:lnTo>
                  <a:lnTo>
                    <a:pt x="5552" y="2122"/>
                  </a:lnTo>
                  <a:lnTo>
                    <a:pt x="6003" y="2122"/>
                  </a:lnTo>
                  <a:lnTo>
                    <a:pt x="6003" y="2122"/>
                  </a:lnTo>
                  <a:close/>
                  <a:moveTo>
                    <a:pt x="3340" y="3837"/>
                  </a:moveTo>
                  <a:lnTo>
                    <a:pt x="271" y="3837"/>
                  </a:lnTo>
                  <a:lnTo>
                    <a:pt x="271" y="3837"/>
                  </a:lnTo>
                  <a:lnTo>
                    <a:pt x="136" y="4243"/>
                  </a:lnTo>
                  <a:lnTo>
                    <a:pt x="91" y="4650"/>
                  </a:lnTo>
                  <a:lnTo>
                    <a:pt x="45" y="5056"/>
                  </a:lnTo>
                  <a:lnTo>
                    <a:pt x="0" y="5462"/>
                  </a:lnTo>
                  <a:lnTo>
                    <a:pt x="0" y="5462"/>
                  </a:lnTo>
                  <a:lnTo>
                    <a:pt x="45" y="5958"/>
                  </a:lnTo>
                  <a:lnTo>
                    <a:pt x="136" y="6500"/>
                  </a:lnTo>
                  <a:lnTo>
                    <a:pt x="226" y="6951"/>
                  </a:lnTo>
                  <a:lnTo>
                    <a:pt x="407" y="7448"/>
                  </a:lnTo>
                  <a:lnTo>
                    <a:pt x="587" y="7899"/>
                  </a:lnTo>
                  <a:lnTo>
                    <a:pt x="813" y="8305"/>
                  </a:lnTo>
                  <a:lnTo>
                    <a:pt x="1084" y="8712"/>
                  </a:lnTo>
                  <a:lnTo>
                    <a:pt x="1400" y="9118"/>
                  </a:lnTo>
                  <a:lnTo>
                    <a:pt x="4694" y="9118"/>
                  </a:lnTo>
                  <a:lnTo>
                    <a:pt x="4694" y="9118"/>
                  </a:lnTo>
                  <a:lnTo>
                    <a:pt x="5010" y="9073"/>
                  </a:lnTo>
                  <a:lnTo>
                    <a:pt x="5281" y="8892"/>
                  </a:lnTo>
                  <a:lnTo>
                    <a:pt x="5462" y="8712"/>
                  </a:lnTo>
                  <a:lnTo>
                    <a:pt x="5507" y="8576"/>
                  </a:lnTo>
                  <a:lnTo>
                    <a:pt x="5552" y="8441"/>
                  </a:lnTo>
                  <a:lnTo>
                    <a:pt x="5552" y="8441"/>
                  </a:lnTo>
                  <a:lnTo>
                    <a:pt x="5597" y="8215"/>
                  </a:lnTo>
                  <a:lnTo>
                    <a:pt x="5552" y="7989"/>
                  </a:lnTo>
                  <a:lnTo>
                    <a:pt x="5507" y="7809"/>
                  </a:lnTo>
                  <a:lnTo>
                    <a:pt x="5417" y="7674"/>
                  </a:lnTo>
                  <a:lnTo>
                    <a:pt x="5281" y="7538"/>
                  </a:lnTo>
                  <a:lnTo>
                    <a:pt x="5101" y="7448"/>
                  </a:lnTo>
                  <a:lnTo>
                    <a:pt x="4920" y="7358"/>
                  </a:lnTo>
                  <a:lnTo>
                    <a:pt x="4694" y="7358"/>
                  </a:lnTo>
                  <a:lnTo>
                    <a:pt x="3070" y="7358"/>
                  </a:lnTo>
                  <a:lnTo>
                    <a:pt x="3070" y="7358"/>
                  </a:lnTo>
                  <a:lnTo>
                    <a:pt x="2754" y="7267"/>
                  </a:lnTo>
                  <a:lnTo>
                    <a:pt x="2528" y="7132"/>
                  </a:lnTo>
                  <a:lnTo>
                    <a:pt x="2302" y="6951"/>
                  </a:lnTo>
                  <a:lnTo>
                    <a:pt x="2257" y="6816"/>
                  </a:lnTo>
                  <a:lnTo>
                    <a:pt x="2212" y="6635"/>
                  </a:lnTo>
                  <a:lnTo>
                    <a:pt x="2212" y="6635"/>
                  </a:lnTo>
                  <a:lnTo>
                    <a:pt x="2167" y="6455"/>
                  </a:lnTo>
                  <a:lnTo>
                    <a:pt x="2212" y="6229"/>
                  </a:lnTo>
                  <a:lnTo>
                    <a:pt x="2257" y="6049"/>
                  </a:lnTo>
                  <a:lnTo>
                    <a:pt x="2392" y="5913"/>
                  </a:lnTo>
                  <a:lnTo>
                    <a:pt x="2528" y="5778"/>
                  </a:lnTo>
                  <a:lnTo>
                    <a:pt x="2663" y="5642"/>
                  </a:lnTo>
                  <a:lnTo>
                    <a:pt x="2844" y="5597"/>
                  </a:lnTo>
                  <a:lnTo>
                    <a:pt x="3070" y="5597"/>
                  </a:lnTo>
                  <a:lnTo>
                    <a:pt x="3340" y="5597"/>
                  </a:lnTo>
                  <a:lnTo>
                    <a:pt x="3340" y="5597"/>
                  </a:lnTo>
                  <a:lnTo>
                    <a:pt x="3521" y="5552"/>
                  </a:lnTo>
                  <a:lnTo>
                    <a:pt x="3656" y="5507"/>
                  </a:lnTo>
                  <a:lnTo>
                    <a:pt x="3792" y="5417"/>
                  </a:lnTo>
                  <a:lnTo>
                    <a:pt x="3927" y="5327"/>
                  </a:lnTo>
                  <a:lnTo>
                    <a:pt x="4062" y="5191"/>
                  </a:lnTo>
                  <a:lnTo>
                    <a:pt x="4108" y="5056"/>
                  </a:lnTo>
                  <a:lnTo>
                    <a:pt x="4198" y="4875"/>
                  </a:lnTo>
                  <a:lnTo>
                    <a:pt x="4198" y="4695"/>
                  </a:lnTo>
                  <a:lnTo>
                    <a:pt x="4198" y="4695"/>
                  </a:lnTo>
                  <a:lnTo>
                    <a:pt x="4198" y="4514"/>
                  </a:lnTo>
                  <a:lnTo>
                    <a:pt x="4108" y="4379"/>
                  </a:lnTo>
                  <a:lnTo>
                    <a:pt x="4062" y="4243"/>
                  </a:lnTo>
                  <a:lnTo>
                    <a:pt x="3927" y="4108"/>
                  </a:lnTo>
                  <a:lnTo>
                    <a:pt x="3792" y="3972"/>
                  </a:lnTo>
                  <a:lnTo>
                    <a:pt x="3656" y="3927"/>
                  </a:lnTo>
                  <a:lnTo>
                    <a:pt x="3521" y="3882"/>
                  </a:lnTo>
                  <a:lnTo>
                    <a:pt x="3340" y="3837"/>
                  </a:lnTo>
                  <a:lnTo>
                    <a:pt x="3340" y="3837"/>
                  </a:lnTo>
                  <a:close/>
                  <a:moveTo>
                    <a:pt x="8621" y="4379"/>
                  </a:moveTo>
                  <a:lnTo>
                    <a:pt x="8621" y="4379"/>
                  </a:lnTo>
                  <a:lnTo>
                    <a:pt x="8395" y="4424"/>
                  </a:lnTo>
                  <a:lnTo>
                    <a:pt x="8170" y="4514"/>
                  </a:lnTo>
                  <a:lnTo>
                    <a:pt x="7944" y="4604"/>
                  </a:lnTo>
                  <a:lnTo>
                    <a:pt x="7764" y="4740"/>
                  </a:lnTo>
                  <a:lnTo>
                    <a:pt x="7628" y="4920"/>
                  </a:lnTo>
                  <a:lnTo>
                    <a:pt x="7538" y="5146"/>
                  </a:lnTo>
                  <a:lnTo>
                    <a:pt x="7448" y="5372"/>
                  </a:lnTo>
                  <a:lnTo>
                    <a:pt x="7448" y="5642"/>
                  </a:lnTo>
                  <a:lnTo>
                    <a:pt x="7448" y="5642"/>
                  </a:lnTo>
                  <a:lnTo>
                    <a:pt x="7493" y="5868"/>
                  </a:lnTo>
                  <a:lnTo>
                    <a:pt x="7538" y="6094"/>
                  </a:lnTo>
                  <a:lnTo>
                    <a:pt x="7673" y="6274"/>
                  </a:lnTo>
                  <a:lnTo>
                    <a:pt x="7809" y="6455"/>
                  </a:lnTo>
                  <a:lnTo>
                    <a:pt x="7989" y="6590"/>
                  </a:lnTo>
                  <a:lnTo>
                    <a:pt x="8215" y="6681"/>
                  </a:lnTo>
                  <a:lnTo>
                    <a:pt x="8395" y="6771"/>
                  </a:lnTo>
                  <a:lnTo>
                    <a:pt x="8666" y="6771"/>
                  </a:lnTo>
                  <a:lnTo>
                    <a:pt x="10742" y="6771"/>
                  </a:lnTo>
                  <a:lnTo>
                    <a:pt x="10742" y="6771"/>
                  </a:lnTo>
                  <a:lnTo>
                    <a:pt x="10878" y="6139"/>
                  </a:lnTo>
                  <a:lnTo>
                    <a:pt x="10878" y="5417"/>
                  </a:lnTo>
                  <a:lnTo>
                    <a:pt x="10878" y="5417"/>
                  </a:lnTo>
                  <a:lnTo>
                    <a:pt x="10878" y="4920"/>
                  </a:lnTo>
                  <a:lnTo>
                    <a:pt x="10788" y="4379"/>
                  </a:lnTo>
                  <a:lnTo>
                    <a:pt x="8621" y="4379"/>
                  </a:lnTo>
                  <a:lnTo>
                    <a:pt x="8621" y="437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3374963" y="1547456"/>
              <a:ext cx="243046" cy="231673"/>
            </a:xfrm>
            <a:custGeom>
              <a:avLst/>
              <a:gdLst/>
              <a:ahLst/>
              <a:cxnLst/>
              <a:rect l="l" t="t" r="r" b="b"/>
              <a:pathLst>
                <a:path w="9660" h="9208" extrusionOk="0">
                  <a:moveTo>
                    <a:pt x="948" y="0"/>
                  </a:moveTo>
                  <a:lnTo>
                    <a:pt x="8712" y="0"/>
                  </a:lnTo>
                  <a:lnTo>
                    <a:pt x="8712" y="0"/>
                  </a:lnTo>
                  <a:lnTo>
                    <a:pt x="8892" y="0"/>
                  </a:lnTo>
                  <a:lnTo>
                    <a:pt x="9073" y="45"/>
                  </a:lnTo>
                  <a:lnTo>
                    <a:pt x="9253" y="136"/>
                  </a:lnTo>
                  <a:lnTo>
                    <a:pt x="9389" y="271"/>
                  </a:lnTo>
                  <a:lnTo>
                    <a:pt x="9479" y="406"/>
                  </a:lnTo>
                  <a:lnTo>
                    <a:pt x="9569" y="587"/>
                  </a:lnTo>
                  <a:lnTo>
                    <a:pt x="9659" y="768"/>
                  </a:lnTo>
                  <a:lnTo>
                    <a:pt x="9659" y="948"/>
                  </a:lnTo>
                  <a:lnTo>
                    <a:pt x="9659" y="6139"/>
                  </a:lnTo>
                  <a:lnTo>
                    <a:pt x="9659" y="6139"/>
                  </a:lnTo>
                  <a:lnTo>
                    <a:pt x="9659" y="6319"/>
                  </a:lnTo>
                  <a:lnTo>
                    <a:pt x="9569" y="6500"/>
                  </a:lnTo>
                  <a:lnTo>
                    <a:pt x="9479" y="6635"/>
                  </a:lnTo>
                  <a:lnTo>
                    <a:pt x="9389" y="6816"/>
                  </a:lnTo>
                  <a:lnTo>
                    <a:pt x="9253" y="6906"/>
                  </a:lnTo>
                  <a:lnTo>
                    <a:pt x="9073" y="6996"/>
                  </a:lnTo>
                  <a:lnTo>
                    <a:pt x="8892" y="7041"/>
                  </a:lnTo>
                  <a:lnTo>
                    <a:pt x="8712" y="7086"/>
                  </a:lnTo>
                  <a:lnTo>
                    <a:pt x="4379" y="7086"/>
                  </a:lnTo>
                  <a:lnTo>
                    <a:pt x="4379" y="7086"/>
                  </a:lnTo>
                  <a:lnTo>
                    <a:pt x="4153" y="7132"/>
                  </a:lnTo>
                  <a:lnTo>
                    <a:pt x="3972" y="7267"/>
                  </a:lnTo>
                  <a:lnTo>
                    <a:pt x="2032" y="9163"/>
                  </a:lnTo>
                  <a:lnTo>
                    <a:pt x="2032" y="9163"/>
                  </a:lnTo>
                  <a:lnTo>
                    <a:pt x="1986" y="9208"/>
                  </a:lnTo>
                  <a:lnTo>
                    <a:pt x="1941" y="9208"/>
                  </a:lnTo>
                  <a:lnTo>
                    <a:pt x="1896" y="9163"/>
                  </a:lnTo>
                  <a:lnTo>
                    <a:pt x="1851" y="9072"/>
                  </a:lnTo>
                  <a:lnTo>
                    <a:pt x="1851" y="7312"/>
                  </a:lnTo>
                  <a:lnTo>
                    <a:pt x="1851" y="7312"/>
                  </a:lnTo>
                  <a:lnTo>
                    <a:pt x="1851" y="7222"/>
                  </a:lnTo>
                  <a:lnTo>
                    <a:pt x="1806" y="7132"/>
                  </a:lnTo>
                  <a:lnTo>
                    <a:pt x="1716" y="7086"/>
                  </a:lnTo>
                  <a:lnTo>
                    <a:pt x="1625" y="7086"/>
                  </a:lnTo>
                  <a:lnTo>
                    <a:pt x="948" y="7086"/>
                  </a:lnTo>
                  <a:lnTo>
                    <a:pt x="948" y="7086"/>
                  </a:lnTo>
                  <a:lnTo>
                    <a:pt x="768" y="7041"/>
                  </a:lnTo>
                  <a:lnTo>
                    <a:pt x="587" y="6996"/>
                  </a:lnTo>
                  <a:lnTo>
                    <a:pt x="452" y="6906"/>
                  </a:lnTo>
                  <a:lnTo>
                    <a:pt x="271" y="6816"/>
                  </a:lnTo>
                  <a:lnTo>
                    <a:pt x="181" y="6635"/>
                  </a:lnTo>
                  <a:lnTo>
                    <a:pt x="91" y="6500"/>
                  </a:lnTo>
                  <a:lnTo>
                    <a:pt x="46" y="6319"/>
                  </a:lnTo>
                  <a:lnTo>
                    <a:pt x="0" y="6139"/>
                  </a:lnTo>
                  <a:lnTo>
                    <a:pt x="0" y="948"/>
                  </a:lnTo>
                  <a:lnTo>
                    <a:pt x="0" y="948"/>
                  </a:lnTo>
                  <a:lnTo>
                    <a:pt x="46" y="768"/>
                  </a:lnTo>
                  <a:lnTo>
                    <a:pt x="91" y="587"/>
                  </a:lnTo>
                  <a:lnTo>
                    <a:pt x="181" y="406"/>
                  </a:lnTo>
                  <a:lnTo>
                    <a:pt x="271" y="271"/>
                  </a:lnTo>
                  <a:lnTo>
                    <a:pt x="452" y="136"/>
                  </a:lnTo>
                  <a:lnTo>
                    <a:pt x="587" y="45"/>
                  </a:lnTo>
                  <a:lnTo>
                    <a:pt x="768" y="0"/>
                  </a:lnTo>
                  <a:lnTo>
                    <a:pt x="948" y="0"/>
                  </a:lnTo>
                  <a:lnTo>
                    <a:pt x="9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376095" y="1547456"/>
              <a:ext cx="241913" cy="230541"/>
            </a:xfrm>
            <a:custGeom>
              <a:avLst/>
              <a:gdLst/>
              <a:ahLst/>
              <a:cxnLst/>
              <a:rect l="l" t="t" r="r" b="b"/>
              <a:pathLst>
                <a:path w="9615" h="9163" extrusionOk="0">
                  <a:moveTo>
                    <a:pt x="8892" y="0"/>
                  </a:moveTo>
                  <a:lnTo>
                    <a:pt x="8892" y="0"/>
                  </a:lnTo>
                  <a:lnTo>
                    <a:pt x="9028" y="91"/>
                  </a:lnTo>
                  <a:lnTo>
                    <a:pt x="9163" y="181"/>
                  </a:lnTo>
                  <a:lnTo>
                    <a:pt x="9389" y="497"/>
                  </a:lnTo>
                  <a:lnTo>
                    <a:pt x="9569" y="813"/>
                  </a:lnTo>
                  <a:lnTo>
                    <a:pt x="9614" y="948"/>
                  </a:lnTo>
                  <a:lnTo>
                    <a:pt x="9614" y="6093"/>
                  </a:lnTo>
                  <a:lnTo>
                    <a:pt x="9614" y="6093"/>
                  </a:lnTo>
                  <a:lnTo>
                    <a:pt x="9524" y="6274"/>
                  </a:lnTo>
                  <a:lnTo>
                    <a:pt x="9344" y="6590"/>
                  </a:lnTo>
                  <a:lnTo>
                    <a:pt x="9208" y="6770"/>
                  </a:lnTo>
                  <a:lnTo>
                    <a:pt x="9028" y="6906"/>
                  </a:lnTo>
                  <a:lnTo>
                    <a:pt x="8847" y="6996"/>
                  </a:lnTo>
                  <a:lnTo>
                    <a:pt x="8667" y="7041"/>
                  </a:lnTo>
                  <a:lnTo>
                    <a:pt x="4288" y="7041"/>
                  </a:lnTo>
                  <a:lnTo>
                    <a:pt x="4288" y="7041"/>
                  </a:lnTo>
                  <a:lnTo>
                    <a:pt x="4108" y="7086"/>
                  </a:lnTo>
                  <a:lnTo>
                    <a:pt x="3882" y="7222"/>
                  </a:lnTo>
                  <a:lnTo>
                    <a:pt x="1987" y="9118"/>
                  </a:lnTo>
                  <a:lnTo>
                    <a:pt x="1987" y="9118"/>
                  </a:lnTo>
                  <a:lnTo>
                    <a:pt x="1941" y="9163"/>
                  </a:lnTo>
                  <a:lnTo>
                    <a:pt x="1851" y="9163"/>
                  </a:lnTo>
                  <a:lnTo>
                    <a:pt x="1851" y="9118"/>
                  </a:lnTo>
                  <a:lnTo>
                    <a:pt x="1806" y="9072"/>
                  </a:lnTo>
                  <a:lnTo>
                    <a:pt x="1806" y="7312"/>
                  </a:lnTo>
                  <a:lnTo>
                    <a:pt x="1806" y="7312"/>
                  </a:lnTo>
                  <a:lnTo>
                    <a:pt x="1761" y="7177"/>
                  </a:lnTo>
                  <a:lnTo>
                    <a:pt x="1716" y="7132"/>
                  </a:lnTo>
                  <a:lnTo>
                    <a:pt x="1580" y="7086"/>
                  </a:lnTo>
                  <a:lnTo>
                    <a:pt x="903" y="7086"/>
                  </a:lnTo>
                  <a:lnTo>
                    <a:pt x="903" y="7086"/>
                  </a:lnTo>
                  <a:lnTo>
                    <a:pt x="768" y="6996"/>
                  </a:lnTo>
                  <a:lnTo>
                    <a:pt x="497" y="6861"/>
                  </a:lnTo>
                  <a:lnTo>
                    <a:pt x="181" y="6590"/>
                  </a:lnTo>
                  <a:lnTo>
                    <a:pt x="46" y="6455"/>
                  </a:lnTo>
                  <a:lnTo>
                    <a:pt x="1" y="6319"/>
                  </a:lnTo>
                  <a:lnTo>
                    <a:pt x="7944" y="6319"/>
                  </a:lnTo>
                  <a:lnTo>
                    <a:pt x="7944" y="6319"/>
                  </a:lnTo>
                  <a:lnTo>
                    <a:pt x="8125" y="6274"/>
                  </a:lnTo>
                  <a:lnTo>
                    <a:pt x="8305" y="6229"/>
                  </a:lnTo>
                  <a:lnTo>
                    <a:pt x="8486" y="6139"/>
                  </a:lnTo>
                  <a:lnTo>
                    <a:pt x="8621" y="6048"/>
                  </a:lnTo>
                  <a:lnTo>
                    <a:pt x="8712" y="5913"/>
                  </a:lnTo>
                  <a:lnTo>
                    <a:pt x="8802" y="5732"/>
                  </a:lnTo>
                  <a:lnTo>
                    <a:pt x="8847" y="5597"/>
                  </a:lnTo>
                  <a:lnTo>
                    <a:pt x="8892" y="5416"/>
                  </a:lnTo>
                  <a:lnTo>
                    <a:pt x="8892" y="0"/>
                  </a:lnTo>
                  <a:lnTo>
                    <a:pt x="889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3427194" y="1576968"/>
              <a:ext cx="138581" cy="116994"/>
            </a:xfrm>
            <a:custGeom>
              <a:avLst/>
              <a:gdLst/>
              <a:ahLst/>
              <a:cxnLst/>
              <a:rect l="l" t="t" r="r" b="b"/>
              <a:pathLst>
                <a:path w="5508" h="4650" extrusionOk="0">
                  <a:moveTo>
                    <a:pt x="2528" y="4605"/>
                  </a:moveTo>
                  <a:lnTo>
                    <a:pt x="2528" y="4605"/>
                  </a:lnTo>
                  <a:lnTo>
                    <a:pt x="1851" y="4243"/>
                  </a:lnTo>
                  <a:lnTo>
                    <a:pt x="1445" y="3973"/>
                  </a:lnTo>
                  <a:lnTo>
                    <a:pt x="994" y="3612"/>
                  </a:lnTo>
                  <a:lnTo>
                    <a:pt x="633" y="3205"/>
                  </a:lnTo>
                  <a:lnTo>
                    <a:pt x="452" y="2935"/>
                  </a:lnTo>
                  <a:lnTo>
                    <a:pt x="317" y="2709"/>
                  </a:lnTo>
                  <a:lnTo>
                    <a:pt x="181" y="2438"/>
                  </a:lnTo>
                  <a:lnTo>
                    <a:pt x="91" y="2167"/>
                  </a:lnTo>
                  <a:lnTo>
                    <a:pt x="46" y="1896"/>
                  </a:lnTo>
                  <a:lnTo>
                    <a:pt x="1" y="1580"/>
                  </a:lnTo>
                  <a:lnTo>
                    <a:pt x="1" y="1580"/>
                  </a:lnTo>
                  <a:lnTo>
                    <a:pt x="46" y="1265"/>
                  </a:lnTo>
                  <a:lnTo>
                    <a:pt x="136" y="949"/>
                  </a:lnTo>
                  <a:lnTo>
                    <a:pt x="226" y="723"/>
                  </a:lnTo>
                  <a:lnTo>
                    <a:pt x="362" y="497"/>
                  </a:lnTo>
                  <a:lnTo>
                    <a:pt x="542" y="362"/>
                  </a:lnTo>
                  <a:lnTo>
                    <a:pt x="723" y="226"/>
                  </a:lnTo>
                  <a:lnTo>
                    <a:pt x="948" y="91"/>
                  </a:lnTo>
                  <a:lnTo>
                    <a:pt x="1129" y="46"/>
                  </a:lnTo>
                  <a:lnTo>
                    <a:pt x="1355" y="1"/>
                  </a:lnTo>
                  <a:lnTo>
                    <a:pt x="1580" y="1"/>
                  </a:lnTo>
                  <a:lnTo>
                    <a:pt x="1987" y="46"/>
                  </a:lnTo>
                  <a:lnTo>
                    <a:pt x="2212" y="91"/>
                  </a:lnTo>
                  <a:lnTo>
                    <a:pt x="2393" y="181"/>
                  </a:lnTo>
                  <a:lnTo>
                    <a:pt x="2528" y="317"/>
                  </a:lnTo>
                  <a:lnTo>
                    <a:pt x="2664" y="452"/>
                  </a:lnTo>
                  <a:lnTo>
                    <a:pt x="2664" y="452"/>
                  </a:lnTo>
                  <a:lnTo>
                    <a:pt x="2709" y="497"/>
                  </a:lnTo>
                  <a:lnTo>
                    <a:pt x="2754" y="497"/>
                  </a:lnTo>
                  <a:lnTo>
                    <a:pt x="2844" y="497"/>
                  </a:lnTo>
                  <a:lnTo>
                    <a:pt x="2889" y="452"/>
                  </a:lnTo>
                  <a:lnTo>
                    <a:pt x="2889" y="452"/>
                  </a:lnTo>
                  <a:lnTo>
                    <a:pt x="3025" y="317"/>
                  </a:lnTo>
                  <a:lnTo>
                    <a:pt x="3160" y="181"/>
                  </a:lnTo>
                  <a:lnTo>
                    <a:pt x="3341" y="91"/>
                  </a:lnTo>
                  <a:lnTo>
                    <a:pt x="3521" y="46"/>
                  </a:lnTo>
                  <a:lnTo>
                    <a:pt x="3927" y="1"/>
                  </a:lnTo>
                  <a:lnTo>
                    <a:pt x="4153" y="1"/>
                  </a:lnTo>
                  <a:lnTo>
                    <a:pt x="4379" y="46"/>
                  </a:lnTo>
                  <a:lnTo>
                    <a:pt x="4604" y="91"/>
                  </a:lnTo>
                  <a:lnTo>
                    <a:pt x="4785" y="226"/>
                  </a:lnTo>
                  <a:lnTo>
                    <a:pt x="4966" y="362"/>
                  </a:lnTo>
                  <a:lnTo>
                    <a:pt x="5146" y="497"/>
                  </a:lnTo>
                  <a:lnTo>
                    <a:pt x="5281" y="723"/>
                  </a:lnTo>
                  <a:lnTo>
                    <a:pt x="5417" y="949"/>
                  </a:lnTo>
                  <a:lnTo>
                    <a:pt x="5462" y="1265"/>
                  </a:lnTo>
                  <a:lnTo>
                    <a:pt x="5507" y="1580"/>
                  </a:lnTo>
                  <a:lnTo>
                    <a:pt x="5507" y="1580"/>
                  </a:lnTo>
                  <a:lnTo>
                    <a:pt x="5507" y="1896"/>
                  </a:lnTo>
                  <a:lnTo>
                    <a:pt x="5462" y="2167"/>
                  </a:lnTo>
                  <a:lnTo>
                    <a:pt x="5372" y="2438"/>
                  </a:lnTo>
                  <a:lnTo>
                    <a:pt x="5236" y="2709"/>
                  </a:lnTo>
                  <a:lnTo>
                    <a:pt x="5101" y="2935"/>
                  </a:lnTo>
                  <a:lnTo>
                    <a:pt x="4920" y="3205"/>
                  </a:lnTo>
                  <a:lnTo>
                    <a:pt x="4514" y="3612"/>
                  </a:lnTo>
                  <a:lnTo>
                    <a:pt x="4108" y="3973"/>
                  </a:lnTo>
                  <a:lnTo>
                    <a:pt x="3657" y="4243"/>
                  </a:lnTo>
                  <a:lnTo>
                    <a:pt x="2980" y="4605"/>
                  </a:lnTo>
                  <a:lnTo>
                    <a:pt x="2980" y="4605"/>
                  </a:lnTo>
                  <a:lnTo>
                    <a:pt x="2754" y="4650"/>
                  </a:lnTo>
                  <a:lnTo>
                    <a:pt x="2528" y="4605"/>
                  </a:lnTo>
                  <a:lnTo>
                    <a:pt x="2528" y="46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3440831" y="1579258"/>
              <a:ext cx="124945" cy="114704"/>
            </a:xfrm>
            <a:custGeom>
              <a:avLst/>
              <a:gdLst/>
              <a:ahLst/>
              <a:cxnLst/>
              <a:rect l="l" t="t" r="r" b="b"/>
              <a:pathLst>
                <a:path w="4966" h="4559" extrusionOk="0">
                  <a:moveTo>
                    <a:pt x="1986" y="4514"/>
                  </a:moveTo>
                  <a:lnTo>
                    <a:pt x="1986" y="4514"/>
                  </a:lnTo>
                  <a:lnTo>
                    <a:pt x="1580" y="4333"/>
                  </a:lnTo>
                  <a:lnTo>
                    <a:pt x="1084" y="3972"/>
                  </a:lnTo>
                  <a:lnTo>
                    <a:pt x="497" y="3566"/>
                  </a:lnTo>
                  <a:lnTo>
                    <a:pt x="226" y="3295"/>
                  </a:lnTo>
                  <a:lnTo>
                    <a:pt x="0" y="2979"/>
                  </a:lnTo>
                  <a:lnTo>
                    <a:pt x="0" y="2979"/>
                  </a:lnTo>
                  <a:lnTo>
                    <a:pt x="361" y="3250"/>
                  </a:lnTo>
                  <a:lnTo>
                    <a:pt x="722" y="3475"/>
                  </a:lnTo>
                  <a:lnTo>
                    <a:pt x="1264" y="3791"/>
                  </a:lnTo>
                  <a:lnTo>
                    <a:pt x="1264" y="3791"/>
                  </a:lnTo>
                  <a:lnTo>
                    <a:pt x="1490" y="3836"/>
                  </a:lnTo>
                  <a:lnTo>
                    <a:pt x="1670" y="3791"/>
                  </a:lnTo>
                  <a:lnTo>
                    <a:pt x="1670" y="3791"/>
                  </a:lnTo>
                  <a:lnTo>
                    <a:pt x="2392" y="3385"/>
                  </a:lnTo>
                  <a:lnTo>
                    <a:pt x="2799" y="3114"/>
                  </a:lnTo>
                  <a:lnTo>
                    <a:pt x="3205" y="2753"/>
                  </a:lnTo>
                  <a:lnTo>
                    <a:pt x="3611" y="2347"/>
                  </a:lnTo>
                  <a:lnTo>
                    <a:pt x="3792" y="2121"/>
                  </a:lnTo>
                  <a:lnTo>
                    <a:pt x="3927" y="1851"/>
                  </a:lnTo>
                  <a:lnTo>
                    <a:pt x="4062" y="1625"/>
                  </a:lnTo>
                  <a:lnTo>
                    <a:pt x="4153" y="1309"/>
                  </a:lnTo>
                  <a:lnTo>
                    <a:pt x="4198" y="1038"/>
                  </a:lnTo>
                  <a:lnTo>
                    <a:pt x="4198" y="722"/>
                  </a:lnTo>
                  <a:lnTo>
                    <a:pt x="4198" y="722"/>
                  </a:lnTo>
                  <a:lnTo>
                    <a:pt x="4153" y="361"/>
                  </a:lnTo>
                  <a:lnTo>
                    <a:pt x="4062" y="0"/>
                  </a:lnTo>
                  <a:lnTo>
                    <a:pt x="4062" y="0"/>
                  </a:lnTo>
                  <a:lnTo>
                    <a:pt x="4243" y="90"/>
                  </a:lnTo>
                  <a:lnTo>
                    <a:pt x="4424" y="226"/>
                  </a:lnTo>
                  <a:lnTo>
                    <a:pt x="4559" y="361"/>
                  </a:lnTo>
                  <a:lnTo>
                    <a:pt x="4694" y="542"/>
                  </a:lnTo>
                  <a:lnTo>
                    <a:pt x="4785" y="722"/>
                  </a:lnTo>
                  <a:lnTo>
                    <a:pt x="4875" y="948"/>
                  </a:lnTo>
                  <a:lnTo>
                    <a:pt x="4920" y="1174"/>
                  </a:lnTo>
                  <a:lnTo>
                    <a:pt x="4965" y="1489"/>
                  </a:lnTo>
                  <a:lnTo>
                    <a:pt x="4965" y="1489"/>
                  </a:lnTo>
                  <a:lnTo>
                    <a:pt x="4965" y="1805"/>
                  </a:lnTo>
                  <a:lnTo>
                    <a:pt x="4920" y="2076"/>
                  </a:lnTo>
                  <a:lnTo>
                    <a:pt x="4830" y="2347"/>
                  </a:lnTo>
                  <a:lnTo>
                    <a:pt x="4694" y="2618"/>
                  </a:lnTo>
                  <a:lnTo>
                    <a:pt x="4559" y="2844"/>
                  </a:lnTo>
                  <a:lnTo>
                    <a:pt x="4378" y="3114"/>
                  </a:lnTo>
                  <a:lnTo>
                    <a:pt x="3972" y="3521"/>
                  </a:lnTo>
                  <a:lnTo>
                    <a:pt x="3566" y="3882"/>
                  </a:lnTo>
                  <a:lnTo>
                    <a:pt x="3115" y="4152"/>
                  </a:lnTo>
                  <a:lnTo>
                    <a:pt x="2438" y="4514"/>
                  </a:lnTo>
                  <a:lnTo>
                    <a:pt x="2438" y="4514"/>
                  </a:lnTo>
                  <a:lnTo>
                    <a:pt x="2212" y="4559"/>
                  </a:lnTo>
                  <a:lnTo>
                    <a:pt x="1986" y="4514"/>
                  </a:lnTo>
                  <a:lnTo>
                    <a:pt x="1986" y="451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3510095" y="1770017"/>
              <a:ext cx="29563" cy="60208"/>
            </a:xfrm>
            <a:custGeom>
              <a:avLst/>
              <a:gdLst/>
              <a:ahLst/>
              <a:cxnLst/>
              <a:rect l="l" t="t" r="r" b="b"/>
              <a:pathLst>
                <a:path w="1175" h="2393" extrusionOk="0">
                  <a:moveTo>
                    <a:pt x="407" y="317"/>
                  </a:moveTo>
                  <a:lnTo>
                    <a:pt x="407" y="317"/>
                  </a:lnTo>
                  <a:lnTo>
                    <a:pt x="362" y="858"/>
                  </a:lnTo>
                  <a:lnTo>
                    <a:pt x="271" y="1400"/>
                  </a:lnTo>
                  <a:lnTo>
                    <a:pt x="181" y="1896"/>
                  </a:lnTo>
                  <a:lnTo>
                    <a:pt x="1" y="2393"/>
                  </a:lnTo>
                  <a:lnTo>
                    <a:pt x="993" y="2393"/>
                  </a:lnTo>
                  <a:lnTo>
                    <a:pt x="993" y="2393"/>
                  </a:lnTo>
                  <a:lnTo>
                    <a:pt x="1129" y="1761"/>
                  </a:lnTo>
                  <a:lnTo>
                    <a:pt x="1174" y="1039"/>
                  </a:lnTo>
                  <a:lnTo>
                    <a:pt x="1174" y="1039"/>
                  </a:lnTo>
                  <a:lnTo>
                    <a:pt x="1129" y="542"/>
                  </a:lnTo>
                  <a:lnTo>
                    <a:pt x="1039" y="1"/>
                  </a:lnTo>
                  <a:lnTo>
                    <a:pt x="407" y="1"/>
                  </a:lnTo>
                  <a:lnTo>
                    <a:pt x="407" y="1"/>
                  </a:lnTo>
                  <a:lnTo>
                    <a:pt x="407" y="317"/>
                  </a:lnTo>
                  <a:lnTo>
                    <a:pt x="407" y="317"/>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3259129" y="1540638"/>
              <a:ext cx="365701" cy="399742"/>
            </a:xfrm>
            <a:custGeom>
              <a:avLst/>
              <a:gdLst/>
              <a:ahLst/>
              <a:cxnLst/>
              <a:rect l="l" t="t" r="r" b="b"/>
              <a:pathLst>
                <a:path w="14535" h="15888" extrusionOk="0">
                  <a:moveTo>
                    <a:pt x="4424" y="5146"/>
                  </a:moveTo>
                  <a:lnTo>
                    <a:pt x="4424" y="6094"/>
                  </a:lnTo>
                  <a:lnTo>
                    <a:pt x="4018" y="5778"/>
                  </a:lnTo>
                  <a:lnTo>
                    <a:pt x="3702" y="5371"/>
                  </a:lnTo>
                  <a:lnTo>
                    <a:pt x="4018" y="5236"/>
                  </a:lnTo>
                  <a:lnTo>
                    <a:pt x="4424" y="5146"/>
                  </a:lnTo>
                  <a:close/>
                  <a:moveTo>
                    <a:pt x="7944" y="1219"/>
                  </a:moveTo>
                  <a:lnTo>
                    <a:pt x="7764" y="1264"/>
                  </a:lnTo>
                  <a:lnTo>
                    <a:pt x="7538" y="1309"/>
                  </a:lnTo>
                  <a:lnTo>
                    <a:pt x="7313" y="1445"/>
                  </a:lnTo>
                  <a:lnTo>
                    <a:pt x="7132" y="1535"/>
                  </a:lnTo>
                  <a:lnTo>
                    <a:pt x="6861" y="1806"/>
                  </a:lnTo>
                  <a:lnTo>
                    <a:pt x="6681" y="2122"/>
                  </a:lnTo>
                  <a:lnTo>
                    <a:pt x="6545" y="2528"/>
                  </a:lnTo>
                  <a:lnTo>
                    <a:pt x="6455" y="3024"/>
                  </a:lnTo>
                  <a:lnTo>
                    <a:pt x="6500" y="3386"/>
                  </a:lnTo>
                  <a:lnTo>
                    <a:pt x="6590" y="3792"/>
                  </a:lnTo>
                  <a:lnTo>
                    <a:pt x="6726" y="4108"/>
                  </a:lnTo>
                  <a:lnTo>
                    <a:pt x="6906" y="4469"/>
                  </a:lnTo>
                  <a:lnTo>
                    <a:pt x="7087" y="4740"/>
                  </a:lnTo>
                  <a:lnTo>
                    <a:pt x="7358" y="5010"/>
                  </a:lnTo>
                  <a:lnTo>
                    <a:pt x="7628" y="5281"/>
                  </a:lnTo>
                  <a:lnTo>
                    <a:pt x="7899" y="5507"/>
                  </a:lnTo>
                  <a:lnTo>
                    <a:pt x="8396" y="5868"/>
                  </a:lnTo>
                  <a:lnTo>
                    <a:pt x="8892" y="6139"/>
                  </a:lnTo>
                  <a:lnTo>
                    <a:pt x="9344" y="6364"/>
                  </a:lnTo>
                  <a:lnTo>
                    <a:pt x="9524" y="6364"/>
                  </a:lnTo>
                  <a:lnTo>
                    <a:pt x="10021" y="6139"/>
                  </a:lnTo>
                  <a:lnTo>
                    <a:pt x="10472" y="5868"/>
                  </a:lnTo>
                  <a:lnTo>
                    <a:pt x="11014" y="5507"/>
                  </a:lnTo>
                  <a:lnTo>
                    <a:pt x="11104" y="5417"/>
                  </a:lnTo>
                  <a:lnTo>
                    <a:pt x="11104" y="5326"/>
                  </a:lnTo>
                  <a:lnTo>
                    <a:pt x="11104" y="5236"/>
                  </a:lnTo>
                  <a:lnTo>
                    <a:pt x="11059" y="5146"/>
                  </a:lnTo>
                  <a:lnTo>
                    <a:pt x="11014" y="5101"/>
                  </a:lnTo>
                  <a:lnTo>
                    <a:pt x="10923" y="5056"/>
                  </a:lnTo>
                  <a:lnTo>
                    <a:pt x="10833" y="5101"/>
                  </a:lnTo>
                  <a:lnTo>
                    <a:pt x="10743" y="5101"/>
                  </a:lnTo>
                  <a:lnTo>
                    <a:pt x="10337" y="5417"/>
                  </a:lnTo>
                  <a:lnTo>
                    <a:pt x="9976" y="5642"/>
                  </a:lnTo>
                  <a:lnTo>
                    <a:pt x="9434" y="5913"/>
                  </a:lnTo>
                  <a:lnTo>
                    <a:pt x="8847" y="5597"/>
                  </a:lnTo>
                  <a:lnTo>
                    <a:pt x="8441" y="5326"/>
                  </a:lnTo>
                  <a:lnTo>
                    <a:pt x="7990" y="5010"/>
                  </a:lnTo>
                  <a:lnTo>
                    <a:pt x="7583" y="4604"/>
                  </a:lnTo>
                  <a:lnTo>
                    <a:pt x="7403" y="4379"/>
                  </a:lnTo>
                  <a:lnTo>
                    <a:pt x="7222" y="4153"/>
                  </a:lnTo>
                  <a:lnTo>
                    <a:pt x="7087" y="3882"/>
                  </a:lnTo>
                  <a:lnTo>
                    <a:pt x="6997" y="3611"/>
                  </a:lnTo>
                  <a:lnTo>
                    <a:pt x="6951" y="3340"/>
                  </a:lnTo>
                  <a:lnTo>
                    <a:pt x="6951" y="3024"/>
                  </a:lnTo>
                  <a:lnTo>
                    <a:pt x="6997" y="2663"/>
                  </a:lnTo>
                  <a:lnTo>
                    <a:pt x="7087" y="2347"/>
                  </a:lnTo>
                  <a:lnTo>
                    <a:pt x="7222" y="2122"/>
                  </a:lnTo>
                  <a:lnTo>
                    <a:pt x="7448" y="1941"/>
                  </a:lnTo>
                  <a:lnTo>
                    <a:pt x="7719" y="1761"/>
                  </a:lnTo>
                  <a:lnTo>
                    <a:pt x="8035" y="1670"/>
                  </a:lnTo>
                  <a:lnTo>
                    <a:pt x="8351" y="1670"/>
                  </a:lnTo>
                  <a:lnTo>
                    <a:pt x="8667" y="1716"/>
                  </a:lnTo>
                  <a:lnTo>
                    <a:pt x="8847" y="1806"/>
                  </a:lnTo>
                  <a:lnTo>
                    <a:pt x="9028" y="1896"/>
                  </a:lnTo>
                  <a:lnTo>
                    <a:pt x="9163" y="2032"/>
                  </a:lnTo>
                  <a:lnTo>
                    <a:pt x="9208" y="2167"/>
                  </a:lnTo>
                  <a:lnTo>
                    <a:pt x="9253" y="2257"/>
                  </a:lnTo>
                  <a:lnTo>
                    <a:pt x="9344" y="2302"/>
                  </a:lnTo>
                  <a:lnTo>
                    <a:pt x="9524" y="2302"/>
                  </a:lnTo>
                  <a:lnTo>
                    <a:pt x="9614" y="2257"/>
                  </a:lnTo>
                  <a:lnTo>
                    <a:pt x="9660" y="2167"/>
                  </a:lnTo>
                  <a:lnTo>
                    <a:pt x="9750" y="2032"/>
                  </a:lnTo>
                  <a:lnTo>
                    <a:pt x="9885" y="1896"/>
                  </a:lnTo>
                  <a:lnTo>
                    <a:pt x="10021" y="1806"/>
                  </a:lnTo>
                  <a:lnTo>
                    <a:pt x="10201" y="1716"/>
                  </a:lnTo>
                  <a:lnTo>
                    <a:pt x="10517" y="1670"/>
                  </a:lnTo>
                  <a:lnTo>
                    <a:pt x="10878" y="1670"/>
                  </a:lnTo>
                  <a:lnTo>
                    <a:pt x="11194" y="1761"/>
                  </a:lnTo>
                  <a:lnTo>
                    <a:pt x="11465" y="1941"/>
                  </a:lnTo>
                  <a:lnTo>
                    <a:pt x="11646" y="2122"/>
                  </a:lnTo>
                  <a:lnTo>
                    <a:pt x="11826" y="2347"/>
                  </a:lnTo>
                  <a:lnTo>
                    <a:pt x="11916" y="2663"/>
                  </a:lnTo>
                  <a:lnTo>
                    <a:pt x="11961" y="3024"/>
                  </a:lnTo>
                  <a:lnTo>
                    <a:pt x="11916" y="3431"/>
                  </a:lnTo>
                  <a:lnTo>
                    <a:pt x="11826" y="3792"/>
                  </a:lnTo>
                  <a:lnTo>
                    <a:pt x="11691" y="4108"/>
                  </a:lnTo>
                  <a:lnTo>
                    <a:pt x="11465" y="4424"/>
                  </a:lnTo>
                  <a:lnTo>
                    <a:pt x="11420" y="4514"/>
                  </a:lnTo>
                  <a:lnTo>
                    <a:pt x="11420" y="4604"/>
                  </a:lnTo>
                  <a:lnTo>
                    <a:pt x="11420" y="4694"/>
                  </a:lnTo>
                  <a:lnTo>
                    <a:pt x="11510" y="4740"/>
                  </a:lnTo>
                  <a:lnTo>
                    <a:pt x="11555" y="4785"/>
                  </a:lnTo>
                  <a:lnTo>
                    <a:pt x="11736" y="4785"/>
                  </a:lnTo>
                  <a:lnTo>
                    <a:pt x="11826" y="4694"/>
                  </a:lnTo>
                  <a:lnTo>
                    <a:pt x="12052" y="4333"/>
                  </a:lnTo>
                  <a:lnTo>
                    <a:pt x="12277" y="3927"/>
                  </a:lnTo>
                  <a:lnTo>
                    <a:pt x="12368" y="3476"/>
                  </a:lnTo>
                  <a:lnTo>
                    <a:pt x="12413" y="3024"/>
                  </a:lnTo>
                  <a:lnTo>
                    <a:pt x="12368" y="2528"/>
                  </a:lnTo>
                  <a:lnTo>
                    <a:pt x="12232" y="2122"/>
                  </a:lnTo>
                  <a:lnTo>
                    <a:pt x="12007" y="1806"/>
                  </a:lnTo>
                  <a:lnTo>
                    <a:pt x="11736" y="1535"/>
                  </a:lnTo>
                  <a:lnTo>
                    <a:pt x="11555" y="1445"/>
                  </a:lnTo>
                  <a:lnTo>
                    <a:pt x="11330" y="1309"/>
                  </a:lnTo>
                  <a:lnTo>
                    <a:pt x="11149" y="1264"/>
                  </a:lnTo>
                  <a:lnTo>
                    <a:pt x="10923" y="1219"/>
                  </a:lnTo>
                  <a:lnTo>
                    <a:pt x="10517" y="1219"/>
                  </a:lnTo>
                  <a:lnTo>
                    <a:pt x="10111" y="1264"/>
                  </a:lnTo>
                  <a:lnTo>
                    <a:pt x="9750" y="1445"/>
                  </a:lnTo>
                  <a:lnTo>
                    <a:pt x="9434" y="1670"/>
                  </a:lnTo>
                  <a:lnTo>
                    <a:pt x="9163" y="1445"/>
                  </a:lnTo>
                  <a:lnTo>
                    <a:pt x="8802" y="1264"/>
                  </a:lnTo>
                  <a:lnTo>
                    <a:pt x="8396" y="1219"/>
                  </a:lnTo>
                  <a:close/>
                  <a:moveTo>
                    <a:pt x="13451" y="497"/>
                  </a:moveTo>
                  <a:lnTo>
                    <a:pt x="13586" y="542"/>
                  </a:lnTo>
                  <a:lnTo>
                    <a:pt x="13812" y="677"/>
                  </a:lnTo>
                  <a:lnTo>
                    <a:pt x="13947" y="903"/>
                  </a:lnTo>
                  <a:lnTo>
                    <a:pt x="13993" y="1039"/>
                  </a:lnTo>
                  <a:lnTo>
                    <a:pt x="14038" y="1174"/>
                  </a:lnTo>
                  <a:lnTo>
                    <a:pt x="14038" y="6364"/>
                  </a:lnTo>
                  <a:lnTo>
                    <a:pt x="13993" y="6545"/>
                  </a:lnTo>
                  <a:lnTo>
                    <a:pt x="13947" y="6680"/>
                  </a:lnTo>
                  <a:lnTo>
                    <a:pt x="13812" y="6906"/>
                  </a:lnTo>
                  <a:lnTo>
                    <a:pt x="13586" y="7041"/>
                  </a:lnTo>
                  <a:lnTo>
                    <a:pt x="13451" y="7087"/>
                  </a:lnTo>
                  <a:lnTo>
                    <a:pt x="8712" y="7087"/>
                  </a:lnTo>
                  <a:lnTo>
                    <a:pt x="8621" y="7132"/>
                  </a:lnTo>
                  <a:lnTo>
                    <a:pt x="8531" y="7177"/>
                  </a:lnTo>
                  <a:lnTo>
                    <a:pt x="6681" y="9027"/>
                  </a:lnTo>
                  <a:lnTo>
                    <a:pt x="6681" y="7312"/>
                  </a:lnTo>
                  <a:lnTo>
                    <a:pt x="6681" y="7222"/>
                  </a:lnTo>
                  <a:lnTo>
                    <a:pt x="6636" y="7177"/>
                  </a:lnTo>
                  <a:lnTo>
                    <a:pt x="6545" y="7132"/>
                  </a:lnTo>
                  <a:lnTo>
                    <a:pt x="6455" y="7087"/>
                  </a:lnTo>
                  <a:lnTo>
                    <a:pt x="5417" y="7087"/>
                  </a:lnTo>
                  <a:lnTo>
                    <a:pt x="5281" y="7041"/>
                  </a:lnTo>
                  <a:lnTo>
                    <a:pt x="5056" y="6906"/>
                  </a:lnTo>
                  <a:lnTo>
                    <a:pt x="4875" y="6680"/>
                  </a:lnTo>
                  <a:lnTo>
                    <a:pt x="4830" y="6545"/>
                  </a:lnTo>
                  <a:lnTo>
                    <a:pt x="4830" y="6364"/>
                  </a:lnTo>
                  <a:lnTo>
                    <a:pt x="4830" y="1174"/>
                  </a:lnTo>
                  <a:lnTo>
                    <a:pt x="4830" y="1039"/>
                  </a:lnTo>
                  <a:lnTo>
                    <a:pt x="4875" y="903"/>
                  </a:lnTo>
                  <a:lnTo>
                    <a:pt x="5056" y="677"/>
                  </a:lnTo>
                  <a:lnTo>
                    <a:pt x="5281" y="542"/>
                  </a:lnTo>
                  <a:lnTo>
                    <a:pt x="5417" y="497"/>
                  </a:lnTo>
                  <a:close/>
                  <a:moveTo>
                    <a:pt x="3250" y="5597"/>
                  </a:moveTo>
                  <a:lnTo>
                    <a:pt x="3476" y="5868"/>
                  </a:lnTo>
                  <a:lnTo>
                    <a:pt x="3702" y="6139"/>
                  </a:lnTo>
                  <a:lnTo>
                    <a:pt x="4063" y="6410"/>
                  </a:lnTo>
                  <a:lnTo>
                    <a:pt x="4424" y="6680"/>
                  </a:lnTo>
                  <a:lnTo>
                    <a:pt x="4559" y="6951"/>
                  </a:lnTo>
                  <a:lnTo>
                    <a:pt x="4740" y="7222"/>
                  </a:lnTo>
                  <a:lnTo>
                    <a:pt x="4920" y="7357"/>
                  </a:lnTo>
                  <a:lnTo>
                    <a:pt x="5101" y="7493"/>
                  </a:lnTo>
                  <a:lnTo>
                    <a:pt x="5327" y="7538"/>
                  </a:lnTo>
                  <a:lnTo>
                    <a:pt x="5552" y="7583"/>
                  </a:lnTo>
                  <a:lnTo>
                    <a:pt x="6229" y="7583"/>
                  </a:lnTo>
                  <a:lnTo>
                    <a:pt x="6229" y="9569"/>
                  </a:lnTo>
                  <a:lnTo>
                    <a:pt x="6229" y="9659"/>
                  </a:lnTo>
                  <a:lnTo>
                    <a:pt x="6274" y="9704"/>
                  </a:lnTo>
                  <a:lnTo>
                    <a:pt x="6365" y="9795"/>
                  </a:lnTo>
                  <a:lnTo>
                    <a:pt x="6455" y="9795"/>
                  </a:lnTo>
                  <a:lnTo>
                    <a:pt x="6545" y="9750"/>
                  </a:lnTo>
                  <a:lnTo>
                    <a:pt x="6636" y="9704"/>
                  </a:lnTo>
                  <a:lnTo>
                    <a:pt x="8802" y="7583"/>
                  </a:lnTo>
                  <a:lnTo>
                    <a:pt x="10201" y="7583"/>
                  </a:lnTo>
                  <a:lnTo>
                    <a:pt x="10472" y="8125"/>
                  </a:lnTo>
                  <a:lnTo>
                    <a:pt x="10698" y="8757"/>
                  </a:lnTo>
                  <a:lnTo>
                    <a:pt x="10743" y="8937"/>
                  </a:lnTo>
                  <a:lnTo>
                    <a:pt x="9976" y="8937"/>
                  </a:lnTo>
                  <a:lnTo>
                    <a:pt x="9885" y="8982"/>
                  </a:lnTo>
                  <a:lnTo>
                    <a:pt x="9840" y="9073"/>
                  </a:lnTo>
                  <a:lnTo>
                    <a:pt x="9840" y="9163"/>
                  </a:lnTo>
                  <a:lnTo>
                    <a:pt x="9840" y="9253"/>
                  </a:lnTo>
                  <a:lnTo>
                    <a:pt x="9930" y="9343"/>
                  </a:lnTo>
                  <a:lnTo>
                    <a:pt x="9976" y="9389"/>
                  </a:lnTo>
                  <a:lnTo>
                    <a:pt x="10833" y="9389"/>
                  </a:lnTo>
                  <a:lnTo>
                    <a:pt x="10878" y="9795"/>
                  </a:lnTo>
                  <a:lnTo>
                    <a:pt x="10878" y="10201"/>
                  </a:lnTo>
                  <a:lnTo>
                    <a:pt x="10878" y="10743"/>
                  </a:lnTo>
                  <a:lnTo>
                    <a:pt x="10788" y="11284"/>
                  </a:lnTo>
                  <a:lnTo>
                    <a:pt x="8667" y="11284"/>
                  </a:lnTo>
                  <a:lnTo>
                    <a:pt x="8486" y="11239"/>
                  </a:lnTo>
                  <a:lnTo>
                    <a:pt x="8306" y="11149"/>
                  </a:lnTo>
                  <a:lnTo>
                    <a:pt x="8170" y="11013"/>
                  </a:lnTo>
                  <a:lnTo>
                    <a:pt x="8080" y="10878"/>
                  </a:lnTo>
                  <a:lnTo>
                    <a:pt x="7990" y="10697"/>
                  </a:lnTo>
                  <a:lnTo>
                    <a:pt x="7899" y="10517"/>
                  </a:lnTo>
                  <a:lnTo>
                    <a:pt x="7899" y="10336"/>
                  </a:lnTo>
                  <a:lnTo>
                    <a:pt x="7899" y="10156"/>
                  </a:lnTo>
                  <a:lnTo>
                    <a:pt x="7990" y="9975"/>
                  </a:lnTo>
                  <a:lnTo>
                    <a:pt x="8080" y="9795"/>
                  </a:lnTo>
                  <a:lnTo>
                    <a:pt x="8170" y="9659"/>
                  </a:lnTo>
                  <a:lnTo>
                    <a:pt x="8306" y="9569"/>
                  </a:lnTo>
                  <a:lnTo>
                    <a:pt x="8486" y="9479"/>
                  </a:lnTo>
                  <a:lnTo>
                    <a:pt x="8667" y="9389"/>
                  </a:lnTo>
                  <a:lnTo>
                    <a:pt x="9118" y="9389"/>
                  </a:lnTo>
                  <a:lnTo>
                    <a:pt x="9163" y="9298"/>
                  </a:lnTo>
                  <a:lnTo>
                    <a:pt x="9208" y="9208"/>
                  </a:lnTo>
                  <a:lnTo>
                    <a:pt x="9253" y="9118"/>
                  </a:lnTo>
                  <a:lnTo>
                    <a:pt x="9208" y="9027"/>
                  </a:lnTo>
                  <a:lnTo>
                    <a:pt x="9163" y="8982"/>
                  </a:lnTo>
                  <a:lnTo>
                    <a:pt x="9073" y="8937"/>
                  </a:lnTo>
                  <a:lnTo>
                    <a:pt x="8576" y="8937"/>
                  </a:lnTo>
                  <a:lnTo>
                    <a:pt x="8306" y="9027"/>
                  </a:lnTo>
                  <a:lnTo>
                    <a:pt x="8080" y="9163"/>
                  </a:lnTo>
                  <a:lnTo>
                    <a:pt x="7854" y="9343"/>
                  </a:lnTo>
                  <a:lnTo>
                    <a:pt x="7674" y="9569"/>
                  </a:lnTo>
                  <a:lnTo>
                    <a:pt x="7538" y="9795"/>
                  </a:lnTo>
                  <a:lnTo>
                    <a:pt x="7448" y="10066"/>
                  </a:lnTo>
                  <a:lnTo>
                    <a:pt x="7448" y="10336"/>
                  </a:lnTo>
                  <a:lnTo>
                    <a:pt x="7448" y="10652"/>
                  </a:lnTo>
                  <a:lnTo>
                    <a:pt x="7538" y="10878"/>
                  </a:lnTo>
                  <a:lnTo>
                    <a:pt x="7674" y="11149"/>
                  </a:lnTo>
                  <a:lnTo>
                    <a:pt x="7854" y="11329"/>
                  </a:lnTo>
                  <a:lnTo>
                    <a:pt x="8080" y="11510"/>
                  </a:lnTo>
                  <a:lnTo>
                    <a:pt x="8306" y="11645"/>
                  </a:lnTo>
                  <a:lnTo>
                    <a:pt x="8576" y="11736"/>
                  </a:lnTo>
                  <a:lnTo>
                    <a:pt x="8847" y="11781"/>
                  </a:lnTo>
                  <a:lnTo>
                    <a:pt x="10653" y="11781"/>
                  </a:lnTo>
                  <a:lnTo>
                    <a:pt x="10427" y="12367"/>
                  </a:lnTo>
                  <a:lnTo>
                    <a:pt x="10111" y="12909"/>
                  </a:lnTo>
                  <a:lnTo>
                    <a:pt x="9795" y="13406"/>
                  </a:lnTo>
                  <a:lnTo>
                    <a:pt x="9344" y="13857"/>
                  </a:lnTo>
                  <a:lnTo>
                    <a:pt x="8983" y="14218"/>
                  </a:lnTo>
                  <a:lnTo>
                    <a:pt x="8576" y="14489"/>
                  </a:lnTo>
                  <a:lnTo>
                    <a:pt x="8170" y="14760"/>
                  </a:lnTo>
                  <a:lnTo>
                    <a:pt x="7719" y="14985"/>
                  </a:lnTo>
                  <a:lnTo>
                    <a:pt x="7222" y="15166"/>
                  </a:lnTo>
                  <a:lnTo>
                    <a:pt x="6726" y="15301"/>
                  </a:lnTo>
                  <a:lnTo>
                    <a:pt x="6229" y="15346"/>
                  </a:lnTo>
                  <a:lnTo>
                    <a:pt x="5688" y="15391"/>
                  </a:lnTo>
                  <a:lnTo>
                    <a:pt x="5191" y="15391"/>
                  </a:lnTo>
                  <a:lnTo>
                    <a:pt x="4695" y="15301"/>
                  </a:lnTo>
                  <a:lnTo>
                    <a:pt x="4243" y="15211"/>
                  </a:lnTo>
                  <a:lnTo>
                    <a:pt x="3792" y="15030"/>
                  </a:lnTo>
                  <a:lnTo>
                    <a:pt x="3341" y="14850"/>
                  </a:lnTo>
                  <a:lnTo>
                    <a:pt x="2934" y="14624"/>
                  </a:lnTo>
                  <a:lnTo>
                    <a:pt x="2573" y="14353"/>
                  </a:lnTo>
                  <a:lnTo>
                    <a:pt x="2212" y="14037"/>
                  </a:lnTo>
                  <a:lnTo>
                    <a:pt x="5146" y="14037"/>
                  </a:lnTo>
                  <a:lnTo>
                    <a:pt x="5372" y="13947"/>
                  </a:lnTo>
                  <a:lnTo>
                    <a:pt x="5552" y="13857"/>
                  </a:lnTo>
                  <a:lnTo>
                    <a:pt x="5733" y="13721"/>
                  </a:lnTo>
                  <a:lnTo>
                    <a:pt x="5868" y="13586"/>
                  </a:lnTo>
                  <a:lnTo>
                    <a:pt x="5958" y="13360"/>
                  </a:lnTo>
                  <a:lnTo>
                    <a:pt x="6049" y="13180"/>
                  </a:lnTo>
                  <a:lnTo>
                    <a:pt x="6049" y="12954"/>
                  </a:lnTo>
                  <a:lnTo>
                    <a:pt x="6049" y="12728"/>
                  </a:lnTo>
                  <a:lnTo>
                    <a:pt x="5958" y="12503"/>
                  </a:lnTo>
                  <a:lnTo>
                    <a:pt x="5868" y="12322"/>
                  </a:lnTo>
                  <a:lnTo>
                    <a:pt x="5733" y="12142"/>
                  </a:lnTo>
                  <a:lnTo>
                    <a:pt x="5552" y="12006"/>
                  </a:lnTo>
                  <a:lnTo>
                    <a:pt x="5372" y="11916"/>
                  </a:lnTo>
                  <a:lnTo>
                    <a:pt x="5146" y="11871"/>
                  </a:lnTo>
                  <a:lnTo>
                    <a:pt x="4920" y="11826"/>
                  </a:lnTo>
                  <a:lnTo>
                    <a:pt x="4650" y="11826"/>
                  </a:lnTo>
                  <a:lnTo>
                    <a:pt x="4559" y="11871"/>
                  </a:lnTo>
                  <a:lnTo>
                    <a:pt x="4469" y="11916"/>
                  </a:lnTo>
                  <a:lnTo>
                    <a:pt x="4424" y="12006"/>
                  </a:lnTo>
                  <a:lnTo>
                    <a:pt x="4424" y="12097"/>
                  </a:lnTo>
                  <a:lnTo>
                    <a:pt x="4424" y="12187"/>
                  </a:lnTo>
                  <a:lnTo>
                    <a:pt x="4469" y="12232"/>
                  </a:lnTo>
                  <a:lnTo>
                    <a:pt x="4559" y="12277"/>
                  </a:lnTo>
                  <a:lnTo>
                    <a:pt x="4920" y="12277"/>
                  </a:lnTo>
                  <a:lnTo>
                    <a:pt x="5191" y="12367"/>
                  </a:lnTo>
                  <a:lnTo>
                    <a:pt x="5417" y="12503"/>
                  </a:lnTo>
                  <a:lnTo>
                    <a:pt x="5552" y="12683"/>
                  </a:lnTo>
                  <a:lnTo>
                    <a:pt x="5597" y="12954"/>
                  </a:lnTo>
                  <a:lnTo>
                    <a:pt x="5552" y="13180"/>
                  </a:lnTo>
                  <a:lnTo>
                    <a:pt x="5417" y="13406"/>
                  </a:lnTo>
                  <a:lnTo>
                    <a:pt x="5191" y="13541"/>
                  </a:lnTo>
                  <a:lnTo>
                    <a:pt x="4920" y="13586"/>
                  </a:lnTo>
                  <a:lnTo>
                    <a:pt x="1761" y="13586"/>
                  </a:lnTo>
                  <a:lnTo>
                    <a:pt x="1445" y="13225"/>
                  </a:lnTo>
                  <a:lnTo>
                    <a:pt x="1219" y="12864"/>
                  </a:lnTo>
                  <a:lnTo>
                    <a:pt x="994" y="12458"/>
                  </a:lnTo>
                  <a:lnTo>
                    <a:pt x="813" y="12051"/>
                  </a:lnTo>
                  <a:lnTo>
                    <a:pt x="678" y="11600"/>
                  </a:lnTo>
                  <a:lnTo>
                    <a:pt x="542" y="11149"/>
                  </a:lnTo>
                  <a:lnTo>
                    <a:pt x="497" y="10652"/>
                  </a:lnTo>
                  <a:lnTo>
                    <a:pt x="497" y="10201"/>
                  </a:lnTo>
                  <a:lnTo>
                    <a:pt x="542" y="9479"/>
                  </a:lnTo>
                  <a:lnTo>
                    <a:pt x="678" y="8802"/>
                  </a:lnTo>
                  <a:lnTo>
                    <a:pt x="3566" y="8802"/>
                  </a:lnTo>
                  <a:lnTo>
                    <a:pt x="3792" y="8847"/>
                  </a:lnTo>
                  <a:lnTo>
                    <a:pt x="4018" y="8982"/>
                  </a:lnTo>
                  <a:lnTo>
                    <a:pt x="4153" y="9208"/>
                  </a:lnTo>
                  <a:lnTo>
                    <a:pt x="4198" y="9434"/>
                  </a:lnTo>
                  <a:lnTo>
                    <a:pt x="4153" y="9704"/>
                  </a:lnTo>
                  <a:lnTo>
                    <a:pt x="4018" y="9885"/>
                  </a:lnTo>
                  <a:lnTo>
                    <a:pt x="3792" y="10066"/>
                  </a:lnTo>
                  <a:lnTo>
                    <a:pt x="3566" y="10111"/>
                  </a:lnTo>
                  <a:lnTo>
                    <a:pt x="3070" y="10111"/>
                  </a:lnTo>
                  <a:lnTo>
                    <a:pt x="2844" y="10201"/>
                  </a:lnTo>
                  <a:lnTo>
                    <a:pt x="2664" y="10291"/>
                  </a:lnTo>
                  <a:lnTo>
                    <a:pt x="2483" y="10427"/>
                  </a:lnTo>
                  <a:lnTo>
                    <a:pt x="2348" y="10607"/>
                  </a:lnTo>
                  <a:lnTo>
                    <a:pt x="2257" y="10788"/>
                  </a:lnTo>
                  <a:lnTo>
                    <a:pt x="2167" y="10968"/>
                  </a:lnTo>
                  <a:lnTo>
                    <a:pt x="2167" y="11194"/>
                  </a:lnTo>
                  <a:lnTo>
                    <a:pt x="2167" y="11420"/>
                  </a:lnTo>
                  <a:lnTo>
                    <a:pt x="2257" y="11645"/>
                  </a:lnTo>
                  <a:lnTo>
                    <a:pt x="2348" y="11826"/>
                  </a:lnTo>
                  <a:lnTo>
                    <a:pt x="2483" y="12006"/>
                  </a:lnTo>
                  <a:lnTo>
                    <a:pt x="2664" y="12142"/>
                  </a:lnTo>
                  <a:lnTo>
                    <a:pt x="2844" y="12232"/>
                  </a:lnTo>
                  <a:lnTo>
                    <a:pt x="3070" y="12322"/>
                  </a:lnTo>
                  <a:lnTo>
                    <a:pt x="3657" y="12322"/>
                  </a:lnTo>
                  <a:lnTo>
                    <a:pt x="3747" y="12277"/>
                  </a:lnTo>
                  <a:lnTo>
                    <a:pt x="3792" y="12187"/>
                  </a:lnTo>
                  <a:lnTo>
                    <a:pt x="3837" y="12142"/>
                  </a:lnTo>
                  <a:lnTo>
                    <a:pt x="3792" y="12006"/>
                  </a:lnTo>
                  <a:lnTo>
                    <a:pt x="3747" y="11916"/>
                  </a:lnTo>
                  <a:lnTo>
                    <a:pt x="3702" y="11871"/>
                  </a:lnTo>
                  <a:lnTo>
                    <a:pt x="3296" y="11871"/>
                  </a:lnTo>
                  <a:lnTo>
                    <a:pt x="3025" y="11826"/>
                  </a:lnTo>
                  <a:lnTo>
                    <a:pt x="2799" y="11690"/>
                  </a:lnTo>
                  <a:lnTo>
                    <a:pt x="2664" y="11465"/>
                  </a:lnTo>
                  <a:lnTo>
                    <a:pt x="2618" y="11194"/>
                  </a:lnTo>
                  <a:lnTo>
                    <a:pt x="2664" y="10968"/>
                  </a:lnTo>
                  <a:lnTo>
                    <a:pt x="2799" y="10743"/>
                  </a:lnTo>
                  <a:lnTo>
                    <a:pt x="3025" y="10607"/>
                  </a:lnTo>
                  <a:lnTo>
                    <a:pt x="3296" y="10562"/>
                  </a:lnTo>
                  <a:lnTo>
                    <a:pt x="3792" y="10562"/>
                  </a:lnTo>
                  <a:lnTo>
                    <a:pt x="3973" y="10472"/>
                  </a:lnTo>
                  <a:lnTo>
                    <a:pt x="4153" y="10381"/>
                  </a:lnTo>
                  <a:lnTo>
                    <a:pt x="4334" y="10246"/>
                  </a:lnTo>
                  <a:lnTo>
                    <a:pt x="4469" y="10066"/>
                  </a:lnTo>
                  <a:lnTo>
                    <a:pt x="4559" y="9885"/>
                  </a:lnTo>
                  <a:lnTo>
                    <a:pt x="4650" y="9659"/>
                  </a:lnTo>
                  <a:lnTo>
                    <a:pt x="4650" y="9434"/>
                  </a:lnTo>
                  <a:lnTo>
                    <a:pt x="4650" y="9208"/>
                  </a:lnTo>
                  <a:lnTo>
                    <a:pt x="4559" y="9027"/>
                  </a:lnTo>
                  <a:lnTo>
                    <a:pt x="4469" y="8847"/>
                  </a:lnTo>
                  <a:lnTo>
                    <a:pt x="4334" y="8666"/>
                  </a:lnTo>
                  <a:lnTo>
                    <a:pt x="4153" y="8531"/>
                  </a:lnTo>
                  <a:lnTo>
                    <a:pt x="3973" y="8441"/>
                  </a:lnTo>
                  <a:lnTo>
                    <a:pt x="3792" y="8350"/>
                  </a:lnTo>
                  <a:lnTo>
                    <a:pt x="858" y="8350"/>
                  </a:lnTo>
                  <a:lnTo>
                    <a:pt x="1039" y="7944"/>
                  </a:lnTo>
                  <a:lnTo>
                    <a:pt x="1219" y="7583"/>
                  </a:lnTo>
                  <a:lnTo>
                    <a:pt x="1445" y="7222"/>
                  </a:lnTo>
                  <a:lnTo>
                    <a:pt x="1671" y="6906"/>
                  </a:lnTo>
                  <a:lnTo>
                    <a:pt x="2032" y="6500"/>
                  </a:lnTo>
                  <a:lnTo>
                    <a:pt x="2393" y="6184"/>
                  </a:lnTo>
                  <a:lnTo>
                    <a:pt x="2799" y="5868"/>
                  </a:lnTo>
                  <a:lnTo>
                    <a:pt x="3250" y="5597"/>
                  </a:lnTo>
                  <a:close/>
                  <a:moveTo>
                    <a:pt x="5597" y="0"/>
                  </a:moveTo>
                  <a:lnTo>
                    <a:pt x="5327" y="46"/>
                  </a:lnTo>
                  <a:lnTo>
                    <a:pt x="5101" y="91"/>
                  </a:lnTo>
                  <a:lnTo>
                    <a:pt x="4920" y="226"/>
                  </a:lnTo>
                  <a:lnTo>
                    <a:pt x="4740" y="362"/>
                  </a:lnTo>
                  <a:lnTo>
                    <a:pt x="4604" y="542"/>
                  </a:lnTo>
                  <a:lnTo>
                    <a:pt x="4514" y="723"/>
                  </a:lnTo>
                  <a:lnTo>
                    <a:pt x="4424" y="948"/>
                  </a:lnTo>
                  <a:lnTo>
                    <a:pt x="4424" y="1174"/>
                  </a:lnTo>
                  <a:lnTo>
                    <a:pt x="4424" y="4649"/>
                  </a:lnTo>
                  <a:lnTo>
                    <a:pt x="3973" y="4785"/>
                  </a:lnTo>
                  <a:lnTo>
                    <a:pt x="3521" y="4965"/>
                  </a:lnTo>
                  <a:lnTo>
                    <a:pt x="3115" y="5146"/>
                  </a:lnTo>
                  <a:lnTo>
                    <a:pt x="2709" y="5371"/>
                  </a:lnTo>
                  <a:lnTo>
                    <a:pt x="2303" y="5642"/>
                  </a:lnTo>
                  <a:lnTo>
                    <a:pt x="1941" y="5913"/>
                  </a:lnTo>
                  <a:lnTo>
                    <a:pt x="1626" y="6229"/>
                  </a:lnTo>
                  <a:lnTo>
                    <a:pt x="1310" y="6590"/>
                  </a:lnTo>
                  <a:lnTo>
                    <a:pt x="994" y="6996"/>
                  </a:lnTo>
                  <a:lnTo>
                    <a:pt x="768" y="7403"/>
                  </a:lnTo>
                  <a:lnTo>
                    <a:pt x="542" y="7854"/>
                  </a:lnTo>
                  <a:lnTo>
                    <a:pt x="362" y="8260"/>
                  </a:lnTo>
                  <a:lnTo>
                    <a:pt x="226" y="8757"/>
                  </a:lnTo>
                  <a:lnTo>
                    <a:pt x="91" y="9208"/>
                  </a:lnTo>
                  <a:lnTo>
                    <a:pt x="46" y="9704"/>
                  </a:lnTo>
                  <a:lnTo>
                    <a:pt x="1" y="10201"/>
                  </a:lnTo>
                  <a:lnTo>
                    <a:pt x="46" y="10743"/>
                  </a:lnTo>
                  <a:lnTo>
                    <a:pt x="136" y="11329"/>
                  </a:lnTo>
                  <a:lnTo>
                    <a:pt x="271" y="11826"/>
                  </a:lnTo>
                  <a:lnTo>
                    <a:pt x="452" y="12367"/>
                  </a:lnTo>
                  <a:lnTo>
                    <a:pt x="678" y="12864"/>
                  </a:lnTo>
                  <a:lnTo>
                    <a:pt x="994" y="13360"/>
                  </a:lnTo>
                  <a:lnTo>
                    <a:pt x="1310" y="13812"/>
                  </a:lnTo>
                  <a:lnTo>
                    <a:pt x="1671" y="14218"/>
                  </a:lnTo>
                  <a:lnTo>
                    <a:pt x="2077" y="14579"/>
                  </a:lnTo>
                  <a:lnTo>
                    <a:pt x="2528" y="14895"/>
                  </a:lnTo>
                  <a:lnTo>
                    <a:pt x="2980" y="15211"/>
                  </a:lnTo>
                  <a:lnTo>
                    <a:pt x="3476" y="15437"/>
                  </a:lnTo>
                  <a:lnTo>
                    <a:pt x="4018" y="15617"/>
                  </a:lnTo>
                  <a:lnTo>
                    <a:pt x="4559" y="15753"/>
                  </a:lnTo>
                  <a:lnTo>
                    <a:pt x="5101" y="15843"/>
                  </a:lnTo>
                  <a:lnTo>
                    <a:pt x="5688" y="15888"/>
                  </a:lnTo>
                  <a:lnTo>
                    <a:pt x="6274" y="15843"/>
                  </a:lnTo>
                  <a:lnTo>
                    <a:pt x="6861" y="15753"/>
                  </a:lnTo>
                  <a:lnTo>
                    <a:pt x="7403" y="15617"/>
                  </a:lnTo>
                  <a:lnTo>
                    <a:pt x="7899" y="15437"/>
                  </a:lnTo>
                  <a:lnTo>
                    <a:pt x="8396" y="15211"/>
                  </a:lnTo>
                  <a:lnTo>
                    <a:pt x="8892" y="14895"/>
                  </a:lnTo>
                  <a:lnTo>
                    <a:pt x="9298" y="14579"/>
                  </a:lnTo>
                  <a:lnTo>
                    <a:pt x="9705" y="14218"/>
                  </a:lnTo>
                  <a:lnTo>
                    <a:pt x="10111" y="13812"/>
                  </a:lnTo>
                  <a:lnTo>
                    <a:pt x="10427" y="13360"/>
                  </a:lnTo>
                  <a:lnTo>
                    <a:pt x="10698" y="12864"/>
                  </a:lnTo>
                  <a:lnTo>
                    <a:pt x="10923" y="12367"/>
                  </a:lnTo>
                  <a:lnTo>
                    <a:pt x="11149" y="11826"/>
                  </a:lnTo>
                  <a:lnTo>
                    <a:pt x="11284" y="11284"/>
                  </a:lnTo>
                  <a:lnTo>
                    <a:pt x="11330" y="10743"/>
                  </a:lnTo>
                  <a:lnTo>
                    <a:pt x="11375" y="10201"/>
                  </a:lnTo>
                  <a:lnTo>
                    <a:pt x="11330" y="9389"/>
                  </a:lnTo>
                  <a:lnTo>
                    <a:pt x="11239" y="9027"/>
                  </a:lnTo>
                  <a:lnTo>
                    <a:pt x="11149" y="8621"/>
                  </a:lnTo>
                  <a:lnTo>
                    <a:pt x="10968" y="8080"/>
                  </a:lnTo>
                  <a:lnTo>
                    <a:pt x="10743" y="7583"/>
                  </a:lnTo>
                  <a:lnTo>
                    <a:pt x="13316" y="7583"/>
                  </a:lnTo>
                  <a:lnTo>
                    <a:pt x="13586" y="7538"/>
                  </a:lnTo>
                  <a:lnTo>
                    <a:pt x="13812" y="7448"/>
                  </a:lnTo>
                  <a:lnTo>
                    <a:pt x="13993" y="7357"/>
                  </a:lnTo>
                  <a:lnTo>
                    <a:pt x="14173" y="7222"/>
                  </a:lnTo>
                  <a:lnTo>
                    <a:pt x="14308" y="7041"/>
                  </a:lnTo>
                  <a:lnTo>
                    <a:pt x="14444" y="6861"/>
                  </a:lnTo>
                  <a:lnTo>
                    <a:pt x="14489" y="6635"/>
                  </a:lnTo>
                  <a:lnTo>
                    <a:pt x="14534" y="6364"/>
                  </a:lnTo>
                  <a:lnTo>
                    <a:pt x="14534" y="1174"/>
                  </a:lnTo>
                  <a:lnTo>
                    <a:pt x="14489" y="948"/>
                  </a:lnTo>
                  <a:lnTo>
                    <a:pt x="14444" y="723"/>
                  </a:lnTo>
                  <a:lnTo>
                    <a:pt x="14308" y="542"/>
                  </a:lnTo>
                  <a:lnTo>
                    <a:pt x="14173" y="362"/>
                  </a:lnTo>
                  <a:lnTo>
                    <a:pt x="13993" y="226"/>
                  </a:lnTo>
                  <a:lnTo>
                    <a:pt x="13812" y="91"/>
                  </a:lnTo>
                  <a:lnTo>
                    <a:pt x="13586" y="46"/>
                  </a:lnTo>
                  <a:lnTo>
                    <a:pt x="13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24"/>
          <p:cNvGrpSpPr/>
          <p:nvPr/>
        </p:nvGrpSpPr>
        <p:grpSpPr>
          <a:xfrm>
            <a:off x="7741733" y="78442"/>
            <a:ext cx="1024301" cy="892859"/>
            <a:chOff x="3933606" y="1566753"/>
            <a:chExt cx="398685" cy="347510"/>
          </a:xfrm>
        </p:grpSpPr>
        <p:sp>
          <p:nvSpPr>
            <p:cNvPr id="184" name="Google Shape;184;p24"/>
            <p:cNvSpPr/>
            <p:nvPr/>
          </p:nvSpPr>
          <p:spPr>
            <a:xfrm>
              <a:off x="3933606" y="1566753"/>
              <a:ext cx="398600" cy="347500"/>
            </a:xfrm>
            <a:custGeom>
              <a:avLst/>
              <a:gdLst/>
              <a:ahLst/>
              <a:cxnLst/>
              <a:rect l="l" t="t" r="r" b="b"/>
              <a:pathLst>
                <a:path w="15944" h="13900" extrusionOk="0">
                  <a:moveTo>
                    <a:pt x="10811" y="0"/>
                  </a:moveTo>
                  <a:lnTo>
                    <a:pt x="10720" y="46"/>
                  </a:lnTo>
                  <a:lnTo>
                    <a:pt x="10630" y="91"/>
                  </a:lnTo>
                  <a:lnTo>
                    <a:pt x="10584" y="137"/>
                  </a:lnTo>
                  <a:lnTo>
                    <a:pt x="10539" y="273"/>
                  </a:lnTo>
                  <a:lnTo>
                    <a:pt x="10539" y="2135"/>
                  </a:lnTo>
                  <a:lnTo>
                    <a:pt x="9903" y="2271"/>
                  </a:lnTo>
                  <a:lnTo>
                    <a:pt x="9812" y="2271"/>
                  </a:lnTo>
                  <a:lnTo>
                    <a:pt x="9721" y="2317"/>
                  </a:lnTo>
                  <a:lnTo>
                    <a:pt x="9676" y="2408"/>
                  </a:lnTo>
                  <a:lnTo>
                    <a:pt x="9676" y="2498"/>
                  </a:lnTo>
                  <a:lnTo>
                    <a:pt x="9676" y="3271"/>
                  </a:lnTo>
                  <a:lnTo>
                    <a:pt x="8858" y="3089"/>
                  </a:lnTo>
                  <a:lnTo>
                    <a:pt x="8767" y="3089"/>
                  </a:lnTo>
                  <a:lnTo>
                    <a:pt x="8676" y="3134"/>
                  </a:lnTo>
                  <a:lnTo>
                    <a:pt x="8631" y="3225"/>
                  </a:lnTo>
                  <a:lnTo>
                    <a:pt x="8586" y="3316"/>
                  </a:lnTo>
                  <a:lnTo>
                    <a:pt x="8586" y="4225"/>
                  </a:lnTo>
                  <a:lnTo>
                    <a:pt x="8631" y="4315"/>
                  </a:lnTo>
                  <a:lnTo>
                    <a:pt x="8676" y="4406"/>
                  </a:lnTo>
                  <a:lnTo>
                    <a:pt x="8767" y="4452"/>
                  </a:lnTo>
                  <a:lnTo>
                    <a:pt x="8858" y="4452"/>
                  </a:lnTo>
                  <a:lnTo>
                    <a:pt x="8858" y="5042"/>
                  </a:lnTo>
                  <a:lnTo>
                    <a:pt x="8813" y="5042"/>
                  </a:lnTo>
                  <a:lnTo>
                    <a:pt x="8722" y="5088"/>
                  </a:lnTo>
                  <a:lnTo>
                    <a:pt x="8631" y="5133"/>
                  </a:lnTo>
                  <a:lnTo>
                    <a:pt x="8631" y="5224"/>
                  </a:lnTo>
                  <a:lnTo>
                    <a:pt x="8586" y="5269"/>
                  </a:lnTo>
                  <a:lnTo>
                    <a:pt x="8586" y="9584"/>
                  </a:lnTo>
                  <a:lnTo>
                    <a:pt x="8313" y="9493"/>
                  </a:lnTo>
                  <a:lnTo>
                    <a:pt x="7950" y="9448"/>
                  </a:lnTo>
                  <a:lnTo>
                    <a:pt x="7586" y="9493"/>
                  </a:lnTo>
                  <a:lnTo>
                    <a:pt x="7268" y="9630"/>
                  </a:lnTo>
                  <a:lnTo>
                    <a:pt x="7268" y="5088"/>
                  </a:lnTo>
                  <a:lnTo>
                    <a:pt x="7223" y="4997"/>
                  </a:lnTo>
                  <a:lnTo>
                    <a:pt x="7178" y="4906"/>
                  </a:lnTo>
                  <a:lnTo>
                    <a:pt x="7087" y="4860"/>
                  </a:lnTo>
                  <a:lnTo>
                    <a:pt x="6996" y="4860"/>
                  </a:lnTo>
                  <a:lnTo>
                    <a:pt x="6178" y="5042"/>
                  </a:lnTo>
                  <a:lnTo>
                    <a:pt x="6178" y="4225"/>
                  </a:lnTo>
                  <a:lnTo>
                    <a:pt x="6133" y="4179"/>
                  </a:lnTo>
                  <a:lnTo>
                    <a:pt x="6087" y="4088"/>
                  </a:lnTo>
                  <a:lnTo>
                    <a:pt x="6042" y="4043"/>
                  </a:lnTo>
                  <a:lnTo>
                    <a:pt x="5951" y="3997"/>
                  </a:lnTo>
                  <a:lnTo>
                    <a:pt x="5315" y="3861"/>
                  </a:lnTo>
                  <a:lnTo>
                    <a:pt x="5315" y="1999"/>
                  </a:lnTo>
                  <a:lnTo>
                    <a:pt x="5315" y="1908"/>
                  </a:lnTo>
                  <a:lnTo>
                    <a:pt x="5270" y="1817"/>
                  </a:lnTo>
                  <a:lnTo>
                    <a:pt x="5179" y="1772"/>
                  </a:lnTo>
                  <a:lnTo>
                    <a:pt x="5043" y="1772"/>
                  </a:lnTo>
                  <a:lnTo>
                    <a:pt x="4997" y="1817"/>
                  </a:lnTo>
                  <a:lnTo>
                    <a:pt x="4906" y="1863"/>
                  </a:lnTo>
                  <a:lnTo>
                    <a:pt x="4861" y="1908"/>
                  </a:lnTo>
                  <a:lnTo>
                    <a:pt x="4861" y="1999"/>
                  </a:lnTo>
                  <a:lnTo>
                    <a:pt x="4861" y="3770"/>
                  </a:lnTo>
                  <a:lnTo>
                    <a:pt x="4316" y="3634"/>
                  </a:lnTo>
                  <a:lnTo>
                    <a:pt x="4180" y="3679"/>
                  </a:lnTo>
                  <a:lnTo>
                    <a:pt x="4089" y="3725"/>
                  </a:lnTo>
                  <a:lnTo>
                    <a:pt x="4043" y="3770"/>
                  </a:lnTo>
                  <a:lnTo>
                    <a:pt x="3998" y="3861"/>
                  </a:lnTo>
                  <a:lnTo>
                    <a:pt x="3998" y="5496"/>
                  </a:lnTo>
                  <a:lnTo>
                    <a:pt x="3135" y="5678"/>
                  </a:lnTo>
                  <a:lnTo>
                    <a:pt x="3044" y="5723"/>
                  </a:lnTo>
                  <a:lnTo>
                    <a:pt x="2999" y="5769"/>
                  </a:lnTo>
                  <a:lnTo>
                    <a:pt x="2953" y="5814"/>
                  </a:lnTo>
                  <a:lnTo>
                    <a:pt x="2908" y="5905"/>
                  </a:lnTo>
                  <a:lnTo>
                    <a:pt x="2908" y="6814"/>
                  </a:lnTo>
                  <a:lnTo>
                    <a:pt x="2953" y="6904"/>
                  </a:lnTo>
                  <a:lnTo>
                    <a:pt x="2999" y="6950"/>
                  </a:lnTo>
                  <a:lnTo>
                    <a:pt x="3044" y="7041"/>
                  </a:lnTo>
                  <a:lnTo>
                    <a:pt x="3135" y="7041"/>
                  </a:lnTo>
                  <a:lnTo>
                    <a:pt x="3135" y="7631"/>
                  </a:lnTo>
                  <a:lnTo>
                    <a:pt x="3090" y="7631"/>
                  </a:lnTo>
                  <a:lnTo>
                    <a:pt x="2999" y="7677"/>
                  </a:lnTo>
                  <a:lnTo>
                    <a:pt x="2953" y="7722"/>
                  </a:lnTo>
                  <a:lnTo>
                    <a:pt x="2908" y="7813"/>
                  </a:lnTo>
                  <a:lnTo>
                    <a:pt x="2908" y="7858"/>
                  </a:lnTo>
                  <a:lnTo>
                    <a:pt x="2908" y="9584"/>
                  </a:lnTo>
                  <a:lnTo>
                    <a:pt x="2590" y="9493"/>
                  </a:lnTo>
                  <a:lnTo>
                    <a:pt x="2227" y="9448"/>
                  </a:lnTo>
                  <a:lnTo>
                    <a:pt x="1954" y="9493"/>
                  </a:lnTo>
                  <a:lnTo>
                    <a:pt x="1681" y="9539"/>
                  </a:lnTo>
                  <a:lnTo>
                    <a:pt x="1454" y="9630"/>
                  </a:lnTo>
                  <a:lnTo>
                    <a:pt x="1227" y="9811"/>
                  </a:lnTo>
                  <a:lnTo>
                    <a:pt x="1046" y="9993"/>
                  </a:lnTo>
                  <a:lnTo>
                    <a:pt x="909" y="10175"/>
                  </a:lnTo>
                  <a:lnTo>
                    <a:pt x="818" y="10402"/>
                  </a:lnTo>
                  <a:lnTo>
                    <a:pt x="773" y="10674"/>
                  </a:lnTo>
                  <a:lnTo>
                    <a:pt x="818" y="10902"/>
                  </a:lnTo>
                  <a:lnTo>
                    <a:pt x="909" y="11129"/>
                  </a:lnTo>
                  <a:lnTo>
                    <a:pt x="1046" y="11356"/>
                  </a:lnTo>
                  <a:lnTo>
                    <a:pt x="1227" y="11537"/>
                  </a:lnTo>
                  <a:lnTo>
                    <a:pt x="1409" y="11674"/>
                  </a:lnTo>
                  <a:lnTo>
                    <a:pt x="1591" y="11765"/>
                  </a:lnTo>
                  <a:lnTo>
                    <a:pt x="1772" y="11810"/>
                  </a:lnTo>
                  <a:lnTo>
                    <a:pt x="1999" y="11855"/>
                  </a:lnTo>
                  <a:lnTo>
                    <a:pt x="1999" y="12537"/>
                  </a:lnTo>
                  <a:lnTo>
                    <a:pt x="546" y="12537"/>
                  </a:lnTo>
                  <a:lnTo>
                    <a:pt x="410" y="12582"/>
                  </a:lnTo>
                  <a:lnTo>
                    <a:pt x="228" y="12718"/>
                  </a:lnTo>
                  <a:lnTo>
                    <a:pt x="46" y="12946"/>
                  </a:lnTo>
                  <a:lnTo>
                    <a:pt x="1" y="13082"/>
                  </a:lnTo>
                  <a:lnTo>
                    <a:pt x="1" y="13218"/>
                  </a:lnTo>
                  <a:lnTo>
                    <a:pt x="1" y="13354"/>
                  </a:lnTo>
                  <a:lnTo>
                    <a:pt x="46" y="13445"/>
                  </a:lnTo>
                  <a:lnTo>
                    <a:pt x="228" y="13672"/>
                  </a:lnTo>
                  <a:lnTo>
                    <a:pt x="410" y="13809"/>
                  </a:lnTo>
                  <a:lnTo>
                    <a:pt x="546" y="13854"/>
                  </a:lnTo>
                  <a:lnTo>
                    <a:pt x="682" y="13899"/>
                  </a:lnTo>
                  <a:lnTo>
                    <a:pt x="15263" y="13899"/>
                  </a:lnTo>
                  <a:lnTo>
                    <a:pt x="15399" y="13854"/>
                  </a:lnTo>
                  <a:lnTo>
                    <a:pt x="15490" y="13809"/>
                  </a:lnTo>
                  <a:lnTo>
                    <a:pt x="15717" y="13672"/>
                  </a:lnTo>
                  <a:lnTo>
                    <a:pt x="15899" y="13445"/>
                  </a:lnTo>
                  <a:lnTo>
                    <a:pt x="15899" y="13354"/>
                  </a:lnTo>
                  <a:lnTo>
                    <a:pt x="15944" y="13218"/>
                  </a:lnTo>
                  <a:lnTo>
                    <a:pt x="15899" y="13082"/>
                  </a:lnTo>
                  <a:lnTo>
                    <a:pt x="15899" y="12946"/>
                  </a:lnTo>
                  <a:lnTo>
                    <a:pt x="15717" y="12718"/>
                  </a:lnTo>
                  <a:lnTo>
                    <a:pt x="15490" y="12582"/>
                  </a:lnTo>
                  <a:lnTo>
                    <a:pt x="15399" y="12537"/>
                  </a:lnTo>
                  <a:lnTo>
                    <a:pt x="13855" y="12537"/>
                  </a:lnTo>
                  <a:lnTo>
                    <a:pt x="13855" y="11855"/>
                  </a:lnTo>
                  <a:lnTo>
                    <a:pt x="14082" y="11810"/>
                  </a:lnTo>
                  <a:lnTo>
                    <a:pt x="14263" y="11765"/>
                  </a:lnTo>
                  <a:lnTo>
                    <a:pt x="14445" y="11674"/>
                  </a:lnTo>
                  <a:lnTo>
                    <a:pt x="14627" y="11537"/>
                  </a:lnTo>
                  <a:lnTo>
                    <a:pt x="14808" y="11356"/>
                  </a:lnTo>
                  <a:lnTo>
                    <a:pt x="14945" y="11129"/>
                  </a:lnTo>
                  <a:lnTo>
                    <a:pt x="15036" y="10902"/>
                  </a:lnTo>
                  <a:lnTo>
                    <a:pt x="15081" y="10674"/>
                  </a:lnTo>
                  <a:lnTo>
                    <a:pt x="15036" y="10402"/>
                  </a:lnTo>
                  <a:lnTo>
                    <a:pt x="14945" y="10175"/>
                  </a:lnTo>
                  <a:lnTo>
                    <a:pt x="14808" y="9993"/>
                  </a:lnTo>
                  <a:lnTo>
                    <a:pt x="14627" y="9811"/>
                  </a:lnTo>
                  <a:lnTo>
                    <a:pt x="14400" y="9630"/>
                  </a:lnTo>
                  <a:lnTo>
                    <a:pt x="14173" y="9539"/>
                  </a:lnTo>
                  <a:lnTo>
                    <a:pt x="13900" y="9493"/>
                  </a:lnTo>
                  <a:lnTo>
                    <a:pt x="13627" y="9448"/>
                  </a:lnTo>
                  <a:lnTo>
                    <a:pt x="13264" y="9493"/>
                  </a:lnTo>
                  <a:lnTo>
                    <a:pt x="12946" y="9584"/>
                  </a:lnTo>
                  <a:lnTo>
                    <a:pt x="12946" y="4134"/>
                  </a:lnTo>
                  <a:lnTo>
                    <a:pt x="12946" y="4043"/>
                  </a:lnTo>
                  <a:lnTo>
                    <a:pt x="12901" y="3997"/>
                  </a:lnTo>
                  <a:lnTo>
                    <a:pt x="12810" y="3952"/>
                  </a:lnTo>
                  <a:lnTo>
                    <a:pt x="12764" y="3907"/>
                  </a:lnTo>
                  <a:lnTo>
                    <a:pt x="11856" y="3725"/>
                  </a:lnTo>
                  <a:lnTo>
                    <a:pt x="11856" y="2135"/>
                  </a:lnTo>
                  <a:lnTo>
                    <a:pt x="11856" y="2044"/>
                  </a:lnTo>
                  <a:lnTo>
                    <a:pt x="11765" y="1953"/>
                  </a:lnTo>
                  <a:lnTo>
                    <a:pt x="11674" y="1908"/>
                  </a:lnTo>
                  <a:lnTo>
                    <a:pt x="11583" y="1908"/>
                  </a:lnTo>
                  <a:lnTo>
                    <a:pt x="11038" y="2044"/>
                  </a:lnTo>
                  <a:lnTo>
                    <a:pt x="11038" y="273"/>
                  </a:lnTo>
                  <a:lnTo>
                    <a:pt x="10993" y="182"/>
                  </a:lnTo>
                  <a:lnTo>
                    <a:pt x="10948" y="91"/>
                  </a:lnTo>
                  <a:lnTo>
                    <a:pt x="10902" y="46"/>
                  </a:lnTo>
                  <a:lnTo>
                    <a:pt x="10811"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4039275" y="1664423"/>
              <a:ext cx="43175" cy="47703"/>
            </a:xfrm>
            <a:custGeom>
              <a:avLst/>
              <a:gdLst/>
              <a:ahLst/>
              <a:cxnLst/>
              <a:rect l="l" t="t" r="r" b="b"/>
              <a:pathLst>
                <a:path w="1716" h="1896" extrusionOk="0">
                  <a:moveTo>
                    <a:pt x="1716" y="587"/>
                  </a:moveTo>
                  <a:lnTo>
                    <a:pt x="1716" y="587"/>
                  </a:lnTo>
                  <a:lnTo>
                    <a:pt x="1716" y="451"/>
                  </a:lnTo>
                  <a:lnTo>
                    <a:pt x="1670" y="361"/>
                  </a:lnTo>
                  <a:lnTo>
                    <a:pt x="1580" y="316"/>
                  </a:lnTo>
                  <a:lnTo>
                    <a:pt x="1490" y="271"/>
                  </a:lnTo>
                  <a:lnTo>
                    <a:pt x="226" y="0"/>
                  </a:lnTo>
                  <a:lnTo>
                    <a:pt x="226" y="0"/>
                  </a:lnTo>
                  <a:lnTo>
                    <a:pt x="136" y="0"/>
                  </a:lnTo>
                  <a:lnTo>
                    <a:pt x="91" y="45"/>
                  </a:lnTo>
                  <a:lnTo>
                    <a:pt x="46" y="136"/>
                  </a:lnTo>
                  <a:lnTo>
                    <a:pt x="0" y="226"/>
                  </a:lnTo>
                  <a:lnTo>
                    <a:pt x="0" y="1896"/>
                  </a:lnTo>
                  <a:lnTo>
                    <a:pt x="1716" y="1535"/>
                  </a:lnTo>
                  <a:lnTo>
                    <a:pt x="1716" y="58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4012027" y="1695067"/>
              <a:ext cx="97671" cy="194210"/>
            </a:xfrm>
            <a:custGeom>
              <a:avLst/>
              <a:gdLst/>
              <a:ahLst/>
              <a:cxnLst/>
              <a:rect l="l" t="t" r="r" b="b"/>
              <a:pathLst>
                <a:path w="3882" h="7719" extrusionOk="0">
                  <a:moveTo>
                    <a:pt x="226" y="723"/>
                  </a:moveTo>
                  <a:lnTo>
                    <a:pt x="3656" y="1"/>
                  </a:lnTo>
                  <a:lnTo>
                    <a:pt x="3656" y="1"/>
                  </a:lnTo>
                  <a:lnTo>
                    <a:pt x="3746" y="1"/>
                  </a:lnTo>
                  <a:lnTo>
                    <a:pt x="3837" y="46"/>
                  </a:lnTo>
                  <a:lnTo>
                    <a:pt x="3882" y="91"/>
                  </a:lnTo>
                  <a:lnTo>
                    <a:pt x="3882" y="181"/>
                  </a:lnTo>
                  <a:lnTo>
                    <a:pt x="3882" y="7719"/>
                  </a:lnTo>
                  <a:lnTo>
                    <a:pt x="0" y="7719"/>
                  </a:lnTo>
                  <a:lnTo>
                    <a:pt x="0" y="1039"/>
                  </a:lnTo>
                  <a:lnTo>
                    <a:pt x="0" y="1039"/>
                  </a:lnTo>
                  <a:lnTo>
                    <a:pt x="45" y="903"/>
                  </a:lnTo>
                  <a:lnTo>
                    <a:pt x="90" y="813"/>
                  </a:lnTo>
                  <a:lnTo>
                    <a:pt x="136" y="768"/>
                  </a:lnTo>
                  <a:lnTo>
                    <a:pt x="226" y="723"/>
                  </a:lnTo>
                  <a:lnTo>
                    <a:pt x="226" y="72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4012027" y="1695067"/>
              <a:ext cx="97671" cy="190813"/>
            </a:xfrm>
            <a:custGeom>
              <a:avLst/>
              <a:gdLst/>
              <a:ahLst/>
              <a:cxnLst/>
              <a:rect l="l" t="t" r="r" b="b"/>
              <a:pathLst>
                <a:path w="3882" h="7584" extrusionOk="0">
                  <a:moveTo>
                    <a:pt x="3115" y="136"/>
                  </a:moveTo>
                  <a:lnTo>
                    <a:pt x="3656" y="1"/>
                  </a:lnTo>
                  <a:lnTo>
                    <a:pt x="3656" y="1"/>
                  </a:lnTo>
                  <a:lnTo>
                    <a:pt x="3746" y="1"/>
                  </a:lnTo>
                  <a:lnTo>
                    <a:pt x="3837" y="46"/>
                  </a:lnTo>
                  <a:lnTo>
                    <a:pt x="3882" y="91"/>
                  </a:lnTo>
                  <a:lnTo>
                    <a:pt x="3882" y="226"/>
                  </a:lnTo>
                  <a:lnTo>
                    <a:pt x="3882" y="7583"/>
                  </a:lnTo>
                  <a:lnTo>
                    <a:pt x="0" y="7583"/>
                  </a:lnTo>
                  <a:lnTo>
                    <a:pt x="0" y="6861"/>
                  </a:lnTo>
                  <a:lnTo>
                    <a:pt x="2528" y="6861"/>
                  </a:lnTo>
                  <a:lnTo>
                    <a:pt x="2528" y="6861"/>
                  </a:lnTo>
                  <a:lnTo>
                    <a:pt x="2753" y="6771"/>
                  </a:lnTo>
                  <a:lnTo>
                    <a:pt x="2979" y="6681"/>
                  </a:lnTo>
                  <a:lnTo>
                    <a:pt x="3069" y="6455"/>
                  </a:lnTo>
                  <a:lnTo>
                    <a:pt x="3115" y="6229"/>
                  </a:lnTo>
                  <a:lnTo>
                    <a:pt x="3115" y="13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4182357" y="1620117"/>
              <a:ext cx="42042" cy="48861"/>
            </a:xfrm>
            <a:custGeom>
              <a:avLst/>
              <a:gdLst/>
              <a:ahLst/>
              <a:cxnLst/>
              <a:rect l="l" t="t" r="r" b="b"/>
              <a:pathLst>
                <a:path w="1671" h="1942" extrusionOk="0">
                  <a:moveTo>
                    <a:pt x="226" y="272"/>
                  </a:moveTo>
                  <a:lnTo>
                    <a:pt x="1445" y="46"/>
                  </a:lnTo>
                  <a:lnTo>
                    <a:pt x="1445" y="46"/>
                  </a:lnTo>
                  <a:lnTo>
                    <a:pt x="1535" y="1"/>
                  </a:lnTo>
                  <a:lnTo>
                    <a:pt x="1625" y="46"/>
                  </a:lnTo>
                  <a:lnTo>
                    <a:pt x="1670" y="136"/>
                  </a:lnTo>
                  <a:lnTo>
                    <a:pt x="1670" y="227"/>
                  </a:lnTo>
                  <a:lnTo>
                    <a:pt x="1670" y="1942"/>
                  </a:lnTo>
                  <a:lnTo>
                    <a:pt x="0" y="1581"/>
                  </a:lnTo>
                  <a:lnTo>
                    <a:pt x="0" y="588"/>
                  </a:lnTo>
                  <a:lnTo>
                    <a:pt x="0" y="588"/>
                  </a:lnTo>
                  <a:lnTo>
                    <a:pt x="0" y="497"/>
                  </a:lnTo>
                  <a:lnTo>
                    <a:pt x="46" y="407"/>
                  </a:lnTo>
                  <a:lnTo>
                    <a:pt x="136" y="317"/>
                  </a:lnTo>
                  <a:lnTo>
                    <a:pt x="226" y="272"/>
                  </a:lnTo>
                  <a:lnTo>
                    <a:pt x="226" y="2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4155109" y="1650786"/>
              <a:ext cx="96539" cy="238492"/>
            </a:xfrm>
            <a:custGeom>
              <a:avLst/>
              <a:gdLst/>
              <a:ahLst/>
              <a:cxnLst/>
              <a:rect l="l" t="t" r="r" b="b"/>
              <a:pathLst>
                <a:path w="3837" h="9479" extrusionOk="0">
                  <a:moveTo>
                    <a:pt x="3837" y="1039"/>
                  </a:moveTo>
                  <a:lnTo>
                    <a:pt x="3837" y="1039"/>
                  </a:lnTo>
                  <a:lnTo>
                    <a:pt x="3837" y="903"/>
                  </a:lnTo>
                  <a:lnTo>
                    <a:pt x="3792" y="813"/>
                  </a:lnTo>
                  <a:lnTo>
                    <a:pt x="3701" y="768"/>
                  </a:lnTo>
                  <a:lnTo>
                    <a:pt x="3611" y="723"/>
                  </a:lnTo>
                  <a:lnTo>
                    <a:pt x="226" y="1"/>
                  </a:lnTo>
                  <a:lnTo>
                    <a:pt x="226" y="1"/>
                  </a:lnTo>
                  <a:lnTo>
                    <a:pt x="136" y="1"/>
                  </a:lnTo>
                  <a:lnTo>
                    <a:pt x="45" y="46"/>
                  </a:lnTo>
                  <a:lnTo>
                    <a:pt x="0" y="91"/>
                  </a:lnTo>
                  <a:lnTo>
                    <a:pt x="0" y="226"/>
                  </a:lnTo>
                  <a:lnTo>
                    <a:pt x="0" y="9479"/>
                  </a:lnTo>
                  <a:lnTo>
                    <a:pt x="3837" y="9479"/>
                  </a:lnTo>
                  <a:lnTo>
                    <a:pt x="3837" y="1039"/>
                  </a:lnTo>
                  <a:lnTo>
                    <a:pt x="3837" y="103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4155109" y="1666687"/>
              <a:ext cx="96539" cy="219194"/>
            </a:xfrm>
            <a:custGeom>
              <a:avLst/>
              <a:gdLst/>
              <a:ahLst/>
              <a:cxnLst/>
              <a:rect l="l" t="t" r="r" b="b"/>
              <a:pathLst>
                <a:path w="3837" h="8712" extrusionOk="0">
                  <a:moveTo>
                    <a:pt x="3837" y="407"/>
                  </a:moveTo>
                  <a:lnTo>
                    <a:pt x="3837" y="407"/>
                  </a:lnTo>
                  <a:lnTo>
                    <a:pt x="3792" y="271"/>
                  </a:lnTo>
                  <a:lnTo>
                    <a:pt x="3746" y="181"/>
                  </a:lnTo>
                  <a:lnTo>
                    <a:pt x="3701" y="136"/>
                  </a:lnTo>
                  <a:lnTo>
                    <a:pt x="3566" y="91"/>
                  </a:lnTo>
                  <a:lnTo>
                    <a:pt x="3069" y="0"/>
                  </a:lnTo>
                  <a:lnTo>
                    <a:pt x="3069" y="7357"/>
                  </a:lnTo>
                  <a:lnTo>
                    <a:pt x="3069" y="7357"/>
                  </a:lnTo>
                  <a:lnTo>
                    <a:pt x="3024" y="7583"/>
                  </a:lnTo>
                  <a:lnTo>
                    <a:pt x="2889" y="7809"/>
                  </a:lnTo>
                  <a:lnTo>
                    <a:pt x="2708" y="7944"/>
                  </a:lnTo>
                  <a:lnTo>
                    <a:pt x="2483" y="7989"/>
                  </a:lnTo>
                  <a:lnTo>
                    <a:pt x="0" y="7989"/>
                  </a:lnTo>
                  <a:lnTo>
                    <a:pt x="0" y="8711"/>
                  </a:lnTo>
                  <a:lnTo>
                    <a:pt x="3837" y="8711"/>
                  </a:lnTo>
                  <a:lnTo>
                    <a:pt x="3837" y="407"/>
                  </a:lnTo>
                  <a:lnTo>
                    <a:pt x="3837" y="407"/>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3940474" y="1885852"/>
              <a:ext cx="384998" cy="22745"/>
            </a:xfrm>
            <a:custGeom>
              <a:avLst/>
              <a:gdLst/>
              <a:ahLst/>
              <a:cxnLst/>
              <a:rect l="l" t="t" r="r" b="b"/>
              <a:pathLst>
                <a:path w="15302" h="904" extrusionOk="0">
                  <a:moveTo>
                    <a:pt x="452" y="903"/>
                  </a:moveTo>
                  <a:lnTo>
                    <a:pt x="14850" y="903"/>
                  </a:lnTo>
                  <a:lnTo>
                    <a:pt x="14850" y="903"/>
                  </a:lnTo>
                  <a:lnTo>
                    <a:pt x="15031" y="858"/>
                  </a:lnTo>
                  <a:lnTo>
                    <a:pt x="15166" y="768"/>
                  </a:lnTo>
                  <a:lnTo>
                    <a:pt x="15256" y="677"/>
                  </a:lnTo>
                  <a:lnTo>
                    <a:pt x="15301" y="497"/>
                  </a:lnTo>
                  <a:lnTo>
                    <a:pt x="15301" y="497"/>
                  </a:lnTo>
                  <a:lnTo>
                    <a:pt x="15301" y="316"/>
                  </a:lnTo>
                  <a:lnTo>
                    <a:pt x="15211" y="136"/>
                  </a:lnTo>
                  <a:lnTo>
                    <a:pt x="15031" y="46"/>
                  </a:lnTo>
                  <a:lnTo>
                    <a:pt x="14850" y="0"/>
                  </a:lnTo>
                  <a:lnTo>
                    <a:pt x="452" y="0"/>
                  </a:lnTo>
                  <a:lnTo>
                    <a:pt x="452" y="0"/>
                  </a:lnTo>
                  <a:lnTo>
                    <a:pt x="272" y="46"/>
                  </a:lnTo>
                  <a:lnTo>
                    <a:pt x="136" y="136"/>
                  </a:lnTo>
                  <a:lnTo>
                    <a:pt x="46" y="271"/>
                  </a:lnTo>
                  <a:lnTo>
                    <a:pt x="1" y="407"/>
                  </a:lnTo>
                  <a:lnTo>
                    <a:pt x="1" y="407"/>
                  </a:lnTo>
                  <a:lnTo>
                    <a:pt x="46" y="587"/>
                  </a:lnTo>
                  <a:lnTo>
                    <a:pt x="136" y="768"/>
                  </a:lnTo>
                  <a:lnTo>
                    <a:pt x="272" y="858"/>
                  </a:lnTo>
                  <a:lnTo>
                    <a:pt x="452" y="903"/>
                  </a:lnTo>
                  <a:lnTo>
                    <a:pt x="452" y="9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102878" y="1808637"/>
              <a:ext cx="60208" cy="49993"/>
            </a:xfrm>
            <a:custGeom>
              <a:avLst/>
              <a:gdLst/>
              <a:ahLst/>
              <a:cxnLst/>
              <a:rect l="l" t="t" r="r" b="b"/>
              <a:pathLst>
                <a:path w="2393" h="1987" extrusionOk="0">
                  <a:moveTo>
                    <a:pt x="1219" y="1986"/>
                  </a:moveTo>
                  <a:lnTo>
                    <a:pt x="1219" y="1986"/>
                  </a:lnTo>
                  <a:lnTo>
                    <a:pt x="1444" y="1941"/>
                  </a:lnTo>
                  <a:lnTo>
                    <a:pt x="1670" y="1896"/>
                  </a:lnTo>
                  <a:lnTo>
                    <a:pt x="1896" y="1806"/>
                  </a:lnTo>
                  <a:lnTo>
                    <a:pt x="2031" y="1670"/>
                  </a:lnTo>
                  <a:lnTo>
                    <a:pt x="2212" y="1535"/>
                  </a:lnTo>
                  <a:lnTo>
                    <a:pt x="2302" y="1354"/>
                  </a:lnTo>
                  <a:lnTo>
                    <a:pt x="2392" y="1174"/>
                  </a:lnTo>
                  <a:lnTo>
                    <a:pt x="2392" y="993"/>
                  </a:lnTo>
                  <a:lnTo>
                    <a:pt x="2392" y="993"/>
                  </a:lnTo>
                  <a:lnTo>
                    <a:pt x="2392" y="813"/>
                  </a:lnTo>
                  <a:lnTo>
                    <a:pt x="2302" y="632"/>
                  </a:lnTo>
                  <a:lnTo>
                    <a:pt x="2212" y="452"/>
                  </a:lnTo>
                  <a:lnTo>
                    <a:pt x="2031" y="316"/>
                  </a:lnTo>
                  <a:lnTo>
                    <a:pt x="1896" y="181"/>
                  </a:lnTo>
                  <a:lnTo>
                    <a:pt x="1670" y="91"/>
                  </a:lnTo>
                  <a:lnTo>
                    <a:pt x="1444" y="45"/>
                  </a:lnTo>
                  <a:lnTo>
                    <a:pt x="1219" y="0"/>
                  </a:lnTo>
                  <a:lnTo>
                    <a:pt x="1219" y="0"/>
                  </a:lnTo>
                  <a:lnTo>
                    <a:pt x="948" y="45"/>
                  </a:lnTo>
                  <a:lnTo>
                    <a:pt x="722" y="91"/>
                  </a:lnTo>
                  <a:lnTo>
                    <a:pt x="542" y="181"/>
                  </a:lnTo>
                  <a:lnTo>
                    <a:pt x="361" y="316"/>
                  </a:lnTo>
                  <a:lnTo>
                    <a:pt x="226" y="452"/>
                  </a:lnTo>
                  <a:lnTo>
                    <a:pt x="90" y="632"/>
                  </a:lnTo>
                  <a:lnTo>
                    <a:pt x="0" y="813"/>
                  </a:lnTo>
                  <a:lnTo>
                    <a:pt x="0" y="993"/>
                  </a:lnTo>
                  <a:lnTo>
                    <a:pt x="0" y="993"/>
                  </a:lnTo>
                  <a:lnTo>
                    <a:pt x="0" y="1174"/>
                  </a:lnTo>
                  <a:lnTo>
                    <a:pt x="90" y="1354"/>
                  </a:lnTo>
                  <a:lnTo>
                    <a:pt x="226" y="1535"/>
                  </a:lnTo>
                  <a:lnTo>
                    <a:pt x="361" y="1670"/>
                  </a:lnTo>
                  <a:lnTo>
                    <a:pt x="542" y="1806"/>
                  </a:lnTo>
                  <a:lnTo>
                    <a:pt x="722" y="1896"/>
                  </a:lnTo>
                  <a:lnTo>
                    <a:pt x="948" y="1941"/>
                  </a:lnTo>
                  <a:lnTo>
                    <a:pt x="1219" y="1986"/>
                  </a:lnTo>
                  <a:lnTo>
                    <a:pt x="1219" y="19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3959771" y="1808637"/>
              <a:ext cx="60233" cy="49993"/>
            </a:xfrm>
            <a:custGeom>
              <a:avLst/>
              <a:gdLst/>
              <a:ahLst/>
              <a:cxnLst/>
              <a:rect l="l" t="t" r="r" b="b"/>
              <a:pathLst>
                <a:path w="2394" h="1987" extrusionOk="0">
                  <a:moveTo>
                    <a:pt x="1175" y="1986"/>
                  </a:moveTo>
                  <a:lnTo>
                    <a:pt x="1175" y="1986"/>
                  </a:lnTo>
                  <a:lnTo>
                    <a:pt x="1445" y="1941"/>
                  </a:lnTo>
                  <a:lnTo>
                    <a:pt x="1671" y="1896"/>
                  </a:lnTo>
                  <a:lnTo>
                    <a:pt x="1852" y="1806"/>
                  </a:lnTo>
                  <a:lnTo>
                    <a:pt x="2032" y="1670"/>
                  </a:lnTo>
                  <a:lnTo>
                    <a:pt x="2167" y="1535"/>
                  </a:lnTo>
                  <a:lnTo>
                    <a:pt x="2303" y="1354"/>
                  </a:lnTo>
                  <a:lnTo>
                    <a:pt x="2348" y="1174"/>
                  </a:lnTo>
                  <a:lnTo>
                    <a:pt x="2393" y="993"/>
                  </a:lnTo>
                  <a:lnTo>
                    <a:pt x="2393" y="993"/>
                  </a:lnTo>
                  <a:lnTo>
                    <a:pt x="2348" y="813"/>
                  </a:lnTo>
                  <a:lnTo>
                    <a:pt x="2303" y="632"/>
                  </a:lnTo>
                  <a:lnTo>
                    <a:pt x="2167" y="452"/>
                  </a:lnTo>
                  <a:lnTo>
                    <a:pt x="2032" y="316"/>
                  </a:lnTo>
                  <a:lnTo>
                    <a:pt x="1852" y="181"/>
                  </a:lnTo>
                  <a:lnTo>
                    <a:pt x="1671" y="91"/>
                  </a:lnTo>
                  <a:lnTo>
                    <a:pt x="1445" y="45"/>
                  </a:lnTo>
                  <a:lnTo>
                    <a:pt x="1175" y="0"/>
                  </a:lnTo>
                  <a:lnTo>
                    <a:pt x="1175" y="0"/>
                  </a:lnTo>
                  <a:lnTo>
                    <a:pt x="949" y="45"/>
                  </a:lnTo>
                  <a:lnTo>
                    <a:pt x="723" y="91"/>
                  </a:lnTo>
                  <a:lnTo>
                    <a:pt x="497" y="181"/>
                  </a:lnTo>
                  <a:lnTo>
                    <a:pt x="317" y="316"/>
                  </a:lnTo>
                  <a:lnTo>
                    <a:pt x="182" y="452"/>
                  </a:lnTo>
                  <a:lnTo>
                    <a:pt x="91" y="632"/>
                  </a:lnTo>
                  <a:lnTo>
                    <a:pt x="1" y="813"/>
                  </a:lnTo>
                  <a:lnTo>
                    <a:pt x="1" y="993"/>
                  </a:lnTo>
                  <a:lnTo>
                    <a:pt x="1" y="993"/>
                  </a:lnTo>
                  <a:lnTo>
                    <a:pt x="1" y="1174"/>
                  </a:lnTo>
                  <a:lnTo>
                    <a:pt x="91" y="1354"/>
                  </a:lnTo>
                  <a:lnTo>
                    <a:pt x="182" y="1535"/>
                  </a:lnTo>
                  <a:lnTo>
                    <a:pt x="317" y="1670"/>
                  </a:lnTo>
                  <a:lnTo>
                    <a:pt x="497" y="1806"/>
                  </a:lnTo>
                  <a:lnTo>
                    <a:pt x="723" y="1896"/>
                  </a:lnTo>
                  <a:lnTo>
                    <a:pt x="949" y="1941"/>
                  </a:lnTo>
                  <a:lnTo>
                    <a:pt x="1175" y="1986"/>
                  </a:lnTo>
                  <a:lnTo>
                    <a:pt x="1175" y="19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4243671" y="1808637"/>
              <a:ext cx="61365" cy="49993"/>
            </a:xfrm>
            <a:custGeom>
              <a:avLst/>
              <a:gdLst/>
              <a:ahLst/>
              <a:cxnLst/>
              <a:rect l="l" t="t" r="r" b="b"/>
              <a:pathLst>
                <a:path w="2439" h="1987" extrusionOk="0">
                  <a:moveTo>
                    <a:pt x="1219" y="1986"/>
                  </a:moveTo>
                  <a:lnTo>
                    <a:pt x="1219" y="1986"/>
                  </a:lnTo>
                  <a:lnTo>
                    <a:pt x="1445" y="1941"/>
                  </a:lnTo>
                  <a:lnTo>
                    <a:pt x="1671" y="1896"/>
                  </a:lnTo>
                  <a:lnTo>
                    <a:pt x="1896" y="1806"/>
                  </a:lnTo>
                  <a:lnTo>
                    <a:pt x="2077" y="1670"/>
                  </a:lnTo>
                  <a:lnTo>
                    <a:pt x="2212" y="1535"/>
                  </a:lnTo>
                  <a:lnTo>
                    <a:pt x="2348" y="1354"/>
                  </a:lnTo>
                  <a:lnTo>
                    <a:pt x="2393" y="1174"/>
                  </a:lnTo>
                  <a:lnTo>
                    <a:pt x="2438" y="993"/>
                  </a:lnTo>
                  <a:lnTo>
                    <a:pt x="2438" y="993"/>
                  </a:lnTo>
                  <a:lnTo>
                    <a:pt x="2393" y="813"/>
                  </a:lnTo>
                  <a:lnTo>
                    <a:pt x="2348" y="632"/>
                  </a:lnTo>
                  <a:lnTo>
                    <a:pt x="2212" y="452"/>
                  </a:lnTo>
                  <a:lnTo>
                    <a:pt x="2077" y="316"/>
                  </a:lnTo>
                  <a:lnTo>
                    <a:pt x="1896" y="181"/>
                  </a:lnTo>
                  <a:lnTo>
                    <a:pt x="1671" y="91"/>
                  </a:lnTo>
                  <a:lnTo>
                    <a:pt x="1445" y="45"/>
                  </a:lnTo>
                  <a:lnTo>
                    <a:pt x="1219" y="0"/>
                  </a:lnTo>
                  <a:lnTo>
                    <a:pt x="1219" y="0"/>
                  </a:lnTo>
                  <a:lnTo>
                    <a:pt x="994" y="45"/>
                  </a:lnTo>
                  <a:lnTo>
                    <a:pt x="768" y="91"/>
                  </a:lnTo>
                  <a:lnTo>
                    <a:pt x="542" y="181"/>
                  </a:lnTo>
                  <a:lnTo>
                    <a:pt x="362" y="316"/>
                  </a:lnTo>
                  <a:lnTo>
                    <a:pt x="226" y="452"/>
                  </a:lnTo>
                  <a:lnTo>
                    <a:pt x="91" y="632"/>
                  </a:lnTo>
                  <a:lnTo>
                    <a:pt x="46" y="813"/>
                  </a:lnTo>
                  <a:lnTo>
                    <a:pt x="1" y="993"/>
                  </a:lnTo>
                  <a:lnTo>
                    <a:pt x="1" y="993"/>
                  </a:lnTo>
                  <a:lnTo>
                    <a:pt x="46" y="1174"/>
                  </a:lnTo>
                  <a:lnTo>
                    <a:pt x="91" y="1354"/>
                  </a:lnTo>
                  <a:lnTo>
                    <a:pt x="226" y="1535"/>
                  </a:lnTo>
                  <a:lnTo>
                    <a:pt x="362" y="1670"/>
                  </a:lnTo>
                  <a:lnTo>
                    <a:pt x="542" y="1806"/>
                  </a:lnTo>
                  <a:lnTo>
                    <a:pt x="768" y="1896"/>
                  </a:lnTo>
                  <a:lnTo>
                    <a:pt x="994" y="1941"/>
                  </a:lnTo>
                  <a:lnTo>
                    <a:pt x="1219" y="1986"/>
                  </a:lnTo>
                  <a:lnTo>
                    <a:pt x="1219" y="19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4244803" y="1810901"/>
              <a:ext cx="60233" cy="47729"/>
            </a:xfrm>
            <a:custGeom>
              <a:avLst/>
              <a:gdLst/>
              <a:ahLst/>
              <a:cxnLst/>
              <a:rect l="l" t="t" r="r" b="b"/>
              <a:pathLst>
                <a:path w="2394" h="1897" extrusionOk="0">
                  <a:moveTo>
                    <a:pt x="1626" y="1"/>
                  </a:moveTo>
                  <a:lnTo>
                    <a:pt x="1626" y="1"/>
                  </a:lnTo>
                  <a:lnTo>
                    <a:pt x="1942" y="136"/>
                  </a:lnTo>
                  <a:lnTo>
                    <a:pt x="2167" y="362"/>
                  </a:lnTo>
                  <a:lnTo>
                    <a:pt x="2303" y="587"/>
                  </a:lnTo>
                  <a:lnTo>
                    <a:pt x="2348" y="768"/>
                  </a:lnTo>
                  <a:lnTo>
                    <a:pt x="2393" y="903"/>
                  </a:lnTo>
                  <a:lnTo>
                    <a:pt x="2393" y="903"/>
                  </a:lnTo>
                  <a:lnTo>
                    <a:pt x="2348" y="1084"/>
                  </a:lnTo>
                  <a:lnTo>
                    <a:pt x="2303" y="1264"/>
                  </a:lnTo>
                  <a:lnTo>
                    <a:pt x="2167" y="1445"/>
                  </a:lnTo>
                  <a:lnTo>
                    <a:pt x="2032" y="1580"/>
                  </a:lnTo>
                  <a:lnTo>
                    <a:pt x="1851" y="1716"/>
                  </a:lnTo>
                  <a:lnTo>
                    <a:pt x="1626" y="1806"/>
                  </a:lnTo>
                  <a:lnTo>
                    <a:pt x="1400" y="1851"/>
                  </a:lnTo>
                  <a:lnTo>
                    <a:pt x="1174" y="1896"/>
                  </a:lnTo>
                  <a:lnTo>
                    <a:pt x="1174" y="1896"/>
                  </a:lnTo>
                  <a:lnTo>
                    <a:pt x="949" y="1851"/>
                  </a:lnTo>
                  <a:lnTo>
                    <a:pt x="768" y="1806"/>
                  </a:lnTo>
                  <a:lnTo>
                    <a:pt x="543" y="1716"/>
                  </a:lnTo>
                  <a:lnTo>
                    <a:pt x="407" y="1625"/>
                  </a:lnTo>
                  <a:lnTo>
                    <a:pt x="227" y="1535"/>
                  </a:lnTo>
                  <a:lnTo>
                    <a:pt x="136" y="1400"/>
                  </a:lnTo>
                  <a:lnTo>
                    <a:pt x="46" y="1219"/>
                  </a:lnTo>
                  <a:lnTo>
                    <a:pt x="1" y="1039"/>
                  </a:lnTo>
                  <a:lnTo>
                    <a:pt x="1" y="1039"/>
                  </a:lnTo>
                  <a:lnTo>
                    <a:pt x="181" y="1129"/>
                  </a:lnTo>
                  <a:lnTo>
                    <a:pt x="407" y="1129"/>
                  </a:lnTo>
                  <a:lnTo>
                    <a:pt x="407" y="1129"/>
                  </a:lnTo>
                  <a:lnTo>
                    <a:pt x="678" y="1084"/>
                  </a:lnTo>
                  <a:lnTo>
                    <a:pt x="904" y="1039"/>
                  </a:lnTo>
                  <a:lnTo>
                    <a:pt x="1084" y="948"/>
                  </a:lnTo>
                  <a:lnTo>
                    <a:pt x="1265" y="858"/>
                  </a:lnTo>
                  <a:lnTo>
                    <a:pt x="1400" y="678"/>
                  </a:lnTo>
                  <a:lnTo>
                    <a:pt x="1535" y="542"/>
                  </a:lnTo>
                  <a:lnTo>
                    <a:pt x="1581" y="362"/>
                  </a:lnTo>
                  <a:lnTo>
                    <a:pt x="1626" y="136"/>
                  </a:lnTo>
                  <a:lnTo>
                    <a:pt x="1626" y="136"/>
                  </a:lnTo>
                  <a:lnTo>
                    <a:pt x="1626" y="1"/>
                  </a:lnTo>
                  <a:lnTo>
                    <a:pt x="162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102878" y="1810901"/>
              <a:ext cx="60208" cy="47729"/>
            </a:xfrm>
            <a:custGeom>
              <a:avLst/>
              <a:gdLst/>
              <a:ahLst/>
              <a:cxnLst/>
              <a:rect l="l" t="t" r="r" b="b"/>
              <a:pathLst>
                <a:path w="2393" h="1897" extrusionOk="0">
                  <a:moveTo>
                    <a:pt x="1625" y="1"/>
                  </a:moveTo>
                  <a:lnTo>
                    <a:pt x="1625" y="1"/>
                  </a:lnTo>
                  <a:lnTo>
                    <a:pt x="1941" y="136"/>
                  </a:lnTo>
                  <a:lnTo>
                    <a:pt x="2212" y="362"/>
                  </a:lnTo>
                  <a:lnTo>
                    <a:pt x="2347" y="587"/>
                  </a:lnTo>
                  <a:lnTo>
                    <a:pt x="2392" y="768"/>
                  </a:lnTo>
                  <a:lnTo>
                    <a:pt x="2392" y="903"/>
                  </a:lnTo>
                  <a:lnTo>
                    <a:pt x="2392" y="903"/>
                  </a:lnTo>
                  <a:lnTo>
                    <a:pt x="2392" y="1084"/>
                  </a:lnTo>
                  <a:lnTo>
                    <a:pt x="2302" y="1264"/>
                  </a:lnTo>
                  <a:lnTo>
                    <a:pt x="2212" y="1445"/>
                  </a:lnTo>
                  <a:lnTo>
                    <a:pt x="2031" y="1580"/>
                  </a:lnTo>
                  <a:lnTo>
                    <a:pt x="1896" y="1716"/>
                  </a:lnTo>
                  <a:lnTo>
                    <a:pt x="1670" y="1806"/>
                  </a:lnTo>
                  <a:lnTo>
                    <a:pt x="1444" y="1851"/>
                  </a:lnTo>
                  <a:lnTo>
                    <a:pt x="1219" y="1896"/>
                  </a:lnTo>
                  <a:lnTo>
                    <a:pt x="1219" y="1896"/>
                  </a:lnTo>
                  <a:lnTo>
                    <a:pt x="993" y="1851"/>
                  </a:lnTo>
                  <a:lnTo>
                    <a:pt x="767" y="1806"/>
                  </a:lnTo>
                  <a:lnTo>
                    <a:pt x="587" y="1716"/>
                  </a:lnTo>
                  <a:lnTo>
                    <a:pt x="406" y="1625"/>
                  </a:lnTo>
                  <a:lnTo>
                    <a:pt x="271" y="1535"/>
                  </a:lnTo>
                  <a:lnTo>
                    <a:pt x="135" y="1400"/>
                  </a:lnTo>
                  <a:lnTo>
                    <a:pt x="45" y="1219"/>
                  </a:lnTo>
                  <a:lnTo>
                    <a:pt x="0" y="1039"/>
                  </a:lnTo>
                  <a:lnTo>
                    <a:pt x="0" y="1039"/>
                  </a:lnTo>
                  <a:lnTo>
                    <a:pt x="226" y="1129"/>
                  </a:lnTo>
                  <a:lnTo>
                    <a:pt x="451" y="1129"/>
                  </a:lnTo>
                  <a:lnTo>
                    <a:pt x="451" y="1129"/>
                  </a:lnTo>
                  <a:lnTo>
                    <a:pt x="677" y="1084"/>
                  </a:lnTo>
                  <a:lnTo>
                    <a:pt x="903" y="1039"/>
                  </a:lnTo>
                  <a:lnTo>
                    <a:pt x="1128" y="948"/>
                  </a:lnTo>
                  <a:lnTo>
                    <a:pt x="1309" y="858"/>
                  </a:lnTo>
                  <a:lnTo>
                    <a:pt x="1444" y="678"/>
                  </a:lnTo>
                  <a:lnTo>
                    <a:pt x="1580" y="542"/>
                  </a:lnTo>
                  <a:lnTo>
                    <a:pt x="1625" y="362"/>
                  </a:lnTo>
                  <a:lnTo>
                    <a:pt x="1670" y="136"/>
                  </a:lnTo>
                  <a:lnTo>
                    <a:pt x="1670" y="136"/>
                  </a:lnTo>
                  <a:lnTo>
                    <a:pt x="1625" y="1"/>
                  </a:lnTo>
                  <a:lnTo>
                    <a:pt x="1625"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59771" y="1810901"/>
              <a:ext cx="60233" cy="47729"/>
            </a:xfrm>
            <a:custGeom>
              <a:avLst/>
              <a:gdLst/>
              <a:ahLst/>
              <a:cxnLst/>
              <a:rect l="l" t="t" r="r" b="b"/>
              <a:pathLst>
                <a:path w="2394" h="1897" extrusionOk="0">
                  <a:moveTo>
                    <a:pt x="1626" y="1"/>
                  </a:moveTo>
                  <a:lnTo>
                    <a:pt x="1626" y="1"/>
                  </a:lnTo>
                  <a:lnTo>
                    <a:pt x="1942" y="136"/>
                  </a:lnTo>
                  <a:lnTo>
                    <a:pt x="2167" y="362"/>
                  </a:lnTo>
                  <a:lnTo>
                    <a:pt x="2348" y="587"/>
                  </a:lnTo>
                  <a:lnTo>
                    <a:pt x="2393" y="768"/>
                  </a:lnTo>
                  <a:lnTo>
                    <a:pt x="2393" y="903"/>
                  </a:lnTo>
                  <a:lnTo>
                    <a:pt x="2393" y="903"/>
                  </a:lnTo>
                  <a:lnTo>
                    <a:pt x="2348" y="1084"/>
                  </a:lnTo>
                  <a:lnTo>
                    <a:pt x="2303" y="1264"/>
                  </a:lnTo>
                  <a:lnTo>
                    <a:pt x="2167" y="1445"/>
                  </a:lnTo>
                  <a:lnTo>
                    <a:pt x="2032" y="1580"/>
                  </a:lnTo>
                  <a:lnTo>
                    <a:pt x="1852" y="1716"/>
                  </a:lnTo>
                  <a:lnTo>
                    <a:pt x="1671" y="1806"/>
                  </a:lnTo>
                  <a:lnTo>
                    <a:pt x="1445" y="1851"/>
                  </a:lnTo>
                  <a:lnTo>
                    <a:pt x="1175" y="1896"/>
                  </a:lnTo>
                  <a:lnTo>
                    <a:pt x="1175" y="1896"/>
                  </a:lnTo>
                  <a:lnTo>
                    <a:pt x="949" y="1851"/>
                  </a:lnTo>
                  <a:lnTo>
                    <a:pt x="768" y="1806"/>
                  </a:lnTo>
                  <a:lnTo>
                    <a:pt x="588" y="1716"/>
                  </a:lnTo>
                  <a:lnTo>
                    <a:pt x="407" y="1625"/>
                  </a:lnTo>
                  <a:lnTo>
                    <a:pt x="272" y="1535"/>
                  </a:lnTo>
                  <a:lnTo>
                    <a:pt x="136" y="1400"/>
                  </a:lnTo>
                  <a:lnTo>
                    <a:pt x="46" y="1219"/>
                  </a:lnTo>
                  <a:lnTo>
                    <a:pt x="1" y="1039"/>
                  </a:lnTo>
                  <a:lnTo>
                    <a:pt x="1" y="1039"/>
                  </a:lnTo>
                  <a:lnTo>
                    <a:pt x="227" y="1129"/>
                  </a:lnTo>
                  <a:lnTo>
                    <a:pt x="452" y="1129"/>
                  </a:lnTo>
                  <a:lnTo>
                    <a:pt x="452" y="1129"/>
                  </a:lnTo>
                  <a:lnTo>
                    <a:pt x="678" y="1084"/>
                  </a:lnTo>
                  <a:lnTo>
                    <a:pt x="904" y="1039"/>
                  </a:lnTo>
                  <a:lnTo>
                    <a:pt x="1129" y="948"/>
                  </a:lnTo>
                  <a:lnTo>
                    <a:pt x="1310" y="858"/>
                  </a:lnTo>
                  <a:lnTo>
                    <a:pt x="1445" y="678"/>
                  </a:lnTo>
                  <a:lnTo>
                    <a:pt x="1536" y="542"/>
                  </a:lnTo>
                  <a:lnTo>
                    <a:pt x="1626" y="362"/>
                  </a:lnTo>
                  <a:lnTo>
                    <a:pt x="1626" y="136"/>
                  </a:lnTo>
                  <a:lnTo>
                    <a:pt x="1626" y="136"/>
                  </a:lnTo>
                  <a:lnTo>
                    <a:pt x="1626" y="1"/>
                  </a:lnTo>
                  <a:lnTo>
                    <a:pt x="162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3933655" y="1566754"/>
              <a:ext cx="398635" cy="347510"/>
            </a:xfrm>
            <a:custGeom>
              <a:avLst/>
              <a:gdLst/>
              <a:ahLst/>
              <a:cxnLst/>
              <a:rect l="l" t="t" r="r" b="b"/>
              <a:pathLst>
                <a:path w="15844" h="13812" extrusionOk="0">
                  <a:moveTo>
                    <a:pt x="11330" y="2393"/>
                  </a:moveTo>
                  <a:lnTo>
                    <a:pt x="11330" y="3611"/>
                  </a:lnTo>
                  <a:lnTo>
                    <a:pt x="10472" y="3431"/>
                  </a:lnTo>
                  <a:lnTo>
                    <a:pt x="10066" y="3341"/>
                  </a:lnTo>
                  <a:lnTo>
                    <a:pt x="10066" y="2664"/>
                  </a:lnTo>
                  <a:lnTo>
                    <a:pt x="11330" y="2393"/>
                  </a:lnTo>
                  <a:close/>
                  <a:moveTo>
                    <a:pt x="9795" y="4830"/>
                  </a:moveTo>
                  <a:lnTo>
                    <a:pt x="9705" y="4920"/>
                  </a:lnTo>
                  <a:lnTo>
                    <a:pt x="9660" y="5011"/>
                  </a:lnTo>
                  <a:lnTo>
                    <a:pt x="9660" y="5101"/>
                  </a:lnTo>
                  <a:lnTo>
                    <a:pt x="9660" y="5191"/>
                  </a:lnTo>
                  <a:lnTo>
                    <a:pt x="9705" y="5236"/>
                  </a:lnTo>
                  <a:lnTo>
                    <a:pt x="9795" y="5281"/>
                  </a:lnTo>
                  <a:lnTo>
                    <a:pt x="11555" y="5281"/>
                  </a:lnTo>
                  <a:lnTo>
                    <a:pt x="11691" y="5236"/>
                  </a:lnTo>
                  <a:lnTo>
                    <a:pt x="11736" y="5191"/>
                  </a:lnTo>
                  <a:lnTo>
                    <a:pt x="11781" y="5101"/>
                  </a:lnTo>
                  <a:lnTo>
                    <a:pt x="11781" y="5011"/>
                  </a:lnTo>
                  <a:lnTo>
                    <a:pt x="11736" y="4920"/>
                  </a:lnTo>
                  <a:lnTo>
                    <a:pt x="11646" y="4830"/>
                  </a:lnTo>
                  <a:close/>
                  <a:moveTo>
                    <a:pt x="4424" y="4153"/>
                  </a:moveTo>
                  <a:lnTo>
                    <a:pt x="5643" y="4379"/>
                  </a:lnTo>
                  <a:lnTo>
                    <a:pt x="5643" y="5101"/>
                  </a:lnTo>
                  <a:lnTo>
                    <a:pt x="4424" y="5372"/>
                  </a:lnTo>
                  <a:lnTo>
                    <a:pt x="4424" y="4153"/>
                  </a:lnTo>
                  <a:close/>
                  <a:moveTo>
                    <a:pt x="9795" y="5958"/>
                  </a:moveTo>
                  <a:lnTo>
                    <a:pt x="9705" y="6003"/>
                  </a:lnTo>
                  <a:lnTo>
                    <a:pt x="9660" y="6094"/>
                  </a:lnTo>
                  <a:lnTo>
                    <a:pt x="9660" y="6184"/>
                  </a:lnTo>
                  <a:lnTo>
                    <a:pt x="9660" y="6274"/>
                  </a:lnTo>
                  <a:lnTo>
                    <a:pt x="9705" y="6365"/>
                  </a:lnTo>
                  <a:lnTo>
                    <a:pt x="9795" y="6410"/>
                  </a:lnTo>
                  <a:lnTo>
                    <a:pt x="11555" y="6410"/>
                  </a:lnTo>
                  <a:lnTo>
                    <a:pt x="11691" y="6365"/>
                  </a:lnTo>
                  <a:lnTo>
                    <a:pt x="11736" y="6319"/>
                  </a:lnTo>
                  <a:lnTo>
                    <a:pt x="11781" y="6229"/>
                  </a:lnTo>
                  <a:lnTo>
                    <a:pt x="11781" y="6094"/>
                  </a:lnTo>
                  <a:lnTo>
                    <a:pt x="11736" y="6003"/>
                  </a:lnTo>
                  <a:lnTo>
                    <a:pt x="11646" y="5958"/>
                  </a:lnTo>
                  <a:close/>
                  <a:moveTo>
                    <a:pt x="4153" y="6545"/>
                  </a:moveTo>
                  <a:lnTo>
                    <a:pt x="4063" y="6590"/>
                  </a:lnTo>
                  <a:lnTo>
                    <a:pt x="4018" y="6681"/>
                  </a:lnTo>
                  <a:lnTo>
                    <a:pt x="3973" y="6771"/>
                  </a:lnTo>
                  <a:lnTo>
                    <a:pt x="3973" y="7042"/>
                  </a:lnTo>
                  <a:lnTo>
                    <a:pt x="4018" y="7132"/>
                  </a:lnTo>
                  <a:lnTo>
                    <a:pt x="4063" y="7222"/>
                  </a:lnTo>
                  <a:lnTo>
                    <a:pt x="4153" y="7267"/>
                  </a:lnTo>
                  <a:lnTo>
                    <a:pt x="4289" y="7267"/>
                  </a:lnTo>
                  <a:lnTo>
                    <a:pt x="4334" y="7222"/>
                  </a:lnTo>
                  <a:lnTo>
                    <a:pt x="4424" y="7177"/>
                  </a:lnTo>
                  <a:lnTo>
                    <a:pt x="4469" y="7042"/>
                  </a:lnTo>
                  <a:lnTo>
                    <a:pt x="4469" y="6771"/>
                  </a:lnTo>
                  <a:lnTo>
                    <a:pt x="4424" y="6681"/>
                  </a:lnTo>
                  <a:lnTo>
                    <a:pt x="4379" y="6635"/>
                  </a:lnTo>
                  <a:lnTo>
                    <a:pt x="4334" y="6545"/>
                  </a:lnTo>
                  <a:close/>
                  <a:moveTo>
                    <a:pt x="5011" y="6545"/>
                  </a:moveTo>
                  <a:lnTo>
                    <a:pt x="4921" y="6590"/>
                  </a:lnTo>
                  <a:lnTo>
                    <a:pt x="4830" y="6681"/>
                  </a:lnTo>
                  <a:lnTo>
                    <a:pt x="4830" y="6771"/>
                  </a:lnTo>
                  <a:lnTo>
                    <a:pt x="4830" y="7042"/>
                  </a:lnTo>
                  <a:lnTo>
                    <a:pt x="4830" y="7132"/>
                  </a:lnTo>
                  <a:lnTo>
                    <a:pt x="4921" y="7222"/>
                  </a:lnTo>
                  <a:lnTo>
                    <a:pt x="5011" y="7267"/>
                  </a:lnTo>
                  <a:lnTo>
                    <a:pt x="5101" y="7267"/>
                  </a:lnTo>
                  <a:lnTo>
                    <a:pt x="5191" y="7222"/>
                  </a:lnTo>
                  <a:lnTo>
                    <a:pt x="5237" y="7177"/>
                  </a:lnTo>
                  <a:lnTo>
                    <a:pt x="5282" y="7042"/>
                  </a:lnTo>
                  <a:lnTo>
                    <a:pt x="5282" y="6771"/>
                  </a:lnTo>
                  <a:lnTo>
                    <a:pt x="5282" y="6681"/>
                  </a:lnTo>
                  <a:lnTo>
                    <a:pt x="5237" y="6635"/>
                  </a:lnTo>
                  <a:lnTo>
                    <a:pt x="5191" y="6545"/>
                  </a:lnTo>
                  <a:close/>
                  <a:moveTo>
                    <a:pt x="5823" y="6545"/>
                  </a:moveTo>
                  <a:lnTo>
                    <a:pt x="5733" y="6590"/>
                  </a:lnTo>
                  <a:lnTo>
                    <a:pt x="5688" y="6681"/>
                  </a:lnTo>
                  <a:lnTo>
                    <a:pt x="5643" y="6771"/>
                  </a:lnTo>
                  <a:lnTo>
                    <a:pt x="5643" y="7042"/>
                  </a:lnTo>
                  <a:lnTo>
                    <a:pt x="5688" y="7132"/>
                  </a:lnTo>
                  <a:lnTo>
                    <a:pt x="5733" y="7222"/>
                  </a:lnTo>
                  <a:lnTo>
                    <a:pt x="5823" y="7267"/>
                  </a:lnTo>
                  <a:lnTo>
                    <a:pt x="5959" y="7267"/>
                  </a:lnTo>
                  <a:lnTo>
                    <a:pt x="6004" y="7222"/>
                  </a:lnTo>
                  <a:lnTo>
                    <a:pt x="6094" y="7177"/>
                  </a:lnTo>
                  <a:lnTo>
                    <a:pt x="6139" y="7042"/>
                  </a:lnTo>
                  <a:lnTo>
                    <a:pt x="6139" y="6771"/>
                  </a:lnTo>
                  <a:lnTo>
                    <a:pt x="6094" y="6681"/>
                  </a:lnTo>
                  <a:lnTo>
                    <a:pt x="6049" y="6635"/>
                  </a:lnTo>
                  <a:lnTo>
                    <a:pt x="6004" y="6545"/>
                  </a:lnTo>
                  <a:close/>
                  <a:moveTo>
                    <a:pt x="9885" y="7042"/>
                  </a:moveTo>
                  <a:lnTo>
                    <a:pt x="9795" y="7087"/>
                  </a:lnTo>
                  <a:lnTo>
                    <a:pt x="9705" y="7132"/>
                  </a:lnTo>
                  <a:lnTo>
                    <a:pt x="9660" y="7222"/>
                  </a:lnTo>
                  <a:lnTo>
                    <a:pt x="9660" y="7312"/>
                  </a:lnTo>
                  <a:lnTo>
                    <a:pt x="9660" y="7403"/>
                  </a:lnTo>
                  <a:lnTo>
                    <a:pt x="9705" y="7448"/>
                  </a:lnTo>
                  <a:lnTo>
                    <a:pt x="9795" y="7493"/>
                  </a:lnTo>
                  <a:lnTo>
                    <a:pt x="9885" y="7538"/>
                  </a:lnTo>
                  <a:lnTo>
                    <a:pt x="11555" y="7538"/>
                  </a:lnTo>
                  <a:lnTo>
                    <a:pt x="11691" y="7448"/>
                  </a:lnTo>
                  <a:lnTo>
                    <a:pt x="11736" y="7403"/>
                  </a:lnTo>
                  <a:lnTo>
                    <a:pt x="11781" y="7358"/>
                  </a:lnTo>
                  <a:lnTo>
                    <a:pt x="11781" y="7222"/>
                  </a:lnTo>
                  <a:lnTo>
                    <a:pt x="11736" y="7132"/>
                  </a:lnTo>
                  <a:lnTo>
                    <a:pt x="11646" y="7087"/>
                  </a:lnTo>
                  <a:lnTo>
                    <a:pt x="11555" y="7042"/>
                  </a:lnTo>
                  <a:close/>
                  <a:moveTo>
                    <a:pt x="4153" y="7719"/>
                  </a:moveTo>
                  <a:lnTo>
                    <a:pt x="4063" y="7764"/>
                  </a:lnTo>
                  <a:lnTo>
                    <a:pt x="4018" y="7854"/>
                  </a:lnTo>
                  <a:lnTo>
                    <a:pt x="3973" y="7944"/>
                  </a:lnTo>
                  <a:lnTo>
                    <a:pt x="3973" y="8215"/>
                  </a:lnTo>
                  <a:lnTo>
                    <a:pt x="4018" y="8305"/>
                  </a:lnTo>
                  <a:lnTo>
                    <a:pt x="4063" y="8396"/>
                  </a:lnTo>
                  <a:lnTo>
                    <a:pt x="4153" y="8441"/>
                  </a:lnTo>
                  <a:lnTo>
                    <a:pt x="4289" y="8441"/>
                  </a:lnTo>
                  <a:lnTo>
                    <a:pt x="4334" y="8396"/>
                  </a:lnTo>
                  <a:lnTo>
                    <a:pt x="4424" y="8351"/>
                  </a:lnTo>
                  <a:lnTo>
                    <a:pt x="4469" y="8215"/>
                  </a:lnTo>
                  <a:lnTo>
                    <a:pt x="4469" y="7944"/>
                  </a:lnTo>
                  <a:lnTo>
                    <a:pt x="4424" y="7854"/>
                  </a:lnTo>
                  <a:lnTo>
                    <a:pt x="4379" y="7809"/>
                  </a:lnTo>
                  <a:lnTo>
                    <a:pt x="4334" y="7719"/>
                  </a:lnTo>
                  <a:close/>
                  <a:moveTo>
                    <a:pt x="5011" y="7719"/>
                  </a:moveTo>
                  <a:lnTo>
                    <a:pt x="4921" y="7764"/>
                  </a:lnTo>
                  <a:lnTo>
                    <a:pt x="4830" y="7854"/>
                  </a:lnTo>
                  <a:lnTo>
                    <a:pt x="4830" y="7944"/>
                  </a:lnTo>
                  <a:lnTo>
                    <a:pt x="4830" y="8215"/>
                  </a:lnTo>
                  <a:lnTo>
                    <a:pt x="4830" y="8305"/>
                  </a:lnTo>
                  <a:lnTo>
                    <a:pt x="4921" y="8396"/>
                  </a:lnTo>
                  <a:lnTo>
                    <a:pt x="5011" y="8441"/>
                  </a:lnTo>
                  <a:lnTo>
                    <a:pt x="5101" y="8441"/>
                  </a:lnTo>
                  <a:lnTo>
                    <a:pt x="5191" y="8396"/>
                  </a:lnTo>
                  <a:lnTo>
                    <a:pt x="5237" y="8351"/>
                  </a:lnTo>
                  <a:lnTo>
                    <a:pt x="5282" y="8215"/>
                  </a:lnTo>
                  <a:lnTo>
                    <a:pt x="5282" y="7944"/>
                  </a:lnTo>
                  <a:lnTo>
                    <a:pt x="5282" y="7854"/>
                  </a:lnTo>
                  <a:lnTo>
                    <a:pt x="5237" y="7809"/>
                  </a:lnTo>
                  <a:lnTo>
                    <a:pt x="5191" y="7719"/>
                  </a:lnTo>
                  <a:close/>
                  <a:moveTo>
                    <a:pt x="5823" y="7719"/>
                  </a:moveTo>
                  <a:lnTo>
                    <a:pt x="5733" y="7764"/>
                  </a:lnTo>
                  <a:lnTo>
                    <a:pt x="5688" y="7854"/>
                  </a:lnTo>
                  <a:lnTo>
                    <a:pt x="5643" y="7944"/>
                  </a:lnTo>
                  <a:lnTo>
                    <a:pt x="5643" y="8215"/>
                  </a:lnTo>
                  <a:lnTo>
                    <a:pt x="5688" y="8305"/>
                  </a:lnTo>
                  <a:lnTo>
                    <a:pt x="5733" y="8396"/>
                  </a:lnTo>
                  <a:lnTo>
                    <a:pt x="5823" y="8441"/>
                  </a:lnTo>
                  <a:lnTo>
                    <a:pt x="5959" y="8441"/>
                  </a:lnTo>
                  <a:lnTo>
                    <a:pt x="6004" y="8396"/>
                  </a:lnTo>
                  <a:lnTo>
                    <a:pt x="6094" y="8351"/>
                  </a:lnTo>
                  <a:lnTo>
                    <a:pt x="6139" y="8215"/>
                  </a:lnTo>
                  <a:lnTo>
                    <a:pt x="6139" y="7944"/>
                  </a:lnTo>
                  <a:lnTo>
                    <a:pt x="6094" y="7854"/>
                  </a:lnTo>
                  <a:lnTo>
                    <a:pt x="6049" y="7809"/>
                  </a:lnTo>
                  <a:lnTo>
                    <a:pt x="6004" y="7719"/>
                  </a:lnTo>
                  <a:close/>
                  <a:moveTo>
                    <a:pt x="9885" y="8125"/>
                  </a:moveTo>
                  <a:lnTo>
                    <a:pt x="9795" y="8170"/>
                  </a:lnTo>
                  <a:lnTo>
                    <a:pt x="9705" y="8215"/>
                  </a:lnTo>
                  <a:lnTo>
                    <a:pt x="9660" y="8305"/>
                  </a:lnTo>
                  <a:lnTo>
                    <a:pt x="9660" y="8396"/>
                  </a:lnTo>
                  <a:lnTo>
                    <a:pt x="9660" y="8486"/>
                  </a:lnTo>
                  <a:lnTo>
                    <a:pt x="9705" y="8531"/>
                  </a:lnTo>
                  <a:lnTo>
                    <a:pt x="9795" y="8576"/>
                  </a:lnTo>
                  <a:lnTo>
                    <a:pt x="9885" y="8621"/>
                  </a:lnTo>
                  <a:lnTo>
                    <a:pt x="11555" y="8621"/>
                  </a:lnTo>
                  <a:lnTo>
                    <a:pt x="11691" y="8531"/>
                  </a:lnTo>
                  <a:lnTo>
                    <a:pt x="11736" y="8486"/>
                  </a:lnTo>
                  <a:lnTo>
                    <a:pt x="11781" y="8441"/>
                  </a:lnTo>
                  <a:lnTo>
                    <a:pt x="11781" y="8305"/>
                  </a:lnTo>
                  <a:lnTo>
                    <a:pt x="11736" y="8215"/>
                  </a:lnTo>
                  <a:lnTo>
                    <a:pt x="11646" y="8170"/>
                  </a:lnTo>
                  <a:lnTo>
                    <a:pt x="11555" y="8125"/>
                  </a:lnTo>
                  <a:close/>
                  <a:moveTo>
                    <a:pt x="4153" y="8892"/>
                  </a:moveTo>
                  <a:lnTo>
                    <a:pt x="4063" y="8937"/>
                  </a:lnTo>
                  <a:lnTo>
                    <a:pt x="4018" y="9028"/>
                  </a:lnTo>
                  <a:lnTo>
                    <a:pt x="3973" y="9118"/>
                  </a:lnTo>
                  <a:lnTo>
                    <a:pt x="3973" y="9389"/>
                  </a:lnTo>
                  <a:lnTo>
                    <a:pt x="4018" y="9479"/>
                  </a:lnTo>
                  <a:lnTo>
                    <a:pt x="4063" y="9569"/>
                  </a:lnTo>
                  <a:lnTo>
                    <a:pt x="4153" y="9614"/>
                  </a:lnTo>
                  <a:lnTo>
                    <a:pt x="4289" y="9614"/>
                  </a:lnTo>
                  <a:lnTo>
                    <a:pt x="4334" y="9569"/>
                  </a:lnTo>
                  <a:lnTo>
                    <a:pt x="4424" y="9524"/>
                  </a:lnTo>
                  <a:lnTo>
                    <a:pt x="4469" y="9389"/>
                  </a:lnTo>
                  <a:lnTo>
                    <a:pt x="4469" y="9118"/>
                  </a:lnTo>
                  <a:lnTo>
                    <a:pt x="4424" y="9028"/>
                  </a:lnTo>
                  <a:lnTo>
                    <a:pt x="4379" y="8937"/>
                  </a:lnTo>
                  <a:lnTo>
                    <a:pt x="4334" y="8892"/>
                  </a:lnTo>
                  <a:close/>
                  <a:moveTo>
                    <a:pt x="5011" y="8892"/>
                  </a:moveTo>
                  <a:lnTo>
                    <a:pt x="4921" y="8937"/>
                  </a:lnTo>
                  <a:lnTo>
                    <a:pt x="4830" y="9028"/>
                  </a:lnTo>
                  <a:lnTo>
                    <a:pt x="4830" y="9118"/>
                  </a:lnTo>
                  <a:lnTo>
                    <a:pt x="4830" y="9389"/>
                  </a:lnTo>
                  <a:lnTo>
                    <a:pt x="4830" y="9479"/>
                  </a:lnTo>
                  <a:lnTo>
                    <a:pt x="4921" y="9569"/>
                  </a:lnTo>
                  <a:lnTo>
                    <a:pt x="5011" y="9614"/>
                  </a:lnTo>
                  <a:lnTo>
                    <a:pt x="5101" y="9614"/>
                  </a:lnTo>
                  <a:lnTo>
                    <a:pt x="5191" y="9569"/>
                  </a:lnTo>
                  <a:lnTo>
                    <a:pt x="5237" y="9524"/>
                  </a:lnTo>
                  <a:lnTo>
                    <a:pt x="5282" y="9389"/>
                  </a:lnTo>
                  <a:lnTo>
                    <a:pt x="5282" y="9118"/>
                  </a:lnTo>
                  <a:lnTo>
                    <a:pt x="5282" y="9028"/>
                  </a:lnTo>
                  <a:lnTo>
                    <a:pt x="5237" y="8937"/>
                  </a:lnTo>
                  <a:lnTo>
                    <a:pt x="5191" y="8892"/>
                  </a:lnTo>
                  <a:close/>
                  <a:moveTo>
                    <a:pt x="5823" y="8892"/>
                  </a:moveTo>
                  <a:lnTo>
                    <a:pt x="5733" y="8937"/>
                  </a:lnTo>
                  <a:lnTo>
                    <a:pt x="5688" y="9028"/>
                  </a:lnTo>
                  <a:lnTo>
                    <a:pt x="5643" y="9118"/>
                  </a:lnTo>
                  <a:lnTo>
                    <a:pt x="5643" y="9389"/>
                  </a:lnTo>
                  <a:lnTo>
                    <a:pt x="5688" y="9479"/>
                  </a:lnTo>
                  <a:lnTo>
                    <a:pt x="5733" y="9569"/>
                  </a:lnTo>
                  <a:lnTo>
                    <a:pt x="5823" y="9614"/>
                  </a:lnTo>
                  <a:lnTo>
                    <a:pt x="5959" y="9614"/>
                  </a:lnTo>
                  <a:lnTo>
                    <a:pt x="6004" y="9569"/>
                  </a:lnTo>
                  <a:lnTo>
                    <a:pt x="6094" y="9524"/>
                  </a:lnTo>
                  <a:lnTo>
                    <a:pt x="6139" y="9389"/>
                  </a:lnTo>
                  <a:lnTo>
                    <a:pt x="6139" y="9118"/>
                  </a:lnTo>
                  <a:lnTo>
                    <a:pt x="6094" y="9028"/>
                  </a:lnTo>
                  <a:lnTo>
                    <a:pt x="6049" y="8937"/>
                  </a:lnTo>
                  <a:lnTo>
                    <a:pt x="6004" y="8892"/>
                  </a:lnTo>
                  <a:close/>
                  <a:moveTo>
                    <a:pt x="9795" y="9253"/>
                  </a:moveTo>
                  <a:lnTo>
                    <a:pt x="9705" y="9343"/>
                  </a:lnTo>
                  <a:lnTo>
                    <a:pt x="9660" y="9434"/>
                  </a:lnTo>
                  <a:lnTo>
                    <a:pt x="9660" y="9524"/>
                  </a:lnTo>
                  <a:lnTo>
                    <a:pt x="9660" y="9614"/>
                  </a:lnTo>
                  <a:lnTo>
                    <a:pt x="9705" y="9659"/>
                  </a:lnTo>
                  <a:lnTo>
                    <a:pt x="9795" y="9705"/>
                  </a:lnTo>
                  <a:lnTo>
                    <a:pt x="11555" y="9705"/>
                  </a:lnTo>
                  <a:lnTo>
                    <a:pt x="11691" y="9659"/>
                  </a:lnTo>
                  <a:lnTo>
                    <a:pt x="11736" y="9614"/>
                  </a:lnTo>
                  <a:lnTo>
                    <a:pt x="11781" y="9524"/>
                  </a:lnTo>
                  <a:lnTo>
                    <a:pt x="11781" y="9434"/>
                  </a:lnTo>
                  <a:lnTo>
                    <a:pt x="11736" y="9343"/>
                  </a:lnTo>
                  <a:lnTo>
                    <a:pt x="11646" y="9253"/>
                  </a:lnTo>
                  <a:close/>
                  <a:moveTo>
                    <a:pt x="4153" y="10066"/>
                  </a:moveTo>
                  <a:lnTo>
                    <a:pt x="4063" y="10111"/>
                  </a:lnTo>
                  <a:lnTo>
                    <a:pt x="4018" y="10201"/>
                  </a:lnTo>
                  <a:lnTo>
                    <a:pt x="3973" y="10291"/>
                  </a:lnTo>
                  <a:lnTo>
                    <a:pt x="3973" y="10562"/>
                  </a:lnTo>
                  <a:lnTo>
                    <a:pt x="4018" y="10652"/>
                  </a:lnTo>
                  <a:lnTo>
                    <a:pt x="4063" y="10743"/>
                  </a:lnTo>
                  <a:lnTo>
                    <a:pt x="4153" y="10788"/>
                  </a:lnTo>
                  <a:lnTo>
                    <a:pt x="4289" y="10788"/>
                  </a:lnTo>
                  <a:lnTo>
                    <a:pt x="4334" y="10743"/>
                  </a:lnTo>
                  <a:lnTo>
                    <a:pt x="4424" y="10698"/>
                  </a:lnTo>
                  <a:lnTo>
                    <a:pt x="4469" y="10562"/>
                  </a:lnTo>
                  <a:lnTo>
                    <a:pt x="4469" y="10291"/>
                  </a:lnTo>
                  <a:lnTo>
                    <a:pt x="4424" y="10201"/>
                  </a:lnTo>
                  <a:lnTo>
                    <a:pt x="4379" y="10111"/>
                  </a:lnTo>
                  <a:lnTo>
                    <a:pt x="4334" y="10066"/>
                  </a:lnTo>
                  <a:close/>
                  <a:moveTo>
                    <a:pt x="4966" y="10066"/>
                  </a:moveTo>
                  <a:lnTo>
                    <a:pt x="4875" y="10111"/>
                  </a:lnTo>
                  <a:lnTo>
                    <a:pt x="4830" y="10201"/>
                  </a:lnTo>
                  <a:lnTo>
                    <a:pt x="4830" y="10291"/>
                  </a:lnTo>
                  <a:lnTo>
                    <a:pt x="4830" y="10562"/>
                  </a:lnTo>
                  <a:lnTo>
                    <a:pt x="4830" y="10652"/>
                  </a:lnTo>
                  <a:lnTo>
                    <a:pt x="4921" y="10743"/>
                  </a:lnTo>
                  <a:lnTo>
                    <a:pt x="5011" y="10788"/>
                  </a:lnTo>
                  <a:lnTo>
                    <a:pt x="5101" y="10788"/>
                  </a:lnTo>
                  <a:lnTo>
                    <a:pt x="5191" y="10743"/>
                  </a:lnTo>
                  <a:lnTo>
                    <a:pt x="5237" y="10698"/>
                  </a:lnTo>
                  <a:lnTo>
                    <a:pt x="5282" y="10562"/>
                  </a:lnTo>
                  <a:lnTo>
                    <a:pt x="5282" y="10291"/>
                  </a:lnTo>
                  <a:lnTo>
                    <a:pt x="5282" y="10201"/>
                  </a:lnTo>
                  <a:lnTo>
                    <a:pt x="5237" y="10111"/>
                  </a:lnTo>
                  <a:lnTo>
                    <a:pt x="5146" y="10066"/>
                  </a:lnTo>
                  <a:close/>
                  <a:moveTo>
                    <a:pt x="5823" y="10066"/>
                  </a:moveTo>
                  <a:lnTo>
                    <a:pt x="5733" y="10111"/>
                  </a:lnTo>
                  <a:lnTo>
                    <a:pt x="5688" y="10201"/>
                  </a:lnTo>
                  <a:lnTo>
                    <a:pt x="5643" y="10291"/>
                  </a:lnTo>
                  <a:lnTo>
                    <a:pt x="5643" y="10562"/>
                  </a:lnTo>
                  <a:lnTo>
                    <a:pt x="5688" y="10652"/>
                  </a:lnTo>
                  <a:lnTo>
                    <a:pt x="5733" y="10743"/>
                  </a:lnTo>
                  <a:lnTo>
                    <a:pt x="5823" y="10788"/>
                  </a:lnTo>
                  <a:lnTo>
                    <a:pt x="5959" y="10788"/>
                  </a:lnTo>
                  <a:lnTo>
                    <a:pt x="6004" y="10743"/>
                  </a:lnTo>
                  <a:lnTo>
                    <a:pt x="6094" y="10698"/>
                  </a:lnTo>
                  <a:lnTo>
                    <a:pt x="6139" y="10517"/>
                  </a:lnTo>
                  <a:lnTo>
                    <a:pt x="6139" y="10291"/>
                  </a:lnTo>
                  <a:lnTo>
                    <a:pt x="6094" y="10201"/>
                  </a:lnTo>
                  <a:lnTo>
                    <a:pt x="6049" y="10111"/>
                  </a:lnTo>
                  <a:lnTo>
                    <a:pt x="6004" y="10066"/>
                  </a:lnTo>
                  <a:close/>
                  <a:moveTo>
                    <a:pt x="9795" y="10382"/>
                  </a:moveTo>
                  <a:lnTo>
                    <a:pt x="9705" y="10427"/>
                  </a:lnTo>
                  <a:lnTo>
                    <a:pt x="9660" y="10517"/>
                  </a:lnTo>
                  <a:lnTo>
                    <a:pt x="9660" y="10607"/>
                  </a:lnTo>
                  <a:lnTo>
                    <a:pt x="9660" y="10698"/>
                  </a:lnTo>
                  <a:lnTo>
                    <a:pt x="9705" y="10788"/>
                  </a:lnTo>
                  <a:lnTo>
                    <a:pt x="9795" y="10833"/>
                  </a:lnTo>
                  <a:lnTo>
                    <a:pt x="11555" y="10833"/>
                  </a:lnTo>
                  <a:lnTo>
                    <a:pt x="11691" y="10788"/>
                  </a:lnTo>
                  <a:lnTo>
                    <a:pt x="11736" y="10698"/>
                  </a:lnTo>
                  <a:lnTo>
                    <a:pt x="11781" y="10652"/>
                  </a:lnTo>
                  <a:lnTo>
                    <a:pt x="11781" y="10517"/>
                  </a:lnTo>
                  <a:lnTo>
                    <a:pt x="11736" y="10427"/>
                  </a:lnTo>
                  <a:lnTo>
                    <a:pt x="11646" y="10382"/>
                  </a:lnTo>
                  <a:close/>
                  <a:moveTo>
                    <a:pt x="2213" y="9840"/>
                  </a:moveTo>
                  <a:lnTo>
                    <a:pt x="2574" y="9885"/>
                  </a:lnTo>
                  <a:lnTo>
                    <a:pt x="2890" y="10066"/>
                  </a:lnTo>
                  <a:lnTo>
                    <a:pt x="2980" y="10156"/>
                  </a:lnTo>
                  <a:lnTo>
                    <a:pt x="3115" y="10291"/>
                  </a:lnTo>
                  <a:lnTo>
                    <a:pt x="3160" y="10427"/>
                  </a:lnTo>
                  <a:lnTo>
                    <a:pt x="3205" y="10607"/>
                  </a:lnTo>
                  <a:lnTo>
                    <a:pt x="3160" y="10788"/>
                  </a:lnTo>
                  <a:lnTo>
                    <a:pt x="3115" y="10923"/>
                  </a:lnTo>
                  <a:lnTo>
                    <a:pt x="2980" y="11059"/>
                  </a:lnTo>
                  <a:lnTo>
                    <a:pt x="2890" y="11149"/>
                  </a:lnTo>
                  <a:lnTo>
                    <a:pt x="2574" y="11284"/>
                  </a:lnTo>
                  <a:lnTo>
                    <a:pt x="2213" y="11329"/>
                  </a:lnTo>
                  <a:lnTo>
                    <a:pt x="2032" y="11329"/>
                  </a:lnTo>
                  <a:lnTo>
                    <a:pt x="1851" y="11284"/>
                  </a:lnTo>
                  <a:lnTo>
                    <a:pt x="1671" y="11194"/>
                  </a:lnTo>
                  <a:lnTo>
                    <a:pt x="1535" y="11104"/>
                  </a:lnTo>
                  <a:lnTo>
                    <a:pt x="1400" y="11013"/>
                  </a:lnTo>
                  <a:lnTo>
                    <a:pt x="1310" y="10878"/>
                  </a:lnTo>
                  <a:lnTo>
                    <a:pt x="1265" y="10743"/>
                  </a:lnTo>
                  <a:lnTo>
                    <a:pt x="1265" y="10607"/>
                  </a:lnTo>
                  <a:lnTo>
                    <a:pt x="1265" y="10472"/>
                  </a:lnTo>
                  <a:lnTo>
                    <a:pt x="1310" y="10336"/>
                  </a:lnTo>
                  <a:lnTo>
                    <a:pt x="1400" y="10201"/>
                  </a:lnTo>
                  <a:lnTo>
                    <a:pt x="1535" y="10111"/>
                  </a:lnTo>
                  <a:lnTo>
                    <a:pt x="1671" y="9975"/>
                  </a:lnTo>
                  <a:lnTo>
                    <a:pt x="1851" y="9930"/>
                  </a:lnTo>
                  <a:lnTo>
                    <a:pt x="2032" y="9885"/>
                  </a:lnTo>
                  <a:lnTo>
                    <a:pt x="2213" y="9840"/>
                  </a:lnTo>
                  <a:close/>
                  <a:moveTo>
                    <a:pt x="7945" y="9840"/>
                  </a:moveTo>
                  <a:lnTo>
                    <a:pt x="8261" y="9885"/>
                  </a:lnTo>
                  <a:lnTo>
                    <a:pt x="8577" y="10066"/>
                  </a:lnTo>
                  <a:lnTo>
                    <a:pt x="8712" y="10156"/>
                  </a:lnTo>
                  <a:lnTo>
                    <a:pt x="8802" y="10291"/>
                  </a:lnTo>
                  <a:lnTo>
                    <a:pt x="8892" y="10427"/>
                  </a:lnTo>
                  <a:lnTo>
                    <a:pt x="8892" y="10607"/>
                  </a:lnTo>
                  <a:lnTo>
                    <a:pt x="8892" y="10788"/>
                  </a:lnTo>
                  <a:lnTo>
                    <a:pt x="8802" y="10923"/>
                  </a:lnTo>
                  <a:lnTo>
                    <a:pt x="8712" y="11059"/>
                  </a:lnTo>
                  <a:lnTo>
                    <a:pt x="8577" y="11149"/>
                  </a:lnTo>
                  <a:lnTo>
                    <a:pt x="8261" y="11284"/>
                  </a:lnTo>
                  <a:lnTo>
                    <a:pt x="7945" y="11329"/>
                  </a:lnTo>
                  <a:lnTo>
                    <a:pt x="7719" y="11329"/>
                  </a:lnTo>
                  <a:lnTo>
                    <a:pt x="7538" y="11284"/>
                  </a:lnTo>
                  <a:lnTo>
                    <a:pt x="7358" y="11194"/>
                  </a:lnTo>
                  <a:lnTo>
                    <a:pt x="7222" y="11104"/>
                  </a:lnTo>
                  <a:lnTo>
                    <a:pt x="7132" y="11013"/>
                  </a:lnTo>
                  <a:lnTo>
                    <a:pt x="7042" y="10878"/>
                  </a:lnTo>
                  <a:lnTo>
                    <a:pt x="6997" y="10743"/>
                  </a:lnTo>
                  <a:lnTo>
                    <a:pt x="6952" y="10607"/>
                  </a:lnTo>
                  <a:lnTo>
                    <a:pt x="6997" y="10472"/>
                  </a:lnTo>
                  <a:lnTo>
                    <a:pt x="7042" y="10336"/>
                  </a:lnTo>
                  <a:lnTo>
                    <a:pt x="7132" y="10201"/>
                  </a:lnTo>
                  <a:lnTo>
                    <a:pt x="7222" y="10111"/>
                  </a:lnTo>
                  <a:lnTo>
                    <a:pt x="7358" y="9975"/>
                  </a:lnTo>
                  <a:lnTo>
                    <a:pt x="7538" y="9930"/>
                  </a:lnTo>
                  <a:lnTo>
                    <a:pt x="7719" y="9885"/>
                  </a:lnTo>
                  <a:lnTo>
                    <a:pt x="7945" y="9840"/>
                  </a:lnTo>
                  <a:close/>
                  <a:moveTo>
                    <a:pt x="13541" y="9840"/>
                  </a:moveTo>
                  <a:lnTo>
                    <a:pt x="13857" y="9885"/>
                  </a:lnTo>
                  <a:lnTo>
                    <a:pt x="14173" y="10066"/>
                  </a:lnTo>
                  <a:lnTo>
                    <a:pt x="14309" y="10156"/>
                  </a:lnTo>
                  <a:lnTo>
                    <a:pt x="14399" y="10291"/>
                  </a:lnTo>
                  <a:lnTo>
                    <a:pt x="14489" y="10427"/>
                  </a:lnTo>
                  <a:lnTo>
                    <a:pt x="14534" y="10607"/>
                  </a:lnTo>
                  <a:lnTo>
                    <a:pt x="14489" y="10743"/>
                  </a:lnTo>
                  <a:lnTo>
                    <a:pt x="14444" y="10878"/>
                  </a:lnTo>
                  <a:lnTo>
                    <a:pt x="14354" y="11013"/>
                  </a:lnTo>
                  <a:lnTo>
                    <a:pt x="14264" y="11104"/>
                  </a:lnTo>
                  <a:lnTo>
                    <a:pt x="14083" y="11194"/>
                  </a:lnTo>
                  <a:lnTo>
                    <a:pt x="13948" y="11284"/>
                  </a:lnTo>
                  <a:lnTo>
                    <a:pt x="13722" y="11329"/>
                  </a:lnTo>
                  <a:lnTo>
                    <a:pt x="13541" y="11329"/>
                  </a:lnTo>
                  <a:lnTo>
                    <a:pt x="13225" y="11284"/>
                  </a:lnTo>
                  <a:lnTo>
                    <a:pt x="12910" y="11149"/>
                  </a:lnTo>
                  <a:lnTo>
                    <a:pt x="12774" y="11059"/>
                  </a:lnTo>
                  <a:lnTo>
                    <a:pt x="12684" y="10923"/>
                  </a:lnTo>
                  <a:lnTo>
                    <a:pt x="12594" y="10788"/>
                  </a:lnTo>
                  <a:lnTo>
                    <a:pt x="12548" y="10607"/>
                  </a:lnTo>
                  <a:lnTo>
                    <a:pt x="12594" y="10427"/>
                  </a:lnTo>
                  <a:lnTo>
                    <a:pt x="12684" y="10291"/>
                  </a:lnTo>
                  <a:lnTo>
                    <a:pt x="12774" y="10156"/>
                  </a:lnTo>
                  <a:lnTo>
                    <a:pt x="12910" y="10066"/>
                  </a:lnTo>
                  <a:lnTo>
                    <a:pt x="13225" y="9885"/>
                  </a:lnTo>
                  <a:lnTo>
                    <a:pt x="13541" y="9840"/>
                  </a:lnTo>
                  <a:close/>
                  <a:moveTo>
                    <a:pt x="4153" y="11239"/>
                  </a:moveTo>
                  <a:lnTo>
                    <a:pt x="4063" y="11284"/>
                  </a:lnTo>
                  <a:lnTo>
                    <a:pt x="4018" y="11329"/>
                  </a:lnTo>
                  <a:lnTo>
                    <a:pt x="3973" y="11465"/>
                  </a:lnTo>
                  <a:lnTo>
                    <a:pt x="3973" y="11736"/>
                  </a:lnTo>
                  <a:lnTo>
                    <a:pt x="4018" y="11826"/>
                  </a:lnTo>
                  <a:lnTo>
                    <a:pt x="4063" y="11871"/>
                  </a:lnTo>
                  <a:lnTo>
                    <a:pt x="4153" y="11916"/>
                  </a:lnTo>
                  <a:lnTo>
                    <a:pt x="4244" y="11961"/>
                  </a:lnTo>
                  <a:lnTo>
                    <a:pt x="4334" y="11916"/>
                  </a:lnTo>
                  <a:lnTo>
                    <a:pt x="4379" y="11871"/>
                  </a:lnTo>
                  <a:lnTo>
                    <a:pt x="4424" y="11826"/>
                  </a:lnTo>
                  <a:lnTo>
                    <a:pt x="4469" y="11736"/>
                  </a:lnTo>
                  <a:lnTo>
                    <a:pt x="4469" y="11465"/>
                  </a:lnTo>
                  <a:lnTo>
                    <a:pt x="4424" y="11284"/>
                  </a:lnTo>
                  <a:lnTo>
                    <a:pt x="4334" y="11239"/>
                  </a:lnTo>
                  <a:close/>
                  <a:moveTo>
                    <a:pt x="5011" y="11239"/>
                  </a:moveTo>
                  <a:lnTo>
                    <a:pt x="4921" y="11284"/>
                  </a:lnTo>
                  <a:lnTo>
                    <a:pt x="4830" y="11329"/>
                  </a:lnTo>
                  <a:lnTo>
                    <a:pt x="4830" y="11465"/>
                  </a:lnTo>
                  <a:lnTo>
                    <a:pt x="4830" y="11736"/>
                  </a:lnTo>
                  <a:lnTo>
                    <a:pt x="4830" y="11826"/>
                  </a:lnTo>
                  <a:lnTo>
                    <a:pt x="4875" y="11871"/>
                  </a:lnTo>
                  <a:lnTo>
                    <a:pt x="4966" y="11916"/>
                  </a:lnTo>
                  <a:lnTo>
                    <a:pt x="5056" y="11961"/>
                  </a:lnTo>
                  <a:lnTo>
                    <a:pt x="5146" y="11916"/>
                  </a:lnTo>
                  <a:lnTo>
                    <a:pt x="5237" y="11871"/>
                  </a:lnTo>
                  <a:lnTo>
                    <a:pt x="5282" y="11826"/>
                  </a:lnTo>
                  <a:lnTo>
                    <a:pt x="5282" y="11736"/>
                  </a:lnTo>
                  <a:lnTo>
                    <a:pt x="5282" y="11465"/>
                  </a:lnTo>
                  <a:lnTo>
                    <a:pt x="5237" y="11284"/>
                  </a:lnTo>
                  <a:lnTo>
                    <a:pt x="5191" y="11239"/>
                  </a:lnTo>
                  <a:close/>
                  <a:moveTo>
                    <a:pt x="5823" y="11239"/>
                  </a:moveTo>
                  <a:lnTo>
                    <a:pt x="5733" y="11284"/>
                  </a:lnTo>
                  <a:lnTo>
                    <a:pt x="5688" y="11329"/>
                  </a:lnTo>
                  <a:lnTo>
                    <a:pt x="5643" y="11465"/>
                  </a:lnTo>
                  <a:lnTo>
                    <a:pt x="5643" y="11736"/>
                  </a:lnTo>
                  <a:lnTo>
                    <a:pt x="5688" y="11826"/>
                  </a:lnTo>
                  <a:lnTo>
                    <a:pt x="5733" y="11871"/>
                  </a:lnTo>
                  <a:lnTo>
                    <a:pt x="5823" y="11916"/>
                  </a:lnTo>
                  <a:lnTo>
                    <a:pt x="5914" y="11961"/>
                  </a:lnTo>
                  <a:lnTo>
                    <a:pt x="6004" y="11916"/>
                  </a:lnTo>
                  <a:lnTo>
                    <a:pt x="6049" y="11871"/>
                  </a:lnTo>
                  <a:lnTo>
                    <a:pt x="6094" y="11826"/>
                  </a:lnTo>
                  <a:lnTo>
                    <a:pt x="6139" y="11736"/>
                  </a:lnTo>
                  <a:lnTo>
                    <a:pt x="6139" y="11465"/>
                  </a:lnTo>
                  <a:lnTo>
                    <a:pt x="6094" y="11284"/>
                  </a:lnTo>
                  <a:lnTo>
                    <a:pt x="6004" y="11239"/>
                  </a:lnTo>
                  <a:close/>
                  <a:moveTo>
                    <a:pt x="9885" y="11465"/>
                  </a:moveTo>
                  <a:lnTo>
                    <a:pt x="9795" y="11510"/>
                  </a:lnTo>
                  <a:lnTo>
                    <a:pt x="9705" y="11555"/>
                  </a:lnTo>
                  <a:lnTo>
                    <a:pt x="9660" y="11600"/>
                  </a:lnTo>
                  <a:lnTo>
                    <a:pt x="9660" y="11690"/>
                  </a:lnTo>
                  <a:lnTo>
                    <a:pt x="9660" y="11781"/>
                  </a:lnTo>
                  <a:lnTo>
                    <a:pt x="9705" y="11871"/>
                  </a:lnTo>
                  <a:lnTo>
                    <a:pt x="9795" y="11916"/>
                  </a:lnTo>
                  <a:lnTo>
                    <a:pt x="9885" y="11961"/>
                  </a:lnTo>
                  <a:lnTo>
                    <a:pt x="11555" y="11961"/>
                  </a:lnTo>
                  <a:lnTo>
                    <a:pt x="11646" y="11916"/>
                  </a:lnTo>
                  <a:lnTo>
                    <a:pt x="11736" y="11871"/>
                  </a:lnTo>
                  <a:lnTo>
                    <a:pt x="11781" y="11781"/>
                  </a:lnTo>
                  <a:lnTo>
                    <a:pt x="11781" y="11690"/>
                  </a:lnTo>
                  <a:lnTo>
                    <a:pt x="11736" y="11600"/>
                  </a:lnTo>
                  <a:lnTo>
                    <a:pt x="11691" y="11555"/>
                  </a:lnTo>
                  <a:lnTo>
                    <a:pt x="11646" y="11510"/>
                  </a:lnTo>
                  <a:lnTo>
                    <a:pt x="11555" y="11465"/>
                  </a:lnTo>
                  <a:close/>
                  <a:moveTo>
                    <a:pt x="2890" y="11645"/>
                  </a:moveTo>
                  <a:lnTo>
                    <a:pt x="2890" y="12458"/>
                  </a:lnTo>
                  <a:lnTo>
                    <a:pt x="2438" y="12458"/>
                  </a:lnTo>
                  <a:lnTo>
                    <a:pt x="2438" y="11781"/>
                  </a:lnTo>
                  <a:lnTo>
                    <a:pt x="2664" y="11736"/>
                  </a:lnTo>
                  <a:lnTo>
                    <a:pt x="2890" y="11645"/>
                  </a:lnTo>
                  <a:close/>
                  <a:moveTo>
                    <a:pt x="7222" y="11645"/>
                  </a:moveTo>
                  <a:lnTo>
                    <a:pt x="7448" y="11736"/>
                  </a:lnTo>
                  <a:lnTo>
                    <a:pt x="7719" y="11781"/>
                  </a:lnTo>
                  <a:lnTo>
                    <a:pt x="7719" y="12458"/>
                  </a:lnTo>
                  <a:lnTo>
                    <a:pt x="7222" y="12458"/>
                  </a:lnTo>
                  <a:lnTo>
                    <a:pt x="7222" y="11645"/>
                  </a:lnTo>
                  <a:close/>
                  <a:moveTo>
                    <a:pt x="8577" y="11690"/>
                  </a:moveTo>
                  <a:lnTo>
                    <a:pt x="8577" y="12458"/>
                  </a:lnTo>
                  <a:lnTo>
                    <a:pt x="8170" y="12458"/>
                  </a:lnTo>
                  <a:lnTo>
                    <a:pt x="8170" y="11781"/>
                  </a:lnTo>
                  <a:lnTo>
                    <a:pt x="8577" y="11690"/>
                  </a:lnTo>
                  <a:close/>
                  <a:moveTo>
                    <a:pt x="12864" y="11645"/>
                  </a:moveTo>
                  <a:lnTo>
                    <a:pt x="13090" y="11736"/>
                  </a:lnTo>
                  <a:lnTo>
                    <a:pt x="13316" y="11781"/>
                  </a:lnTo>
                  <a:lnTo>
                    <a:pt x="13316" y="12458"/>
                  </a:lnTo>
                  <a:lnTo>
                    <a:pt x="12864" y="12458"/>
                  </a:lnTo>
                  <a:lnTo>
                    <a:pt x="12864" y="11645"/>
                  </a:lnTo>
                  <a:close/>
                  <a:moveTo>
                    <a:pt x="15257" y="12909"/>
                  </a:moveTo>
                  <a:lnTo>
                    <a:pt x="15302" y="12954"/>
                  </a:lnTo>
                  <a:lnTo>
                    <a:pt x="15347" y="13045"/>
                  </a:lnTo>
                  <a:lnTo>
                    <a:pt x="15392" y="13135"/>
                  </a:lnTo>
                  <a:lnTo>
                    <a:pt x="15347" y="13180"/>
                  </a:lnTo>
                  <a:lnTo>
                    <a:pt x="15302" y="13270"/>
                  </a:lnTo>
                  <a:lnTo>
                    <a:pt x="15257" y="13315"/>
                  </a:lnTo>
                  <a:lnTo>
                    <a:pt x="588" y="13315"/>
                  </a:lnTo>
                  <a:lnTo>
                    <a:pt x="543" y="13270"/>
                  </a:lnTo>
                  <a:lnTo>
                    <a:pt x="497" y="13180"/>
                  </a:lnTo>
                  <a:lnTo>
                    <a:pt x="452" y="13135"/>
                  </a:lnTo>
                  <a:lnTo>
                    <a:pt x="497" y="13045"/>
                  </a:lnTo>
                  <a:lnTo>
                    <a:pt x="543" y="12954"/>
                  </a:lnTo>
                  <a:lnTo>
                    <a:pt x="588" y="12909"/>
                  </a:lnTo>
                  <a:close/>
                  <a:moveTo>
                    <a:pt x="10743" y="1"/>
                  </a:moveTo>
                  <a:lnTo>
                    <a:pt x="10653" y="46"/>
                  </a:lnTo>
                  <a:lnTo>
                    <a:pt x="10562" y="91"/>
                  </a:lnTo>
                  <a:lnTo>
                    <a:pt x="10517" y="136"/>
                  </a:lnTo>
                  <a:lnTo>
                    <a:pt x="10472" y="271"/>
                  </a:lnTo>
                  <a:lnTo>
                    <a:pt x="10472" y="2122"/>
                  </a:lnTo>
                  <a:lnTo>
                    <a:pt x="9840" y="2257"/>
                  </a:lnTo>
                  <a:lnTo>
                    <a:pt x="9750" y="2257"/>
                  </a:lnTo>
                  <a:lnTo>
                    <a:pt x="9660" y="2302"/>
                  </a:lnTo>
                  <a:lnTo>
                    <a:pt x="9615" y="2393"/>
                  </a:lnTo>
                  <a:lnTo>
                    <a:pt x="9615" y="2483"/>
                  </a:lnTo>
                  <a:lnTo>
                    <a:pt x="9615" y="3250"/>
                  </a:lnTo>
                  <a:lnTo>
                    <a:pt x="8802" y="3070"/>
                  </a:lnTo>
                  <a:lnTo>
                    <a:pt x="8712" y="3070"/>
                  </a:lnTo>
                  <a:lnTo>
                    <a:pt x="8622" y="3115"/>
                  </a:lnTo>
                  <a:lnTo>
                    <a:pt x="8577" y="3205"/>
                  </a:lnTo>
                  <a:lnTo>
                    <a:pt x="8531" y="3295"/>
                  </a:lnTo>
                  <a:lnTo>
                    <a:pt x="8531" y="4198"/>
                  </a:lnTo>
                  <a:lnTo>
                    <a:pt x="8577" y="4288"/>
                  </a:lnTo>
                  <a:lnTo>
                    <a:pt x="8622" y="4379"/>
                  </a:lnTo>
                  <a:lnTo>
                    <a:pt x="8712" y="4424"/>
                  </a:lnTo>
                  <a:lnTo>
                    <a:pt x="8892" y="4424"/>
                  </a:lnTo>
                  <a:lnTo>
                    <a:pt x="8938" y="4333"/>
                  </a:lnTo>
                  <a:lnTo>
                    <a:pt x="8983" y="4288"/>
                  </a:lnTo>
                  <a:lnTo>
                    <a:pt x="8983" y="4198"/>
                  </a:lnTo>
                  <a:lnTo>
                    <a:pt x="8983" y="3566"/>
                  </a:lnTo>
                  <a:lnTo>
                    <a:pt x="12413" y="4288"/>
                  </a:lnTo>
                  <a:lnTo>
                    <a:pt x="12413" y="9840"/>
                  </a:lnTo>
                  <a:lnTo>
                    <a:pt x="12278" y="10020"/>
                  </a:lnTo>
                  <a:lnTo>
                    <a:pt x="12187" y="10201"/>
                  </a:lnTo>
                  <a:lnTo>
                    <a:pt x="12142" y="10382"/>
                  </a:lnTo>
                  <a:lnTo>
                    <a:pt x="12097" y="10607"/>
                  </a:lnTo>
                  <a:lnTo>
                    <a:pt x="12142" y="10788"/>
                  </a:lnTo>
                  <a:lnTo>
                    <a:pt x="12187" y="11013"/>
                  </a:lnTo>
                  <a:lnTo>
                    <a:pt x="12278" y="11194"/>
                  </a:lnTo>
                  <a:lnTo>
                    <a:pt x="12413" y="11329"/>
                  </a:lnTo>
                  <a:lnTo>
                    <a:pt x="12413" y="12458"/>
                  </a:lnTo>
                  <a:lnTo>
                    <a:pt x="8983" y="12458"/>
                  </a:lnTo>
                  <a:lnTo>
                    <a:pt x="8983" y="11375"/>
                  </a:lnTo>
                  <a:lnTo>
                    <a:pt x="9163" y="11194"/>
                  </a:lnTo>
                  <a:lnTo>
                    <a:pt x="9254" y="11013"/>
                  </a:lnTo>
                  <a:lnTo>
                    <a:pt x="9344" y="10833"/>
                  </a:lnTo>
                  <a:lnTo>
                    <a:pt x="9344" y="10607"/>
                  </a:lnTo>
                  <a:lnTo>
                    <a:pt x="9344" y="10382"/>
                  </a:lnTo>
                  <a:lnTo>
                    <a:pt x="9254" y="10156"/>
                  </a:lnTo>
                  <a:lnTo>
                    <a:pt x="9163" y="9975"/>
                  </a:lnTo>
                  <a:lnTo>
                    <a:pt x="8983" y="9795"/>
                  </a:lnTo>
                  <a:lnTo>
                    <a:pt x="8983" y="5236"/>
                  </a:lnTo>
                  <a:lnTo>
                    <a:pt x="8983" y="5146"/>
                  </a:lnTo>
                  <a:lnTo>
                    <a:pt x="8938" y="5056"/>
                  </a:lnTo>
                  <a:lnTo>
                    <a:pt x="8847" y="5011"/>
                  </a:lnTo>
                  <a:lnTo>
                    <a:pt x="8757" y="5011"/>
                  </a:lnTo>
                  <a:lnTo>
                    <a:pt x="8667" y="5056"/>
                  </a:lnTo>
                  <a:lnTo>
                    <a:pt x="8577" y="5101"/>
                  </a:lnTo>
                  <a:lnTo>
                    <a:pt x="8577" y="5191"/>
                  </a:lnTo>
                  <a:lnTo>
                    <a:pt x="8531" y="5236"/>
                  </a:lnTo>
                  <a:lnTo>
                    <a:pt x="8531" y="9524"/>
                  </a:lnTo>
                  <a:lnTo>
                    <a:pt x="8261" y="9434"/>
                  </a:lnTo>
                  <a:lnTo>
                    <a:pt x="7900" y="9389"/>
                  </a:lnTo>
                  <a:lnTo>
                    <a:pt x="7538" y="9434"/>
                  </a:lnTo>
                  <a:lnTo>
                    <a:pt x="7222" y="9569"/>
                  </a:lnTo>
                  <a:lnTo>
                    <a:pt x="7222" y="5056"/>
                  </a:lnTo>
                  <a:lnTo>
                    <a:pt x="7177" y="4965"/>
                  </a:lnTo>
                  <a:lnTo>
                    <a:pt x="7132" y="4875"/>
                  </a:lnTo>
                  <a:lnTo>
                    <a:pt x="7042" y="4830"/>
                  </a:lnTo>
                  <a:lnTo>
                    <a:pt x="6952" y="4830"/>
                  </a:lnTo>
                  <a:lnTo>
                    <a:pt x="6139" y="5011"/>
                  </a:lnTo>
                  <a:lnTo>
                    <a:pt x="6139" y="4198"/>
                  </a:lnTo>
                  <a:lnTo>
                    <a:pt x="6094" y="4153"/>
                  </a:lnTo>
                  <a:lnTo>
                    <a:pt x="6049" y="4063"/>
                  </a:lnTo>
                  <a:lnTo>
                    <a:pt x="6004" y="4018"/>
                  </a:lnTo>
                  <a:lnTo>
                    <a:pt x="5914" y="3972"/>
                  </a:lnTo>
                  <a:lnTo>
                    <a:pt x="5282" y="3837"/>
                  </a:lnTo>
                  <a:lnTo>
                    <a:pt x="5282" y="1986"/>
                  </a:lnTo>
                  <a:lnTo>
                    <a:pt x="5282" y="1896"/>
                  </a:lnTo>
                  <a:lnTo>
                    <a:pt x="5237" y="1806"/>
                  </a:lnTo>
                  <a:lnTo>
                    <a:pt x="5146" y="1761"/>
                  </a:lnTo>
                  <a:lnTo>
                    <a:pt x="5011" y="1761"/>
                  </a:lnTo>
                  <a:lnTo>
                    <a:pt x="4966" y="1806"/>
                  </a:lnTo>
                  <a:lnTo>
                    <a:pt x="4875" y="1851"/>
                  </a:lnTo>
                  <a:lnTo>
                    <a:pt x="4830" y="1896"/>
                  </a:lnTo>
                  <a:lnTo>
                    <a:pt x="4830" y="1986"/>
                  </a:lnTo>
                  <a:lnTo>
                    <a:pt x="4830" y="3747"/>
                  </a:lnTo>
                  <a:lnTo>
                    <a:pt x="4289" y="3611"/>
                  </a:lnTo>
                  <a:lnTo>
                    <a:pt x="4153" y="3656"/>
                  </a:lnTo>
                  <a:lnTo>
                    <a:pt x="4063" y="3702"/>
                  </a:lnTo>
                  <a:lnTo>
                    <a:pt x="4018" y="3747"/>
                  </a:lnTo>
                  <a:lnTo>
                    <a:pt x="3973" y="3837"/>
                  </a:lnTo>
                  <a:lnTo>
                    <a:pt x="3973" y="5462"/>
                  </a:lnTo>
                  <a:lnTo>
                    <a:pt x="3115" y="5642"/>
                  </a:lnTo>
                  <a:lnTo>
                    <a:pt x="3025" y="5688"/>
                  </a:lnTo>
                  <a:lnTo>
                    <a:pt x="2980" y="5733"/>
                  </a:lnTo>
                  <a:lnTo>
                    <a:pt x="2935" y="5778"/>
                  </a:lnTo>
                  <a:lnTo>
                    <a:pt x="2890" y="5868"/>
                  </a:lnTo>
                  <a:lnTo>
                    <a:pt x="2890" y="6771"/>
                  </a:lnTo>
                  <a:lnTo>
                    <a:pt x="2935" y="6861"/>
                  </a:lnTo>
                  <a:lnTo>
                    <a:pt x="2980" y="6906"/>
                  </a:lnTo>
                  <a:lnTo>
                    <a:pt x="3025" y="6996"/>
                  </a:lnTo>
                  <a:lnTo>
                    <a:pt x="3205" y="6996"/>
                  </a:lnTo>
                  <a:lnTo>
                    <a:pt x="3296" y="6951"/>
                  </a:lnTo>
                  <a:lnTo>
                    <a:pt x="3341" y="6861"/>
                  </a:lnTo>
                  <a:lnTo>
                    <a:pt x="3341" y="6771"/>
                  </a:lnTo>
                  <a:lnTo>
                    <a:pt x="3341" y="6049"/>
                  </a:lnTo>
                  <a:lnTo>
                    <a:pt x="6726" y="5326"/>
                  </a:lnTo>
                  <a:lnTo>
                    <a:pt x="6726" y="9885"/>
                  </a:lnTo>
                  <a:lnTo>
                    <a:pt x="6636" y="10066"/>
                  </a:lnTo>
                  <a:lnTo>
                    <a:pt x="6545" y="10201"/>
                  </a:lnTo>
                  <a:lnTo>
                    <a:pt x="6500" y="10382"/>
                  </a:lnTo>
                  <a:lnTo>
                    <a:pt x="6500" y="10607"/>
                  </a:lnTo>
                  <a:lnTo>
                    <a:pt x="6500" y="10788"/>
                  </a:lnTo>
                  <a:lnTo>
                    <a:pt x="6545" y="10968"/>
                  </a:lnTo>
                  <a:lnTo>
                    <a:pt x="6636" y="11149"/>
                  </a:lnTo>
                  <a:lnTo>
                    <a:pt x="6726" y="11284"/>
                  </a:lnTo>
                  <a:lnTo>
                    <a:pt x="6726" y="12458"/>
                  </a:lnTo>
                  <a:lnTo>
                    <a:pt x="3341" y="12458"/>
                  </a:lnTo>
                  <a:lnTo>
                    <a:pt x="3341" y="11329"/>
                  </a:lnTo>
                  <a:lnTo>
                    <a:pt x="3476" y="11194"/>
                  </a:lnTo>
                  <a:lnTo>
                    <a:pt x="3567" y="11013"/>
                  </a:lnTo>
                  <a:lnTo>
                    <a:pt x="3612" y="10788"/>
                  </a:lnTo>
                  <a:lnTo>
                    <a:pt x="3657" y="10607"/>
                  </a:lnTo>
                  <a:lnTo>
                    <a:pt x="3612" y="10382"/>
                  </a:lnTo>
                  <a:lnTo>
                    <a:pt x="3567" y="10201"/>
                  </a:lnTo>
                  <a:lnTo>
                    <a:pt x="3476" y="10020"/>
                  </a:lnTo>
                  <a:lnTo>
                    <a:pt x="3341" y="9840"/>
                  </a:lnTo>
                  <a:lnTo>
                    <a:pt x="3341" y="7809"/>
                  </a:lnTo>
                  <a:lnTo>
                    <a:pt x="3341" y="7719"/>
                  </a:lnTo>
                  <a:lnTo>
                    <a:pt x="3251" y="7628"/>
                  </a:lnTo>
                  <a:lnTo>
                    <a:pt x="3205" y="7583"/>
                  </a:lnTo>
                  <a:lnTo>
                    <a:pt x="3070" y="7583"/>
                  </a:lnTo>
                  <a:lnTo>
                    <a:pt x="2980" y="7628"/>
                  </a:lnTo>
                  <a:lnTo>
                    <a:pt x="2935" y="7673"/>
                  </a:lnTo>
                  <a:lnTo>
                    <a:pt x="2890" y="7764"/>
                  </a:lnTo>
                  <a:lnTo>
                    <a:pt x="2890" y="7809"/>
                  </a:lnTo>
                  <a:lnTo>
                    <a:pt x="2890" y="9524"/>
                  </a:lnTo>
                  <a:lnTo>
                    <a:pt x="2574" y="9434"/>
                  </a:lnTo>
                  <a:lnTo>
                    <a:pt x="2213" y="9389"/>
                  </a:lnTo>
                  <a:lnTo>
                    <a:pt x="1942" y="9434"/>
                  </a:lnTo>
                  <a:lnTo>
                    <a:pt x="1671" y="9479"/>
                  </a:lnTo>
                  <a:lnTo>
                    <a:pt x="1445" y="9569"/>
                  </a:lnTo>
                  <a:lnTo>
                    <a:pt x="1220" y="9750"/>
                  </a:lnTo>
                  <a:lnTo>
                    <a:pt x="1039" y="9930"/>
                  </a:lnTo>
                  <a:lnTo>
                    <a:pt x="904" y="10111"/>
                  </a:lnTo>
                  <a:lnTo>
                    <a:pt x="813" y="10336"/>
                  </a:lnTo>
                  <a:lnTo>
                    <a:pt x="768" y="10607"/>
                  </a:lnTo>
                  <a:lnTo>
                    <a:pt x="813" y="10833"/>
                  </a:lnTo>
                  <a:lnTo>
                    <a:pt x="904" y="11059"/>
                  </a:lnTo>
                  <a:lnTo>
                    <a:pt x="1039" y="11284"/>
                  </a:lnTo>
                  <a:lnTo>
                    <a:pt x="1220" y="11465"/>
                  </a:lnTo>
                  <a:lnTo>
                    <a:pt x="1400" y="11600"/>
                  </a:lnTo>
                  <a:lnTo>
                    <a:pt x="1581" y="11690"/>
                  </a:lnTo>
                  <a:lnTo>
                    <a:pt x="1761" y="11736"/>
                  </a:lnTo>
                  <a:lnTo>
                    <a:pt x="1987" y="11781"/>
                  </a:lnTo>
                  <a:lnTo>
                    <a:pt x="1987" y="12458"/>
                  </a:lnTo>
                  <a:lnTo>
                    <a:pt x="543" y="12458"/>
                  </a:lnTo>
                  <a:lnTo>
                    <a:pt x="407" y="12503"/>
                  </a:lnTo>
                  <a:lnTo>
                    <a:pt x="227" y="12638"/>
                  </a:lnTo>
                  <a:lnTo>
                    <a:pt x="46" y="12864"/>
                  </a:lnTo>
                  <a:lnTo>
                    <a:pt x="1" y="12999"/>
                  </a:lnTo>
                  <a:lnTo>
                    <a:pt x="1" y="13135"/>
                  </a:lnTo>
                  <a:lnTo>
                    <a:pt x="1" y="13270"/>
                  </a:lnTo>
                  <a:lnTo>
                    <a:pt x="46" y="13360"/>
                  </a:lnTo>
                  <a:lnTo>
                    <a:pt x="227" y="13586"/>
                  </a:lnTo>
                  <a:lnTo>
                    <a:pt x="407" y="13722"/>
                  </a:lnTo>
                  <a:lnTo>
                    <a:pt x="543" y="13767"/>
                  </a:lnTo>
                  <a:lnTo>
                    <a:pt x="678" y="13812"/>
                  </a:lnTo>
                  <a:lnTo>
                    <a:pt x="15166" y="13812"/>
                  </a:lnTo>
                  <a:lnTo>
                    <a:pt x="15302" y="13767"/>
                  </a:lnTo>
                  <a:lnTo>
                    <a:pt x="15392" y="13722"/>
                  </a:lnTo>
                  <a:lnTo>
                    <a:pt x="15618" y="13586"/>
                  </a:lnTo>
                  <a:lnTo>
                    <a:pt x="15798" y="13360"/>
                  </a:lnTo>
                  <a:lnTo>
                    <a:pt x="15798" y="13270"/>
                  </a:lnTo>
                  <a:lnTo>
                    <a:pt x="15843" y="13135"/>
                  </a:lnTo>
                  <a:lnTo>
                    <a:pt x="15798" y="12999"/>
                  </a:lnTo>
                  <a:lnTo>
                    <a:pt x="15798" y="12864"/>
                  </a:lnTo>
                  <a:lnTo>
                    <a:pt x="15618" y="12638"/>
                  </a:lnTo>
                  <a:lnTo>
                    <a:pt x="15392" y="12503"/>
                  </a:lnTo>
                  <a:lnTo>
                    <a:pt x="15302" y="12458"/>
                  </a:lnTo>
                  <a:lnTo>
                    <a:pt x="13767" y="12458"/>
                  </a:lnTo>
                  <a:lnTo>
                    <a:pt x="13767" y="11781"/>
                  </a:lnTo>
                  <a:lnTo>
                    <a:pt x="13993" y="11736"/>
                  </a:lnTo>
                  <a:lnTo>
                    <a:pt x="14173" y="11690"/>
                  </a:lnTo>
                  <a:lnTo>
                    <a:pt x="14354" y="11600"/>
                  </a:lnTo>
                  <a:lnTo>
                    <a:pt x="14534" y="11465"/>
                  </a:lnTo>
                  <a:lnTo>
                    <a:pt x="14715" y="11284"/>
                  </a:lnTo>
                  <a:lnTo>
                    <a:pt x="14850" y="11059"/>
                  </a:lnTo>
                  <a:lnTo>
                    <a:pt x="14941" y="10833"/>
                  </a:lnTo>
                  <a:lnTo>
                    <a:pt x="14986" y="10607"/>
                  </a:lnTo>
                  <a:lnTo>
                    <a:pt x="14941" y="10336"/>
                  </a:lnTo>
                  <a:lnTo>
                    <a:pt x="14850" y="10111"/>
                  </a:lnTo>
                  <a:lnTo>
                    <a:pt x="14715" y="9930"/>
                  </a:lnTo>
                  <a:lnTo>
                    <a:pt x="14534" y="9750"/>
                  </a:lnTo>
                  <a:lnTo>
                    <a:pt x="14309" y="9569"/>
                  </a:lnTo>
                  <a:lnTo>
                    <a:pt x="14083" y="9479"/>
                  </a:lnTo>
                  <a:lnTo>
                    <a:pt x="13812" y="9434"/>
                  </a:lnTo>
                  <a:lnTo>
                    <a:pt x="13541" y="9389"/>
                  </a:lnTo>
                  <a:lnTo>
                    <a:pt x="13180" y="9434"/>
                  </a:lnTo>
                  <a:lnTo>
                    <a:pt x="12864" y="9524"/>
                  </a:lnTo>
                  <a:lnTo>
                    <a:pt x="12864" y="4108"/>
                  </a:lnTo>
                  <a:lnTo>
                    <a:pt x="12864" y="4018"/>
                  </a:lnTo>
                  <a:lnTo>
                    <a:pt x="12819" y="3972"/>
                  </a:lnTo>
                  <a:lnTo>
                    <a:pt x="12729" y="3927"/>
                  </a:lnTo>
                  <a:lnTo>
                    <a:pt x="12684" y="3882"/>
                  </a:lnTo>
                  <a:lnTo>
                    <a:pt x="11781" y="3702"/>
                  </a:lnTo>
                  <a:lnTo>
                    <a:pt x="11781" y="2122"/>
                  </a:lnTo>
                  <a:lnTo>
                    <a:pt x="11781" y="2032"/>
                  </a:lnTo>
                  <a:lnTo>
                    <a:pt x="11691" y="1941"/>
                  </a:lnTo>
                  <a:lnTo>
                    <a:pt x="11601" y="1896"/>
                  </a:lnTo>
                  <a:lnTo>
                    <a:pt x="11510" y="1896"/>
                  </a:lnTo>
                  <a:lnTo>
                    <a:pt x="10969" y="2032"/>
                  </a:lnTo>
                  <a:lnTo>
                    <a:pt x="10969" y="271"/>
                  </a:lnTo>
                  <a:lnTo>
                    <a:pt x="10924" y="181"/>
                  </a:lnTo>
                  <a:lnTo>
                    <a:pt x="10878" y="91"/>
                  </a:lnTo>
                  <a:lnTo>
                    <a:pt x="10833" y="46"/>
                  </a:lnTo>
                  <a:lnTo>
                    <a:pt x="10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1D276F-372B-F341-5A3D-032E8A9FABCE}"/>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A340E22-0E57-7EF7-9145-5031590E096E}"/>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393C85F-FA0F-658E-3BC5-57610BCF2DE7}"/>
              </a:ext>
            </a:extLst>
          </p:cNvPr>
          <p:cNvSpPr>
            <a:spLocks noGrp="1"/>
          </p:cNvSpPr>
          <p:nvPr>
            <p:ph type="dt" sz="half" idx="10"/>
          </p:nvPr>
        </p:nvSpPr>
        <p:spPr/>
        <p:txBody>
          <a:bodyPr/>
          <a:lstStyle/>
          <a:p>
            <a:fld id="{42E8C099-3AE6-41F2-9CF7-4C3A2ECB720D}" type="datetimeFigureOut">
              <a:rPr lang="en-US" smtClean="0"/>
              <a:t>4/27/2024</a:t>
            </a:fld>
            <a:endParaRPr lang="en-US"/>
          </a:p>
        </p:txBody>
      </p:sp>
      <p:sp>
        <p:nvSpPr>
          <p:cNvPr id="5" name="Chỗ dành sẵn cho Chân trang 4">
            <a:extLst>
              <a:ext uri="{FF2B5EF4-FFF2-40B4-BE49-F238E27FC236}">
                <a16:creationId xmlns:a16="http://schemas.microsoft.com/office/drawing/2014/main" id="{551AA6CF-6DFD-4C76-C8A7-DBB833572C3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D9398B9-8763-796D-F87F-E70525B956D1}"/>
              </a:ext>
            </a:extLst>
          </p:cNvPr>
          <p:cNvSpPr>
            <a:spLocks noGrp="1"/>
          </p:cNvSpPr>
          <p:nvPr>
            <p:ph type="sldNum" sz="quarter" idx="12"/>
          </p:nvPr>
        </p:nvSpPr>
        <p:spPr/>
        <p:txBody>
          <a:bodyPr/>
          <a:lstStyle/>
          <a:p>
            <a:fld id="{DA8A24AE-CD3D-4730-A9D0-8F2DE1DF13CA}" type="slidenum">
              <a:rPr lang="en-US" smtClean="0"/>
              <a:t>‹#›</a:t>
            </a:fld>
            <a:endParaRPr lang="en-US"/>
          </a:p>
        </p:txBody>
      </p:sp>
    </p:spTree>
    <p:extLst>
      <p:ext uri="{BB962C8B-B14F-4D97-AF65-F5344CB8AC3E}">
        <p14:creationId xmlns:p14="http://schemas.microsoft.com/office/powerpoint/2010/main" val="355778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83775" y="2831150"/>
            <a:ext cx="37470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683775" y="1546750"/>
            <a:ext cx="1215900" cy="8418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a:spLocks noGrp="1"/>
          </p:cNvSpPr>
          <p:nvPr>
            <p:ph type="pic" idx="3"/>
          </p:nvPr>
        </p:nvSpPr>
        <p:spPr>
          <a:xfrm>
            <a:off x="0" y="-11375"/>
            <a:ext cx="3508800" cy="51663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4699674" y="2806900"/>
            <a:ext cx="3654900" cy="106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789420" y="2806900"/>
            <a:ext cx="3654900" cy="106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789420" y="2346400"/>
            <a:ext cx="3654900" cy="46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4699680" y="2346400"/>
            <a:ext cx="3654900" cy="460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p:nvPr/>
        </p:nvSpPr>
        <p:spPr>
          <a:xfrm>
            <a:off x="-6"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flipH="1">
            <a:off x="839041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13225" y="1201175"/>
            <a:ext cx="42948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7"/>
          <p:cNvSpPr txBox="1">
            <a:spLocks noGrp="1"/>
          </p:cNvSpPr>
          <p:nvPr>
            <p:ph type="subTitle" idx="1"/>
          </p:nvPr>
        </p:nvSpPr>
        <p:spPr>
          <a:xfrm>
            <a:off x="713225" y="1812325"/>
            <a:ext cx="4294800" cy="21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6" name="Google Shape;36;p7"/>
          <p:cNvSpPr>
            <a:spLocks noGrp="1"/>
          </p:cNvSpPr>
          <p:nvPr>
            <p:ph type="pic" idx="2"/>
          </p:nvPr>
        </p:nvSpPr>
        <p:spPr>
          <a:xfrm>
            <a:off x="5601544" y="-11375"/>
            <a:ext cx="3542400" cy="516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p:nvPr/>
        </p:nvSpPr>
        <p:spPr>
          <a:xfrm flipH="1">
            <a:off x="839041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a:off x="-6"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rot="-5400000">
            <a:off x="3886208" y="553278"/>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5400000">
            <a:off x="3886208" y="-4562097"/>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5" name="Google Shape;4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10"/>
          <p:cNvSpPr/>
          <p:nvPr/>
        </p:nvSpPr>
        <p:spPr>
          <a:xfrm rot="-5400000">
            <a:off x="3886208" y="553278"/>
            <a:ext cx="1371584" cy="9152311"/>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3"/>
          <p:cNvSpPr txBox="1">
            <a:spLocks noGrp="1"/>
          </p:cNvSpPr>
          <p:nvPr>
            <p:ph type="title" idx="2" hasCustomPrompt="1"/>
          </p:nvPr>
        </p:nvSpPr>
        <p:spPr>
          <a:xfrm>
            <a:off x="1505400" y="146672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3" hasCustomPrompt="1"/>
          </p:nvPr>
        </p:nvSpPr>
        <p:spPr>
          <a:xfrm>
            <a:off x="1505400" y="32598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4" hasCustomPrompt="1"/>
          </p:nvPr>
        </p:nvSpPr>
        <p:spPr>
          <a:xfrm>
            <a:off x="4204675" y="146672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5" hasCustomPrompt="1"/>
          </p:nvPr>
        </p:nvSpPr>
        <p:spPr>
          <a:xfrm>
            <a:off x="4204675" y="32598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6" hasCustomPrompt="1"/>
          </p:nvPr>
        </p:nvSpPr>
        <p:spPr>
          <a:xfrm>
            <a:off x="6903950" y="146672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7" hasCustomPrompt="1"/>
          </p:nvPr>
        </p:nvSpPr>
        <p:spPr>
          <a:xfrm>
            <a:off x="6903950" y="32598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1"/>
          </p:nvPr>
        </p:nvSpPr>
        <p:spPr>
          <a:xfrm>
            <a:off x="720000" y="2168388"/>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8"/>
          </p:nvPr>
        </p:nvSpPr>
        <p:spPr>
          <a:xfrm>
            <a:off x="3419275" y="2168388"/>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9"/>
          </p:nvPr>
        </p:nvSpPr>
        <p:spPr>
          <a:xfrm>
            <a:off x="6118550" y="2168388"/>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3"/>
          </p:nvPr>
        </p:nvSpPr>
        <p:spPr>
          <a:xfrm>
            <a:off x="720000" y="39615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3"/>
          <p:cNvSpPr txBox="1">
            <a:spLocks noGrp="1"/>
          </p:cNvSpPr>
          <p:nvPr>
            <p:ph type="subTitle" idx="14"/>
          </p:nvPr>
        </p:nvSpPr>
        <p:spPr>
          <a:xfrm>
            <a:off x="3419275" y="39615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15"/>
          </p:nvPr>
        </p:nvSpPr>
        <p:spPr>
          <a:xfrm>
            <a:off x="6118550" y="3961550"/>
            <a:ext cx="23055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IBM Plex Sans"/>
                <a:ea typeface="IBM Plex Sans"/>
                <a:cs typeface="IBM Plex Sans"/>
                <a:sym typeface="IBM Plex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13"/>
          <p:cNvSpPr/>
          <p:nvPr/>
        </p:nvSpPr>
        <p:spPr>
          <a:xfrm>
            <a:off x="-6"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flipH="1">
            <a:off x="839041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IBM Plex Sans Medium"/>
              <a:buNone/>
              <a:defRPr sz="3000">
                <a:solidFill>
                  <a:schemeClr val="dk1"/>
                </a:solidFill>
                <a:latin typeface="IBM Plex Sans Medium"/>
                <a:ea typeface="IBM Plex Sans Medium"/>
                <a:cs typeface="IBM Plex Sans Medium"/>
                <a:sym typeface="IBM Plex Sans Medium"/>
              </a:defRPr>
            </a:lvl1pPr>
            <a:lvl2pPr lvl="1"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lgn="ctr"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1pPr>
            <a:lvl2pPr marL="914400" lvl="1"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2pPr>
            <a:lvl3pPr marL="1371600" lvl="2"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3pPr>
            <a:lvl4pPr marL="1828800" lvl="3"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4pPr>
            <a:lvl5pPr marL="2286000" lvl="4"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5pPr>
            <a:lvl6pPr marL="2743200" lvl="5"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6pPr>
            <a:lvl7pPr marL="3200400" lvl="6"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7pPr>
            <a:lvl8pPr marL="3657600" lvl="7"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8pPr>
            <a:lvl9pPr marL="4114800" lvl="8" indent="-304800">
              <a:lnSpc>
                <a:spcPct val="100000"/>
              </a:lnSpc>
              <a:spcBef>
                <a:spcPts val="0"/>
              </a:spcBef>
              <a:spcAft>
                <a:spcPts val="0"/>
              </a:spcAft>
              <a:buClr>
                <a:schemeClr val="dk1"/>
              </a:buClr>
              <a:buSzPts val="1200"/>
              <a:buFont typeface="Public Sans"/>
              <a:buChar char="■"/>
              <a:defRPr sz="1200">
                <a:solidFill>
                  <a:schemeClr val="dk1"/>
                </a:solidFill>
                <a:latin typeface="Public Sans"/>
                <a:ea typeface="Public Sans"/>
                <a:cs typeface="Public Sans"/>
                <a:sym typeface="Public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8" r:id="rId12"/>
    <p:sldLayoutId id="2147483669" r:id="rId13"/>
    <p:sldLayoutId id="2147483670"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ctrTitle"/>
          </p:nvPr>
        </p:nvSpPr>
        <p:spPr>
          <a:xfrm>
            <a:off x="1944044" y="878046"/>
            <a:ext cx="6478843" cy="12097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9Slide03 Inconsolata" panose="00000509000000000000" pitchFamily="50" charset="0"/>
                <a:ea typeface="IBM Plex Sans"/>
                <a:cs typeface="IBM Plex Sans"/>
                <a:sym typeface="IBM Plex Sans"/>
              </a:rPr>
              <a:t>Seminar</a:t>
            </a:r>
            <a:r>
              <a:rPr lang="en" b="1">
                <a:latin typeface="IBM Plex Sans"/>
                <a:ea typeface="IBM Plex Sans"/>
                <a:cs typeface="IBM Plex Sans"/>
                <a:sym typeface="IBM Plex Sans"/>
              </a:rPr>
              <a:t> ReactJS</a:t>
            </a:r>
            <a:endParaRPr/>
          </a:p>
        </p:txBody>
      </p:sp>
      <p:sp>
        <p:nvSpPr>
          <p:cNvPr id="210" name="Google Shape;210;p28"/>
          <p:cNvSpPr txBox="1">
            <a:spLocks noGrp="1"/>
          </p:cNvSpPr>
          <p:nvPr>
            <p:ph type="subTitle" idx="1"/>
          </p:nvPr>
        </p:nvSpPr>
        <p:spPr>
          <a:xfrm>
            <a:off x="2092647" y="3136367"/>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Nhóm trình bày: </a:t>
            </a:r>
            <a:r>
              <a:rPr lang="en" b="1"/>
              <a:t>Nhóm 2</a:t>
            </a:r>
            <a:endParaRPr b="1"/>
          </a:p>
        </p:txBody>
      </p:sp>
      <p:cxnSp>
        <p:nvCxnSpPr>
          <p:cNvPr id="211" name="Google Shape;211;p28"/>
          <p:cNvCxnSpPr/>
          <p:nvPr/>
        </p:nvCxnSpPr>
        <p:spPr>
          <a:xfrm rot="10800000" flipH="1">
            <a:off x="2219108" y="2983606"/>
            <a:ext cx="5361600" cy="300"/>
          </a:xfrm>
          <a:prstGeom prst="straightConnector1">
            <a:avLst/>
          </a:prstGeom>
          <a:noFill/>
          <a:ln w="28575" cap="flat" cmpd="sng">
            <a:solidFill>
              <a:schemeClr val="dk1"/>
            </a:solidFill>
            <a:prstDash val="solid"/>
            <a:round/>
            <a:headEnd type="none" w="med" len="med"/>
            <a:tailEnd type="none" w="med" len="med"/>
          </a:ln>
        </p:spPr>
      </p:cxnSp>
      <p:grpSp>
        <p:nvGrpSpPr>
          <p:cNvPr id="212" name="Google Shape;212;p28"/>
          <p:cNvGrpSpPr/>
          <p:nvPr/>
        </p:nvGrpSpPr>
        <p:grpSpPr>
          <a:xfrm>
            <a:off x="-1408328" y="2147019"/>
            <a:ext cx="884891" cy="849461"/>
            <a:chOff x="2597081" y="849078"/>
            <a:chExt cx="398636" cy="382709"/>
          </a:xfrm>
        </p:grpSpPr>
        <p:sp>
          <p:nvSpPr>
            <p:cNvPr id="213" name="Google Shape;213;p28"/>
            <p:cNvSpPr/>
            <p:nvPr/>
          </p:nvSpPr>
          <p:spPr>
            <a:xfrm>
              <a:off x="2597081" y="849078"/>
              <a:ext cx="398600" cy="382700"/>
            </a:xfrm>
            <a:custGeom>
              <a:avLst/>
              <a:gdLst/>
              <a:ahLst/>
              <a:cxnLst/>
              <a:rect l="l" t="t" r="r" b="b"/>
              <a:pathLst>
                <a:path w="15944" h="15308" extrusionOk="0">
                  <a:moveTo>
                    <a:pt x="227" y="1"/>
                  </a:moveTo>
                  <a:lnTo>
                    <a:pt x="136" y="46"/>
                  </a:lnTo>
                  <a:lnTo>
                    <a:pt x="46" y="91"/>
                  </a:lnTo>
                  <a:lnTo>
                    <a:pt x="0" y="137"/>
                  </a:lnTo>
                  <a:lnTo>
                    <a:pt x="0" y="228"/>
                  </a:lnTo>
                  <a:lnTo>
                    <a:pt x="0" y="10039"/>
                  </a:lnTo>
                  <a:lnTo>
                    <a:pt x="0" y="10130"/>
                  </a:lnTo>
                  <a:lnTo>
                    <a:pt x="46" y="10175"/>
                  </a:lnTo>
                  <a:lnTo>
                    <a:pt x="136" y="10221"/>
                  </a:lnTo>
                  <a:lnTo>
                    <a:pt x="227" y="10266"/>
                  </a:lnTo>
                  <a:lnTo>
                    <a:pt x="4315" y="10266"/>
                  </a:lnTo>
                  <a:lnTo>
                    <a:pt x="4315" y="12991"/>
                  </a:lnTo>
                  <a:lnTo>
                    <a:pt x="2362" y="14899"/>
                  </a:lnTo>
                  <a:lnTo>
                    <a:pt x="2271" y="14990"/>
                  </a:lnTo>
                  <a:lnTo>
                    <a:pt x="2271" y="15081"/>
                  </a:lnTo>
                  <a:lnTo>
                    <a:pt x="2271" y="15172"/>
                  </a:lnTo>
                  <a:lnTo>
                    <a:pt x="2362" y="15217"/>
                  </a:lnTo>
                  <a:lnTo>
                    <a:pt x="2408" y="15308"/>
                  </a:lnTo>
                  <a:lnTo>
                    <a:pt x="2589" y="15308"/>
                  </a:lnTo>
                  <a:lnTo>
                    <a:pt x="2680" y="15217"/>
                  </a:lnTo>
                  <a:lnTo>
                    <a:pt x="4270" y="13627"/>
                  </a:lnTo>
                  <a:lnTo>
                    <a:pt x="4270" y="15081"/>
                  </a:lnTo>
                  <a:lnTo>
                    <a:pt x="4270" y="15172"/>
                  </a:lnTo>
                  <a:lnTo>
                    <a:pt x="4361" y="15262"/>
                  </a:lnTo>
                  <a:lnTo>
                    <a:pt x="4497" y="15308"/>
                  </a:lnTo>
                  <a:lnTo>
                    <a:pt x="4633" y="15308"/>
                  </a:lnTo>
                  <a:lnTo>
                    <a:pt x="4724" y="15217"/>
                  </a:lnTo>
                  <a:lnTo>
                    <a:pt x="4769" y="15081"/>
                  </a:lnTo>
                  <a:lnTo>
                    <a:pt x="4769" y="13627"/>
                  </a:lnTo>
                  <a:lnTo>
                    <a:pt x="6314" y="15217"/>
                  </a:lnTo>
                  <a:lnTo>
                    <a:pt x="6405" y="15308"/>
                  </a:lnTo>
                  <a:lnTo>
                    <a:pt x="6586" y="15308"/>
                  </a:lnTo>
                  <a:lnTo>
                    <a:pt x="6677" y="15217"/>
                  </a:lnTo>
                  <a:lnTo>
                    <a:pt x="6723" y="15172"/>
                  </a:lnTo>
                  <a:lnTo>
                    <a:pt x="6723" y="15081"/>
                  </a:lnTo>
                  <a:lnTo>
                    <a:pt x="6723" y="14990"/>
                  </a:lnTo>
                  <a:lnTo>
                    <a:pt x="6677" y="14899"/>
                  </a:lnTo>
                  <a:lnTo>
                    <a:pt x="4724" y="12991"/>
                  </a:lnTo>
                  <a:lnTo>
                    <a:pt x="4724" y="10266"/>
                  </a:lnTo>
                  <a:lnTo>
                    <a:pt x="8767" y="10266"/>
                  </a:lnTo>
                  <a:lnTo>
                    <a:pt x="8857" y="10221"/>
                  </a:lnTo>
                  <a:lnTo>
                    <a:pt x="8948" y="10175"/>
                  </a:lnTo>
                  <a:lnTo>
                    <a:pt x="8994" y="10130"/>
                  </a:lnTo>
                  <a:lnTo>
                    <a:pt x="8994" y="10039"/>
                  </a:lnTo>
                  <a:lnTo>
                    <a:pt x="9039" y="7904"/>
                  </a:lnTo>
                  <a:lnTo>
                    <a:pt x="10901" y="6042"/>
                  </a:lnTo>
                  <a:lnTo>
                    <a:pt x="10901" y="6905"/>
                  </a:lnTo>
                  <a:lnTo>
                    <a:pt x="10992" y="6996"/>
                  </a:lnTo>
                  <a:lnTo>
                    <a:pt x="11038" y="7086"/>
                  </a:lnTo>
                  <a:lnTo>
                    <a:pt x="11129" y="7132"/>
                  </a:lnTo>
                  <a:lnTo>
                    <a:pt x="11129" y="7722"/>
                  </a:lnTo>
                  <a:lnTo>
                    <a:pt x="11083" y="7722"/>
                  </a:lnTo>
                  <a:lnTo>
                    <a:pt x="10992" y="7768"/>
                  </a:lnTo>
                  <a:lnTo>
                    <a:pt x="10947" y="7813"/>
                  </a:lnTo>
                  <a:lnTo>
                    <a:pt x="10901" y="7949"/>
                  </a:lnTo>
                  <a:lnTo>
                    <a:pt x="10901" y="15081"/>
                  </a:lnTo>
                  <a:lnTo>
                    <a:pt x="10901" y="15172"/>
                  </a:lnTo>
                  <a:lnTo>
                    <a:pt x="10947" y="15217"/>
                  </a:lnTo>
                  <a:lnTo>
                    <a:pt x="11038" y="15262"/>
                  </a:lnTo>
                  <a:lnTo>
                    <a:pt x="11129" y="15308"/>
                  </a:lnTo>
                  <a:lnTo>
                    <a:pt x="14717" y="15308"/>
                  </a:lnTo>
                  <a:lnTo>
                    <a:pt x="14808" y="15262"/>
                  </a:lnTo>
                  <a:lnTo>
                    <a:pt x="14853" y="15217"/>
                  </a:lnTo>
                  <a:lnTo>
                    <a:pt x="14899" y="15172"/>
                  </a:lnTo>
                  <a:lnTo>
                    <a:pt x="14944" y="15081"/>
                  </a:lnTo>
                  <a:lnTo>
                    <a:pt x="14944" y="13763"/>
                  </a:lnTo>
                  <a:lnTo>
                    <a:pt x="14899" y="13673"/>
                  </a:lnTo>
                  <a:lnTo>
                    <a:pt x="14853" y="13582"/>
                  </a:lnTo>
                  <a:lnTo>
                    <a:pt x="14762" y="13536"/>
                  </a:lnTo>
                  <a:lnTo>
                    <a:pt x="14671" y="13536"/>
                  </a:lnTo>
                  <a:lnTo>
                    <a:pt x="14671" y="12946"/>
                  </a:lnTo>
                  <a:lnTo>
                    <a:pt x="14762" y="12900"/>
                  </a:lnTo>
                  <a:lnTo>
                    <a:pt x="14853" y="12855"/>
                  </a:lnTo>
                  <a:lnTo>
                    <a:pt x="14899" y="12810"/>
                  </a:lnTo>
                  <a:lnTo>
                    <a:pt x="14944" y="12719"/>
                  </a:lnTo>
                  <a:lnTo>
                    <a:pt x="14944" y="9221"/>
                  </a:lnTo>
                  <a:lnTo>
                    <a:pt x="15126" y="9176"/>
                  </a:lnTo>
                  <a:lnTo>
                    <a:pt x="15262" y="9130"/>
                  </a:lnTo>
                  <a:lnTo>
                    <a:pt x="15580" y="8903"/>
                  </a:lnTo>
                  <a:lnTo>
                    <a:pt x="15716" y="8722"/>
                  </a:lnTo>
                  <a:lnTo>
                    <a:pt x="15852" y="8494"/>
                  </a:lnTo>
                  <a:lnTo>
                    <a:pt x="15898" y="8267"/>
                  </a:lnTo>
                  <a:lnTo>
                    <a:pt x="15943" y="8040"/>
                  </a:lnTo>
                  <a:lnTo>
                    <a:pt x="15943" y="7631"/>
                  </a:lnTo>
                  <a:lnTo>
                    <a:pt x="15943" y="4997"/>
                  </a:lnTo>
                  <a:lnTo>
                    <a:pt x="15898" y="4679"/>
                  </a:lnTo>
                  <a:lnTo>
                    <a:pt x="15807" y="4361"/>
                  </a:lnTo>
                  <a:lnTo>
                    <a:pt x="15671" y="4089"/>
                  </a:lnTo>
                  <a:lnTo>
                    <a:pt x="15444" y="3861"/>
                  </a:lnTo>
                  <a:lnTo>
                    <a:pt x="15217" y="3634"/>
                  </a:lnTo>
                  <a:lnTo>
                    <a:pt x="14944" y="3498"/>
                  </a:lnTo>
                  <a:lnTo>
                    <a:pt x="14671" y="3407"/>
                  </a:lnTo>
                  <a:lnTo>
                    <a:pt x="14354" y="3362"/>
                  </a:lnTo>
                  <a:lnTo>
                    <a:pt x="14490" y="2998"/>
                  </a:lnTo>
                  <a:lnTo>
                    <a:pt x="14535" y="2771"/>
                  </a:lnTo>
                  <a:lnTo>
                    <a:pt x="14581" y="2590"/>
                  </a:lnTo>
                  <a:lnTo>
                    <a:pt x="14581" y="1045"/>
                  </a:lnTo>
                  <a:lnTo>
                    <a:pt x="14535" y="818"/>
                  </a:lnTo>
                  <a:lnTo>
                    <a:pt x="14490" y="636"/>
                  </a:lnTo>
                  <a:lnTo>
                    <a:pt x="14399" y="455"/>
                  </a:lnTo>
                  <a:lnTo>
                    <a:pt x="14263" y="319"/>
                  </a:lnTo>
                  <a:lnTo>
                    <a:pt x="14126" y="182"/>
                  </a:lnTo>
                  <a:lnTo>
                    <a:pt x="13945" y="91"/>
                  </a:lnTo>
                  <a:lnTo>
                    <a:pt x="13718" y="46"/>
                  </a:lnTo>
                  <a:lnTo>
                    <a:pt x="13536" y="1"/>
                  </a:lnTo>
                  <a:lnTo>
                    <a:pt x="12264" y="1"/>
                  </a:lnTo>
                  <a:lnTo>
                    <a:pt x="12037" y="46"/>
                  </a:lnTo>
                  <a:lnTo>
                    <a:pt x="11855" y="91"/>
                  </a:lnTo>
                  <a:lnTo>
                    <a:pt x="11674" y="182"/>
                  </a:lnTo>
                  <a:lnTo>
                    <a:pt x="11537" y="319"/>
                  </a:lnTo>
                  <a:lnTo>
                    <a:pt x="11401" y="455"/>
                  </a:lnTo>
                  <a:lnTo>
                    <a:pt x="11310" y="636"/>
                  </a:lnTo>
                  <a:lnTo>
                    <a:pt x="11265" y="818"/>
                  </a:lnTo>
                  <a:lnTo>
                    <a:pt x="11219" y="1045"/>
                  </a:lnTo>
                  <a:lnTo>
                    <a:pt x="11219" y="2590"/>
                  </a:lnTo>
                  <a:lnTo>
                    <a:pt x="11265" y="2771"/>
                  </a:lnTo>
                  <a:lnTo>
                    <a:pt x="11265" y="2998"/>
                  </a:lnTo>
                  <a:lnTo>
                    <a:pt x="11446" y="3362"/>
                  </a:lnTo>
                  <a:lnTo>
                    <a:pt x="11219" y="3362"/>
                  </a:lnTo>
                  <a:lnTo>
                    <a:pt x="11038" y="3407"/>
                  </a:lnTo>
                  <a:lnTo>
                    <a:pt x="10856" y="3453"/>
                  </a:lnTo>
                  <a:lnTo>
                    <a:pt x="10674" y="3543"/>
                  </a:lnTo>
                  <a:lnTo>
                    <a:pt x="10493" y="3680"/>
                  </a:lnTo>
                  <a:lnTo>
                    <a:pt x="8994" y="5179"/>
                  </a:lnTo>
                  <a:lnTo>
                    <a:pt x="8994" y="228"/>
                  </a:lnTo>
                  <a:lnTo>
                    <a:pt x="8994" y="137"/>
                  </a:lnTo>
                  <a:lnTo>
                    <a:pt x="8903" y="91"/>
                  </a:lnTo>
                  <a:lnTo>
                    <a:pt x="8857" y="46"/>
                  </a:lnTo>
                  <a:lnTo>
                    <a:pt x="8767"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875320" y="1068243"/>
              <a:ext cx="88588" cy="157879"/>
            </a:xfrm>
            <a:custGeom>
              <a:avLst/>
              <a:gdLst/>
              <a:ahLst/>
              <a:cxnLst/>
              <a:rect l="l" t="t" r="r" b="b"/>
              <a:pathLst>
                <a:path w="3521" h="6275" extrusionOk="0">
                  <a:moveTo>
                    <a:pt x="0" y="271"/>
                  </a:moveTo>
                  <a:lnTo>
                    <a:pt x="0" y="6048"/>
                  </a:lnTo>
                  <a:lnTo>
                    <a:pt x="0" y="6048"/>
                  </a:lnTo>
                  <a:lnTo>
                    <a:pt x="45" y="6139"/>
                  </a:lnTo>
                  <a:lnTo>
                    <a:pt x="90" y="6184"/>
                  </a:lnTo>
                  <a:lnTo>
                    <a:pt x="181" y="6274"/>
                  </a:lnTo>
                  <a:lnTo>
                    <a:pt x="271" y="6274"/>
                  </a:lnTo>
                  <a:lnTo>
                    <a:pt x="3295" y="6274"/>
                  </a:lnTo>
                  <a:lnTo>
                    <a:pt x="3295" y="6274"/>
                  </a:lnTo>
                  <a:lnTo>
                    <a:pt x="3385" y="6274"/>
                  </a:lnTo>
                  <a:lnTo>
                    <a:pt x="3475" y="6184"/>
                  </a:lnTo>
                  <a:lnTo>
                    <a:pt x="3521" y="6139"/>
                  </a:lnTo>
                  <a:lnTo>
                    <a:pt x="3521" y="6048"/>
                  </a:lnTo>
                  <a:lnTo>
                    <a:pt x="3521" y="271"/>
                  </a:lnTo>
                  <a:lnTo>
                    <a:pt x="1805" y="0"/>
                  </a:lnTo>
                  <a:lnTo>
                    <a:pt x="0" y="2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2875320" y="1075061"/>
              <a:ext cx="88588" cy="151061"/>
            </a:xfrm>
            <a:custGeom>
              <a:avLst/>
              <a:gdLst/>
              <a:ahLst/>
              <a:cxnLst/>
              <a:rect l="l" t="t" r="r" b="b"/>
              <a:pathLst>
                <a:path w="3521" h="6004" extrusionOk="0">
                  <a:moveTo>
                    <a:pt x="0" y="5236"/>
                  </a:moveTo>
                  <a:lnTo>
                    <a:pt x="0" y="5777"/>
                  </a:lnTo>
                  <a:lnTo>
                    <a:pt x="0" y="5777"/>
                  </a:lnTo>
                  <a:lnTo>
                    <a:pt x="45" y="5868"/>
                  </a:lnTo>
                  <a:lnTo>
                    <a:pt x="90" y="5913"/>
                  </a:lnTo>
                  <a:lnTo>
                    <a:pt x="181" y="6003"/>
                  </a:lnTo>
                  <a:lnTo>
                    <a:pt x="271" y="6003"/>
                  </a:lnTo>
                  <a:lnTo>
                    <a:pt x="3295" y="6003"/>
                  </a:lnTo>
                  <a:lnTo>
                    <a:pt x="3295" y="6003"/>
                  </a:lnTo>
                  <a:lnTo>
                    <a:pt x="3385" y="6003"/>
                  </a:lnTo>
                  <a:lnTo>
                    <a:pt x="3475" y="5913"/>
                  </a:lnTo>
                  <a:lnTo>
                    <a:pt x="3521" y="5868"/>
                  </a:lnTo>
                  <a:lnTo>
                    <a:pt x="3521" y="5777"/>
                  </a:lnTo>
                  <a:lnTo>
                    <a:pt x="3521" y="0"/>
                  </a:lnTo>
                  <a:lnTo>
                    <a:pt x="2798" y="0"/>
                  </a:lnTo>
                  <a:lnTo>
                    <a:pt x="2798" y="4784"/>
                  </a:lnTo>
                  <a:lnTo>
                    <a:pt x="2798" y="4784"/>
                  </a:lnTo>
                  <a:lnTo>
                    <a:pt x="2753" y="4965"/>
                  </a:lnTo>
                  <a:lnTo>
                    <a:pt x="2663" y="5100"/>
                  </a:lnTo>
                  <a:lnTo>
                    <a:pt x="2528" y="5191"/>
                  </a:lnTo>
                  <a:lnTo>
                    <a:pt x="2347" y="5236"/>
                  </a:lnTo>
                  <a:lnTo>
                    <a:pt x="0" y="523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602767" y="855897"/>
              <a:ext cx="213508" cy="244178"/>
            </a:xfrm>
            <a:custGeom>
              <a:avLst/>
              <a:gdLst/>
              <a:ahLst/>
              <a:cxnLst/>
              <a:rect l="l" t="t" r="r" b="b"/>
              <a:pathLst>
                <a:path w="8486" h="9705" extrusionOk="0">
                  <a:moveTo>
                    <a:pt x="226" y="0"/>
                  </a:moveTo>
                  <a:lnTo>
                    <a:pt x="8260" y="0"/>
                  </a:lnTo>
                  <a:lnTo>
                    <a:pt x="8260" y="0"/>
                  </a:lnTo>
                  <a:lnTo>
                    <a:pt x="8351" y="0"/>
                  </a:lnTo>
                  <a:lnTo>
                    <a:pt x="8441" y="45"/>
                  </a:lnTo>
                  <a:lnTo>
                    <a:pt x="8486" y="136"/>
                  </a:lnTo>
                  <a:lnTo>
                    <a:pt x="8486" y="226"/>
                  </a:lnTo>
                  <a:lnTo>
                    <a:pt x="8486" y="9478"/>
                  </a:lnTo>
                  <a:lnTo>
                    <a:pt x="8486" y="9478"/>
                  </a:lnTo>
                  <a:lnTo>
                    <a:pt x="8486" y="9569"/>
                  </a:lnTo>
                  <a:lnTo>
                    <a:pt x="8441" y="9614"/>
                  </a:lnTo>
                  <a:lnTo>
                    <a:pt x="8351" y="9704"/>
                  </a:lnTo>
                  <a:lnTo>
                    <a:pt x="8260" y="9704"/>
                  </a:lnTo>
                  <a:lnTo>
                    <a:pt x="226" y="9704"/>
                  </a:lnTo>
                  <a:lnTo>
                    <a:pt x="226" y="9704"/>
                  </a:lnTo>
                  <a:lnTo>
                    <a:pt x="136" y="9704"/>
                  </a:lnTo>
                  <a:lnTo>
                    <a:pt x="46" y="9614"/>
                  </a:lnTo>
                  <a:lnTo>
                    <a:pt x="1" y="9569"/>
                  </a:lnTo>
                  <a:lnTo>
                    <a:pt x="1" y="9478"/>
                  </a:lnTo>
                  <a:lnTo>
                    <a:pt x="1" y="226"/>
                  </a:lnTo>
                  <a:lnTo>
                    <a:pt x="1" y="226"/>
                  </a:lnTo>
                  <a:lnTo>
                    <a:pt x="1" y="136"/>
                  </a:lnTo>
                  <a:lnTo>
                    <a:pt x="46" y="45"/>
                  </a:lnTo>
                  <a:lnTo>
                    <a:pt x="136" y="0"/>
                  </a:lnTo>
                  <a:lnTo>
                    <a:pt x="226" y="0"/>
                  </a:lnTo>
                  <a:lnTo>
                    <a:pt x="2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602767" y="855897"/>
              <a:ext cx="213508" cy="244178"/>
            </a:xfrm>
            <a:custGeom>
              <a:avLst/>
              <a:gdLst/>
              <a:ahLst/>
              <a:cxnLst/>
              <a:rect l="l" t="t" r="r" b="b"/>
              <a:pathLst>
                <a:path w="8486" h="9705" extrusionOk="0">
                  <a:moveTo>
                    <a:pt x="7764" y="0"/>
                  </a:moveTo>
                  <a:lnTo>
                    <a:pt x="8260" y="0"/>
                  </a:lnTo>
                  <a:lnTo>
                    <a:pt x="8260" y="0"/>
                  </a:lnTo>
                  <a:lnTo>
                    <a:pt x="8351" y="0"/>
                  </a:lnTo>
                  <a:lnTo>
                    <a:pt x="8441" y="45"/>
                  </a:lnTo>
                  <a:lnTo>
                    <a:pt x="8486" y="136"/>
                  </a:lnTo>
                  <a:lnTo>
                    <a:pt x="8486" y="226"/>
                  </a:lnTo>
                  <a:lnTo>
                    <a:pt x="8486" y="9478"/>
                  </a:lnTo>
                  <a:lnTo>
                    <a:pt x="8486" y="9478"/>
                  </a:lnTo>
                  <a:lnTo>
                    <a:pt x="8486" y="9569"/>
                  </a:lnTo>
                  <a:lnTo>
                    <a:pt x="8441" y="9614"/>
                  </a:lnTo>
                  <a:lnTo>
                    <a:pt x="8351" y="9704"/>
                  </a:lnTo>
                  <a:lnTo>
                    <a:pt x="8260" y="9704"/>
                  </a:lnTo>
                  <a:lnTo>
                    <a:pt x="226" y="9704"/>
                  </a:lnTo>
                  <a:lnTo>
                    <a:pt x="226" y="9704"/>
                  </a:lnTo>
                  <a:lnTo>
                    <a:pt x="136" y="9704"/>
                  </a:lnTo>
                  <a:lnTo>
                    <a:pt x="46" y="9614"/>
                  </a:lnTo>
                  <a:lnTo>
                    <a:pt x="1" y="9569"/>
                  </a:lnTo>
                  <a:lnTo>
                    <a:pt x="1" y="9478"/>
                  </a:lnTo>
                  <a:lnTo>
                    <a:pt x="1" y="8937"/>
                  </a:lnTo>
                  <a:lnTo>
                    <a:pt x="6997" y="8937"/>
                  </a:lnTo>
                  <a:lnTo>
                    <a:pt x="6997" y="8937"/>
                  </a:lnTo>
                  <a:lnTo>
                    <a:pt x="7132" y="8892"/>
                  </a:lnTo>
                  <a:lnTo>
                    <a:pt x="7312" y="8847"/>
                  </a:lnTo>
                  <a:lnTo>
                    <a:pt x="7403" y="8801"/>
                  </a:lnTo>
                  <a:lnTo>
                    <a:pt x="7538" y="8711"/>
                  </a:lnTo>
                  <a:lnTo>
                    <a:pt x="7628" y="8576"/>
                  </a:lnTo>
                  <a:lnTo>
                    <a:pt x="7674" y="8485"/>
                  </a:lnTo>
                  <a:lnTo>
                    <a:pt x="7719" y="8350"/>
                  </a:lnTo>
                  <a:lnTo>
                    <a:pt x="7764" y="8170"/>
                  </a:lnTo>
                  <a:lnTo>
                    <a:pt x="7764"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2635701" y="884277"/>
              <a:ext cx="147664" cy="147664"/>
            </a:xfrm>
            <a:custGeom>
              <a:avLst/>
              <a:gdLst/>
              <a:ahLst/>
              <a:cxnLst/>
              <a:rect l="l" t="t" r="r" b="b"/>
              <a:pathLst>
                <a:path w="5869" h="5869" extrusionOk="0">
                  <a:moveTo>
                    <a:pt x="2934" y="5868"/>
                  </a:moveTo>
                  <a:lnTo>
                    <a:pt x="2934" y="5868"/>
                  </a:lnTo>
                  <a:lnTo>
                    <a:pt x="3250" y="5868"/>
                  </a:lnTo>
                  <a:lnTo>
                    <a:pt x="3521" y="5823"/>
                  </a:lnTo>
                  <a:lnTo>
                    <a:pt x="3792" y="5733"/>
                  </a:lnTo>
                  <a:lnTo>
                    <a:pt x="4063" y="5642"/>
                  </a:lnTo>
                  <a:lnTo>
                    <a:pt x="4333" y="5507"/>
                  </a:lnTo>
                  <a:lnTo>
                    <a:pt x="4559" y="5372"/>
                  </a:lnTo>
                  <a:lnTo>
                    <a:pt x="5011" y="5010"/>
                  </a:lnTo>
                  <a:lnTo>
                    <a:pt x="5372" y="4559"/>
                  </a:lnTo>
                  <a:lnTo>
                    <a:pt x="5507" y="4333"/>
                  </a:lnTo>
                  <a:lnTo>
                    <a:pt x="5642" y="4063"/>
                  </a:lnTo>
                  <a:lnTo>
                    <a:pt x="5733" y="3792"/>
                  </a:lnTo>
                  <a:lnTo>
                    <a:pt x="5823" y="3521"/>
                  </a:lnTo>
                  <a:lnTo>
                    <a:pt x="5868" y="3250"/>
                  </a:lnTo>
                  <a:lnTo>
                    <a:pt x="5868" y="2934"/>
                  </a:lnTo>
                  <a:lnTo>
                    <a:pt x="5868" y="2934"/>
                  </a:lnTo>
                  <a:lnTo>
                    <a:pt x="5868" y="2618"/>
                  </a:lnTo>
                  <a:lnTo>
                    <a:pt x="5823" y="2348"/>
                  </a:lnTo>
                  <a:lnTo>
                    <a:pt x="5733" y="2077"/>
                  </a:lnTo>
                  <a:lnTo>
                    <a:pt x="5642" y="1806"/>
                  </a:lnTo>
                  <a:lnTo>
                    <a:pt x="5507" y="1535"/>
                  </a:lnTo>
                  <a:lnTo>
                    <a:pt x="5372" y="1309"/>
                  </a:lnTo>
                  <a:lnTo>
                    <a:pt x="5011" y="858"/>
                  </a:lnTo>
                  <a:lnTo>
                    <a:pt x="4559" y="497"/>
                  </a:lnTo>
                  <a:lnTo>
                    <a:pt x="4333" y="362"/>
                  </a:lnTo>
                  <a:lnTo>
                    <a:pt x="4063" y="226"/>
                  </a:lnTo>
                  <a:lnTo>
                    <a:pt x="3792" y="136"/>
                  </a:lnTo>
                  <a:lnTo>
                    <a:pt x="3521" y="46"/>
                  </a:lnTo>
                  <a:lnTo>
                    <a:pt x="3250" y="0"/>
                  </a:lnTo>
                  <a:lnTo>
                    <a:pt x="2934" y="0"/>
                  </a:lnTo>
                  <a:lnTo>
                    <a:pt x="2934" y="0"/>
                  </a:lnTo>
                  <a:lnTo>
                    <a:pt x="2618" y="0"/>
                  </a:lnTo>
                  <a:lnTo>
                    <a:pt x="2348" y="46"/>
                  </a:lnTo>
                  <a:lnTo>
                    <a:pt x="2077" y="136"/>
                  </a:lnTo>
                  <a:lnTo>
                    <a:pt x="1806" y="226"/>
                  </a:lnTo>
                  <a:lnTo>
                    <a:pt x="1535" y="362"/>
                  </a:lnTo>
                  <a:lnTo>
                    <a:pt x="1309" y="497"/>
                  </a:lnTo>
                  <a:lnTo>
                    <a:pt x="858" y="858"/>
                  </a:lnTo>
                  <a:lnTo>
                    <a:pt x="497" y="1309"/>
                  </a:lnTo>
                  <a:lnTo>
                    <a:pt x="362" y="1535"/>
                  </a:lnTo>
                  <a:lnTo>
                    <a:pt x="226" y="1806"/>
                  </a:lnTo>
                  <a:lnTo>
                    <a:pt x="136" y="2077"/>
                  </a:lnTo>
                  <a:lnTo>
                    <a:pt x="46" y="2348"/>
                  </a:lnTo>
                  <a:lnTo>
                    <a:pt x="1" y="2618"/>
                  </a:lnTo>
                  <a:lnTo>
                    <a:pt x="1" y="2934"/>
                  </a:lnTo>
                  <a:lnTo>
                    <a:pt x="1" y="2934"/>
                  </a:lnTo>
                  <a:lnTo>
                    <a:pt x="1" y="3250"/>
                  </a:lnTo>
                  <a:lnTo>
                    <a:pt x="46" y="3521"/>
                  </a:lnTo>
                  <a:lnTo>
                    <a:pt x="136" y="3792"/>
                  </a:lnTo>
                  <a:lnTo>
                    <a:pt x="226" y="4063"/>
                  </a:lnTo>
                  <a:lnTo>
                    <a:pt x="362" y="4333"/>
                  </a:lnTo>
                  <a:lnTo>
                    <a:pt x="497" y="4559"/>
                  </a:lnTo>
                  <a:lnTo>
                    <a:pt x="858" y="5010"/>
                  </a:lnTo>
                  <a:lnTo>
                    <a:pt x="1309" y="5372"/>
                  </a:lnTo>
                  <a:lnTo>
                    <a:pt x="1535" y="5507"/>
                  </a:lnTo>
                  <a:lnTo>
                    <a:pt x="1806" y="5642"/>
                  </a:lnTo>
                  <a:lnTo>
                    <a:pt x="2077" y="5733"/>
                  </a:lnTo>
                  <a:lnTo>
                    <a:pt x="2348" y="5823"/>
                  </a:lnTo>
                  <a:lnTo>
                    <a:pt x="2618" y="5868"/>
                  </a:lnTo>
                  <a:lnTo>
                    <a:pt x="2934" y="5868"/>
                  </a:lnTo>
                  <a:lnTo>
                    <a:pt x="2934" y="58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2661817" y="899045"/>
              <a:ext cx="121548" cy="132895"/>
            </a:xfrm>
            <a:custGeom>
              <a:avLst/>
              <a:gdLst/>
              <a:ahLst/>
              <a:cxnLst/>
              <a:rect l="l" t="t" r="r" b="b"/>
              <a:pathLst>
                <a:path w="4831" h="5282" extrusionOk="0">
                  <a:moveTo>
                    <a:pt x="3657" y="0"/>
                  </a:moveTo>
                  <a:lnTo>
                    <a:pt x="3657" y="0"/>
                  </a:lnTo>
                  <a:lnTo>
                    <a:pt x="3882" y="181"/>
                  </a:lnTo>
                  <a:lnTo>
                    <a:pt x="4153" y="452"/>
                  </a:lnTo>
                  <a:lnTo>
                    <a:pt x="4334" y="722"/>
                  </a:lnTo>
                  <a:lnTo>
                    <a:pt x="4514" y="993"/>
                  </a:lnTo>
                  <a:lnTo>
                    <a:pt x="4650" y="1309"/>
                  </a:lnTo>
                  <a:lnTo>
                    <a:pt x="4740" y="1625"/>
                  </a:lnTo>
                  <a:lnTo>
                    <a:pt x="4830" y="1986"/>
                  </a:lnTo>
                  <a:lnTo>
                    <a:pt x="4830" y="2347"/>
                  </a:lnTo>
                  <a:lnTo>
                    <a:pt x="4830" y="2347"/>
                  </a:lnTo>
                  <a:lnTo>
                    <a:pt x="4830" y="2663"/>
                  </a:lnTo>
                  <a:lnTo>
                    <a:pt x="4785" y="2934"/>
                  </a:lnTo>
                  <a:lnTo>
                    <a:pt x="4695" y="3205"/>
                  </a:lnTo>
                  <a:lnTo>
                    <a:pt x="4604" y="3476"/>
                  </a:lnTo>
                  <a:lnTo>
                    <a:pt x="4469" y="3746"/>
                  </a:lnTo>
                  <a:lnTo>
                    <a:pt x="4334" y="3972"/>
                  </a:lnTo>
                  <a:lnTo>
                    <a:pt x="3973" y="4423"/>
                  </a:lnTo>
                  <a:lnTo>
                    <a:pt x="3521" y="4785"/>
                  </a:lnTo>
                  <a:lnTo>
                    <a:pt x="3295" y="4920"/>
                  </a:lnTo>
                  <a:lnTo>
                    <a:pt x="3025" y="5055"/>
                  </a:lnTo>
                  <a:lnTo>
                    <a:pt x="2754" y="5146"/>
                  </a:lnTo>
                  <a:lnTo>
                    <a:pt x="2483" y="5236"/>
                  </a:lnTo>
                  <a:lnTo>
                    <a:pt x="2212" y="5281"/>
                  </a:lnTo>
                  <a:lnTo>
                    <a:pt x="1896" y="5281"/>
                  </a:lnTo>
                  <a:lnTo>
                    <a:pt x="1896" y="5281"/>
                  </a:lnTo>
                  <a:lnTo>
                    <a:pt x="1355" y="5236"/>
                  </a:lnTo>
                  <a:lnTo>
                    <a:pt x="858" y="5100"/>
                  </a:lnTo>
                  <a:lnTo>
                    <a:pt x="407" y="4875"/>
                  </a:lnTo>
                  <a:lnTo>
                    <a:pt x="1" y="4559"/>
                  </a:lnTo>
                  <a:lnTo>
                    <a:pt x="1" y="4559"/>
                  </a:lnTo>
                  <a:lnTo>
                    <a:pt x="452" y="4694"/>
                  </a:lnTo>
                  <a:lnTo>
                    <a:pt x="948" y="4739"/>
                  </a:lnTo>
                  <a:lnTo>
                    <a:pt x="948" y="4739"/>
                  </a:lnTo>
                  <a:lnTo>
                    <a:pt x="1310" y="4694"/>
                  </a:lnTo>
                  <a:lnTo>
                    <a:pt x="1580" y="4649"/>
                  </a:lnTo>
                  <a:lnTo>
                    <a:pt x="1896" y="4604"/>
                  </a:lnTo>
                  <a:lnTo>
                    <a:pt x="2167" y="4469"/>
                  </a:lnTo>
                  <a:lnTo>
                    <a:pt x="2438" y="4333"/>
                  </a:lnTo>
                  <a:lnTo>
                    <a:pt x="2709" y="4198"/>
                  </a:lnTo>
                  <a:lnTo>
                    <a:pt x="2934" y="4017"/>
                  </a:lnTo>
                  <a:lnTo>
                    <a:pt x="3160" y="3792"/>
                  </a:lnTo>
                  <a:lnTo>
                    <a:pt x="3386" y="3566"/>
                  </a:lnTo>
                  <a:lnTo>
                    <a:pt x="3566" y="3340"/>
                  </a:lnTo>
                  <a:lnTo>
                    <a:pt x="3702" y="3069"/>
                  </a:lnTo>
                  <a:lnTo>
                    <a:pt x="3837" y="2799"/>
                  </a:lnTo>
                  <a:lnTo>
                    <a:pt x="3927" y="2528"/>
                  </a:lnTo>
                  <a:lnTo>
                    <a:pt x="4018" y="2212"/>
                  </a:lnTo>
                  <a:lnTo>
                    <a:pt x="4063" y="1896"/>
                  </a:lnTo>
                  <a:lnTo>
                    <a:pt x="4063" y="1580"/>
                  </a:lnTo>
                  <a:lnTo>
                    <a:pt x="4063" y="1580"/>
                  </a:lnTo>
                  <a:lnTo>
                    <a:pt x="4063" y="1174"/>
                  </a:lnTo>
                  <a:lnTo>
                    <a:pt x="3973" y="722"/>
                  </a:lnTo>
                  <a:lnTo>
                    <a:pt x="3837" y="361"/>
                  </a:lnTo>
                  <a:lnTo>
                    <a:pt x="3657" y="0"/>
                  </a:lnTo>
                  <a:lnTo>
                    <a:pt x="3657"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2635701" y="884277"/>
              <a:ext cx="147664" cy="122680"/>
            </a:xfrm>
            <a:custGeom>
              <a:avLst/>
              <a:gdLst/>
              <a:ahLst/>
              <a:cxnLst/>
              <a:rect l="l" t="t" r="r" b="b"/>
              <a:pathLst>
                <a:path w="5869" h="4876" extrusionOk="0">
                  <a:moveTo>
                    <a:pt x="3205" y="1129"/>
                  </a:moveTo>
                  <a:lnTo>
                    <a:pt x="3205" y="1129"/>
                  </a:lnTo>
                  <a:lnTo>
                    <a:pt x="3611" y="1084"/>
                  </a:lnTo>
                  <a:lnTo>
                    <a:pt x="4018" y="993"/>
                  </a:lnTo>
                  <a:lnTo>
                    <a:pt x="4333" y="768"/>
                  </a:lnTo>
                  <a:lnTo>
                    <a:pt x="4604" y="497"/>
                  </a:lnTo>
                  <a:lnTo>
                    <a:pt x="4604" y="497"/>
                  </a:lnTo>
                  <a:lnTo>
                    <a:pt x="4243" y="316"/>
                  </a:lnTo>
                  <a:lnTo>
                    <a:pt x="3837" y="136"/>
                  </a:lnTo>
                  <a:lnTo>
                    <a:pt x="3386" y="46"/>
                  </a:lnTo>
                  <a:lnTo>
                    <a:pt x="2934" y="0"/>
                  </a:lnTo>
                  <a:lnTo>
                    <a:pt x="2934" y="0"/>
                  </a:lnTo>
                  <a:lnTo>
                    <a:pt x="2618" y="0"/>
                  </a:lnTo>
                  <a:lnTo>
                    <a:pt x="2257" y="91"/>
                  </a:lnTo>
                  <a:lnTo>
                    <a:pt x="1941" y="181"/>
                  </a:lnTo>
                  <a:lnTo>
                    <a:pt x="1671" y="271"/>
                  </a:lnTo>
                  <a:lnTo>
                    <a:pt x="1671" y="271"/>
                  </a:lnTo>
                  <a:lnTo>
                    <a:pt x="1806" y="452"/>
                  </a:lnTo>
                  <a:lnTo>
                    <a:pt x="1941" y="632"/>
                  </a:lnTo>
                  <a:lnTo>
                    <a:pt x="2122" y="768"/>
                  </a:lnTo>
                  <a:lnTo>
                    <a:pt x="2302" y="903"/>
                  </a:lnTo>
                  <a:lnTo>
                    <a:pt x="2528" y="993"/>
                  </a:lnTo>
                  <a:lnTo>
                    <a:pt x="2754" y="1084"/>
                  </a:lnTo>
                  <a:lnTo>
                    <a:pt x="2979" y="1129"/>
                  </a:lnTo>
                  <a:lnTo>
                    <a:pt x="3205" y="1129"/>
                  </a:lnTo>
                  <a:lnTo>
                    <a:pt x="3205" y="1129"/>
                  </a:lnTo>
                  <a:close/>
                  <a:moveTo>
                    <a:pt x="1761" y="2032"/>
                  </a:moveTo>
                  <a:lnTo>
                    <a:pt x="136" y="2032"/>
                  </a:lnTo>
                  <a:lnTo>
                    <a:pt x="136" y="2032"/>
                  </a:lnTo>
                  <a:lnTo>
                    <a:pt x="46" y="2483"/>
                  </a:lnTo>
                  <a:lnTo>
                    <a:pt x="1" y="2934"/>
                  </a:lnTo>
                  <a:lnTo>
                    <a:pt x="1" y="2934"/>
                  </a:lnTo>
                  <a:lnTo>
                    <a:pt x="46" y="3476"/>
                  </a:lnTo>
                  <a:lnTo>
                    <a:pt x="181" y="4017"/>
                  </a:lnTo>
                  <a:lnTo>
                    <a:pt x="452" y="4469"/>
                  </a:lnTo>
                  <a:lnTo>
                    <a:pt x="768" y="4875"/>
                  </a:lnTo>
                  <a:lnTo>
                    <a:pt x="2528" y="4875"/>
                  </a:lnTo>
                  <a:lnTo>
                    <a:pt x="2528" y="4875"/>
                  </a:lnTo>
                  <a:lnTo>
                    <a:pt x="2709" y="4875"/>
                  </a:lnTo>
                  <a:lnTo>
                    <a:pt x="2844" y="4785"/>
                  </a:lnTo>
                  <a:lnTo>
                    <a:pt x="2979" y="4604"/>
                  </a:lnTo>
                  <a:lnTo>
                    <a:pt x="3025" y="4469"/>
                  </a:lnTo>
                  <a:lnTo>
                    <a:pt x="3025" y="4469"/>
                  </a:lnTo>
                  <a:lnTo>
                    <a:pt x="2979" y="4243"/>
                  </a:lnTo>
                  <a:lnTo>
                    <a:pt x="2889" y="4108"/>
                  </a:lnTo>
                  <a:lnTo>
                    <a:pt x="2709" y="4017"/>
                  </a:lnTo>
                  <a:lnTo>
                    <a:pt x="2528" y="3972"/>
                  </a:lnTo>
                  <a:lnTo>
                    <a:pt x="1625" y="3972"/>
                  </a:lnTo>
                  <a:lnTo>
                    <a:pt x="1625" y="3972"/>
                  </a:lnTo>
                  <a:lnTo>
                    <a:pt x="1445" y="3927"/>
                  </a:lnTo>
                  <a:lnTo>
                    <a:pt x="1264" y="3792"/>
                  </a:lnTo>
                  <a:lnTo>
                    <a:pt x="1174" y="3611"/>
                  </a:lnTo>
                  <a:lnTo>
                    <a:pt x="1174" y="3476"/>
                  </a:lnTo>
                  <a:lnTo>
                    <a:pt x="1174" y="3340"/>
                  </a:lnTo>
                  <a:lnTo>
                    <a:pt x="1174" y="3340"/>
                  </a:lnTo>
                  <a:lnTo>
                    <a:pt x="1219" y="3205"/>
                  </a:lnTo>
                  <a:lnTo>
                    <a:pt x="1355" y="3115"/>
                  </a:lnTo>
                  <a:lnTo>
                    <a:pt x="1490" y="3025"/>
                  </a:lnTo>
                  <a:lnTo>
                    <a:pt x="1625" y="3025"/>
                  </a:lnTo>
                  <a:lnTo>
                    <a:pt x="1761" y="3025"/>
                  </a:lnTo>
                  <a:lnTo>
                    <a:pt x="1761" y="3025"/>
                  </a:lnTo>
                  <a:lnTo>
                    <a:pt x="1941" y="2979"/>
                  </a:lnTo>
                  <a:lnTo>
                    <a:pt x="2077" y="2889"/>
                  </a:lnTo>
                  <a:lnTo>
                    <a:pt x="2167" y="2799"/>
                  </a:lnTo>
                  <a:lnTo>
                    <a:pt x="2257" y="2663"/>
                  </a:lnTo>
                  <a:lnTo>
                    <a:pt x="2257" y="2663"/>
                  </a:lnTo>
                  <a:lnTo>
                    <a:pt x="2257" y="2528"/>
                  </a:lnTo>
                  <a:lnTo>
                    <a:pt x="2257" y="2438"/>
                  </a:lnTo>
                  <a:lnTo>
                    <a:pt x="2167" y="2212"/>
                  </a:lnTo>
                  <a:lnTo>
                    <a:pt x="1986" y="2077"/>
                  </a:lnTo>
                  <a:lnTo>
                    <a:pt x="1761" y="2032"/>
                  </a:lnTo>
                  <a:lnTo>
                    <a:pt x="1761" y="2032"/>
                  </a:lnTo>
                  <a:close/>
                  <a:moveTo>
                    <a:pt x="4649" y="2348"/>
                  </a:moveTo>
                  <a:lnTo>
                    <a:pt x="4649" y="2348"/>
                  </a:lnTo>
                  <a:lnTo>
                    <a:pt x="4514" y="2393"/>
                  </a:lnTo>
                  <a:lnTo>
                    <a:pt x="4333" y="2438"/>
                  </a:lnTo>
                  <a:lnTo>
                    <a:pt x="4243" y="2483"/>
                  </a:lnTo>
                  <a:lnTo>
                    <a:pt x="4153" y="2618"/>
                  </a:lnTo>
                  <a:lnTo>
                    <a:pt x="4063" y="2709"/>
                  </a:lnTo>
                  <a:lnTo>
                    <a:pt x="4018" y="2889"/>
                  </a:lnTo>
                  <a:lnTo>
                    <a:pt x="3972" y="3025"/>
                  </a:lnTo>
                  <a:lnTo>
                    <a:pt x="4018" y="3160"/>
                  </a:lnTo>
                  <a:lnTo>
                    <a:pt x="4018" y="3160"/>
                  </a:lnTo>
                  <a:lnTo>
                    <a:pt x="4108" y="3386"/>
                  </a:lnTo>
                  <a:lnTo>
                    <a:pt x="4243" y="3521"/>
                  </a:lnTo>
                  <a:lnTo>
                    <a:pt x="4424" y="3611"/>
                  </a:lnTo>
                  <a:lnTo>
                    <a:pt x="4649" y="3656"/>
                  </a:lnTo>
                  <a:lnTo>
                    <a:pt x="5778" y="3656"/>
                  </a:lnTo>
                  <a:lnTo>
                    <a:pt x="5778" y="3656"/>
                  </a:lnTo>
                  <a:lnTo>
                    <a:pt x="5868" y="3295"/>
                  </a:lnTo>
                  <a:lnTo>
                    <a:pt x="5868" y="2934"/>
                  </a:lnTo>
                  <a:lnTo>
                    <a:pt x="5868" y="2934"/>
                  </a:lnTo>
                  <a:lnTo>
                    <a:pt x="5868" y="2618"/>
                  </a:lnTo>
                  <a:lnTo>
                    <a:pt x="5823" y="2348"/>
                  </a:lnTo>
                  <a:lnTo>
                    <a:pt x="4649" y="234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801502" y="939929"/>
              <a:ext cx="187392" cy="135160"/>
            </a:xfrm>
            <a:custGeom>
              <a:avLst/>
              <a:gdLst/>
              <a:ahLst/>
              <a:cxnLst/>
              <a:rect l="l" t="t" r="r" b="b"/>
              <a:pathLst>
                <a:path w="7448" h="5372" extrusionOk="0">
                  <a:moveTo>
                    <a:pt x="6093" y="0"/>
                  </a:moveTo>
                  <a:lnTo>
                    <a:pt x="6093" y="0"/>
                  </a:lnTo>
                  <a:lnTo>
                    <a:pt x="6364" y="0"/>
                  </a:lnTo>
                  <a:lnTo>
                    <a:pt x="6635" y="90"/>
                  </a:lnTo>
                  <a:lnTo>
                    <a:pt x="6861" y="226"/>
                  </a:lnTo>
                  <a:lnTo>
                    <a:pt x="7041" y="406"/>
                  </a:lnTo>
                  <a:lnTo>
                    <a:pt x="7222" y="587"/>
                  </a:lnTo>
                  <a:lnTo>
                    <a:pt x="7357" y="858"/>
                  </a:lnTo>
                  <a:lnTo>
                    <a:pt x="7448" y="1083"/>
                  </a:lnTo>
                  <a:lnTo>
                    <a:pt x="7448" y="1399"/>
                  </a:lnTo>
                  <a:lnTo>
                    <a:pt x="7448" y="3972"/>
                  </a:lnTo>
                  <a:lnTo>
                    <a:pt x="6635" y="4107"/>
                  </a:lnTo>
                  <a:lnTo>
                    <a:pt x="6500" y="5371"/>
                  </a:lnTo>
                  <a:lnTo>
                    <a:pt x="2934" y="5371"/>
                  </a:lnTo>
                  <a:lnTo>
                    <a:pt x="2934" y="2167"/>
                  </a:lnTo>
                  <a:lnTo>
                    <a:pt x="2934" y="2167"/>
                  </a:lnTo>
                  <a:lnTo>
                    <a:pt x="2934" y="2076"/>
                  </a:lnTo>
                  <a:lnTo>
                    <a:pt x="2889" y="2031"/>
                  </a:lnTo>
                  <a:lnTo>
                    <a:pt x="2799" y="2031"/>
                  </a:lnTo>
                  <a:lnTo>
                    <a:pt x="2708" y="2076"/>
                  </a:lnTo>
                  <a:lnTo>
                    <a:pt x="1038" y="3746"/>
                  </a:lnTo>
                  <a:lnTo>
                    <a:pt x="406" y="3385"/>
                  </a:lnTo>
                  <a:lnTo>
                    <a:pt x="0" y="2708"/>
                  </a:lnTo>
                  <a:lnTo>
                    <a:pt x="2483" y="226"/>
                  </a:lnTo>
                  <a:lnTo>
                    <a:pt x="2483" y="226"/>
                  </a:lnTo>
                  <a:lnTo>
                    <a:pt x="2618" y="90"/>
                  </a:lnTo>
                  <a:lnTo>
                    <a:pt x="2753" y="45"/>
                  </a:lnTo>
                  <a:lnTo>
                    <a:pt x="2889" y="0"/>
                  </a:lnTo>
                  <a:lnTo>
                    <a:pt x="3069" y="0"/>
                  </a:lnTo>
                  <a:lnTo>
                    <a:pt x="6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875320" y="943326"/>
              <a:ext cx="113572" cy="130631"/>
            </a:xfrm>
            <a:custGeom>
              <a:avLst/>
              <a:gdLst/>
              <a:ahLst/>
              <a:cxnLst/>
              <a:rect l="l" t="t" r="r" b="b"/>
              <a:pathLst>
                <a:path w="4514" h="5192" extrusionOk="0">
                  <a:moveTo>
                    <a:pt x="3791" y="1"/>
                  </a:moveTo>
                  <a:lnTo>
                    <a:pt x="3791" y="1"/>
                  </a:lnTo>
                  <a:lnTo>
                    <a:pt x="4107" y="226"/>
                  </a:lnTo>
                  <a:lnTo>
                    <a:pt x="4333" y="497"/>
                  </a:lnTo>
                  <a:lnTo>
                    <a:pt x="4468" y="858"/>
                  </a:lnTo>
                  <a:lnTo>
                    <a:pt x="4514" y="1039"/>
                  </a:lnTo>
                  <a:lnTo>
                    <a:pt x="4514" y="1219"/>
                  </a:lnTo>
                  <a:lnTo>
                    <a:pt x="4514" y="3837"/>
                  </a:lnTo>
                  <a:lnTo>
                    <a:pt x="3701" y="3837"/>
                  </a:lnTo>
                  <a:lnTo>
                    <a:pt x="3701" y="3837"/>
                  </a:lnTo>
                  <a:lnTo>
                    <a:pt x="3746" y="3656"/>
                  </a:lnTo>
                  <a:lnTo>
                    <a:pt x="3791" y="3476"/>
                  </a:lnTo>
                  <a:lnTo>
                    <a:pt x="3791" y="1"/>
                  </a:lnTo>
                  <a:lnTo>
                    <a:pt x="3791" y="1"/>
                  </a:lnTo>
                  <a:close/>
                  <a:moveTo>
                    <a:pt x="3521" y="5191"/>
                  </a:moveTo>
                  <a:lnTo>
                    <a:pt x="0" y="5191"/>
                  </a:lnTo>
                  <a:lnTo>
                    <a:pt x="0" y="4469"/>
                  </a:lnTo>
                  <a:lnTo>
                    <a:pt x="2798" y="4469"/>
                  </a:lnTo>
                  <a:lnTo>
                    <a:pt x="2798" y="4469"/>
                  </a:lnTo>
                  <a:lnTo>
                    <a:pt x="3024" y="4424"/>
                  </a:lnTo>
                  <a:lnTo>
                    <a:pt x="3205" y="4379"/>
                  </a:lnTo>
                  <a:lnTo>
                    <a:pt x="3385" y="4243"/>
                  </a:lnTo>
                  <a:lnTo>
                    <a:pt x="3521" y="4108"/>
                  </a:lnTo>
                  <a:lnTo>
                    <a:pt x="3521" y="5191"/>
                  </a:lnTo>
                  <a:lnTo>
                    <a:pt x="3521" y="519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02568" y="937640"/>
              <a:ext cx="34092" cy="84060"/>
            </a:xfrm>
            <a:custGeom>
              <a:avLst/>
              <a:gdLst/>
              <a:ahLst/>
              <a:cxnLst/>
              <a:rect l="l" t="t" r="r" b="b"/>
              <a:pathLst>
                <a:path w="1355" h="3341" extrusionOk="0">
                  <a:moveTo>
                    <a:pt x="677" y="1"/>
                  </a:moveTo>
                  <a:lnTo>
                    <a:pt x="1354" y="2528"/>
                  </a:lnTo>
                  <a:lnTo>
                    <a:pt x="1354" y="2528"/>
                  </a:lnTo>
                  <a:lnTo>
                    <a:pt x="1354" y="2664"/>
                  </a:lnTo>
                  <a:lnTo>
                    <a:pt x="1354" y="2754"/>
                  </a:lnTo>
                  <a:lnTo>
                    <a:pt x="1309" y="2844"/>
                  </a:lnTo>
                  <a:lnTo>
                    <a:pt x="1219" y="2935"/>
                  </a:lnTo>
                  <a:lnTo>
                    <a:pt x="858" y="3251"/>
                  </a:lnTo>
                  <a:lnTo>
                    <a:pt x="858" y="3251"/>
                  </a:lnTo>
                  <a:lnTo>
                    <a:pt x="768" y="3296"/>
                  </a:lnTo>
                  <a:lnTo>
                    <a:pt x="677" y="3341"/>
                  </a:lnTo>
                  <a:lnTo>
                    <a:pt x="587" y="3296"/>
                  </a:lnTo>
                  <a:lnTo>
                    <a:pt x="497" y="3251"/>
                  </a:lnTo>
                  <a:lnTo>
                    <a:pt x="136" y="2935"/>
                  </a:lnTo>
                  <a:lnTo>
                    <a:pt x="136" y="2935"/>
                  </a:lnTo>
                  <a:lnTo>
                    <a:pt x="45" y="2844"/>
                  </a:lnTo>
                  <a:lnTo>
                    <a:pt x="0" y="2754"/>
                  </a:lnTo>
                  <a:lnTo>
                    <a:pt x="0" y="2664"/>
                  </a:lnTo>
                  <a:lnTo>
                    <a:pt x="0" y="2528"/>
                  </a:lnTo>
                  <a:lnTo>
                    <a:pt x="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884403" y="855897"/>
              <a:ext cx="71555" cy="93142"/>
            </a:xfrm>
            <a:custGeom>
              <a:avLst/>
              <a:gdLst/>
              <a:ahLst/>
              <a:cxnLst/>
              <a:rect l="l" t="t" r="r" b="b"/>
              <a:pathLst>
                <a:path w="2844" h="3702" extrusionOk="0">
                  <a:moveTo>
                    <a:pt x="0" y="2302"/>
                  </a:moveTo>
                  <a:lnTo>
                    <a:pt x="0" y="2302"/>
                  </a:lnTo>
                  <a:lnTo>
                    <a:pt x="45" y="2618"/>
                  </a:lnTo>
                  <a:lnTo>
                    <a:pt x="135" y="2889"/>
                  </a:lnTo>
                  <a:lnTo>
                    <a:pt x="271" y="3160"/>
                  </a:lnTo>
                  <a:lnTo>
                    <a:pt x="497" y="3385"/>
                  </a:lnTo>
                  <a:lnTo>
                    <a:pt x="722" y="3566"/>
                  </a:lnTo>
                  <a:lnTo>
                    <a:pt x="1038" y="3656"/>
                  </a:lnTo>
                  <a:lnTo>
                    <a:pt x="1354" y="3701"/>
                  </a:lnTo>
                  <a:lnTo>
                    <a:pt x="1670" y="3701"/>
                  </a:lnTo>
                  <a:lnTo>
                    <a:pt x="1670" y="3701"/>
                  </a:lnTo>
                  <a:lnTo>
                    <a:pt x="1896" y="3611"/>
                  </a:lnTo>
                  <a:lnTo>
                    <a:pt x="2121" y="3521"/>
                  </a:lnTo>
                  <a:lnTo>
                    <a:pt x="2347" y="3385"/>
                  </a:lnTo>
                  <a:lnTo>
                    <a:pt x="2483" y="3205"/>
                  </a:lnTo>
                  <a:lnTo>
                    <a:pt x="2663" y="2979"/>
                  </a:lnTo>
                  <a:lnTo>
                    <a:pt x="2753" y="2798"/>
                  </a:lnTo>
                  <a:lnTo>
                    <a:pt x="2798" y="2528"/>
                  </a:lnTo>
                  <a:lnTo>
                    <a:pt x="2844" y="2257"/>
                  </a:lnTo>
                  <a:lnTo>
                    <a:pt x="2844" y="767"/>
                  </a:lnTo>
                  <a:lnTo>
                    <a:pt x="2844" y="767"/>
                  </a:lnTo>
                  <a:lnTo>
                    <a:pt x="2798" y="632"/>
                  </a:lnTo>
                  <a:lnTo>
                    <a:pt x="2753" y="497"/>
                  </a:lnTo>
                  <a:lnTo>
                    <a:pt x="2708" y="361"/>
                  </a:lnTo>
                  <a:lnTo>
                    <a:pt x="2618" y="226"/>
                  </a:lnTo>
                  <a:lnTo>
                    <a:pt x="2483" y="136"/>
                  </a:lnTo>
                  <a:lnTo>
                    <a:pt x="2347" y="45"/>
                  </a:lnTo>
                  <a:lnTo>
                    <a:pt x="2212" y="0"/>
                  </a:lnTo>
                  <a:lnTo>
                    <a:pt x="2031" y="0"/>
                  </a:lnTo>
                  <a:lnTo>
                    <a:pt x="767" y="0"/>
                  </a:lnTo>
                  <a:lnTo>
                    <a:pt x="767" y="0"/>
                  </a:lnTo>
                  <a:lnTo>
                    <a:pt x="632" y="0"/>
                  </a:lnTo>
                  <a:lnTo>
                    <a:pt x="497" y="45"/>
                  </a:lnTo>
                  <a:lnTo>
                    <a:pt x="361" y="136"/>
                  </a:lnTo>
                  <a:lnTo>
                    <a:pt x="226" y="226"/>
                  </a:lnTo>
                  <a:lnTo>
                    <a:pt x="135" y="361"/>
                  </a:lnTo>
                  <a:lnTo>
                    <a:pt x="45" y="497"/>
                  </a:lnTo>
                  <a:lnTo>
                    <a:pt x="0" y="632"/>
                  </a:lnTo>
                  <a:lnTo>
                    <a:pt x="0" y="767"/>
                  </a:lnTo>
                  <a:lnTo>
                    <a:pt x="0" y="23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887800" y="855897"/>
              <a:ext cx="67026" cy="93142"/>
            </a:xfrm>
            <a:custGeom>
              <a:avLst/>
              <a:gdLst/>
              <a:ahLst/>
              <a:cxnLst/>
              <a:rect l="l" t="t" r="r" b="b"/>
              <a:pathLst>
                <a:path w="2664" h="3702" extrusionOk="0">
                  <a:moveTo>
                    <a:pt x="0" y="2844"/>
                  </a:moveTo>
                  <a:lnTo>
                    <a:pt x="0" y="2844"/>
                  </a:lnTo>
                  <a:lnTo>
                    <a:pt x="91" y="3024"/>
                  </a:lnTo>
                  <a:lnTo>
                    <a:pt x="226" y="3205"/>
                  </a:lnTo>
                  <a:lnTo>
                    <a:pt x="362" y="3340"/>
                  </a:lnTo>
                  <a:lnTo>
                    <a:pt x="542" y="3476"/>
                  </a:lnTo>
                  <a:lnTo>
                    <a:pt x="723" y="3566"/>
                  </a:lnTo>
                  <a:lnTo>
                    <a:pt x="903" y="3656"/>
                  </a:lnTo>
                  <a:lnTo>
                    <a:pt x="1129" y="3701"/>
                  </a:lnTo>
                  <a:lnTo>
                    <a:pt x="1355" y="3701"/>
                  </a:lnTo>
                  <a:lnTo>
                    <a:pt x="1355" y="3701"/>
                  </a:lnTo>
                  <a:lnTo>
                    <a:pt x="1625" y="3656"/>
                  </a:lnTo>
                  <a:lnTo>
                    <a:pt x="1896" y="3566"/>
                  </a:lnTo>
                  <a:lnTo>
                    <a:pt x="2077" y="3430"/>
                  </a:lnTo>
                  <a:lnTo>
                    <a:pt x="2302" y="3250"/>
                  </a:lnTo>
                  <a:lnTo>
                    <a:pt x="2438" y="3024"/>
                  </a:lnTo>
                  <a:lnTo>
                    <a:pt x="2573" y="2798"/>
                  </a:lnTo>
                  <a:lnTo>
                    <a:pt x="2663" y="2528"/>
                  </a:lnTo>
                  <a:lnTo>
                    <a:pt x="2663" y="2257"/>
                  </a:lnTo>
                  <a:lnTo>
                    <a:pt x="2663" y="813"/>
                  </a:lnTo>
                  <a:lnTo>
                    <a:pt x="2663" y="813"/>
                  </a:lnTo>
                  <a:lnTo>
                    <a:pt x="2663" y="632"/>
                  </a:lnTo>
                  <a:lnTo>
                    <a:pt x="2618" y="497"/>
                  </a:lnTo>
                  <a:lnTo>
                    <a:pt x="2528" y="361"/>
                  </a:lnTo>
                  <a:lnTo>
                    <a:pt x="2438" y="271"/>
                  </a:lnTo>
                  <a:lnTo>
                    <a:pt x="2348" y="181"/>
                  </a:lnTo>
                  <a:lnTo>
                    <a:pt x="2212" y="90"/>
                  </a:lnTo>
                  <a:lnTo>
                    <a:pt x="2077" y="45"/>
                  </a:lnTo>
                  <a:lnTo>
                    <a:pt x="1941" y="0"/>
                  </a:lnTo>
                  <a:lnTo>
                    <a:pt x="1941" y="0"/>
                  </a:lnTo>
                  <a:lnTo>
                    <a:pt x="1941" y="45"/>
                  </a:lnTo>
                  <a:lnTo>
                    <a:pt x="1941" y="1535"/>
                  </a:lnTo>
                  <a:lnTo>
                    <a:pt x="1941" y="1535"/>
                  </a:lnTo>
                  <a:lnTo>
                    <a:pt x="1896" y="1806"/>
                  </a:lnTo>
                  <a:lnTo>
                    <a:pt x="1851" y="2031"/>
                  </a:lnTo>
                  <a:lnTo>
                    <a:pt x="1716" y="2302"/>
                  </a:lnTo>
                  <a:lnTo>
                    <a:pt x="1580" y="2483"/>
                  </a:lnTo>
                  <a:lnTo>
                    <a:pt x="1355" y="2663"/>
                  </a:lnTo>
                  <a:lnTo>
                    <a:pt x="1174" y="2798"/>
                  </a:lnTo>
                  <a:lnTo>
                    <a:pt x="903" y="2889"/>
                  </a:lnTo>
                  <a:lnTo>
                    <a:pt x="632" y="2934"/>
                  </a:lnTo>
                  <a:lnTo>
                    <a:pt x="632" y="2934"/>
                  </a:lnTo>
                  <a:lnTo>
                    <a:pt x="316" y="2934"/>
                  </a:lnTo>
                  <a:lnTo>
                    <a:pt x="0" y="2844"/>
                  </a:lnTo>
                  <a:lnTo>
                    <a:pt x="0" y="284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884403" y="855897"/>
              <a:ext cx="71555" cy="40885"/>
            </a:xfrm>
            <a:custGeom>
              <a:avLst/>
              <a:gdLst/>
              <a:ahLst/>
              <a:cxnLst/>
              <a:rect l="l" t="t" r="r" b="b"/>
              <a:pathLst>
                <a:path w="2844" h="1625" extrusionOk="0">
                  <a:moveTo>
                    <a:pt x="2844" y="767"/>
                  </a:moveTo>
                  <a:lnTo>
                    <a:pt x="2844" y="1354"/>
                  </a:lnTo>
                  <a:lnTo>
                    <a:pt x="2844" y="1354"/>
                  </a:lnTo>
                  <a:lnTo>
                    <a:pt x="2528" y="1399"/>
                  </a:lnTo>
                  <a:lnTo>
                    <a:pt x="2302" y="1399"/>
                  </a:lnTo>
                  <a:lnTo>
                    <a:pt x="2076" y="1309"/>
                  </a:lnTo>
                  <a:lnTo>
                    <a:pt x="1896" y="1264"/>
                  </a:lnTo>
                  <a:lnTo>
                    <a:pt x="1896" y="1264"/>
                  </a:lnTo>
                  <a:lnTo>
                    <a:pt x="1760" y="1174"/>
                  </a:lnTo>
                  <a:lnTo>
                    <a:pt x="1670" y="1219"/>
                  </a:lnTo>
                  <a:lnTo>
                    <a:pt x="1580" y="1264"/>
                  </a:lnTo>
                  <a:lnTo>
                    <a:pt x="1580" y="1264"/>
                  </a:lnTo>
                  <a:lnTo>
                    <a:pt x="1309" y="1444"/>
                  </a:lnTo>
                  <a:lnTo>
                    <a:pt x="1038" y="1580"/>
                  </a:lnTo>
                  <a:lnTo>
                    <a:pt x="767" y="1625"/>
                  </a:lnTo>
                  <a:lnTo>
                    <a:pt x="542" y="1625"/>
                  </a:lnTo>
                  <a:lnTo>
                    <a:pt x="135" y="1580"/>
                  </a:lnTo>
                  <a:lnTo>
                    <a:pt x="0" y="1535"/>
                  </a:lnTo>
                  <a:lnTo>
                    <a:pt x="0" y="767"/>
                  </a:lnTo>
                  <a:lnTo>
                    <a:pt x="0" y="767"/>
                  </a:lnTo>
                  <a:lnTo>
                    <a:pt x="0" y="632"/>
                  </a:lnTo>
                  <a:lnTo>
                    <a:pt x="45" y="497"/>
                  </a:lnTo>
                  <a:lnTo>
                    <a:pt x="135" y="361"/>
                  </a:lnTo>
                  <a:lnTo>
                    <a:pt x="226" y="226"/>
                  </a:lnTo>
                  <a:lnTo>
                    <a:pt x="361" y="136"/>
                  </a:lnTo>
                  <a:lnTo>
                    <a:pt x="497" y="45"/>
                  </a:lnTo>
                  <a:lnTo>
                    <a:pt x="632" y="0"/>
                  </a:lnTo>
                  <a:lnTo>
                    <a:pt x="767" y="0"/>
                  </a:lnTo>
                  <a:lnTo>
                    <a:pt x="2031" y="0"/>
                  </a:lnTo>
                  <a:lnTo>
                    <a:pt x="2031" y="0"/>
                  </a:lnTo>
                  <a:lnTo>
                    <a:pt x="2212" y="0"/>
                  </a:lnTo>
                  <a:lnTo>
                    <a:pt x="2347" y="45"/>
                  </a:lnTo>
                  <a:lnTo>
                    <a:pt x="2483" y="136"/>
                  </a:lnTo>
                  <a:lnTo>
                    <a:pt x="2618" y="226"/>
                  </a:lnTo>
                  <a:lnTo>
                    <a:pt x="2708" y="361"/>
                  </a:lnTo>
                  <a:lnTo>
                    <a:pt x="2753" y="497"/>
                  </a:lnTo>
                  <a:lnTo>
                    <a:pt x="2798" y="632"/>
                  </a:lnTo>
                  <a:lnTo>
                    <a:pt x="2844" y="767"/>
                  </a:lnTo>
                  <a:lnTo>
                    <a:pt x="2844" y="7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754932" y="943326"/>
              <a:ext cx="28431" cy="32960"/>
            </a:xfrm>
            <a:custGeom>
              <a:avLst/>
              <a:gdLst/>
              <a:ahLst/>
              <a:cxnLst/>
              <a:rect l="l" t="t" r="r" b="b"/>
              <a:pathLst>
                <a:path w="1130" h="1310" extrusionOk="0">
                  <a:moveTo>
                    <a:pt x="1084" y="1"/>
                  </a:moveTo>
                  <a:lnTo>
                    <a:pt x="362" y="1"/>
                  </a:lnTo>
                  <a:lnTo>
                    <a:pt x="362" y="1"/>
                  </a:lnTo>
                  <a:lnTo>
                    <a:pt x="317" y="362"/>
                  </a:lnTo>
                  <a:lnTo>
                    <a:pt x="272" y="678"/>
                  </a:lnTo>
                  <a:lnTo>
                    <a:pt x="136" y="993"/>
                  </a:lnTo>
                  <a:lnTo>
                    <a:pt x="1" y="1309"/>
                  </a:lnTo>
                  <a:lnTo>
                    <a:pt x="1039" y="1309"/>
                  </a:lnTo>
                  <a:lnTo>
                    <a:pt x="1039" y="1309"/>
                  </a:lnTo>
                  <a:lnTo>
                    <a:pt x="1129" y="948"/>
                  </a:lnTo>
                  <a:lnTo>
                    <a:pt x="1129" y="587"/>
                  </a:lnTo>
                  <a:lnTo>
                    <a:pt x="1129" y="587"/>
                  </a:lnTo>
                  <a:lnTo>
                    <a:pt x="1129" y="271"/>
                  </a:lnTo>
                  <a:lnTo>
                    <a:pt x="1084" y="1"/>
                  </a:lnTo>
                  <a:lnTo>
                    <a:pt x="1084"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36634" y="855897"/>
              <a:ext cx="18191" cy="35224"/>
            </a:xfrm>
            <a:custGeom>
              <a:avLst/>
              <a:gdLst/>
              <a:ahLst/>
              <a:cxnLst/>
              <a:rect l="l" t="t" r="r" b="b"/>
              <a:pathLst>
                <a:path w="723" h="1400" extrusionOk="0">
                  <a:moveTo>
                    <a:pt x="0" y="45"/>
                  </a:moveTo>
                  <a:lnTo>
                    <a:pt x="0" y="1309"/>
                  </a:lnTo>
                  <a:lnTo>
                    <a:pt x="0" y="1309"/>
                  </a:lnTo>
                  <a:lnTo>
                    <a:pt x="136" y="1354"/>
                  </a:lnTo>
                  <a:lnTo>
                    <a:pt x="316" y="1399"/>
                  </a:lnTo>
                  <a:lnTo>
                    <a:pt x="497" y="1399"/>
                  </a:lnTo>
                  <a:lnTo>
                    <a:pt x="722" y="1309"/>
                  </a:lnTo>
                  <a:lnTo>
                    <a:pt x="722" y="767"/>
                  </a:lnTo>
                  <a:lnTo>
                    <a:pt x="722" y="767"/>
                  </a:lnTo>
                  <a:lnTo>
                    <a:pt x="722" y="632"/>
                  </a:lnTo>
                  <a:lnTo>
                    <a:pt x="677" y="497"/>
                  </a:lnTo>
                  <a:lnTo>
                    <a:pt x="587" y="361"/>
                  </a:lnTo>
                  <a:lnTo>
                    <a:pt x="497" y="226"/>
                  </a:lnTo>
                  <a:lnTo>
                    <a:pt x="407" y="136"/>
                  </a:lnTo>
                  <a:lnTo>
                    <a:pt x="271" y="90"/>
                  </a:lnTo>
                  <a:lnTo>
                    <a:pt x="136" y="0"/>
                  </a:lnTo>
                  <a:lnTo>
                    <a:pt x="0" y="0"/>
                  </a:lnTo>
                  <a:lnTo>
                    <a:pt x="0" y="0"/>
                  </a:lnTo>
                  <a:lnTo>
                    <a:pt x="0" y="45"/>
                  </a:lnTo>
                  <a:lnTo>
                    <a:pt x="0" y="45"/>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963882" y="1039838"/>
              <a:ext cx="25009" cy="35249"/>
            </a:xfrm>
            <a:custGeom>
              <a:avLst/>
              <a:gdLst/>
              <a:ahLst/>
              <a:cxnLst/>
              <a:rect l="l" t="t" r="r" b="b"/>
              <a:pathLst>
                <a:path w="994" h="1401" extrusionOk="0">
                  <a:moveTo>
                    <a:pt x="1" y="1400"/>
                  </a:moveTo>
                  <a:lnTo>
                    <a:pt x="1" y="1400"/>
                  </a:lnTo>
                  <a:lnTo>
                    <a:pt x="226" y="1355"/>
                  </a:lnTo>
                  <a:lnTo>
                    <a:pt x="407" y="1310"/>
                  </a:lnTo>
                  <a:lnTo>
                    <a:pt x="587" y="1220"/>
                  </a:lnTo>
                  <a:lnTo>
                    <a:pt x="723" y="1084"/>
                  </a:lnTo>
                  <a:lnTo>
                    <a:pt x="858" y="949"/>
                  </a:lnTo>
                  <a:lnTo>
                    <a:pt x="948" y="813"/>
                  </a:lnTo>
                  <a:lnTo>
                    <a:pt x="994" y="588"/>
                  </a:lnTo>
                  <a:lnTo>
                    <a:pt x="994" y="407"/>
                  </a:lnTo>
                  <a:lnTo>
                    <a:pt x="994" y="1"/>
                  </a:lnTo>
                  <a:lnTo>
                    <a:pt x="1" y="1"/>
                  </a:lnTo>
                  <a:lnTo>
                    <a:pt x="1" y="1400"/>
                  </a:lnTo>
                  <a:close/>
                </a:path>
              </a:pathLst>
            </a:custGeom>
            <a:solidFill>
              <a:srgbClr val="FFE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785602" y="1008061"/>
              <a:ext cx="42042" cy="42042"/>
            </a:xfrm>
            <a:custGeom>
              <a:avLst/>
              <a:gdLst/>
              <a:ahLst/>
              <a:cxnLst/>
              <a:rect l="l" t="t" r="r" b="b"/>
              <a:pathLst>
                <a:path w="1671" h="1671" extrusionOk="0">
                  <a:moveTo>
                    <a:pt x="181" y="406"/>
                  </a:moveTo>
                  <a:lnTo>
                    <a:pt x="181" y="406"/>
                  </a:lnTo>
                  <a:lnTo>
                    <a:pt x="45" y="632"/>
                  </a:lnTo>
                  <a:lnTo>
                    <a:pt x="0" y="903"/>
                  </a:lnTo>
                  <a:lnTo>
                    <a:pt x="0" y="1038"/>
                  </a:lnTo>
                  <a:lnTo>
                    <a:pt x="45" y="1174"/>
                  </a:lnTo>
                  <a:lnTo>
                    <a:pt x="91" y="1309"/>
                  </a:lnTo>
                  <a:lnTo>
                    <a:pt x="181" y="1445"/>
                  </a:lnTo>
                  <a:lnTo>
                    <a:pt x="181" y="1445"/>
                  </a:lnTo>
                  <a:lnTo>
                    <a:pt x="316" y="1535"/>
                  </a:lnTo>
                  <a:lnTo>
                    <a:pt x="452" y="1625"/>
                  </a:lnTo>
                  <a:lnTo>
                    <a:pt x="723" y="1670"/>
                  </a:lnTo>
                  <a:lnTo>
                    <a:pt x="858" y="1670"/>
                  </a:lnTo>
                  <a:lnTo>
                    <a:pt x="993" y="1625"/>
                  </a:lnTo>
                  <a:lnTo>
                    <a:pt x="1129" y="1535"/>
                  </a:lnTo>
                  <a:lnTo>
                    <a:pt x="1219" y="1445"/>
                  </a:lnTo>
                  <a:lnTo>
                    <a:pt x="1670" y="1038"/>
                  </a:lnTo>
                  <a:lnTo>
                    <a:pt x="632" y="0"/>
                  </a:lnTo>
                  <a:lnTo>
                    <a:pt x="181" y="406"/>
                  </a:lnTo>
                  <a:close/>
                </a:path>
              </a:pathLst>
            </a:custGeom>
            <a:solidFill>
              <a:srgbClr val="FFE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97081" y="849078"/>
              <a:ext cx="398635" cy="382709"/>
            </a:xfrm>
            <a:custGeom>
              <a:avLst/>
              <a:gdLst/>
              <a:ahLst/>
              <a:cxnLst/>
              <a:rect l="l" t="t" r="r" b="b"/>
              <a:pathLst>
                <a:path w="15844" h="15211" extrusionOk="0">
                  <a:moveTo>
                    <a:pt x="13451" y="497"/>
                  </a:moveTo>
                  <a:lnTo>
                    <a:pt x="13677" y="542"/>
                  </a:lnTo>
                  <a:lnTo>
                    <a:pt x="13857" y="632"/>
                  </a:lnTo>
                  <a:lnTo>
                    <a:pt x="13948" y="813"/>
                  </a:lnTo>
                  <a:lnTo>
                    <a:pt x="13993" y="1038"/>
                  </a:lnTo>
                  <a:lnTo>
                    <a:pt x="13993" y="1399"/>
                  </a:lnTo>
                  <a:lnTo>
                    <a:pt x="13722" y="1399"/>
                  </a:lnTo>
                  <a:lnTo>
                    <a:pt x="13587" y="1354"/>
                  </a:lnTo>
                  <a:lnTo>
                    <a:pt x="13406" y="1309"/>
                  </a:lnTo>
                  <a:lnTo>
                    <a:pt x="13271" y="1219"/>
                  </a:lnTo>
                  <a:lnTo>
                    <a:pt x="13135" y="1174"/>
                  </a:lnTo>
                  <a:lnTo>
                    <a:pt x="13000" y="1219"/>
                  </a:lnTo>
                  <a:lnTo>
                    <a:pt x="12819" y="1354"/>
                  </a:lnTo>
                  <a:lnTo>
                    <a:pt x="12684" y="1490"/>
                  </a:lnTo>
                  <a:lnTo>
                    <a:pt x="12503" y="1580"/>
                  </a:lnTo>
                  <a:lnTo>
                    <a:pt x="12187" y="1670"/>
                  </a:lnTo>
                  <a:lnTo>
                    <a:pt x="11871" y="1670"/>
                  </a:lnTo>
                  <a:lnTo>
                    <a:pt x="11646" y="1625"/>
                  </a:lnTo>
                  <a:lnTo>
                    <a:pt x="11646" y="1038"/>
                  </a:lnTo>
                  <a:lnTo>
                    <a:pt x="11691" y="813"/>
                  </a:lnTo>
                  <a:lnTo>
                    <a:pt x="11781" y="632"/>
                  </a:lnTo>
                  <a:lnTo>
                    <a:pt x="11962" y="542"/>
                  </a:lnTo>
                  <a:lnTo>
                    <a:pt x="12187" y="497"/>
                  </a:lnTo>
                  <a:close/>
                  <a:moveTo>
                    <a:pt x="4830" y="1625"/>
                  </a:moveTo>
                  <a:lnTo>
                    <a:pt x="5146" y="1715"/>
                  </a:lnTo>
                  <a:lnTo>
                    <a:pt x="5462" y="1806"/>
                  </a:lnTo>
                  <a:lnTo>
                    <a:pt x="5778" y="1941"/>
                  </a:lnTo>
                  <a:lnTo>
                    <a:pt x="5417" y="2167"/>
                  </a:lnTo>
                  <a:lnTo>
                    <a:pt x="5101" y="2257"/>
                  </a:lnTo>
                  <a:lnTo>
                    <a:pt x="4740" y="2302"/>
                  </a:lnTo>
                  <a:lnTo>
                    <a:pt x="4334" y="2257"/>
                  </a:lnTo>
                  <a:lnTo>
                    <a:pt x="3973" y="2122"/>
                  </a:lnTo>
                  <a:lnTo>
                    <a:pt x="3747" y="1986"/>
                  </a:lnTo>
                  <a:lnTo>
                    <a:pt x="3567" y="1806"/>
                  </a:lnTo>
                  <a:lnTo>
                    <a:pt x="4018" y="1670"/>
                  </a:lnTo>
                  <a:lnTo>
                    <a:pt x="4469" y="1625"/>
                  </a:lnTo>
                  <a:close/>
                  <a:moveTo>
                    <a:pt x="13180" y="1715"/>
                  </a:moveTo>
                  <a:lnTo>
                    <a:pt x="13225" y="1761"/>
                  </a:lnTo>
                  <a:lnTo>
                    <a:pt x="13451" y="1806"/>
                  </a:lnTo>
                  <a:lnTo>
                    <a:pt x="13677" y="1896"/>
                  </a:lnTo>
                  <a:lnTo>
                    <a:pt x="13993" y="1896"/>
                  </a:lnTo>
                  <a:lnTo>
                    <a:pt x="13993" y="2573"/>
                  </a:lnTo>
                  <a:lnTo>
                    <a:pt x="13993" y="2799"/>
                  </a:lnTo>
                  <a:lnTo>
                    <a:pt x="13903" y="3024"/>
                  </a:lnTo>
                  <a:lnTo>
                    <a:pt x="13812" y="3250"/>
                  </a:lnTo>
                  <a:lnTo>
                    <a:pt x="13677" y="3431"/>
                  </a:lnTo>
                  <a:lnTo>
                    <a:pt x="13496" y="3566"/>
                  </a:lnTo>
                  <a:lnTo>
                    <a:pt x="13271" y="3656"/>
                  </a:lnTo>
                  <a:lnTo>
                    <a:pt x="13045" y="3747"/>
                  </a:lnTo>
                  <a:lnTo>
                    <a:pt x="12594" y="3747"/>
                  </a:lnTo>
                  <a:lnTo>
                    <a:pt x="12368" y="3656"/>
                  </a:lnTo>
                  <a:lnTo>
                    <a:pt x="12142" y="3566"/>
                  </a:lnTo>
                  <a:lnTo>
                    <a:pt x="11962" y="3431"/>
                  </a:lnTo>
                  <a:lnTo>
                    <a:pt x="11826" y="3250"/>
                  </a:lnTo>
                  <a:lnTo>
                    <a:pt x="11736" y="3024"/>
                  </a:lnTo>
                  <a:lnTo>
                    <a:pt x="11646" y="2799"/>
                  </a:lnTo>
                  <a:lnTo>
                    <a:pt x="11646" y="2573"/>
                  </a:lnTo>
                  <a:lnTo>
                    <a:pt x="11646" y="2122"/>
                  </a:lnTo>
                  <a:lnTo>
                    <a:pt x="12323" y="2122"/>
                  </a:lnTo>
                  <a:lnTo>
                    <a:pt x="12729" y="1986"/>
                  </a:lnTo>
                  <a:lnTo>
                    <a:pt x="12910" y="1896"/>
                  </a:lnTo>
                  <a:lnTo>
                    <a:pt x="13090" y="1761"/>
                  </a:lnTo>
                  <a:lnTo>
                    <a:pt x="13180" y="1715"/>
                  </a:lnTo>
                  <a:close/>
                  <a:moveTo>
                    <a:pt x="7177" y="4017"/>
                  </a:moveTo>
                  <a:lnTo>
                    <a:pt x="7177" y="4333"/>
                  </a:lnTo>
                  <a:lnTo>
                    <a:pt x="7132" y="4830"/>
                  </a:lnTo>
                  <a:lnTo>
                    <a:pt x="6184" y="4830"/>
                  </a:lnTo>
                  <a:lnTo>
                    <a:pt x="6004" y="4785"/>
                  </a:lnTo>
                  <a:lnTo>
                    <a:pt x="5868" y="4694"/>
                  </a:lnTo>
                  <a:lnTo>
                    <a:pt x="5778" y="4604"/>
                  </a:lnTo>
                  <a:lnTo>
                    <a:pt x="5778" y="4424"/>
                  </a:lnTo>
                  <a:lnTo>
                    <a:pt x="5778" y="4243"/>
                  </a:lnTo>
                  <a:lnTo>
                    <a:pt x="5868" y="4108"/>
                  </a:lnTo>
                  <a:lnTo>
                    <a:pt x="6004" y="4017"/>
                  </a:lnTo>
                  <a:close/>
                  <a:moveTo>
                    <a:pt x="3431" y="3701"/>
                  </a:moveTo>
                  <a:lnTo>
                    <a:pt x="3476" y="3747"/>
                  </a:lnTo>
                  <a:lnTo>
                    <a:pt x="3521" y="3837"/>
                  </a:lnTo>
                  <a:lnTo>
                    <a:pt x="3567" y="3927"/>
                  </a:lnTo>
                  <a:lnTo>
                    <a:pt x="3521" y="4017"/>
                  </a:lnTo>
                  <a:lnTo>
                    <a:pt x="3476" y="4108"/>
                  </a:lnTo>
                  <a:lnTo>
                    <a:pt x="3431" y="4153"/>
                  </a:lnTo>
                  <a:lnTo>
                    <a:pt x="3296" y="4198"/>
                  </a:lnTo>
                  <a:lnTo>
                    <a:pt x="3025" y="4198"/>
                  </a:lnTo>
                  <a:lnTo>
                    <a:pt x="2890" y="4243"/>
                  </a:lnTo>
                  <a:lnTo>
                    <a:pt x="2664" y="4378"/>
                  </a:lnTo>
                  <a:lnTo>
                    <a:pt x="2528" y="4604"/>
                  </a:lnTo>
                  <a:lnTo>
                    <a:pt x="2483" y="4739"/>
                  </a:lnTo>
                  <a:lnTo>
                    <a:pt x="2483" y="4875"/>
                  </a:lnTo>
                  <a:lnTo>
                    <a:pt x="2483" y="5010"/>
                  </a:lnTo>
                  <a:lnTo>
                    <a:pt x="2528" y="5146"/>
                  </a:lnTo>
                  <a:lnTo>
                    <a:pt x="2664" y="5371"/>
                  </a:lnTo>
                  <a:lnTo>
                    <a:pt x="2890" y="5507"/>
                  </a:lnTo>
                  <a:lnTo>
                    <a:pt x="3025" y="5552"/>
                  </a:lnTo>
                  <a:lnTo>
                    <a:pt x="3160" y="5597"/>
                  </a:lnTo>
                  <a:lnTo>
                    <a:pt x="4153" y="5597"/>
                  </a:lnTo>
                  <a:lnTo>
                    <a:pt x="4244" y="5642"/>
                  </a:lnTo>
                  <a:lnTo>
                    <a:pt x="4289" y="5732"/>
                  </a:lnTo>
                  <a:lnTo>
                    <a:pt x="4334" y="5823"/>
                  </a:lnTo>
                  <a:lnTo>
                    <a:pt x="4289" y="5913"/>
                  </a:lnTo>
                  <a:lnTo>
                    <a:pt x="4244" y="6003"/>
                  </a:lnTo>
                  <a:lnTo>
                    <a:pt x="4153" y="6048"/>
                  </a:lnTo>
                  <a:lnTo>
                    <a:pt x="4063" y="6094"/>
                  </a:lnTo>
                  <a:lnTo>
                    <a:pt x="2393" y="6094"/>
                  </a:lnTo>
                  <a:lnTo>
                    <a:pt x="2122" y="5687"/>
                  </a:lnTo>
                  <a:lnTo>
                    <a:pt x="1942" y="5281"/>
                  </a:lnTo>
                  <a:lnTo>
                    <a:pt x="1806" y="4830"/>
                  </a:lnTo>
                  <a:lnTo>
                    <a:pt x="1761" y="4333"/>
                  </a:lnTo>
                  <a:lnTo>
                    <a:pt x="1806" y="4017"/>
                  </a:lnTo>
                  <a:lnTo>
                    <a:pt x="1851" y="3701"/>
                  </a:lnTo>
                  <a:close/>
                  <a:moveTo>
                    <a:pt x="12819" y="4424"/>
                  </a:moveTo>
                  <a:lnTo>
                    <a:pt x="13316" y="6229"/>
                  </a:lnTo>
                  <a:lnTo>
                    <a:pt x="12819" y="6635"/>
                  </a:lnTo>
                  <a:lnTo>
                    <a:pt x="12323" y="6229"/>
                  </a:lnTo>
                  <a:lnTo>
                    <a:pt x="12819" y="4424"/>
                  </a:lnTo>
                  <a:close/>
                  <a:moveTo>
                    <a:pt x="4153" y="1174"/>
                  </a:moveTo>
                  <a:lnTo>
                    <a:pt x="3837" y="1219"/>
                  </a:lnTo>
                  <a:lnTo>
                    <a:pt x="3521" y="1309"/>
                  </a:lnTo>
                  <a:lnTo>
                    <a:pt x="3251" y="1445"/>
                  </a:lnTo>
                  <a:lnTo>
                    <a:pt x="2980" y="1535"/>
                  </a:lnTo>
                  <a:lnTo>
                    <a:pt x="2709" y="1715"/>
                  </a:lnTo>
                  <a:lnTo>
                    <a:pt x="2438" y="1896"/>
                  </a:lnTo>
                  <a:lnTo>
                    <a:pt x="2213" y="2122"/>
                  </a:lnTo>
                  <a:lnTo>
                    <a:pt x="2032" y="2347"/>
                  </a:lnTo>
                  <a:lnTo>
                    <a:pt x="1851" y="2573"/>
                  </a:lnTo>
                  <a:lnTo>
                    <a:pt x="1671" y="2844"/>
                  </a:lnTo>
                  <a:lnTo>
                    <a:pt x="1536" y="3115"/>
                  </a:lnTo>
                  <a:lnTo>
                    <a:pt x="1445" y="3431"/>
                  </a:lnTo>
                  <a:lnTo>
                    <a:pt x="1355" y="3701"/>
                  </a:lnTo>
                  <a:lnTo>
                    <a:pt x="1310" y="4017"/>
                  </a:lnTo>
                  <a:lnTo>
                    <a:pt x="1310" y="4333"/>
                  </a:lnTo>
                  <a:lnTo>
                    <a:pt x="1310" y="4649"/>
                  </a:lnTo>
                  <a:lnTo>
                    <a:pt x="1355" y="4965"/>
                  </a:lnTo>
                  <a:lnTo>
                    <a:pt x="1445" y="5281"/>
                  </a:lnTo>
                  <a:lnTo>
                    <a:pt x="1536" y="5552"/>
                  </a:lnTo>
                  <a:lnTo>
                    <a:pt x="1671" y="5823"/>
                  </a:lnTo>
                  <a:lnTo>
                    <a:pt x="1851" y="6094"/>
                  </a:lnTo>
                  <a:lnTo>
                    <a:pt x="2032" y="6364"/>
                  </a:lnTo>
                  <a:lnTo>
                    <a:pt x="2213" y="6590"/>
                  </a:lnTo>
                  <a:lnTo>
                    <a:pt x="2438" y="6771"/>
                  </a:lnTo>
                  <a:lnTo>
                    <a:pt x="2709" y="6951"/>
                  </a:lnTo>
                  <a:lnTo>
                    <a:pt x="2980" y="7132"/>
                  </a:lnTo>
                  <a:lnTo>
                    <a:pt x="3251" y="7267"/>
                  </a:lnTo>
                  <a:lnTo>
                    <a:pt x="3521" y="7357"/>
                  </a:lnTo>
                  <a:lnTo>
                    <a:pt x="3837" y="7448"/>
                  </a:lnTo>
                  <a:lnTo>
                    <a:pt x="4153" y="7493"/>
                  </a:lnTo>
                  <a:lnTo>
                    <a:pt x="4785" y="7493"/>
                  </a:lnTo>
                  <a:lnTo>
                    <a:pt x="5101" y="7448"/>
                  </a:lnTo>
                  <a:lnTo>
                    <a:pt x="5372" y="7402"/>
                  </a:lnTo>
                  <a:lnTo>
                    <a:pt x="5643" y="7267"/>
                  </a:lnTo>
                  <a:lnTo>
                    <a:pt x="5733" y="7222"/>
                  </a:lnTo>
                  <a:lnTo>
                    <a:pt x="5778" y="7177"/>
                  </a:lnTo>
                  <a:lnTo>
                    <a:pt x="5823" y="7086"/>
                  </a:lnTo>
                  <a:lnTo>
                    <a:pt x="5778" y="6996"/>
                  </a:lnTo>
                  <a:lnTo>
                    <a:pt x="5733" y="6906"/>
                  </a:lnTo>
                  <a:lnTo>
                    <a:pt x="5688" y="6861"/>
                  </a:lnTo>
                  <a:lnTo>
                    <a:pt x="5598" y="6816"/>
                  </a:lnTo>
                  <a:lnTo>
                    <a:pt x="5507" y="6861"/>
                  </a:lnTo>
                  <a:lnTo>
                    <a:pt x="5011" y="6996"/>
                  </a:lnTo>
                  <a:lnTo>
                    <a:pt x="4469" y="7041"/>
                  </a:lnTo>
                  <a:lnTo>
                    <a:pt x="4018" y="6996"/>
                  </a:lnTo>
                  <a:lnTo>
                    <a:pt x="3612" y="6906"/>
                  </a:lnTo>
                  <a:lnTo>
                    <a:pt x="3251" y="6771"/>
                  </a:lnTo>
                  <a:lnTo>
                    <a:pt x="2890" y="6545"/>
                  </a:lnTo>
                  <a:lnTo>
                    <a:pt x="4198" y="6545"/>
                  </a:lnTo>
                  <a:lnTo>
                    <a:pt x="4334" y="6500"/>
                  </a:lnTo>
                  <a:lnTo>
                    <a:pt x="4560" y="6319"/>
                  </a:lnTo>
                  <a:lnTo>
                    <a:pt x="4740" y="6094"/>
                  </a:lnTo>
                  <a:lnTo>
                    <a:pt x="4785" y="5958"/>
                  </a:lnTo>
                  <a:lnTo>
                    <a:pt x="4785" y="5823"/>
                  </a:lnTo>
                  <a:lnTo>
                    <a:pt x="4785" y="5687"/>
                  </a:lnTo>
                  <a:lnTo>
                    <a:pt x="4740" y="5552"/>
                  </a:lnTo>
                  <a:lnTo>
                    <a:pt x="4560" y="5326"/>
                  </a:lnTo>
                  <a:lnTo>
                    <a:pt x="4334" y="5191"/>
                  </a:lnTo>
                  <a:lnTo>
                    <a:pt x="4198" y="5146"/>
                  </a:lnTo>
                  <a:lnTo>
                    <a:pt x="4063" y="5101"/>
                  </a:lnTo>
                  <a:lnTo>
                    <a:pt x="3070" y="5101"/>
                  </a:lnTo>
                  <a:lnTo>
                    <a:pt x="3025" y="5055"/>
                  </a:lnTo>
                  <a:lnTo>
                    <a:pt x="2935" y="4965"/>
                  </a:lnTo>
                  <a:lnTo>
                    <a:pt x="2935" y="4875"/>
                  </a:lnTo>
                  <a:lnTo>
                    <a:pt x="2935" y="4785"/>
                  </a:lnTo>
                  <a:lnTo>
                    <a:pt x="3025" y="4739"/>
                  </a:lnTo>
                  <a:lnTo>
                    <a:pt x="3070" y="4649"/>
                  </a:lnTo>
                  <a:lnTo>
                    <a:pt x="3476" y="4649"/>
                  </a:lnTo>
                  <a:lnTo>
                    <a:pt x="3612" y="4604"/>
                  </a:lnTo>
                  <a:lnTo>
                    <a:pt x="3837" y="4424"/>
                  </a:lnTo>
                  <a:lnTo>
                    <a:pt x="3973" y="4198"/>
                  </a:lnTo>
                  <a:lnTo>
                    <a:pt x="4018" y="4062"/>
                  </a:lnTo>
                  <a:lnTo>
                    <a:pt x="4018" y="3927"/>
                  </a:lnTo>
                  <a:lnTo>
                    <a:pt x="4018" y="3792"/>
                  </a:lnTo>
                  <a:lnTo>
                    <a:pt x="3973" y="3656"/>
                  </a:lnTo>
                  <a:lnTo>
                    <a:pt x="3837" y="3431"/>
                  </a:lnTo>
                  <a:lnTo>
                    <a:pt x="3612" y="3295"/>
                  </a:lnTo>
                  <a:lnTo>
                    <a:pt x="3476" y="3250"/>
                  </a:lnTo>
                  <a:lnTo>
                    <a:pt x="2032" y="3250"/>
                  </a:lnTo>
                  <a:lnTo>
                    <a:pt x="2258" y="2799"/>
                  </a:lnTo>
                  <a:lnTo>
                    <a:pt x="2574" y="2438"/>
                  </a:lnTo>
                  <a:lnTo>
                    <a:pt x="2844" y="2212"/>
                  </a:lnTo>
                  <a:lnTo>
                    <a:pt x="3115" y="1986"/>
                  </a:lnTo>
                  <a:lnTo>
                    <a:pt x="3386" y="2302"/>
                  </a:lnTo>
                  <a:lnTo>
                    <a:pt x="3747" y="2528"/>
                  </a:lnTo>
                  <a:lnTo>
                    <a:pt x="3973" y="2618"/>
                  </a:lnTo>
                  <a:lnTo>
                    <a:pt x="4244" y="2708"/>
                  </a:lnTo>
                  <a:lnTo>
                    <a:pt x="4469" y="2754"/>
                  </a:lnTo>
                  <a:lnTo>
                    <a:pt x="4740" y="2799"/>
                  </a:lnTo>
                  <a:lnTo>
                    <a:pt x="5191" y="2754"/>
                  </a:lnTo>
                  <a:lnTo>
                    <a:pt x="5598" y="2618"/>
                  </a:lnTo>
                  <a:lnTo>
                    <a:pt x="5914" y="2438"/>
                  </a:lnTo>
                  <a:lnTo>
                    <a:pt x="6184" y="2257"/>
                  </a:lnTo>
                  <a:lnTo>
                    <a:pt x="6365" y="2438"/>
                  </a:lnTo>
                  <a:lnTo>
                    <a:pt x="6591" y="2663"/>
                  </a:lnTo>
                  <a:lnTo>
                    <a:pt x="6771" y="2934"/>
                  </a:lnTo>
                  <a:lnTo>
                    <a:pt x="6952" y="3250"/>
                  </a:lnTo>
                  <a:lnTo>
                    <a:pt x="7042" y="3521"/>
                  </a:lnTo>
                  <a:lnTo>
                    <a:pt x="6184" y="3521"/>
                  </a:lnTo>
                  <a:lnTo>
                    <a:pt x="6004" y="3566"/>
                  </a:lnTo>
                  <a:lnTo>
                    <a:pt x="5823" y="3611"/>
                  </a:lnTo>
                  <a:lnTo>
                    <a:pt x="5688" y="3701"/>
                  </a:lnTo>
                  <a:lnTo>
                    <a:pt x="5553" y="3792"/>
                  </a:lnTo>
                  <a:lnTo>
                    <a:pt x="5462" y="3927"/>
                  </a:lnTo>
                  <a:lnTo>
                    <a:pt x="5372" y="4062"/>
                  </a:lnTo>
                  <a:lnTo>
                    <a:pt x="5327" y="4243"/>
                  </a:lnTo>
                  <a:lnTo>
                    <a:pt x="5282" y="4424"/>
                  </a:lnTo>
                  <a:lnTo>
                    <a:pt x="5327" y="4604"/>
                  </a:lnTo>
                  <a:lnTo>
                    <a:pt x="5372" y="4785"/>
                  </a:lnTo>
                  <a:lnTo>
                    <a:pt x="5462" y="4920"/>
                  </a:lnTo>
                  <a:lnTo>
                    <a:pt x="5553" y="5055"/>
                  </a:lnTo>
                  <a:lnTo>
                    <a:pt x="5688" y="5146"/>
                  </a:lnTo>
                  <a:lnTo>
                    <a:pt x="5823" y="5236"/>
                  </a:lnTo>
                  <a:lnTo>
                    <a:pt x="6004" y="5281"/>
                  </a:lnTo>
                  <a:lnTo>
                    <a:pt x="6997" y="5281"/>
                  </a:lnTo>
                  <a:lnTo>
                    <a:pt x="6952" y="5416"/>
                  </a:lnTo>
                  <a:lnTo>
                    <a:pt x="6816" y="5687"/>
                  </a:lnTo>
                  <a:lnTo>
                    <a:pt x="6681" y="5913"/>
                  </a:lnTo>
                  <a:lnTo>
                    <a:pt x="6500" y="6139"/>
                  </a:lnTo>
                  <a:lnTo>
                    <a:pt x="6320" y="6319"/>
                  </a:lnTo>
                  <a:lnTo>
                    <a:pt x="6230" y="6409"/>
                  </a:lnTo>
                  <a:lnTo>
                    <a:pt x="6230" y="6500"/>
                  </a:lnTo>
                  <a:lnTo>
                    <a:pt x="6230" y="6590"/>
                  </a:lnTo>
                  <a:lnTo>
                    <a:pt x="6275" y="6680"/>
                  </a:lnTo>
                  <a:lnTo>
                    <a:pt x="6365" y="6725"/>
                  </a:lnTo>
                  <a:lnTo>
                    <a:pt x="6546" y="6725"/>
                  </a:lnTo>
                  <a:lnTo>
                    <a:pt x="6636" y="6680"/>
                  </a:lnTo>
                  <a:lnTo>
                    <a:pt x="6861" y="6455"/>
                  </a:lnTo>
                  <a:lnTo>
                    <a:pt x="7042" y="6184"/>
                  </a:lnTo>
                  <a:lnTo>
                    <a:pt x="7223" y="5913"/>
                  </a:lnTo>
                  <a:lnTo>
                    <a:pt x="7358" y="5597"/>
                  </a:lnTo>
                  <a:lnTo>
                    <a:pt x="7493" y="5326"/>
                  </a:lnTo>
                  <a:lnTo>
                    <a:pt x="7584" y="5010"/>
                  </a:lnTo>
                  <a:lnTo>
                    <a:pt x="7629" y="4649"/>
                  </a:lnTo>
                  <a:lnTo>
                    <a:pt x="7629" y="4333"/>
                  </a:lnTo>
                  <a:lnTo>
                    <a:pt x="7629" y="4017"/>
                  </a:lnTo>
                  <a:lnTo>
                    <a:pt x="7584" y="3701"/>
                  </a:lnTo>
                  <a:lnTo>
                    <a:pt x="7493" y="3431"/>
                  </a:lnTo>
                  <a:lnTo>
                    <a:pt x="7403" y="3115"/>
                  </a:lnTo>
                  <a:lnTo>
                    <a:pt x="7268" y="2844"/>
                  </a:lnTo>
                  <a:lnTo>
                    <a:pt x="7132" y="2573"/>
                  </a:lnTo>
                  <a:lnTo>
                    <a:pt x="6907" y="2347"/>
                  </a:lnTo>
                  <a:lnTo>
                    <a:pt x="6726" y="2122"/>
                  </a:lnTo>
                  <a:lnTo>
                    <a:pt x="6500" y="1896"/>
                  </a:lnTo>
                  <a:lnTo>
                    <a:pt x="6230" y="1715"/>
                  </a:lnTo>
                  <a:lnTo>
                    <a:pt x="6004" y="1535"/>
                  </a:lnTo>
                  <a:lnTo>
                    <a:pt x="5688" y="1445"/>
                  </a:lnTo>
                  <a:lnTo>
                    <a:pt x="5417" y="1309"/>
                  </a:lnTo>
                  <a:lnTo>
                    <a:pt x="5101" y="1219"/>
                  </a:lnTo>
                  <a:lnTo>
                    <a:pt x="4785" y="1174"/>
                  </a:lnTo>
                  <a:close/>
                  <a:moveTo>
                    <a:pt x="8125" y="6635"/>
                  </a:moveTo>
                  <a:lnTo>
                    <a:pt x="8802" y="7357"/>
                  </a:lnTo>
                  <a:lnTo>
                    <a:pt x="8577" y="7628"/>
                  </a:lnTo>
                  <a:lnTo>
                    <a:pt x="8396" y="7718"/>
                  </a:lnTo>
                  <a:lnTo>
                    <a:pt x="8216" y="7764"/>
                  </a:lnTo>
                  <a:lnTo>
                    <a:pt x="8035" y="7718"/>
                  </a:lnTo>
                  <a:lnTo>
                    <a:pt x="7854" y="7628"/>
                  </a:lnTo>
                  <a:lnTo>
                    <a:pt x="7719" y="7448"/>
                  </a:lnTo>
                  <a:lnTo>
                    <a:pt x="7719" y="7222"/>
                  </a:lnTo>
                  <a:lnTo>
                    <a:pt x="7764" y="7041"/>
                  </a:lnTo>
                  <a:lnTo>
                    <a:pt x="7854" y="6906"/>
                  </a:lnTo>
                  <a:lnTo>
                    <a:pt x="8125" y="6635"/>
                  </a:lnTo>
                  <a:close/>
                  <a:moveTo>
                    <a:pt x="1084" y="7854"/>
                  </a:moveTo>
                  <a:lnTo>
                    <a:pt x="994" y="7899"/>
                  </a:lnTo>
                  <a:lnTo>
                    <a:pt x="949" y="7989"/>
                  </a:lnTo>
                  <a:lnTo>
                    <a:pt x="949" y="8079"/>
                  </a:lnTo>
                  <a:lnTo>
                    <a:pt x="949" y="8170"/>
                  </a:lnTo>
                  <a:lnTo>
                    <a:pt x="994" y="8260"/>
                  </a:lnTo>
                  <a:lnTo>
                    <a:pt x="1084" y="8305"/>
                  </a:lnTo>
                  <a:lnTo>
                    <a:pt x="3973" y="8305"/>
                  </a:lnTo>
                  <a:lnTo>
                    <a:pt x="4018" y="8260"/>
                  </a:lnTo>
                  <a:lnTo>
                    <a:pt x="4063" y="8170"/>
                  </a:lnTo>
                  <a:lnTo>
                    <a:pt x="4108" y="8079"/>
                  </a:lnTo>
                  <a:lnTo>
                    <a:pt x="4108" y="7989"/>
                  </a:lnTo>
                  <a:lnTo>
                    <a:pt x="4063" y="7899"/>
                  </a:lnTo>
                  <a:lnTo>
                    <a:pt x="3973" y="7854"/>
                  </a:lnTo>
                  <a:close/>
                  <a:moveTo>
                    <a:pt x="15347" y="7809"/>
                  </a:moveTo>
                  <a:lnTo>
                    <a:pt x="15347" y="7989"/>
                  </a:lnTo>
                  <a:lnTo>
                    <a:pt x="15347" y="8125"/>
                  </a:lnTo>
                  <a:lnTo>
                    <a:pt x="15302" y="8260"/>
                  </a:lnTo>
                  <a:lnTo>
                    <a:pt x="15257" y="8395"/>
                  </a:lnTo>
                  <a:lnTo>
                    <a:pt x="15166" y="8486"/>
                  </a:lnTo>
                  <a:lnTo>
                    <a:pt x="14986" y="8621"/>
                  </a:lnTo>
                  <a:lnTo>
                    <a:pt x="14850" y="8711"/>
                  </a:lnTo>
                  <a:lnTo>
                    <a:pt x="14850" y="7809"/>
                  </a:lnTo>
                  <a:close/>
                  <a:moveTo>
                    <a:pt x="1084" y="8802"/>
                  </a:moveTo>
                  <a:lnTo>
                    <a:pt x="994" y="8847"/>
                  </a:lnTo>
                  <a:lnTo>
                    <a:pt x="949" y="8937"/>
                  </a:lnTo>
                  <a:lnTo>
                    <a:pt x="949" y="8982"/>
                  </a:lnTo>
                  <a:lnTo>
                    <a:pt x="949" y="9118"/>
                  </a:lnTo>
                  <a:lnTo>
                    <a:pt x="994" y="9163"/>
                  </a:lnTo>
                  <a:lnTo>
                    <a:pt x="1084" y="9253"/>
                  </a:lnTo>
                  <a:lnTo>
                    <a:pt x="2980" y="9253"/>
                  </a:lnTo>
                  <a:lnTo>
                    <a:pt x="3070" y="9208"/>
                  </a:lnTo>
                  <a:lnTo>
                    <a:pt x="3115" y="9118"/>
                  </a:lnTo>
                  <a:lnTo>
                    <a:pt x="3115" y="9027"/>
                  </a:lnTo>
                  <a:lnTo>
                    <a:pt x="3115" y="8937"/>
                  </a:lnTo>
                  <a:lnTo>
                    <a:pt x="3070" y="8847"/>
                  </a:lnTo>
                  <a:lnTo>
                    <a:pt x="2980" y="8802"/>
                  </a:lnTo>
                  <a:close/>
                  <a:moveTo>
                    <a:pt x="8486" y="497"/>
                  </a:moveTo>
                  <a:lnTo>
                    <a:pt x="8486" y="5597"/>
                  </a:lnTo>
                  <a:lnTo>
                    <a:pt x="7538" y="6590"/>
                  </a:lnTo>
                  <a:lnTo>
                    <a:pt x="7403" y="6725"/>
                  </a:lnTo>
                  <a:lnTo>
                    <a:pt x="7358" y="6861"/>
                  </a:lnTo>
                  <a:lnTo>
                    <a:pt x="7268" y="7041"/>
                  </a:lnTo>
                  <a:lnTo>
                    <a:pt x="7268" y="7222"/>
                  </a:lnTo>
                  <a:lnTo>
                    <a:pt x="7268" y="7402"/>
                  </a:lnTo>
                  <a:lnTo>
                    <a:pt x="7313" y="7628"/>
                  </a:lnTo>
                  <a:lnTo>
                    <a:pt x="7403" y="7809"/>
                  </a:lnTo>
                  <a:lnTo>
                    <a:pt x="7538" y="7944"/>
                  </a:lnTo>
                  <a:lnTo>
                    <a:pt x="7674" y="8079"/>
                  </a:lnTo>
                  <a:lnTo>
                    <a:pt x="7854" y="8170"/>
                  </a:lnTo>
                  <a:lnTo>
                    <a:pt x="8035" y="8215"/>
                  </a:lnTo>
                  <a:lnTo>
                    <a:pt x="8216" y="8215"/>
                  </a:lnTo>
                  <a:lnTo>
                    <a:pt x="8486" y="8170"/>
                  </a:lnTo>
                  <a:lnTo>
                    <a:pt x="8486" y="9704"/>
                  </a:lnTo>
                  <a:lnTo>
                    <a:pt x="452" y="9704"/>
                  </a:lnTo>
                  <a:lnTo>
                    <a:pt x="452" y="497"/>
                  </a:lnTo>
                  <a:close/>
                  <a:moveTo>
                    <a:pt x="227" y="0"/>
                  </a:moveTo>
                  <a:lnTo>
                    <a:pt x="136" y="45"/>
                  </a:lnTo>
                  <a:lnTo>
                    <a:pt x="46" y="91"/>
                  </a:lnTo>
                  <a:lnTo>
                    <a:pt x="1" y="136"/>
                  </a:lnTo>
                  <a:lnTo>
                    <a:pt x="1" y="226"/>
                  </a:lnTo>
                  <a:lnTo>
                    <a:pt x="1" y="9975"/>
                  </a:lnTo>
                  <a:lnTo>
                    <a:pt x="1" y="10065"/>
                  </a:lnTo>
                  <a:lnTo>
                    <a:pt x="46" y="10111"/>
                  </a:lnTo>
                  <a:lnTo>
                    <a:pt x="136" y="10156"/>
                  </a:lnTo>
                  <a:lnTo>
                    <a:pt x="227" y="10201"/>
                  </a:lnTo>
                  <a:lnTo>
                    <a:pt x="4289" y="10201"/>
                  </a:lnTo>
                  <a:lnTo>
                    <a:pt x="4289" y="12909"/>
                  </a:lnTo>
                  <a:lnTo>
                    <a:pt x="2348" y="14805"/>
                  </a:lnTo>
                  <a:lnTo>
                    <a:pt x="2258" y="14895"/>
                  </a:lnTo>
                  <a:lnTo>
                    <a:pt x="2258" y="14985"/>
                  </a:lnTo>
                  <a:lnTo>
                    <a:pt x="2258" y="15075"/>
                  </a:lnTo>
                  <a:lnTo>
                    <a:pt x="2348" y="15120"/>
                  </a:lnTo>
                  <a:lnTo>
                    <a:pt x="2393" y="15211"/>
                  </a:lnTo>
                  <a:lnTo>
                    <a:pt x="2574" y="15211"/>
                  </a:lnTo>
                  <a:lnTo>
                    <a:pt x="2664" y="15120"/>
                  </a:lnTo>
                  <a:lnTo>
                    <a:pt x="4244" y="13541"/>
                  </a:lnTo>
                  <a:lnTo>
                    <a:pt x="4244" y="14985"/>
                  </a:lnTo>
                  <a:lnTo>
                    <a:pt x="4244" y="15075"/>
                  </a:lnTo>
                  <a:lnTo>
                    <a:pt x="4334" y="15166"/>
                  </a:lnTo>
                  <a:lnTo>
                    <a:pt x="4469" y="15211"/>
                  </a:lnTo>
                  <a:lnTo>
                    <a:pt x="4605" y="15211"/>
                  </a:lnTo>
                  <a:lnTo>
                    <a:pt x="4695" y="15120"/>
                  </a:lnTo>
                  <a:lnTo>
                    <a:pt x="4740" y="14985"/>
                  </a:lnTo>
                  <a:lnTo>
                    <a:pt x="4740" y="13541"/>
                  </a:lnTo>
                  <a:lnTo>
                    <a:pt x="6275" y="15120"/>
                  </a:lnTo>
                  <a:lnTo>
                    <a:pt x="6365" y="15211"/>
                  </a:lnTo>
                  <a:lnTo>
                    <a:pt x="6546" y="15211"/>
                  </a:lnTo>
                  <a:lnTo>
                    <a:pt x="6636" y="15120"/>
                  </a:lnTo>
                  <a:lnTo>
                    <a:pt x="6681" y="15075"/>
                  </a:lnTo>
                  <a:lnTo>
                    <a:pt x="6681" y="14985"/>
                  </a:lnTo>
                  <a:lnTo>
                    <a:pt x="6681" y="14895"/>
                  </a:lnTo>
                  <a:lnTo>
                    <a:pt x="6636" y="14805"/>
                  </a:lnTo>
                  <a:lnTo>
                    <a:pt x="4695" y="12909"/>
                  </a:lnTo>
                  <a:lnTo>
                    <a:pt x="4695" y="10201"/>
                  </a:lnTo>
                  <a:lnTo>
                    <a:pt x="8712" y="10201"/>
                  </a:lnTo>
                  <a:lnTo>
                    <a:pt x="8802" y="10156"/>
                  </a:lnTo>
                  <a:lnTo>
                    <a:pt x="8893" y="10111"/>
                  </a:lnTo>
                  <a:lnTo>
                    <a:pt x="8938" y="10065"/>
                  </a:lnTo>
                  <a:lnTo>
                    <a:pt x="8938" y="9975"/>
                  </a:lnTo>
                  <a:lnTo>
                    <a:pt x="8983" y="7854"/>
                  </a:lnTo>
                  <a:lnTo>
                    <a:pt x="10833" y="6003"/>
                  </a:lnTo>
                  <a:lnTo>
                    <a:pt x="10833" y="6861"/>
                  </a:lnTo>
                  <a:lnTo>
                    <a:pt x="10924" y="6951"/>
                  </a:lnTo>
                  <a:lnTo>
                    <a:pt x="10969" y="7041"/>
                  </a:lnTo>
                  <a:lnTo>
                    <a:pt x="11059" y="7086"/>
                  </a:lnTo>
                  <a:lnTo>
                    <a:pt x="11149" y="7041"/>
                  </a:lnTo>
                  <a:lnTo>
                    <a:pt x="11240" y="6996"/>
                  </a:lnTo>
                  <a:lnTo>
                    <a:pt x="11285" y="6951"/>
                  </a:lnTo>
                  <a:lnTo>
                    <a:pt x="11285" y="6861"/>
                  </a:lnTo>
                  <a:lnTo>
                    <a:pt x="11285" y="5778"/>
                  </a:lnTo>
                  <a:lnTo>
                    <a:pt x="11285" y="5642"/>
                  </a:lnTo>
                  <a:lnTo>
                    <a:pt x="11240" y="5552"/>
                  </a:lnTo>
                  <a:lnTo>
                    <a:pt x="11194" y="5462"/>
                  </a:lnTo>
                  <a:lnTo>
                    <a:pt x="11104" y="5416"/>
                  </a:lnTo>
                  <a:lnTo>
                    <a:pt x="10969" y="5371"/>
                  </a:lnTo>
                  <a:lnTo>
                    <a:pt x="10878" y="5371"/>
                  </a:lnTo>
                  <a:lnTo>
                    <a:pt x="10788" y="5416"/>
                  </a:lnTo>
                  <a:lnTo>
                    <a:pt x="10698" y="5507"/>
                  </a:lnTo>
                  <a:lnTo>
                    <a:pt x="9163" y="7041"/>
                  </a:lnTo>
                  <a:lnTo>
                    <a:pt x="8441" y="6319"/>
                  </a:lnTo>
                  <a:lnTo>
                    <a:pt x="10788" y="3972"/>
                  </a:lnTo>
                  <a:lnTo>
                    <a:pt x="10878" y="3882"/>
                  </a:lnTo>
                  <a:lnTo>
                    <a:pt x="10969" y="3837"/>
                  </a:lnTo>
                  <a:lnTo>
                    <a:pt x="11736" y="3837"/>
                  </a:lnTo>
                  <a:lnTo>
                    <a:pt x="12052" y="4017"/>
                  </a:lnTo>
                  <a:lnTo>
                    <a:pt x="12413" y="4153"/>
                  </a:lnTo>
                  <a:lnTo>
                    <a:pt x="11871" y="6229"/>
                  </a:lnTo>
                  <a:lnTo>
                    <a:pt x="11871" y="6364"/>
                  </a:lnTo>
                  <a:lnTo>
                    <a:pt x="11917" y="6455"/>
                  </a:lnTo>
                  <a:lnTo>
                    <a:pt x="12684" y="7132"/>
                  </a:lnTo>
                  <a:lnTo>
                    <a:pt x="12729" y="7132"/>
                  </a:lnTo>
                  <a:lnTo>
                    <a:pt x="12819" y="7177"/>
                  </a:lnTo>
                  <a:lnTo>
                    <a:pt x="12910" y="7177"/>
                  </a:lnTo>
                  <a:lnTo>
                    <a:pt x="12955" y="7132"/>
                  </a:lnTo>
                  <a:lnTo>
                    <a:pt x="13722" y="6500"/>
                  </a:lnTo>
                  <a:lnTo>
                    <a:pt x="13767" y="6364"/>
                  </a:lnTo>
                  <a:lnTo>
                    <a:pt x="13767" y="6229"/>
                  </a:lnTo>
                  <a:lnTo>
                    <a:pt x="13225" y="4153"/>
                  </a:lnTo>
                  <a:lnTo>
                    <a:pt x="13451" y="4108"/>
                  </a:lnTo>
                  <a:lnTo>
                    <a:pt x="13632" y="3972"/>
                  </a:lnTo>
                  <a:lnTo>
                    <a:pt x="13903" y="3837"/>
                  </a:lnTo>
                  <a:lnTo>
                    <a:pt x="14444" y="3837"/>
                  </a:lnTo>
                  <a:lnTo>
                    <a:pt x="14670" y="3927"/>
                  </a:lnTo>
                  <a:lnTo>
                    <a:pt x="14850" y="4017"/>
                  </a:lnTo>
                  <a:lnTo>
                    <a:pt x="15031" y="4153"/>
                  </a:lnTo>
                  <a:lnTo>
                    <a:pt x="15166" y="4333"/>
                  </a:lnTo>
                  <a:lnTo>
                    <a:pt x="15257" y="4514"/>
                  </a:lnTo>
                  <a:lnTo>
                    <a:pt x="15347" y="4739"/>
                  </a:lnTo>
                  <a:lnTo>
                    <a:pt x="15347" y="4965"/>
                  </a:lnTo>
                  <a:lnTo>
                    <a:pt x="15347" y="7357"/>
                  </a:lnTo>
                  <a:lnTo>
                    <a:pt x="14850" y="7357"/>
                  </a:lnTo>
                  <a:lnTo>
                    <a:pt x="14850" y="5642"/>
                  </a:lnTo>
                  <a:lnTo>
                    <a:pt x="14805" y="5552"/>
                  </a:lnTo>
                  <a:lnTo>
                    <a:pt x="14760" y="5462"/>
                  </a:lnTo>
                  <a:lnTo>
                    <a:pt x="14670" y="5416"/>
                  </a:lnTo>
                  <a:lnTo>
                    <a:pt x="14489" y="5416"/>
                  </a:lnTo>
                  <a:lnTo>
                    <a:pt x="14444" y="5507"/>
                  </a:lnTo>
                  <a:lnTo>
                    <a:pt x="14399" y="5552"/>
                  </a:lnTo>
                  <a:lnTo>
                    <a:pt x="14399" y="5642"/>
                  </a:lnTo>
                  <a:lnTo>
                    <a:pt x="14399" y="8756"/>
                  </a:lnTo>
                  <a:lnTo>
                    <a:pt x="11285" y="8756"/>
                  </a:lnTo>
                  <a:lnTo>
                    <a:pt x="11285" y="7899"/>
                  </a:lnTo>
                  <a:lnTo>
                    <a:pt x="11285" y="7809"/>
                  </a:lnTo>
                  <a:lnTo>
                    <a:pt x="11194" y="7718"/>
                  </a:lnTo>
                  <a:lnTo>
                    <a:pt x="11104" y="7673"/>
                  </a:lnTo>
                  <a:lnTo>
                    <a:pt x="11014" y="7673"/>
                  </a:lnTo>
                  <a:lnTo>
                    <a:pt x="10924" y="7718"/>
                  </a:lnTo>
                  <a:lnTo>
                    <a:pt x="10878" y="7764"/>
                  </a:lnTo>
                  <a:lnTo>
                    <a:pt x="10833" y="7899"/>
                  </a:lnTo>
                  <a:lnTo>
                    <a:pt x="10833" y="14985"/>
                  </a:lnTo>
                  <a:lnTo>
                    <a:pt x="10833" y="15075"/>
                  </a:lnTo>
                  <a:lnTo>
                    <a:pt x="10878" y="15120"/>
                  </a:lnTo>
                  <a:lnTo>
                    <a:pt x="10969" y="15166"/>
                  </a:lnTo>
                  <a:lnTo>
                    <a:pt x="11059" y="15211"/>
                  </a:lnTo>
                  <a:lnTo>
                    <a:pt x="14625" y="15211"/>
                  </a:lnTo>
                  <a:lnTo>
                    <a:pt x="14715" y="15166"/>
                  </a:lnTo>
                  <a:lnTo>
                    <a:pt x="14760" y="15120"/>
                  </a:lnTo>
                  <a:lnTo>
                    <a:pt x="14805" y="15075"/>
                  </a:lnTo>
                  <a:lnTo>
                    <a:pt x="14850" y="14985"/>
                  </a:lnTo>
                  <a:lnTo>
                    <a:pt x="14850" y="13676"/>
                  </a:lnTo>
                  <a:lnTo>
                    <a:pt x="14805" y="13586"/>
                  </a:lnTo>
                  <a:lnTo>
                    <a:pt x="14760" y="13496"/>
                  </a:lnTo>
                  <a:lnTo>
                    <a:pt x="14670" y="13451"/>
                  </a:lnTo>
                  <a:lnTo>
                    <a:pt x="14489" y="13451"/>
                  </a:lnTo>
                  <a:lnTo>
                    <a:pt x="14444" y="13496"/>
                  </a:lnTo>
                  <a:lnTo>
                    <a:pt x="14399" y="13586"/>
                  </a:lnTo>
                  <a:lnTo>
                    <a:pt x="14399" y="13676"/>
                  </a:lnTo>
                  <a:lnTo>
                    <a:pt x="14399" y="14714"/>
                  </a:lnTo>
                  <a:lnTo>
                    <a:pt x="13090" y="14714"/>
                  </a:lnTo>
                  <a:lnTo>
                    <a:pt x="13090" y="10111"/>
                  </a:lnTo>
                  <a:lnTo>
                    <a:pt x="13045" y="10020"/>
                  </a:lnTo>
                  <a:lnTo>
                    <a:pt x="13000" y="9930"/>
                  </a:lnTo>
                  <a:lnTo>
                    <a:pt x="12910" y="9885"/>
                  </a:lnTo>
                  <a:lnTo>
                    <a:pt x="12729" y="9885"/>
                  </a:lnTo>
                  <a:lnTo>
                    <a:pt x="12684" y="9975"/>
                  </a:lnTo>
                  <a:lnTo>
                    <a:pt x="12639" y="10020"/>
                  </a:lnTo>
                  <a:lnTo>
                    <a:pt x="12639" y="10111"/>
                  </a:lnTo>
                  <a:lnTo>
                    <a:pt x="12639" y="14714"/>
                  </a:lnTo>
                  <a:lnTo>
                    <a:pt x="11330" y="14714"/>
                  </a:lnTo>
                  <a:lnTo>
                    <a:pt x="11330" y="9208"/>
                  </a:lnTo>
                  <a:lnTo>
                    <a:pt x="14399" y="9208"/>
                  </a:lnTo>
                  <a:lnTo>
                    <a:pt x="14399" y="12593"/>
                  </a:lnTo>
                  <a:lnTo>
                    <a:pt x="14399" y="12683"/>
                  </a:lnTo>
                  <a:lnTo>
                    <a:pt x="14444" y="12773"/>
                  </a:lnTo>
                  <a:lnTo>
                    <a:pt x="14489" y="12819"/>
                  </a:lnTo>
                  <a:lnTo>
                    <a:pt x="14580" y="12864"/>
                  </a:lnTo>
                  <a:lnTo>
                    <a:pt x="14670" y="12819"/>
                  </a:lnTo>
                  <a:lnTo>
                    <a:pt x="14760" y="12773"/>
                  </a:lnTo>
                  <a:lnTo>
                    <a:pt x="14805" y="12728"/>
                  </a:lnTo>
                  <a:lnTo>
                    <a:pt x="14850" y="12638"/>
                  </a:lnTo>
                  <a:lnTo>
                    <a:pt x="14850" y="9163"/>
                  </a:lnTo>
                  <a:lnTo>
                    <a:pt x="15031" y="9118"/>
                  </a:lnTo>
                  <a:lnTo>
                    <a:pt x="15166" y="9072"/>
                  </a:lnTo>
                  <a:lnTo>
                    <a:pt x="15482" y="8847"/>
                  </a:lnTo>
                  <a:lnTo>
                    <a:pt x="15618" y="8666"/>
                  </a:lnTo>
                  <a:lnTo>
                    <a:pt x="15753" y="8441"/>
                  </a:lnTo>
                  <a:lnTo>
                    <a:pt x="15798" y="8215"/>
                  </a:lnTo>
                  <a:lnTo>
                    <a:pt x="15843" y="7989"/>
                  </a:lnTo>
                  <a:lnTo>
                    <a:pt x="15843" y="7583"/>
                  </a:lnTo>
                  <a:lnTo>
                    <a:pt x="15843" y="4965"/>
                  </a:lnTo>
                  <a:lnTo>
                    <a:pt x="15798" y="4649"/>
                  </a:lnTo>
                  <a:lnTo>
                    <a:pt x="15708" y="4333"/>
                  </a:lnTo>
                  <a:lnTo>
                    <a:pt x="15573" y="4062"/>
                  </a:lnTo>
                  <a:lnTo>
                    <a:pt x="15347" y="3837"/>
                  </a:lnTo>
                  <a:lnTo>
                    <a:pt x="15121" y="3611"/>
                  </a:lnTo>
                  <a:lnTo>
                    <a:pt x="14850" y="3476"/>
                  </a:lnTo>
                  <a:lnTo>
                    <a:pt x="14580" y="3385"/>
                  </a:lnTo>
                  <a:lnTo>
                    <a:pt x="14264" y="3340"/>
                  </a:lnTo>
                  <a:lnTo>
                    <a:pt x="14399" y="2979"/>
                  </a:lnTo>
                  <a:lnTo>
                    <a:pt x="14444" y="2754"/>
                  </a:lnTo>
                  <a:lnTo>
                    <a:pt x="14489" y="2573"/>
                  </a:lnTo>
                  <a:lnTo>
                    <a:pt x="14489" y="1038"/>
                  </a:lnTo>
                  <a:lnTo>
                    <a:pt x="14444" y="813"/>
                  </a:lnTo>
                  <a:lnTo>
                    <a:pt x="14399" y="632"/>
                  </a:lnTo>
                  <a:lnTo>
                    <a:pt x="14309" y="452"/>
                  </a:lnTo>
                  <a:lnTo>
                    <a:pt x="14173" y="316"/>
                  </a:lnTo>
                  <a:lnTo>
                    <a:pt x="14038" y="181"/>
                  </a:lnTo>
                  <a:lnTo>
                    <a:pt x="13857" y="91"/>
                  </a:lnTo>
                  <a:lnTo>
                    <a:pt x="13632" y="45"/>
                  </a:lnTo>
                  <a:lnTo>
                    <a:pt x="13451" y="0"/>
                  </a:lnTo>
                  <a:lnTo>
                    <a:pt x="12187" y="0"/>
                  </a:lnTo>
                  <a:lnTo>
                    <a:pt x="11962" y="45"/>
                  </a:lnTo>
                  <a:lnTo>
                    <a:pt x="11781" y="91"/>
                  </a:lnTo>
                  <a:lnTo>
                    <a:pt x="11601" y="181"/>
                  </a:lnTo>
                  <a:lnTo>
                    <a:pt x="11465" y="316"/>
                  </a:lnTo>
                  <a:lnTo>
                    <a:pt x="11330" y="452"/>
                  </a:lnTo>
                  <a:lnTo>
                    <a:pt x="11240" y="632"/>
                  </a:lnTo>
                  <a:lnTo>
                    <a:pt x="11194" y="813"/>
                  </a:lnTo>
                  <a:lnTo>
                    <a:pt x="11149" y="1038"/>
                  </a:lnTo>
                  <a:lnTo>
                    <a:pt x="11149" y="2573"/>
                  </a:lnTo>
                  <a:lnTo>
                    <a:pt x="11194" y="2754"/>
                  </a:lnTo>
                  <a:lnTo>
                    <a:pt x="11194" y="2979"/>
                  </a:lnTo>
                  <a:lnTo>
                    <a:pt x="11375" y="3340"/>
                  </a:lnTo>
                  <a:lnTo>
                    <a:pt x="11149" y="3340"/>
                  </a:lnTo>
                  <a:lnTo>
                    <a:pt x="10969" y="3385"/>
                  </a:lnTo>
                  <a:lnTo>
                    <a:pt x="10788" y="3431"/>
                  </a:lnTo>
                  <a:lnTo>
                    <a:pt x="10608" y="3521"/>
                  </a:lnTo>
                  <a:lnTo>
                    <a:pt x="10427" y="3656"/>
                  </a:lnTo>
                  <a:lnTo>
                    <a:pt x="8938" y="5146"/>
                  </a:lnTo>
                  <a:lnTo>
                    <a:pt x="8938" y="226"/>
                  </a:lnTo>
                  <a:lnTo>
                    <a:pt x="8938" y="136"/>
                  </a:lnTo>
                  <a:lnTo>
                    <a:pt x="8847" y="91"/>
                  </a:lnTo>
                  <a:lnTo>
                    <a:pt x="8802" y="45"/>
                  </a:lnTo>
                  <a:lnTo>
                    <a:pt x="87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8"/>
          <p:cNvGrpSpPr/>
          <p:nvPr/>
        </p:nvGrpSpPr>
        <p:grpSpPr>
          <a:xfrm>
            <a:off x="7305719" y="2754478"/>
            <a:ext cx="884804" cy="884771"/>
            <a:chOff x="7720221" y="3144179"/>
            <a:chExt cx="1072619" cy="1072579"/>
          </a:xfrm>
        </p:grpSpPr>
        <p:sp>
          <p:nvSpPr>
            <p:cNvPr id="233" name="Google Shape;233;p28"/>
            <p:cNvSpPr/>
            <p:nvPr/>
          </p:nvSpPr>
          <p:spPr>
            <a:xfrm>
              <a:off x="7906628" y="3388638"/>
              <a:ext cx="58123" cy="30608"/>
            </a:xfrm>
            <a:custGeom>
              <a:avLst/>
              <a:gdLst/>
              <a:ahLst/>
              <a:cxnLst/>
              <a:rect l="l" t="t" r="r" b="b"/>
              <a:pathLst>
                <a:path w="864" h="455" extrusionOk="0">
                  <a:moveTo>
                    <a:pt x="228" y="0"/>
                  </a:moveTo>
                  <a:lnTo>
                    <a:pt x="137" y="46"/>
                  </a:lnTo>
                  <a:lnTo>
                    <a:pt x="46" y="91"/>
                  </a:lnTo>
                  <a:lnTo>
                    <a:pt x="1" y="182"/>
                  </a:lnTo>
                  <a:lnTo>
                    <a:pt x="1" y="273"/>
                  </a:lnTo>
                  <a:lnTo>
                    <a:pt x="46" y="364"/>
                  </a:lnTo>
                  <a:lnTo>
                    <a:pt x="92" y="409"/>
                  </a:lnTo>
                  <a:lnTo>
                    <a:pt x="228" y="455"/>
                  </a:lnTo>
                  <a:lnTo>
                    <a:pt x="591" y="455"/>
                  </a:lnTo>
                  <a:lnTo>
                    <a:pt x="773" y="409"/>
                  </a:lnTo>
                  <a:lnTo>
                    <a:pt x="819" y="364"/>
                  </a:lnTo>
                  <a:lnTo>
                    <a:pt x="864" y="273"/>
                  </a:lnTo>
                  <a:lnTo>
                    <a:pt x="819" y="182"/>
                  </a:lnTo>
                  <a:lnTo>
                    <a:pt x="773" y="91"/>
                  </a:lnTo>
                  <a:lnTo>
                    <a:pt x="728" y="46"/>
                  </a:lnTo>
                  <a:lnTo>
                    <a:pt x="591"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821062" y="3388638"/>
              <a:ext cx="55096" cy="58121"/>
            </a:xfrm>
            <a:custGeom>
              <a:avLst/>
              <a:gdLst/>
              <a:ahLst/>
              <a:cxnLst/>
              <a:rect l="l" t="t" r="r" b="b"/>
              <a:pathLst>
                <a:path w="819" h="864" extrusionOk="0">
                  <a:moveTo>
                    <a:pt x="91" y="0"/>
                  </a:moveTo>
                  <a:lnTo>
                    <a:pt x="46" y="46"/>
                  </a:lnTo>
                  <a:lnTo>
                    <a:pt x="1" y="137"/>
                  </a:lnTo>
                  <a:lnTo>
                    <a:pt x="1" y="182"/>
                  </a:lnTo>
                  <a:lnTo>
                    <a:pt x="1" y="636"/>
                  </a:lnTo>
                  <a:lnTo>
                    <a:pt x="1" y="773"/>
                  </a:lnTo>
                  <a:lnTo>
                    <a:pt x="91" y="818"/>
                  </a:lnTo>
                  <a:lnTo>
                    <a:pt x="228" y="863"/>
                  </a:lnTo>
                  <a:lnTo>
                    <a:pt x="364" y="818"/>
                  </a:lnTo>
                  <a:lnTo>
                    <a:pt x="409" y="727"/>
                  </a:lnTo>
                  <a:lnTo>
                    <a:pt x="455" y="682"/>
                  </a:lnTo>
                  <a:lnTo>
                    <a:pt x="455" y="455"/>
                  </a:lnTo>
                  <a:lnTo>
                    <a:pt x="727" y="455"/>
                  </a:lnTo>
                  <a:lnTo>
                    <a:pt x="773" y="409"/>
                  </a:lnTo>
                  <a:lnTo>
                    <a:pt x="818" y="273"/>
                  </a:lnTo>
                  <a:lnTo>
                    <a:pt x="818" y="137"/>
                  </a:lnTo>
                  <a:lnTo>
                    <a:pt x="727" y="46"/>
                  </a:lnTo>
                  <a:lnTo>
                    <a:pt x="591"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7821062" y="3578070"/>
              <a:ext cx="30609" cy="58121"/>
            </a:xfrm>
            <a:custGeom>
              <a:avLst/>
              <a:gdLst/>
              <a:ahLst/>
              <a:cxnLst/>
              <a:rect l="l" t="t" r="r" b="b"/>
              <a:pathLst>
                <a:path w="455" h="864" extrusionOk="0">
                  <a:moveTo>
                    <a:pt x="137" y="1"/>
                  </a:moveTo>
                  <a:lnTo>
                    <a:pt x="46" y="46"/>
                  </a:lnTo>
                  <a:lnTo>
                    <a:pt x="1" y="137"/>
                  </a:lnTo>
                  <a:lnTo>
                    <a:pt x="1" y="228"/>
                  </a:lnTo>
                  <a:lnTo>
                    <a:pt x="1" y="636"/>
                  </a:lnTo>
                  <a:lnTo>
                    <a:pt x="1" y="727"/>
                  </a:lnTo>
                  <a:lnTo>
                    <a:pt x="46" y="818"/>
                  </a:lnTo>
                  <a:lnTo>
                    <a:pt x="137" y="864"/>
                  </a:lnTo>
                  <a:lnTo>
                    <a:pt x="228" y="864"/>
                  </a:lnTo>
                  <a:lnTo>
                    <a:pt x="318" y="818"/>
                  </a:lnTo>
                  <a:lnTo>
                    <a:pt x="409" y="773"/>
                  </a:lnTo>
                  <a:lnTo>
                    <a:pt x="455" y="727"/>
                  </a:lnTo>
                  <a:lnTo>
                    <a:pt x="455" y="636"/>
                  </a:lnTo>
                  <a:lnTo>
                    <a:pt x="455" y="228"/>
                  </a:lnTo>
                  <a:lnTo>
                    <a:pt x="409" y="91"/>
                  </a:lnTo>
                  <a:lnTo>
                    <a:pt x="318" y="46"/>
                  </a:lnTo>
                  <a:lnTo>
                    <a:pt x="273"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8548278" y="3388638"/>
              <a:ext cx="58123" cy="30608"/>
            </a:xfrm>
            <a:custGeom>
              <a:avLst/>
              <a:gdLst/>
              <a:ahLst/>
              <a:cxnLst/>
              <a:rect l="l" t="t" r="r" b="b"/>
              <a:pathLst>
                <a:path w="864" h="455" extrusionOk="0">
                  <a:moveTo>
                    <a:pt x="228" y="0"/>
                  </a:moveTo>
                  <a:lnTo>
                    <a:pt x="137" y="46"/>
                  </a:lnTo>
                  <a:lnTo>
                    <a:pt x="46" y="91"/>
                  </a:lnTo>
                  <a:lnTo>
                    <a:pt x="1" y="182"/>
                  </a:lnTo>
                  <a:lnTo>
                    <a:pt x="1" y="273"/>
                  </a:lnTo>
                  <a:lnTo>
                    <a:pt x="46" y="364"/>
                  </a:lnTo>
                  <a:lnTo>
                    <a:pt x="92" y="409"/>
                  </a:lnTo>
                  <a:lnTo>
                    <a:pt x="228" y="455"/>
                  </a:lnTo>
                  <a:lnTo>
                    <a:pt x="591" y="455"/>
                  </a:lnTo>
                  <a:lnTo>
                    <a:pt x="773" y="409"/>
                  </a:lnTo>
                  <a:lnTo>
                    <a:pt x="819" y="364"/>
                  </a:lnTo>
                  <a:lnTo>
                    <a:pt x="864" y="273"/>
                  </a:lnTo>
                  <a:lnTo>
                    <a:pt x="819" y="182"/>
                  </a:lnTo>
                  <a:lnTo>
                    <a:pt x="773" y="91"/>
                  </a:lnTo>
                  <a:lnTo>
                    <a:pt x="728" y="46"/>
                  </a:lnTo>
                  <a:lnTo>
                    <a:pt x="591"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7821062" y="3483354"/>
              <a:ext cx="30609" cy="58121"/>
            </a:xfrm>
            <a:custGeom>
              <a:avLst/>
              <a:gdLst/>
              <a:ahLst/>
              <a:cxnLst/>
              <a:rect l="l" t="t" r="r" b="b"/>
              <a:pathLst>
                <a:path w="455" h="864" extrusionOk="0">
                  <a:moveTo>
                    <a:pt x="137" y="0"/>
                  </a:moveTo>
                  <a:lnTo>
                    <a:pt x="46" y="46"/>
                  </a:lnTo>
                  <a:lnTo>
                    <a:pt x="1" y="137"/>
                  </a:lnTo>
                  <a:lnTo>
                    <a:pt x="1" y="228"/>
                  </a:lnTo>
                  <a:lnTo>
                    <a:pt x="1" y="636"/>
                  </a:lnTo>
                  <a:lnTo>
                    <a:pt x="1" y="727"/>
                  </a:lnTo>
                  <a:lnTo>
                    <a:pt x="46" y="818"/>
                  </a:lnTo>
                  <a:lnTo>
                    <a:pt x="137" y="863"/>
                  </a:lnTo>
                  <a:lnTo>
                    <a:pt x="228" y="863"/>
                  </a:lnTo>
                  <a:lnTo>
                    <a:pt x="318" y="818"/>
                  </a:lnTo>
                  <a:lnTo>
                    <a:pt x="409" y="773"/>
                  </a:lnTo>
                  <a:lnTo>
                    <a:pt x="455" y="727"/>
                  </a:lnTo>
                  <a:lnTo>
                    <a:pt x="455" y="636"/>
                  </a:lnTo>
                  <a:lnTo>
                    <a:pt x="455" y="228"/>
                  </a:lnTo>
                  <a:lnTo>
                    <a:pt x="409" y="91"/>
                  </a:lnTo>
                  <a:lnTo>
                    <a:pt x="318" y="46"/>
                  </a:lnTo>
                  <a:lnTo>
                    <a:pt x="273"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7995231" y="3144179"/>
              <a:ext cx="519546" cy="519526"/>
            </a:xfrm>
            <a:custGeom>
              <a:avLst/>
              <a:gdLst/>
              <a:ahLst/>
              <a:cxnLst/>
              <a:rect l="l" t="t" r="r" b="b"/>
              <a:pathLst>
                <a:path w="7723" h="7723" extrusionOk="0">
                  <a:moveTo>
                    <a:pt x="3861" y="1"/>
                  </a:moveTo>
                  <a:lnTo>
                    <a:pt x="3498" y="46"/>
                  </a:lnTo>
                  <a:lnTo>
                    <a:pt x="3089" y="91"/>
                  </a:lnTo>
                  <a:lnTo>
                    <a:pt x="2726" y="182"/>
                  </a:lnTo>
                  <a:lnTo>
                    <a:pt x="2363" y="319"/>
                  </a:lnTo>
                  <a:lnTo>
                    <a:pt x="2045" y="500"/>
                  </a:lnTo>
                  <a:lnTo>
                    <a:pt x="1727" y="682"/>
                  </a:lnTo>
                  <a:lnTo>
                    <a:pt x="1409" y="909"/>
                  </a:lnTo>
                  <a:lnTo>
                    <a:pt x="1136" y="1136"/>
                  </a:lnTo>
                  <a:lnTo>
                    <a:pt x="909" y="1409"/>
                  </a:lnTo>
                  <a:lnTo>
                    <a:pt x="682" y="1727"/>
                  </a:lnTo>
                  <a:lnTo>
                    <a:pt x="455" y="2045"/>
                  </a:lnTo>
                  <a:lnTo>
                    <a:pt x="319" y="2408"/>
                  </a:lnTo>
                  <a:lnTo>
                    <a:pt x="182" y="2771"/>
                  </a:lnTo>
                  <a:lnTo>
                    <a:pt x="91" y="3135"/>
                  </a:lnTo>
                  <a:lnTo>
                    <a:pt x="46" y="3498"/>
                  </a:lnTo>
                  <a:lnTo>
                    <a:pt x="1" y="3861"/>
                  </a:lnTo>
                  <a:lnTo>
                    <a:pt x="46" y="4270"/>
                  </a:lnTo>
                  <a:lnTo>
                    <a:pt x="91" y="4634"/>
                  </a:lnTo>
                  <a:lnTo>
                    <a:pt x="182" y="4997"/>
                  </a:lnTo>
                  <a:lnTo>
                    <a:pt x="319" y="5360"/>
                  </a:lnTo>
                  <a:lnTo>
                    <a:pt x="455" y="5678"/>
                  </a:lnTo>
                  <a:lnTo>
                    <a:pt x="682" y="5996"/>
                  </a:lnTo>
                  <a:lnTo>
                    <a:pt x="909" y="6314"/>
                  </a:lnTo>
                  <a:lnTo>
                    <a:pt x="1136" y="6587"/>
                  </a:lnTo>
                  <a:lnTo>
                    <a:pt x="1409" y="6859"/>
                  </a:lnTo>
                  <a:lnTo>
                    <a:pt x="1727" y="7086"/>
                  </a:lnTo>
                  <a:lnTo>
                    <a:pt x="2045" y="7268"/>
                  </a:lnTo>
                  <a:lnTo>
                    <a:pt x="2363" y="7450"/>
                  </a:lnTo>
                  <a:lnTo>
                    <a:pt x="2726" y="7541"/>
                  </a:lnTo>
                  <a:lnTo>
                    <a:pt x="3089" y="7632"/>
                  </a:lnTo>
                  <a:lnTo>
                    <a:pt x="3498" y="7722"/>
                  </a:lnTo>
                  <a:lnTo>
                    <a:pt x="4270" y="7722"/>
                  </a:lnTo>
                  <a:lnTo>
                    <a:pt x="4679" y="7632"/>
                  </a:lnTo>
                  <a:lnTo>
                    <a:pt x="5042" y="7541"/>
                  </a:lnTo>
                  <a:lnTo>
                    <a:pt x="5406" y="7450"/>
                  </a:lnTo>
                  <a:lnTo>
                    <a:pt x="5724" y="7268"/>
                  </a:lnTo>
                  <a:lnTo>
                    <a:pt x="6042" y="7086"/>
                  </a:lnTo>
                  <a:lnTo>
                    <a:pt x="6314" y="6859"/>
                  </a:lnTo>
                  <a:lnTo>
                    <a:pt x="6632" y="6587"/>
                  </a:lnTo>
                  <a:lnTo>
                    <a:pt x="6859" y="6314"/>
                  </a:lnTo>
                  <a:lnTo>
                    <a:pt x="7086" y="5996"/>
                  </a:lnTo>
                  <a:lnTo>
                    <a:pt x="7268" y="5678"/>
                  </a:lnTo>
                  <a:lnTo>
                    <a:pt x="7450" y="5360"/>
                  </a:lnTo>
                  <a:lnTo>
                    <a:pt x="7586" y="4997"/>
                  </a:lnTo>
                  <a:lnTo>
                    <a:pt x="7677" y="4634"/>
                  </a:lnTo>
                  <a:lnTo>
                    <a:pt x="7722" y="4270"/>
                  </a:lnTo>
                  <a:lnTo>
                    <a:pt x="7722" y="3861"/>
                  </a:lnTo>
                  <a:lnTo>
                    <a:pt x="7722" y="3453"/>
                  </a:lnTo>
                  <a:lnTo>
                    <a:pt x="7631" y="2998"/>
                  </a:lnTo>
                  <a:lnTo>
                    <a:pt x="7541" y="2590"/>
                  </a:lnTo>
                  <a:lnTo>
                    <a:pt x="7359" y="2181"/>
                  </a:lnTo>
                  <a:lnTo>
                    <a:pt x="7314" y="2135"/>
                  </a:lnTo>
                  <a:lnTo>
                    <a:pt x="7223" y="2090"/>
                  </a:lnTo>
                  <a:lnTo>
                    <a:pt x="7132" y="2045"/>
                  </a:lnTo>
                  <a:lnTo>
                    <a:pt x="7041" y="2090"/>
                  </a:lnTo>
                  <a:lnTo>
                    <a:pt x="6905" y="1863"/>
                  </a:lnTo>
                  <a:lnTo>
                    <a:pt x="6678" y="1590"/>
                  </a:lnTo>
                  <a:lnTo>
                    <a:pt x="6723" y="1590"/>
                  </a:lnTo>
                  <a:lnTo>
                    <a:pt x="6768" y="1500"/>
                  </a:lnTo>
                  <a:lnTo>
                    <a:pt x="6768" y="1409"/>
                  </a:lnTo>
                  <a:lnTo>
                    <a:pt x="6768" y="1363"/>
                  </a:lnTo>
                  <a:lnTo>
                    <a:pt x="6723" y="1272"/>
                  </a:lnTo>
                  <a:lnTo>
                    <a:pt x="6450" y="1000"/>
                  </a:lnTo>
                  <a:lnTo>
                    <a:pt x="6133" y="727"/>
                  </a:lnTo>
                  <a:lnTo>
                    <a:pt x="5769" y="500"/>
                  </a:lnTo>
                  <a:lnTo>
                    <a:pt x="5451" y="319"/>
                  </a:lnTo>
                  <a:lnTo>
                    <a:pt x="5088" y="182"/>
                  </a:lnTo>
                  <a:lnTo>
                    <a:pt x="4679" y="91"/>
                  </a:lnTo>
                  <a:lnTo>
                    <a:pt x="4270" y="46"/>
                  </a:lnTo>
                  <a:lnTo>
                    <a:pt x="3861" y="1"/>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8661363" y="3483354"/>
              <a:ext cx="30609" cy="58121"/>
            </a:xfrm>
            <a:custGeom>
              <a:avLst/>
              <a:gdLst/>
              <a:ahLst/>
              <a:cxnLst/>
              <a:rect l="l" t="t" r="r" b="b"/>
              <a:pathLst>
                <a:path w="455" h="864" extrusionOk="0">
                  <a:moveTo>
                    <a:pt x="182" y="0"/>
                  </a:moveTo>
                  <a:lnTo>
                    <a:pt x="91" y="46"/>
                  </a:lnTo>
                  <a:lnTo>
                    <a:pt x="46" y="137"/>
                  </a:lnTo>
                  <a:lnTo>
                    <a:pt x="1" y="228"/>
                  </a:lnTo>
                  <a:lnTo>
                    <a:pt x="1" y="636"/>
                  </a:lnTo>
                  <a:lnTo>
                    <a:pt x="1" y="727"/>
                  </a:lnTo>
                  <a:lnTo>
                    <a:pt x="91" y="818"/>
                  </a:lnTo>
                  <a:lnTo>
                    <a:pt x="182" y="863"/>
                  </a:lnTo>
                  <a:lnTo>
                    <a:pt x="273" y="863"/>
                  </a:lnTo>
                  <a:lnTo>
                    <a:pt x="364" y="818"/>
                  </a:lnTo>
                  <a:lnTo>
                    <a:pt x="409" y="773"/>
                  </a:lnTo>
                  <a:lnTo>
                    <a:pt x="455" y="727"/>
                  </a:lnTo>
                  <a:lnTo>
                    <a:pt x="455" y="636"/>
                  </a:lnTo>
                  <a:lnTo>
                    <a:pt x="455" y="228"/>
                  </a:lnTo>
                  <a:lnTo>
                    <a:pt x="409" y="91"/>
                  </a:lnTo>
                  <a:lnTo>
                    <a:pt x="364" y="46"/>
                  </a:lnTo>
                  <a:lnTo>
                    <a:pt x="273"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8661363" y="3578070"/>
              <a:ext cx="30609" cy="58121"/>
            </a:xfrm>
            <a:custGeom>
              <a:avLst/>
              <a:gdLst/>
              <a:ahLst/>
              <a:cxnLst/>
              <a:rect l="l" t="t" r="r" b="b"/>
              <a:pathLst>
                <a:path w="455" h="864" extrusionOk="0">
                  <a:moveTo>
                    <a:pt x="182" y="1"/>
                  </a:moveTo>
                  <a:lnTo>
                    <a:pt x="91" y="46"/>
                  </a:lnTo>
                  <a:lnTo>
                    <a:pt x="46" y="137"/>
                  </a:lnTo>
                  <a:lnTo>
                    <a:pt x="1" y="228"/>
                  </a:lnTo>
                  <a:lnTo>
                    <a:pt x="1" y="636"/>
                  </a:lnTo>
                  <a:lnTo>
                    <a:pt x="1" y="727"/>
                  </a:lnTo>
                  <a:lnTo>
                    <a:pt x="91" y="818"/>
                  </a:lnTo>
                  <a:lnTo>
                    <a:pt x="182" y="864"/>
                  </a:lnTo>
                  <a:lnTo>
                    <a:pt x="273" y="864"/>
                  </a:lnTo>
                  <a:lnTo>
                    <a:pt x="364" y="818"/>
                  </a:lnTo>
                  <a:lnTo>
                    <a:pt x="409" y="773"/>
                  </a:lnTo>
                  <a:lnTo>
                    <a:pt x="455" y="727"/>
                  </a:lnTo>
                  <a:lnTo>
                    <a:pt x="455" y="636"/>
                  </a:lnTo>
                  <a:lnTo>
                    <a:pt x="455" y="273"/>
                  </a:lnTo>
                  <a:lnTo>
                    <a:pt x="409" y="91"/>
                  </a:lnTo>
                  <a:lnTo>
                    <a:pt x="364" y="46"/>
                  </a:lnTo>
                  <a:lnTo>
                    <a:pt x="273"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7720221" y="3666665"/>
              <a:ext cx="1072593" cy="550067"/>
            </a:xfrm>
            <a:custGeom>
              <a:avLst/>
              <a:gdLst/>
              <a:ahLst/>
              <a:cxnLst/>
              <a:rect l="l" t="t" r="r" b="b"/>
              <a:pathLst>
                <a:path w="15944" h="8177" extrusionOk="0">
                  <a:moveTo>
                    <a:pt x="1454" y="1"/>
                  </a:moveTo>
                  <a:lnTo>
                    <a:pt x="1136" y="92"/>
                  </a:lnTo>
                  <a:lnTo>
                    <a:pt x="864" y="182"/>
                  </a:lnTo>
                  <a:lnTo>
                    <a:pt x="636" y="273"/>
                  </a:lnTo>
                  <a:lnTo>
                    <a:pt x="455" y="410"/>
                  </a:lnTo>
                  <a:lnTo>
                    <a:pt x="319" y="546"/>
                  </a:lnTo>
                  <a:lnTo>
                    <a:pt x="228" y="728"/>
                  </a:lnTo>
                  <a:lnTo>
                    <a:pt x="91" y="1091"/>
                  </a:lnTo>
                  <a:lnTo>
                    <a:pt x="91" y="1182"/>
                  </a:lnTo>
                  <a:lnTo>
                    <a:pt x="137" y="1273"/>
                  </a:lnTo>
                  <a:lnTo>
                    <a:pt x="182" y="1363"/>
                  </a:lnTo>
                  <a:lnTo>
                    <a:pt x="273" y="1363"/>
                  </a:lnTo>
                  <a:lnTo>
                    <a:pt x="228" y="1954"/>
                  </a:lnTo>
                  <a:lnTo>
                    <a:pt x="137" y="1999"/>
                  </a:lnTo>
                  <a:lnTo>
                    <a:pt x="91" y="2045"/>
                  </a:lnTo>
                  <a:lnTo>
                    <a:pt x="1" y="2136"/>
                  </a:lnTo>
                  <a:lnTo>
                    <a:pt x="1" y="2226"/>
                  </a:lnTo>
                  <a:lnTo>
                    <a:pt x="46" y="2681"/>
                  </a:lnTo>
                  <a:lnTo>
                    <a:pt x="137" y="3135"/>
                  </a:lnTo>
                  <a:lnTo>
                    <a:pt x="273" y="3589"/>
                  </a:lnTo>
                  <a:lnTo>
                    <a:pt x="455" y="4089"/>
                  </a:lnTo>
                  <a:lnTo>
                    <a:pt x="636" y="4498"/>
                  </a:lnTo>
                  <a:lnTo>
                    <a:pt x="864" y="4861"/>
                  </a:lnTo>
                  <a:lnTo>
                    <a:pt x="1136" y="5270"/>
                  </a:lnTo>
                  <a:lnTo>
                    <a:pt x="1454" y="5588"/>
                  </a:lnTo>
                  <a:lnTo>
                    <a:pt x="1727" y="5860"/>
                  </a:lnTo>
                  <a:lnTo>
                    <a:pt x="2045" y="6087"/>
                  </a:lnTo>
                  <a:lnTo>
                    <a:pt x="2363" y="6314"/>
                  </a:lnTo>
                  <a:lnTo>
                    <a:pt x="2680" y="6496"/>
                  </a:lnTo>
                  <a:lnTo>
                    <a:pt x="3362" y="6769"/>
                  </a:lnTo>
                  <a:lnTo>
                    <a:pt x="3998" y="6950"/>
                  </a:lnTo>
                  <a:lnTo>
                    <a:pt x="4361" y="6996"/>
                  </a:lnTo>
                  <a:lnTo>
                    <a:pt x="4724" y="7041"/>
                  </a:lnTo>
                  <a:lnTo>
                    <a:pt x="5406" y="7041"/>
                  </a:lnTo>
                  <a:lnTo>
                    <a:pt x="5996" y="6950"/>
                  </a:lnTo>
                  <a:lnTo>
                    <a:pt x="6269" y="6859"/>
                  </a:lnTo>
                  <a:lnTo>
                    <a:pt x="6451" y="6769"/>
                  </a:lnTo>
                  <a:lnTo>
                    <a:pt x="7813" y="8131"/>
                  </a:lnTo>
                  <a:lnTo>
                    <a:pt x="7904" y="8177"/>
                  </a:lnTo>
                  <a:lnTo>
                    <a:pt x="8040" y="8177"/>
                  </a:lnTo>
                  <a:lnTo>
                    <a:pt x="8131" y="8131"/>
                  </a:lnTo>
                  <a:lnTo>
                    <a:pt x="9494" y="6769"/>
                  </a:lnTo>
                  <a:lnTo>
                    <a:pt x="9857" y="6905"/>
                  </a:lnTo>
                  <a:lnTo>
                    <a:pt x="10357" y="7041"/>
                  </a:lnTo>
                  <a:lnTo>
                    <a:pt x="10902" y="7041"/>
                  </a:lnTo>
                  <a:lnTo>
                    <a:pt x="11538" y="6996"/>
                  </a:lnTo>
                  <a:lnTo>
                    <a:pt x="11901" y="6950"/>
                  </a:lnTo>
                  <a:lnTo>
                    <a:pt x="12310" y="6859"/>
                  </a:lnTo>
                  <a:lnTo>
                    <a:pt x="12673" y="6723"/>
                  </a:lnTo>
                  <a:lnTo>
                    <a:pt x="13082" y="6587"/>
                  </a:lnTo>
                  <a:lnTo>
                    <a:pt x="13446" y="6405"/>
                  </a:lnTo>
                  <a:lnTo>
                    <a:pt x="13809" y="6178"/>
                  </a:lnTo>
                  <a:lnTo>
                    <a:pt x="14172" y="5906"/>
                  </a:lnTo>
                  <a:lnTo>
                    <a:pt x="14490" y="5588"/>
                  </a:lnTo>
                  <a:lnTo>
                    <a:pt x="14808" y="5270"/>
                  </a:lnTo>
                  <a:lnTo>
                    <a:pt x="15081" y="4861"/>
                  </a:lnTo>
                  <a:lnTo>
                    <a:pt x="15308" y="4452"/>
                  </a:lnTo>
                  <a:lnTo>
                    <a:pt x="15535" y="4043"/>
                  </a:lnTo>
                  <a:lnTo>
                    <a:pt x="15671" y="3589"/>
                  </a:lnTo>
                  <a:lnTo>
                    <a:pt x="15807" y="3089"/>
                  </a:lnTo>
                  <a:lnTo>
                    <a:pt x="15898" y="2590"/>
                  </a:lnTo>
                  <a:lnTo>
                    <a:pt x="15944" y="2136"/>
                  </a:lnTo>
                  <a:lnTo>
                    <a:pt x="15898" y="2045"/>
                  </a:lnTo>
                  <a:lnTo>
                    <a:pt x="15853" y="1999"/>
                  </a:lnTo>
                  <a:lnTo>
                    <a:pt x="15807" y="1954"/>
                  </a:lnTo>
                  <a:lnTo>
                    <a:pt x="15717" y="1909"/>
                  </a:lnTo>
                  <a:lnTo>
                    <a:pt x="15671" y="1363"/>
                  </a:lnTo>
                  <a:lnTo>
                    <a:pt x="15671" y="1318"/>
                  </a:lnTo>
                  <a:lnTo>
                    <a:pt x="15762" y="1273"/>
                  </a:lnTo>
                  <a:lnTo>
                    <a:pt x="15807" y="1227"/>
                  </a:lnTo>
                  <a:lnTo>
                    <a:pt x="15807" y="1136"/>
                  </a:lnTo>
                  <a:lnTo>
                    <a:pt x="15807" y="1045"/>
                  </a:lnTo>
                  <a:lnTo>
                    <a:pt x="15671" y="682"/>
                  </a:lnTo>
                  <a:lnTo>
                    <a:pt x="15490" y="410"/>
                  </a:lnTo>
                  <a:lnTo>
                    <a:pt x="15353" y="319"/>
                  </a:lnTo>
                  <a:lnTo>
                    <a:pt x="15126" y="182"/>
                  </a:lnTo>
                  <a:lnTo>
                    <a:pt x="14899" y="92"/>
                  </a:lnTo>
                  <a:lnTo>
                    <a:pt x="14626" y="46"/>
                  </a:lnTo>
                  <a:lnTo>
                    <a:pt x="13991" y="1"/>
                  </a:lnTo>
                  <a:lnTo>
                    <a:pt x="13627" y="1"/>
                  </a:lnTo>
                  <a:lnTo>
                    <a:pt x="13264" y="46"/>
                  </a:lnTo>
                  <a:lnTo>
                    <a:pt x="12900" y="92"/>
                  </a:lnTo>
                  <a:lnTo>
                    <a:pt x="12492" y="182"/>
                  </a:lnTo>
                  <a:lnTo>
                    <a:pt x="12128" y="319"/>
                  </a:lnTo>
                  <a:lnTo>
                    <a:pt x="11719" y="455"/>
                  </a:lnTo>
                  <a:lnTo>
                    <a:pt x="11356" y="637"/>
                  </a:lnTo>
                  <a:lnTo>
                    <a:pt x="10993" y="864"/>
                  </a:lnTo>
                  <a:lnTo>
                    <a:pt x="10629" y="1136"/>
                  </a:lnTo>
                  <a:lnTo>
                    <a:pt x="10311" y="1454"/>
                  </a:lnTo>
                  <a:lnTo>
                    <a:pt x="10039" y="1727"/>
                  </a:lnTo>
                  <a:lnTo>
                    <a:pt x="9812" y="1999"/>
                  </a:lnTo>
                  <a:lnTo>
                    <a:pt x="9630" y="2317"/>
                  </a:lnTo>
                  <a:lnTo>
                    <a:pt x="9448" y="2635"/>
                  </a:lnTo>
                  <a:lnTo>
                    <a:pt x="9176" y="3317"/>
                  </a:lnTo>
                  <a:lnTo>
                    <a:pt x="8994" y="3998"/>
                  </a:lnTo>
                  <a:lnTo>
                    <a:pt x="8903" y="4361"/>
                  </a:lnTo>
                  <a:lnTo>
                    <a:pt x="8858" y="4725"/>
                  </a:lnTo>
                  <a:lnTo>
                    <a:pt x="8858" y="5406"/>
                  </a:lnTo>
                  <a:lnTo>
                    <a:pt x="8994" y="5996"/>
                  </a:lnTo>
                  <a:lnTo>
                    <a:pt x="9040" y="6224"/>
                  </a:lnTo>
                  <a:lnTo>
                    <a:pt x="9176" y="6451"/>
                  </a:lnTo>
                  <a:lnTo>
                    <a:pt x="7949" y="7632"/>
                  </a:lnTo>
                  <a:lnTo>
                    <a:pt x="6768" y="6451"/>
                  </a:lnTo>
                  <a:lnTo>
                    <a:pt x="6859" y="6224"/>
                  </a:lnTo>
                  <a:lnTo>
                    <a:pt x="6950" y="5996"/>
                  </a:lnTo>
                  <a:lnTo>
                    <a:pt x="7041" y="5406"/>
                  </a:lnTo>
                  <a:lnTo>
                    <a:pt x="7086" y="4725"/>
                  </a:lnTo>
                  <a:lnTo>
                    <a:pt x="7041" y="4361"/>
                  </a:lnTo>
                  <a:lnTo>
                    <a:pt x="6950" y="3998"/>
                  </a:lnTo>
                  <a:lnTo>
                    <a:pt x="6768" y="3317"/>
                  </a:lnTo>
                  <a:lnTo>
                    <a:pt x="6496" y="2635"/>
                  </a:lnTo>
                  <a:lnTo>
                    <a:pt x="6314" y="2317"/>
                  </a:lnTo>
                  <a:lnTo>
                    <a:pt x="6133" y="1999"/>
                  </a:lnTo>
                  <a:lnTo>
                    <a:pt x="5905" y="1727"/>
                  </a:lnTo>
                  <a:lnTo>
                    <a:pt x="5633" y="1454"/>
                  </a:lnTo>
                  <a:lnTo>
                    <a:pt x="5360" y="1182"/>
                  </a:lnTo>
                  <a:lnTo>
                    <a:pt x="5042" y="955"/>
                  </a:lnTo>
                  <a:lnTo>
                    <a:pt x="4724" y="728"/>
                  </a:lnTo>
                  <a:lnTo>
                    <a:pt x="4407" y="546"/>
                  </a:lnTo>
                  <a:lnTo>
                    <a:pt x="3725" y="273"/>
                  </a:lnTo>
                  <a:lnTo>
                    <a:pt x="3089" y="92"/>
                  </a:lnTo>
                  <a:lnTo>
                    <a:pt x="2635"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8633848" y="3388638"/>
              <a:ext cx="58123" cy="58121"/>
            </a:xfrm>
            <a:custGeom>
              <a:avLst/>
              <a:gdLst/>
              <a:ahLst/>
              <a:cxnLst/>
              <a:rect l="l" t="t" r="r" b="b"/>
              <a:pathLst>
                <a:path w="864" h="864" extrusionOk="0">
                  <a:moveTo>
                    <a:pt x="182" y="0"/>
                  </a:moveTo>
                  <a:lnTo>
                    <a:pt x="92" y="46"/>
                  </a:lnTo>
                  <a:lnTo>
                    <a:pt x="46" y="137"/>
                  </a:lnTo>
                  <a:lnTo>
                    <a:pt x="1" y="227"/>
                  </a:lnTo>
                  <a:lnTo>
                    <a:pt x="46" y="318"/>
                  </a:lnTo>
                  <a:lnTo>
                    <a:pt x="92" y="409"/>
                  </a:lnTo>
                  <a:lnTo>
                    <a:pt x="137" y="455"/>
                  </a:lnTo>
                  <a:lnTo>
                    <a:pt x="410" y="455"/>
                  </a:lnTo>
                  <a:lnTo>
                    <a:pt x="410" y="636"/>
                  </a:lnTo>
                  <a:lnTo>
                    <a:pt x="455" y="727"/>
                  </a:lnTo>
                  <a:lnTo>
                    <a:pt x="500" y="818"/>
                  </a:lnTo>
                  <a:lnTo>
                    <a:pt x="591" y="863"/>
                  </a:lnTo>
                  <a:lnTo>
                    <a:pt x="682" y="863"/>
                  </a:lnTo>
                  <a:lnTo>
                    <a:pt x="773" y="818"/>
                  </a:lnTo>
                  <a:lnTo>
                    <a:pt x="818" y="773"/>
                  </a:lnTo>
                  <a:lnTo>
                    <a:pt x="864" y="636"/>
                  </a:lnTo>
                  <a:lnTo>
                    <a:pt x="864" y="227"/>
                  </a:lnTo>
                  <a:lnTo>
                    <a:pt x="864" y="137"/>
                  </a:lnTo>
                  <a:lnTo>
                    <a:pt x="818" y="91"/>
                  </a:lnTo>
                  <a:lnTo>
                    <a:pt x="728" y="46"/>
                  </a:lnTo>
                  <a:lnTo>
                    <a:pt x="637" y="0"/>
                  </a:lnTo>
                  <a:close/>
                </a:path>
              </a:pathLst>
            </a:custGeom>
            <a:solidFill>
              <a:schemeClr val="accent5"/>
            </a:solidFill>
            <a:ln w="762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7735454" y="3681981"/>
              <a:ext cx="446231" cy="443100"/>
            </a:xfrm>
            <a:custGeom>
              <a:avLst/>
              <a:gdLst/>
              <a:ahLst/>
              <a:cxnLst/>
              <a:rect l="l" t="t" r="r" b="b"/>
              <a:pathLst>
                <a:path w="6591" h="6545" extrusionOk="0">
                  <a:moveTo>
                    <a:pt x="362" y="361"/>
                  </a:moveTo>
                  <a:lnTo>
                    <a:pt x="362" y="361"/>
                  </a:lnTo>
                  <a:lnTo>
                    <a:pt x="497" y="271"/>
                  </a:lnTo>
                  <a:lnTo>
                    <a:pt x="678" y="181"/>
                  </a:lnTo>
                  <a:lnTo>
                    <a:pt x="1174" y="45"/>
                  </a:lnTo>
                  <a:lnTo>
                    <a:pt x="1761" y="0"/>
                  </a:lnTo>
                  <a:lnTo>
                    <a:pt x="2393" y="45"/>
                  </a:lnTo>
                  <a:lnTo>
                    <a:pt x="3115" y="181"/>
                  </a:lnTo>
                  <a:lnTo>
                    <a:pt x="3476" y="316"/>
                  </a:lnTo>
                  <a:lnTo>
                    <a:pt x="3837" y="451"/>
                  </a:lnTo>
                  <a:lnTo>
                    <a:pt x="4198" y="632"/>
                  </a:lnTo>
                  <a:lnTo>
                    <a:pt x="4560" y="813"/>
                  </a:lnTo>
                  <a:lnTo>
                    <a:pt x="4875" y="1083"/>
                  </a:lnTo>
                  <a:lnTo>
                    <a:pt x="5191" y="1354"/>
                  </a:lnTo>
                  <a:lnTo>
                    <a:pt x="5191" y="1354"/>
                  </a:lnTo>
                  <a:lnTo>
                    <a:pt x="5507" y="1670"/>
                  </a:lnTo>
                  <a:lnTo>
                    <a:pt x="5733" y="1986"/>
                  </a:lnTo>
                  <a:lnTo>
                    <a:pt x="5959" y="2347"/>
                  </a:lnTo>
                  <a:lnTo>
                    <a:pt x="6139" y="2708"/>
                  </a:lnTo>
                  <a:lnTo>
                    <a:pt x="6275" y="3069"/>
                  </a:lnTo>
                  <a:lnTo>
                    <a:pt x="6365" y="3430"/>
                  </a:lnTo>
                  <a:lnTo>
                    <a:pt x="6545" y="4153"/>
                  </a:lnTo>
                  <a:lnTo>
                    <a:pt x="6591" y="4830"/>
                  </a:lnTo>
                  <a:lnTo>
                    <a:pt x="6545" y="5416"/>
                  </a:lnTo>
                  <a:lnTo>
                    <a:pt x="6410" y="5868"/>
                  </a:lnTo>
                  <a:lnTo>
                    <a:pt x="6320" y="6048"/>
                  </a:lnTo>
                  <a:lnTo>
                    <a:pt x="6230" y="6184"/>
                  </a:lnTo>
                  <a:lnTo>
                    <a:pt x="6230" y="6184"/>
                  </a:lnTo>
                  <a:lnTo>
                    <a:pt x="6094" y="6274"/>
                  </a:lnTo>
                  <a:lnTo>
                    <a:pt x="5914" y="6364"/>
                  </a:lnTo>
                  <a:lnTo>
                    <a:pt x="5417" y="6500"/>
                  </a:lnTo>
                  <a:lnTo>
                    <a:pt x="4830" y="6545"/>
                  </a:lnTo>
                  <a:lnTo>
                    <a:pt x="4198" y="6500"/>
                  </a:lnTo>
                  <a:lnTo>
                    <a:pt x="3476" y="6364"/>
                  </a:lnTo>
                  <a:lnTo>
                    <a:pt x="3115" y="6229"/>
                  </a:lnTo>
                  <a:lnTo>
                    <a:pt x="2754" y="6093"/>
                  </a:lnTo>
                  <a:lnTo>
                    <a:pt x="2393" y="5913"/>
                  </a:lnTo>
                  <a:lnTo>
                    <a:pt x="2032" y="5732"/>
                  </a:lnTo>
                  <a:lnTo>
                    <a:pt x="1716" y="5461"/>
                  </a:lnTo>
                  <a:lnTo>
                    <a:pt x="1400" y="5191"/>
                  </a:lnTo>
                  <a:lnTo>
                    <a:pt x="1400" y="5191"/>
                  </a:lnTo>
                  <a:lnTo>
                    <a:pt x="1084" y="4875"/>
                  </a:lnTo>
                  <a:lnTo>
                    <a:pt x="858" y="4514"/>
                  </a:lnTo>
                  <a:lnTo>
                    <a:pt x="633" y="4198"/>
                  </a:lnTo>
                  <a:lnTo>
                    <a:pt x="452" y="3837"/>
                  </a:lnTo>
                  <a:lnTo>
                    <a:pt x="317" y="3475"/>
                  </a:lnTo>
                  <a:lnTo>
                    <a:pt x="181" y="3114"/>
                  </a:lnTo>
                  <a:lnTo>
                    <a:pt x="46" y="2392"/>
                  </a:lnTo>
                  <a:lnTo>
                    <a:pt x="1" y="1715"/>
                  </a:lnTo>
                  <a:lnTo>
                    <a:pt x="46" y="1128"/>
                  </a:lnTo>
                  <a:lnTo>
                    <a:pt x="181" y="677"/>
                  </a:lnTo>
                  <a:lnTo>
                    <a:pt x="272" y="497"/>
                  </a:lnTo>
                  <a:lnTo>
                    <a:pt x="362" y="361"/>
                  </a:lnTo>
                  <a:lnTo>
                    <a:pt x="362" y="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7805728" y="3749207"/>
              <a:ext cx="375955" cy="375873"/>
            </a:xfrm>
            <a:custGeom>
              <a:avLst/>
              <a:gdLst/>
              <a:ahLst/>
              <a:cxnLst/>
              <a:rect l="l" t="t" r="r" b="b"/>
              <a:pathLst>
                <a:path w="5553" h="5552" extrusionOk="0">
                  <a:moveTo>
                    <a:pt x="3747" y="0"/>
                  </a:moveTo>
                  <a:lnTo>
                    <a:pt x="3747" y="0"/>
                  </a:lnTo>
                  <a:lnTo>
                    <a:pt x="4153" y="361"/>
                  </a:lnTo>
                  <a:lnTo>
                    <a:pt x="4153" y="361"/>
                  </a:lnTo>
                  <a:lnTo>
                    <a:pt x="4469" y="677"/>
                  </a:lnTo>
                  <a:lnTo>
                    <a:pt x="4695" y="993"/>
                  </a:lnTo>
                  <a:lnTo>
                    <a:pt x="4921" y="1354"/>
                  </a:lnTo>
                  <a:lnTo>
                    <a:pt x="5101" y="1715"/>
                  </a:lnTo>
                  <a:lnTo>
                    <a:pt x="5237" y="2076"/>
                  </a:lnTo>
                  <a:lnTo>
                    <a:pt x="5327" y="2437"/>
                  </a:lnTo>
                  <a:lnTo>
                    <a:pt x="5507" y="3160"/>
                  </a:lnTo>
                  <a:lnTo>
                    <a:pt x="5553" y="3837"/>
                  </a:lnTo>
                  <a:lnTo>
                    <a:pt x="5507" y="4423"/>
                  </a:lnTo>
                  <a:lnTo>
                    <a:pt x="5372" y="4875"/>
                  </a:lnTo>
                  <a:lnTo>
                    <a:pt x="5282" y="5055"/>
                  </a:lnTo>
                  <a:lnTo>
                    <a:pt x="5192" y="5191"/>
                  </a:lnTo>
                  <a:lnTo>
                    <a:pt x="5192" y="5191"/>
                  </a:lnTo>
                  <a:lnTo>
                    <a:pt x="5056" y="5281"/>
                  </a:lnTo>
                  <a:lnTo>
                    <a:pt x="4876" y="5371"/>
                  </a:lnTo>
                  <a:lnTo>
                    <a:pt x="4379" y="5507"/>
                  </a:lnTo>
                  <a:lnTo>
                    <a:pt x="3792" y="5552"/>
                  </a:lnTo>
                  <a:lnTo>
                    <a:pt x="3160" y="5507"/>
                  </a:lnTo>
                  <a:lnTo>
                    <a:pt x="2438" y="5371"/>
                  </a:lnTo>
                  <a:lnTo>
                    <a:pt x="2077" y="5236"/>
                  </a:lnTo>
                  <a:lnTo>
                    <a:pt x="1716" y="5100"/>
                  </a:lnTo>
                  <a:lnTo>
                    <a:pt x="1355" y="4920"/>
                  </a:lnTo>
                  <a:lnTo>
                    <a:pt x="994" y="4739"/>
                  </a:lnTo>
                  <a:lnTo>
                    <a:pt x="678" y="4468"/>
                  </a:lnTo>
                  <a:lnTo>
                    <a:pt x="362" y="4198"/>
                  </a:lnTo>
                  <a:lnTo>
                    <a:pt x="362" y="4198"/>
                  </a:lnTo>
                  <a:lnTo>
                    <a:pt x="1" y="3791"/>
                  </a:lnTo>
                  <a:lnTo>
                    <a:pt x="1" y="3791"/>
                  </a:lnTo>
                  <a:lnTo>
                    <a:pt x="317" y="4017"/>
                  </a:lnTo>
                  <a:lnTo>
                    <a:pt x="633" y="4198"/>
                  </a:lnTo>
                  <a:lnTo>
                    <a:pt x="949" y="4378"/>
                  </a:lnTo>
                  <a:lnTo>
                    <a:pt x="1310" y="4514"/>
                  </a:lnTo>
                  <a:lnTo>
                    <a:pt x="1942" y="4694"/>
                  </a:lnTo>
                  <a:lnTo>
                    <a:pt x="2619" y="4784"/>
                  </a:lnTo>
                  <a:lnTo>
                    <a:pt x="3206" y="4784"/>
                  </a:lnTo>
                  <a:lnTo>
                    <a:pt x="3747" y="4739"/>
                  </a:lnTo>
                  <a:lnTo>
                    <a:pt x="4153" y="4604"/>
                  </a:lnTo>
                  <a:lnTo>
                    <a:pt x="4289" y="4559"/>
                  </a:lnTo>
                  <a:lnTo>
                    <a:pt x="4424" y="4423"/>
                  </a:lnTo>
                  <a:lnTo>
                    <a:pt x="4424" y="4423"/>
                  </a:lnTo>
                  <a:lnTo>
                    <a:pt x="4514" y="4333"/>
                  </a:lnTo>
                  <a:lnTo>
                    <a:pt x="4605" y="4152"/>
                  </a:lnTo>
                  <a:lnTo>
                    <a:pt x="4740" y="3746"/>
                  </a:lnTo>
                  <a:lnTo>
                    <a:pt x="4785" y="3250"/>
                  </a:lnTo>
                  <a:lnTo>
                    <a:pt x="4785" y="2618"/>
                  </a:lnTo>
                  <a:lnTo>
                    <a:pt x="4650" y="1986"/>
                  </a:lnTo>
                  <a:lnTo>
                    <a:pt x="4469" y="1309"/>
                  </a:lnTo>
                  <a:lnTo>
                    <a:pt x="4334" y="993"/>
                  </a:lnTo>
                  <a:lnTo>
                    <a:pt x="4153" y="632"/>
                  </a:lnTo>
                  <a:lnTo>
                    <a:pt x="3973" y="316"/>
                  </a:lnTo>
                  <a:lnTo>
                    <a:pt x="3747" y="0"/>
                  </a:lnTo>
                  <a:lnTo>
                    <a:pt x="3747"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8331364" y="3681981"/>
              <a:ext cx="446163" cy="443100"/>
            </a:xfrm>
            <a:custGeom>
              <a:avLst/>
              <a:gdLst/>
              <a:ahLst/>
              <a:cxnLst/>
              <a:rect l="l" t="t" r="r" b="b"/>
              <a:pathLst>
                <a:path w="6590" h="6545" extrusionOk="0">
                  <a:moveTo>
                    <a:pt x="6229" y="361"/>
                  </a:moveTo>
                  <a:lnTo>
                    <a:pt x="6229" y="361"/>
                  </a:lnTo>
                  <a:lnTo>
                    <a:pt x="6093" y="271"/>
                  </a:lnTo>
                  <a:lnTo>
                    <a:pt x="5913" y="181"/>
                  </a:lnTo>
                  <a:lnTo>
                    <a:pt x="5416" y="45"/>
                  </a:lnTo>
                  <a:lnTo>
                    <a:pt x="4830" y="0"/>
                  </a:lnTo>
                  <a:lnTo>
                    <a:pt x="4198" y="45"/>
                  </a:lnTo>
                  <a:lnTo>
                    <a:pt x="3476" y="181"/>
                  </a:lnTo>
                  <a:lnTo>
                    <a:pt x="3115" y="316"/>
                  </a:lnTo>
                  <a:lnTo>
                    <a:pt x="2753" y="451"/>
                  </a:lnTo>
                  <a:lnTo>
                    <a:pt x="2392" y="632"/>
                  </a:lnTo>
                  <a:lnTo>
                    <a:pt x="2031" y="813"/>
                  </a:lnTo>
                  <a:lnTo>
                    <a:pt x="1715" y="1083"/>
                  </a:lnTo>
                  <a:lnTo>
                    <a:pt x="1399" y="1354"/>
                  </a:lnTo>
                  <a:lnTo>
                    <a:pt x="1399" y="1354"/>
                  </a:lnTo>
                  <a:lnTo>
                    <a:pt x="1083" y="1670"/>
                  </a:lnTo>
                  <a:lnTo>
                    <a:pt x="858" y="1986"/>
                  </a:lnTo>
                  <a:lnTo>
                    <a:pt x="632" y="2347"/>
                  </a:lnTo>
                  <a:lnTo>
                    <a:pt x="452" y="2708"/>
                  </a:lnTo>
                  <a:lnTo>
                    <a:pt x="316" y="3069"/>
                  </a:lnTo>
                  <a:lnTo>
                    <a:pt x="181" y="3430"/>
                  </a:lnTo>
                  <a:lnTo>
                    <a:pt x="45" y="4153"/>
                  </a:lnTo>
                  <a:lnTo>
                    <a:pt x="0" y="4830"/>
                  </a:lnTo>
                  <a:lnTo>
                    <a:pt x="45" y="5416"/>
                  </a:lnTo>
                  <a:lnTo>
                    <a:pt x="181" y="5868"/>
                  </a:lnTo>
                  <a:lnTo>
                    <a:pt x="271" y="6048"/>
                  </a:lnTo>
                  <a:lnTo>
                    <a:pt x="361" y="6184"/>
                  </a:lnTo>
                  <a:lnTo>
                    <a:pt x="361" y="6184"/>
                  </a:lnTo>
                  <a:lnTo>
                    <a:pt x="497" y="6274"/>
                  </a:lnTo>
                  <a:lnTo>
                    <a:pt x="677" y="6364"/>
                  </a:lnTo>
                  <a:lnTo>
                    <a:pt x="1174" y="6500"/>
                  </a:lnTo>
                  <a:lnTo>
                    <a:pt x="1760" y="6545"/>
                  </a:lnTo>
                  <a:lnTo>
                    <a:pt x="2392" y="6500"/>
                  </a:lnTo>
                  <a:lnTo>
                    <a:pt x="3115" y="6364"/>
                  </a:lnTo>
                  <a:lnTo>
                    <a:pt x="3476" y="6229"/>
                  </a:lnTo>
                  <a:lnTo>
                    <a:pt x="3837" y="6093"/>
                  </a:lnTo>
                  <a:lnTo>
                    <a:pt x="4198" y="5913"/>
                  </a:lnTo>
                  <a:lnTo>
                    <a:pt x="4559" y="5732"/>
                  </a:lnTo>
                  <a:lnTo>
                    <a:pt x="4875" y="5461"/>
                  </a:lnTo>
                  <a:lnTo>
                    <a:pt x="5191" y="5191"/>
                  </a:lnTo>
                  <a:lnTo>
                    <a:pt x="5191" y="5191"/>
                  </a:lnTo>
                  <a:lnTo>
                    <a:pt x="5507" y="4875"/>
                  </a:lnTo>
                  <a:lnTo>
                    <a:pt x="5732" y="4514"/>
                  </a:lnTo>
                  <a:lnTo>
                    <a:pt x="5958" y="4198"/>
                  </a:lnTo>
                  <a:lnTo>
                    <a:pt x="6139" y="3837"/>
                  </a:lnTo>
                  <a:lnTo>
                    <a:pt x="6274" y="3475"/>
                  </a:lnTo>
                  <a:lnTo>
                    <a:pt x="6364" y="3114"/>
                  </a:lnTo>
                  <a:lnTo>
                    <a:pt x="6545" y="2392"/>
                  </a:lnTo>
                  <a:lnTo>
                    <a:pt x="6590" y="1715"/>
                  </a:lnTo>
                  <a:lnTo>
                    <a:pt x="6545" y="1128"/>
                  </a:lnTo>
                  <a:lnTo>
                    <a:pt x="6409" y="677"/>
                  </a:lnTo>
                  <a:lnTo>
                    <a:pt x="6319" y="497"/>
                  </a:lnTo>
                  <a:lnTo>
                    <a:pt x="6229" y="361"/>
                  </a:lnTo>
                  <a:lnTo>
                    <a:pt x="6229" y="3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8340504" y="3688074"/>
              <a:ext cx="437023" cy="437007"/>
            </a:xfrm>
            <a:custGeom>
              <a:avLst/>
              <a:gdLst/>
              <a:ahLst/>
              <a:cxnLst/>
              <a:rect l="l" t="t" r="r" b="b"/>
              <a:pathLst>
                <a:path w="6455" h="6455" extrusionOk="0">
                  <a:moveTo>
                    <a:pt x="6094" y="271"/>
                  </a:moveTo>
                  <a:lnTo>
                    <a:pt x="6094" y="271"/>
                  </a:lnTo>
                  <a:lnTo>
                    <a:pt x="5868" y="136"/>
                  </a:lnTo>
                  <a:lnTo>
                    <a:pt x="5597" y="0"/>
                  </a:lnTo>
                  <a:lnTo>
                    <a:pt x="5597" y="0"/>
                  </a:lnTo>
                  <a:lnTo>
                    <a:pt x="5642" y="407"/>
                  </a:lnTo>
                  <a:lnTo>
                    <a:pt x="5688" y="903"/>
                  </a:lnTo>
                  <a:lnTo>
                    <a:pt x="5642" y="1490"/>
                  </a:lnTo>
                  <a:lnTo>
                    <a:pt x="5552" y="2031"/>
                  </a:lnTo>
                  <a:lnTo>
                    <a:pt x="5372" y="2663"/>
                  </a:lnTo>
                  <a:lnTo>
                    <a:pt x="5101" y="3250"/>
                  </a:lnTo>
                  <a:lnTo>
                    <a:pt x="4785" y="3837"/>
                  </a:lnTo>
                  <a:lnTo>
                    <a:pt x="4559" y="4063"/>
                  </a:lnTo>
                  <a:lnTo>
                    <a:pt x="4334" y="4333"/>
                  </a:lnTo>
                  <a:lnTo>
                    <a:pt x="4334" y="4333"/>
                  </a:lnTo>
                  <a:lnTo>
                    <a:pt x="4063" y="4559"/>
                  </a:lnTo>
                  <a:lnTo>
                    <a:pt x="3792" y="4785"/>
                  </a:lnTo>
                  <a:lnTo>
                    <a:pt x="3205" y="5146"/>
                  </a:lnTo>
                  <a:lnTo>
                    <a:pt x="2618" y="5417"/>
                  </a:lnTo>
                  <a:lnTo>
                    <a:pt x="2032" y="5597"/>
                  </a:lnTo>
                  <a:lnTo>
                    <a:pt x="1445" y="5687"/>
                  </a:lnTo>
                  <a:lnTo>
                    <a:pt x="903" y="5733"/>
                  </a:lnTo>
                  <a:lnTo>
                    <a:pt x="407" y="5687"/>
                  </a:lnTo>
                  <a:lnTo>
                    <a:pt x="1" y="5597"/>
                  </a:lnTo>
                  <a:lnTo>
                    <a:pt x="1" y="5597"/>
                  </a:lnTo>
                  <a:lnTo>
                    <a:pt x="91" y="5913"/>
                  </a:lnTo>
                  <a:lnTo>
                    <a:pt x="226" y="6094"/>
                  </a:lnTo>
                  <a:lnTo>
                    <a:pt x="226" y="6094"/>
                  </a:lnTo>
                  <a:lnTo>
                    <a:pt x="362" y="6184"/>
                  </a:lnTo>
                  <a:lnTo>
                    <a:pt x="542" y="6274"/>
                  </a:lnTo>
                  <a:lnTo>
                    <a:pt x="1039" y="6410"/>
                  </a:lnTo>
                  <a:lnTo>
                    <a:pt x="1625" y="6455"/>
                  </a:lnTo>
                  <a:lnTo>
                    <a:pt x="2257" y="6410"/>
                  </a:lnTo>
                  <a:lnTo>
                    <a:pt x="2980" y="6274"/>
                  </a:lnTo>
                  <a:lnTo>
                    <a:pt x="3341" y="6139"/>
                  </a:lnTo>
                  <a:lnTo>
                    <a:pt x="3702" y="6003"/>
                  </a:lnTo>
                  <a:lnTo>
                    <a:pt x="4063" y="5823"/>
                  </a:lnTo>
                  <a:lnTo>
                    <a:pt x="4424" y="5642"/>
                  </a:lnTo>
                  <a:lnTo>
                    <a:pt x="4740" y="5371"/>
                  </a:lnTo>
                  <a:lnTo>
                    <a:pt x="5056" y="5101"/>
                  </a:lnTo>
                  <a:lnTo>
                    <a:pt x="5056" y="5101"/>
                  </a:lnTo>
                  <a:lnTo>
                    <a:pt x="5372" y="4785"/>
                  </a:lnTo>
                  <a:lnTo>
                    <a:pt x="5597" y="4424"/>
                  </a:lnTo>
                  <a:lnTo>
                    <a:pt x="5823" y="4108"/>
                  </a:lnTo>
                  <a:lnTo>
                    <a:pt x="6004" y="3747"/>
                  </a:lnTo>
                  <a:lnTo>
                    <a:pt x="6139" y="3385"/>
                  </a:lnTo>
                  <a:lnTo>
                    <a:pt x="6229" y="3024"/>
                  </a:lnTo>
                  <a:lnTo>
                    <a:pt x="6410" y="2302"/>
                  </a:lnTo>
                  <a:lnTo>
                    <a:pt x="6455" y="1625"/>
                  </a:lnTo>
                  <a:lnTo>
                    <a:pt x="6410" y="1038"/>
                  </a:lnTo>
                  <a:lnTo>
                    <a:pt x="6274" y="587"/>
                  </a:lnTo>
                  <a:lnTo>
                    <a:pt x="6184" y="407"/>
                  </a:lnTo>
                  <a:lnTo>
                    <a:pt x="6094" y="271"/>
                  </a:lnTo>
                  <a:lnTo>
                    <a:pt x="6094" y="27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8013572" y="3159479"/>
              <a:ext cx="485905" cy="488933"/>
            </a:xfrm>
            <a:custGeom>
              <a:avLst/>
              <a:gdLst/>
              <a:ahLst/>
              <a:cxnLst/>
              <a:rect l="l" t="t" r="r" b="b"/>
              <a:pathLst>
                <a:path w="7177" h="7222" extrusionOk="0">
                  <a:moveTo>
                    <a:pt x="3566" y="7222"/>
                  </a:moveTo>
                  <a:lnTo>
                    <a:pt x="3566" y="7222"/>
                  </a:lnTo>
                  <a:lnTo>
                    <a:pt x="3972" y="7222"/>
                  </a:lnTo>
                  <a:lnTo>
                    <a:pt x="4288" y="7131"/>
                  </a:lnTo>
                  <a:lnTo>
                    <a:pt x="4649" y="7041"/>
                  </a:lnTo>
                  <a:lnTo>
                    <a:pt x="4965" y="6951"/>
                  </a:lnTo>
                  <a:lnTo>
                    <a:pt x="5281" y="6770"/>
                  </a:lnTo>
                  <a:lnTo>
                    <a:pt x="5597" y="6590"/>
                  </a:lnTo>
                  <a:lnTo>
                    <a:pt x="5868" y="6409"/>
                  </a:lnTo>
                  <a:lnTo>
                    <a:pt x="6139" y="6184"/>
                  </a:lnTo>
                  <a:lnTo>
                    <a:pt x="6364" y="5913"/>
                  </a:lnTo>
                  <a:lnTo>
                    <a:pt x="6590" y="5642"/>
                  </a:lnTo>
                  <a:lnTo>
                    <a:pt x="6770" y="5326"/>
                  </a:lnTo>
                  <a:lnTo>
                    <a:pt x="6906" y="5010"/>
                  </a:lnTo>
                  <a:lnTo>
                    <a:pt x="7041" y="4694"/>
                  </a:lnTo>
                  <a:lnTo>
                    <a:pt x="7131" y="4333"/>
                  </a:lnTo>
                  <a:lnTo>
                    <a:pt x="7177" y="3972"/>
                  </a:lnTo>
                  <a:lnTo>
                    <a:pt x="7177" y="3611"/>
                  </a:lnTo>
                  <a:lnTo>
                    <a:pt x="7177" y="3611"/>
                  </a:lnTo>
                  <a:lnTo>
                    <a:pt x="7177" y="3250"/>
                  </a:lnTo>
                  <a:lnTo>
                    <a:pt x="7131" y="2889"/>
                  </a:lnTo>
                  <a:lnTo>
                    <a:pt x="7041" y="2573"/>
                  </a:lnTo>
                  <a:lnTo>
                    <a:pt x="6906" y="2212"/>
                  </a:lnTo>
                  <a:lnTo>
                    <a:pt x="6770" y="1896"/>
                  </a:lnTo>
                  <a:lnTo>
                    <a:pt x="6590" y="1625"/>
                  </a:lnTo>
                  <a:lnTo>
                    <a:pt x="6364" y="1354"/>
                  </a:lnTo>
                  <a:lnTo>
                    <a:pt x="6139" y="1083"/>
                  </a:lnTo>
                  <a:lnTo>
                    <a:pt x="5868" y="858"/>
                  </a:lnTo>
                  <a:lnTo>
                    <a:pt x="5597" y="632"/>
                  </a:lnTo>
                  <a:lnTo>
                    <a:pt x="5281" y="451"/>
                  </a:lnTo>
                  <a:lnTo>
                    <a:pt x="4965" y="316"/>
                  </a:lnTo>
                  <a:lnTo>
                    <a:pt x="4649" y="181"/>
                  </a:lnTo>
                  <a:lnTo>
                    <a:pt x="4288" y="90"/>
                  </a:lnTo>
                  <a:lnTo>
                    <a:pt x="3972" y="45"/>
                  </a:lnTo>
                  <a:lnTo>
                    <a:pt x="3566" y="0"/>
                  </a:lnTo>
                  <a:lnTo>
                    <a:pt x="3566" y="0"/>
                  </a:lnTo>
                  <a:lnTo>
                    <a:pt x="3205" y="45"/>
                  </a:lnTo>
                  <a:lnTo>
                    <a:pt x="2844" y="90"/>
                  </a:lnTo>
                  <a:lnTo>
                    <a:pt x="2528" y="181"/>
                  </a:lnTo>
                  <a:lnTo>
                    <a:pt x="2167" y="316"/>
                  </a:lnTo>
                  <a:lnTo>
                    <a:pt x="1851" y="451"/>
                  </a:lnTo>
                  <a:lnTo>
                    <a:pt x="1580" y="632"/>
                  </a:lnTo>
                  <a:lnTo>
                    <a:pt x="1309" y="858"/>
                  </a:lnTo>
                  <a:lnTo>
                    <a:pt x="1038" y="1083"/>
                  </a:lnTo>
                  <a:lnTo>
                    <a:pt x="813" y="1354"/>
                  </a:lnTo>
                  <a:lnTo>
                    <a:pt x="587" y="1625"/>
                  </a:lnTo>
                  <a:lnTo>
                    <a:pt x="406" y="1896"/>
                  </a:lnTo>
                  <a:lnTo>
                    <a:pt x="271" y="2212"/>
                  </a:lnTo>
                  <a:lnTo>
                    <a:pt x="136" y="2573"/>
                  </a:lnTo>
                  <a:lnTo>
                    <a:pt x="45" y="2889"/>
                  </a:lnTo>
                  <a:lnTo>
                    <a:pt x="0" y="3250"/>
                  </a:lnTo>
                  <a:lnTo>
                    <a:pt x="0" y="3611"/>
                  </a:lnTo>
                  <a:lnTo>
                    <a:pt x="0" y="3611"/>
                  </a:lnTo>
                  <a:lnTo>
                    <a:pt x="0" y="3972"/>
                  </a:lnTo>
                  <a:lnTo>
                    <a:pt x="45" y="4333"/>
                  </a:lnTo>
                  <a:lnTo>
                    <a:pt x="136" y="4694"/>
                  </a:lnTo>
                  <a:lnTo>
                    <a:pt x="271" y="5010"/>
                  </a:lnTo>
                  <a:lnTo>
                    <a:pt x="406" y="5326"/>
                  </a:lnTo>
                  <a:lnTo>
                    <a:pt x="587" y="5642"/>
                  </a:lnTo>
                  <a:lnTo>
                    <a:pt x="813" y="5913"/>
                  </a:lnTo>
                  <a:lnTo>
                    <a:pt x="1038" y="6184"/>
                  </a:lnTo>
                  <a:lnTo>
                    <a:pt x="1309" y="6409"/>
                  </a:lnTo>
                  <a:lnTo>
                    <a:pt x="1580" y="6590"/>
                  </a:lnTo>
                  <a:lnTo>
                    <a:pt x="1851" y="6770"/>
                  </a:lnTo>
                  <a:lnTo>
                    <a:pt x="2167" y="6951"/>
                  </a:lnTo>
                  <a:lnTo>
                    <a:pt x="2528" y="7041"/>
                  </a:lnTo>
                  <a:lnTo>
                    <a:pt x="2844" y="7131"/>
                  </a:lnTo>
                  <a:lnTo>
                    <a:pt x="3205" y="7222"/>
                  </a:lnTo>
                  <a:lnTo>
                    <a:pt x="3566" y="7222"/>
                  </a:lnTo>
                  <a:lnTo>
                    <a:pt x="3566" y="722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8059406" y="3208358"/>
              <a:ext cx="440070" cy="440053"/>
            </a:xfrm>
            <a:custGeom>
              <a:avLst/>
              <a:gdLst/>
              <a:ahLst/>
              <a:cxnLst/>
              <a:rect l="l" t="t" r="r" b="b"/>
              <a:pathLst>
                <a:path w="6500" h="6500" extrusionOk="0">
                  <a:moveTo>
                    <a:pt x="5055" y="0"/>
                  </a:moveTo>
                  <a:lnTo>
                    <a:pt x="5055" y="0"/>
                  </a:lnTo>
                  <a:lnTo>
                    <a:pt x="5371" y="271"/>
                  </a:lnTo>
                  <a:lnTo>
                    <a:pt x="5642" y="587"/>
                  </a:lnTo>
                  <a:lnTo>
                    <a:pt x="5913" y="903"/>
                  </a:lnTo>
                  <a:lnTo>
                    <a:pt x="6093" y="1264"/>
                  </a:lnTo>
                  <a:lnTo>
                    <a:pt x="6274" y="1625"/>
                  </a:lnTo>
                  <a:lnTo>
                    <a:pt x="6409" y="2031"/>
                  </a:lnTo>
                  <a:lnTo>
                    <a:pt x="6500" y="2483"/>
                  </a:lnTo>
                  <a:lnTo>
                    <a:pt x="6500" y="2889"/>
                  </a:lnTo>
                  <a:lnTo>
                    <a:pt x="6500" y="2889"/>
                  </a:lnTo>
                  <a:lnTo>
                    <a:pt x="6500" y="3250"/>
                  </a:lnTo>
                  <a:lnTo>
                    <a:pt x="6454" y="3611"/>
                  </a:lnTo>
                  <a:lnTo>
                    <a:pt x="6364" y="3972"/>
                  </a:lnTo>
                  <a:lnTo>
                    <a:pt x="6229" y="4288"/>
                  </a:lnTo>
                  <a:lnTo>
                    <a:pt x="6093" y="4604"/>
                  </a:lnTo>
                  <a:lnTo>
                    <a:pt x="5913" y="4920"/>
                  </a:lnTo>
                  <a:lnTo>
                    <a:pt x="5687" y="5191"/>
                  </a:lnTo>
                  <a:lnTo>
                    <a:pt x="5462" y="5462"/>
                  </a:lnTo>
                  <a:lnTo>
                    <a:pt x="5191" y="5687"/>
                  </a:lnTo>
                  <a:lnTo>
                    <a:pt x="4920" y="5868"/>
                  </a:lnTo>
                  <a:lnTo>
                    <a:pt x="4604" y="6048"/>
                  </a:lnTo>
                  <a:lnTo>
                    <a:pt x="4333" y="6229"/>
                  </a:lnTo>
                  <a:lnTo>
                    <a:pt x="3972" y="6319"/>
                  </a:lnTo>
                  <a:lnTo>
                    <a:pt x="3656" y="6409"/>
                  </a:lnTo>
                  <a:lnTo>
                    <a:pt x="3295" y="6500"/>
                  </a:lnTo>
                  <a:lnTo>
                    <a:pt x="2889" y="6500"/>
                  </a:lnTo>
                  <a:lnTo>
                    <a:pt x="2889" y="6500"/>
                  </a:lnTo>
                  <a:lnTo>
                    <a:pt x="2483" y="6454"/>
                  </a:lnTo>
                  <a:lnTo>
                    <a:pt x="2031" y="6409"/>
                  </a:lnTo>
                  <a:lnTo>
                    <a:pt x="1625" y="6274"/>
                  </a:lnTo>
                  <a:lnTo>
                    <a:pt x="1264" y="6093"/>
                  </a:lnTo>
                  <a:lnTo>
                    <a:pt x="903" y="5913"/>
                  </a:lnTo>
                  <a:lnTo>
                    <a:pt x="587" y="5642"/>
                  </a:lnTo>
                  <a:lnTo>
                    <a:pt x="271" y="5371"/>
                  </a:lnTo>
                  <a:lnTo>
                    <a:pt x="0" y="5055"/>
                  </a:lnTo>
                  <a:lnTo>
                    <a:pt x="0" y="5055"/>
                  </a:lnTo>
                  <a:lnTo>
                    <a:pt x="497" y="5326"/>
                  </a:lnTo>
                  <a:lnTo>
                    <a:pt x="993" y="5552"/>
                  </a:lnTo>
                  <a:lnTo>
                    <a:pt x="1580" y="5687"/>
                  </a:lnTo>
                  <a:lnTo>
                    <a:pt x="2167" y="5732"/>
                  </a:lnTo>
                  <a:lnTo>
                    <a:pt x="2167" y="5732"/>
                  </a:lnTo>
                  <a:lnTo>
                    <a:pt x="2528" y="5732"/>
                  </a:lnTo>
                  <a:lnTo>
                    <a:pt x="2889" y="5687"/>
                  </a:lnTo>
                  <a:lnTo>
                    <a:pt x="3250" y="5597"/>
                  </a:lnTo>
                  <a:lnTo>
                    <a:pt x="3566" y="5462"/>
                  </a:lnTo>
                  <a:lnTo>
                    <a:pt x="3882" y="5326"/>
                  </a:lnTo>
                  <a:lnTo>
                    <a:pt x="4153" y="5146"/>
                  </a:lnTo>
                  <a:lnTo>
                    <a:pt x="4469" y="4920"/>
                  </a:lnTo>
                  <a:lnTo>
                    <a:pt x="4694" y="4694"/>
                  </a:lnTo>
                  <a:lnTo>
                    <a:pt x="4920" y="4423"/>
                  </a:lnTo>
                  <a:lnTo>
                    <a:pt x="5146" y="4153"/>
                  </a:lnTo>
                  <a:lnTo>
                    <a:pt x="5326" y="3882"/>
                  </a:lnTo>
                  <a:lnTo>
                    <a:pt x="5462" y="3566"/>
                  </a:lnTo>
                  <a:lnTo>
                    <a:pt x="5597" y="3205"/>
                  </a:lnTo>
                  <a:lnTo>
                    <a:pt x="5687" y="2889"/>
                  </a:lnTo>
                  <a:lnTo>
                    <a:pt x="5732" y="2528"/>
                  </a:lnTo>
                  <a:lnTo>
                    <a:pt x="5777" y="2167"/>
                  </a:lnTo>
                  <a:lnTo>
                    <a:pt x="5777" y="2167"/>
                  </a:lnTo>
                  <a:lnTo>
                    <a:pt x="5732" y="1580"/>
                  </a:lnTo>
                  <a:lnTo>
                    <a:pt x="5552" y="993"/>
                  </a:lnTo>
                  <a:lnTo>
                    <a:pt x="5371" y="497"/>
                  </a:lnTo>
                  <a:lnTo>
                    <a:pt x="5055" y="0"/>
                  </a:lnTo>
                  <a:lnTo>
                    <a:pt x="5055"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8013572" y="3159479"/>
              <a:ext cx="485905" cy="406406"/>
            </a:xfrm>
            <a:custGeom>
              <a:avLst/>
              <a:gdLst/>
              <a:ahLst/>
              <a:cxnLst/>
              <a:rect l="l" t="t" r="r" b="b"/>
              <a:pathLst>
                <a:path w="7177" h="6003" extrusionOk="0">
                  <a:moveTo>
                    <a:pt x="3927" y="1444"/>
                  </a:moveTo>
                  <a:lnTo>
                    <a:pt x="3927" y="1444"/>
                  </a:lnTo>
                  <a:lnTo>
                    <a:pt x="4198" y="1399"/>
                  </a:lnTo>
                  <a:lnTo>
                    <a:pt x="4423" y="1399"/>
                  </a:lnTo>
                  <a:lnTo>
                    <a:pt x="4920" y="1219"/>
                  </a:lnTo>
                  <a:lnTo>
                    <a:pt x="5281" y="993"/>
                  </a:lnTo>
                  <a:lnTo>
                    <a:pt x="5642" y="677"/>
                  </a:lnTo>
                  <a:lnTo>
                    <a:pt x="5642" y="677"/>
                  </a:lnTo>
                  <a:lnTo>
                    <a:pt x="5191" y="406"/>
                  </a:lnTo>
                  <a:lnTo>
                    <a:pt x="4694" y="181"/>
                  </a:lnTo>
                  <a:lnTo>
                    <a:pt x="4153" y="45"/>
                  </a:lnTo>
                  <a:lnTo>
                    <a:pt x="3566" y="0"/>
                  </a:lnTo>
                  <a:lnTo>
                    <a:pt x="3566" y="0"/>
                  </a:lnTo>
                  <a:lnTo>
                    <a:pt x="3160" y="45"/>
                  </a:lnTo>
                  <a:lnTo>
                    <a:pt x="2753" y="90"/>
                  </a:lnTo>
                  <a:lnTo>
                    <a:pt x="2392" y="226"/>
                  </a:lnTo>
                  <a:lnTo>
                    <a:pt x="2031" y="361"/>
                  </a:lnTo>
                  <a:lnTo>
                    <a:pt x="2031" y="361"/>
                  </a:lnTo>
                  <a:lnTo>
                    <a:pt x="2167" y="587"/>
                  </a:lnTo>
                  <a:lnTo>
                    <a:pt x="2347" y="812"/>
                  </a:lnTo>
                  <a:lnTo>
                    <a:pt x="2573" y="993"/>
                  </a:lnTo>
                  <a:lnTo>
                    <a:pt x="2799" y="1128"/>
                  </a:lnTo>
                  <a:lnTo>
                    <a:pt x="3069" y="1264"/>
                  </a:lnTo>
                  <a:lnTo>
                    <a:pt x="3340" y="1354"/>
                  </a:lnTo>
                  <a:lnTo>
                    <a:pt x="3611" y="1399"/>
                  </a:lnTo>
                  <a:lnTo>
                    <a:pt x="3927" y="1444"/>
                  </a:lnTo>
                  <a:lnTo>
                    <a:pt x="3927" y="1444"/>
                  </a:lnTo>
                  <a:close/>
                  <a:moveTo>
                    <a:pt x="2167" y="2573"/>
                  </a:moveTo>
                  <a:lnTo>
                    <a:pt x="136" y="2573"/>
                  </a:lnTo>
                  <a:lnTo>
                    <a:pt x="136" y="2573"/>
                  </a:lnTo>
                  <a:lnTo>
                    <a:pt x="45" y="3069"/>
                  </a:lnTo>
                  <a:lnTo>
                    <a:pt x="0" y="3611"/>
                  </a:lnTo>
                  <a:lnTo>
                    <a:pt x="0" y="3611"/>
                  </a:lnTo>
                  <a:lnTo>
                    <a:pt x="0" y="3972"/>
                  </a:lnTo>
                  <a:lnTo>
                    <a:pt x="45" y="4288"/>
                  </a:lnTo>
                  <a:lnTo>
                    <a:pt x="136" y="4604"/>
                  </a:lnTo>
                  <a:lnTo>
                    <a:pt x="226" y="4920"/>
                  </a:lnTo>
                  <a:lnTo>
                    <a:pt x="361" y="5236"/>
                  </a:lnTo>
                  <a:lnTo>
                    <a:pt x="542" y="5506"/>
                  </a:lnTo>
                  <a:lnTo>
                    <a:pt x="722" y="5777"/>
                  </a:lnTo>
                  <a:lnTo>
                    <a:pt x="903" y="6003"/>
                  </a:lnTo>
                  <a:lnTo>
                    <a:pt x="3114" y="6003"/>
                  </a:lnTo>
                  <a:lnTo>
                    <a:pt x="3114" y="6003"/>
                  </a:lnTo>
                  <a:lnTo>
                    <a:pt x="3340" y="5958"/>
                  </a:lnTo>
                  <a:lnTo>
                    <a:pt x="3521" y="5822"/>
                  </a:lnTo>
                  <a:lnTo>
                    <a:pt x="3656" y="5642"/>
                  </a:lnTo>
                  <a:lnTo>
                    <a:pt x="3656" y="5416"/>
                  </a:lnTo>
                  <a:lnTo>
                    <a:pt x="3656" y="5416"/>
                  </a:lnTo>
                  <a:lnTo>
                    <a:pt x="3611" y="5191"/>
                  </a:lnTo>
                  <a:lnTo>
                    <a:pt x="3476" y="5010"/>
                  </a:lnTo>
                  <a:lnTo>
                    <a:pt x="3295" y="4920"/>
                  </a:lnTo>
                  <a:lnTo>
                    <a:pt x="3069" y="4875"/>
                  </a:lnTo>
                  <a:lnTo>
                    <a:pt x="1986" y="4875"/>
                  </a:lnTo>
                  <a:lnTo>
                    <a:pt x="1986" y="4875"/>
                  </a:lnTo>
                  <a:lnTo>
                    <a:pt x="1806" y="4829"/>
                  </a:lnTo>
                  <a:lnTo>
                    <a:pt x="1625" y="4739"/>
                  </a:lnTo>
                  <a:lnTo>
                    <a:pt x="1490" y="4559"/>
                  </a:lnTo>
                  <a:lnTo>
                    <a:pt x="1399" y="4378"/>
                  </a:lnTo>
                  <a:lnTo>
                    <a:pt x="1399" y="4378"/>
                  </a:lnTo>
                  <a:lnTo>
                    <a:pt x="1444" y="4107"/>
                  </a:lnTo>
                  <a:lnTo>
                    <a:pt x="1580" y="3927"/>
                  </a:lnTo>
                  <a:lnTo>
                    <a:pt x="1760" y="3791"/>
                  </a:lnTo>
                  <a:lnTo>
                    <a:pt x="1986" y="3746"/>
                  </a:lnTo>
                  <a:lnTo>
                    <a:pt x="2167" y="3746"/>
                  </a:lnTo>
                  <a:lnTo>
                    <a:pt x="2167" y="3746"/>
                  </a:lnTo>
                  <a:lnTo>
                    <a:pt x="2392" y="3701"/>
                  </a:lnTo>
                  <a:lnTo>
                    <a:pt x="2573" y="3566"/>
                  </a:lnTo>
                  <a:lnTo>
                    <a:pt x="2708" y="3385"/>
                  </a:lnTo>
                  <a:lnTo>
                    <a:pt x="2753" y="3159"/>
                  </a:lnTo>
                  <a:lnTo>
                    <a:pt x="2753" y="3159"/>
                  </a:lnTo>
                  <a:lnTo>
                    <a:pt x="2708" y="2934"/>
                  </a:lnTo>
                  <a:lnTo>
                    <a:pt x="2573" y="2708"/>
                  </a:lnTo>
                  <a:lnTo>
                    <a:pt x="2392" y="2618"/>
                  </a:lnTo>
                  <a:lnTo>
                    <a:pt x="2167" y="2573"/>
                  </a:lnTo>
                  <a:lnTo>
                    <a:pt x="2167" y="2573"/>
                  </a:lnTo>
                  <a:close/>
                  <a:moveTo>
                    <a:pt x="5687" y="2934"/>
                  </a:moveTo>
                  <a:lnTo>
                    <a:pt x="5687" y="2934"/>
                  </a:lnTo>
                  <a:lnTo>
                    <a:pt x="5552" y="2934"/>
                  </a:lnTo>
                  <a:lnTo>
                    <a:pt x="5416" y="2979"/>
                  </a:lnTo>
                  <a:lnTo>
                    <a:pt x="5281" y="3069"/>
                  </a:lnTo>
                  <a:lnTo>
                    <a:pt x="5146" y="3159"/>
                  </a:lnTo>
                  <a:lnTo>
                    <a:pt x="5055" y="3250"/>
                  </a:lnTo>
                  <a:lnTo>
                    <a:pt x="4965" y="3385"/>
                  </a:lnTo>
                  <a:lnTo>
                    <a:pt x="4920" y="3521"/>
                  </a:lnTo>
                  <a:lnTo>
                    <a:pt x="4875" y="3701"/>
                  </a:lnTo>
                  <a:lnTo>
                    <a:pt x="4875" y="3701"/>
                  </a:lnTo>
                  <a:lnTo>
                    <a:pt x="4920" y="3837"/>
                  </a:lnTo>
                  <a:lnTo>
                    <a:pt x="4965" y="4017"/>
                  </a:lnTo>
                  <a:lnTo>
                    <a:pt x="5010" y="4152"/>
                  </a:lnTo>
                  <a:lnTo>
                    <a:pt x="5100" y="4288"/>
                  </a:lnTo>
                  <a:lnTo>
                    <a:pt x="5236" y="4378"/>
                  </a:lnTo>
                  <a:lnTo>
                    <a:pt x="5371" y="4423"/>
                  </a:lnTo>
                  <a:lnTo>
                    <a:pt x="5507" y="4468"/>
                  </a:lnTo>
                  <a:lnTo>
                    <a:pt x="5687" y="4514"/>
                  </a:lnTo>
                  <a:lnTo>
                    <a:pt x="7086" y="4514"/>
                  </a:lnTo>
                  <a:lnTo>
                    <a:pt x="7086" y="4514"/>
                  </a:lnTo>
                  <a:lnTo>
                    <a:pt x="7177" y="4062"/>
                  </a:lnTo>
                  <a:lnTo>
                    <a:pt x="7177" y="3611"/>
                  </a:lnTo>
                  <a:lnTo>
                    <a:pt x="7177" y="3611"/>
                  </a:lnTo>
                  <a:lnTo>
                    <a:pt x="7177" y="3250"/>
                  </a:lnTo>
                  <a:lnTo>
                    <a:pt x="7131" y="2934"/>
                  </a:lnTo>
                  <a:lnTo>
                    <a:pt x="5687" y="29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8423032" y="3358041"/>
              <a:ext cx="76437" cy="107035"/>
            </a:xfrm>
            <a:custGeom>
              <a:avLst/>
              <a:gdLst/>
              <a:ahLst/>
              <a:cxnLst/>
              <a:rect l="l" t="t" r="r" b="b"/>
              <a:pathLst>
                <a:path w="1129" h="1581" extrusionOk="0">
                  <a:moveTo>
                    <a:pt x="406" y="1"/>
                  </a:moveTo>
                  <a:lnTo>
                    <a:pt x="406" y="1"/>
                  </a:lnTo>
                  <a:lnTo>
                    <a:pt x="361" y="407"/>
                  </a:lnTo>
                  <a:lnTo>
                    <a:pt x="271" y="813"/>
                  </a:lnTo>
                  <a:lnTo>
                    <a:pt x="181" y="1219"/>
                  </a:lnTo>
                  <a:lnTo>
                    <a:pt x="0" y="1581"/>
                  </a:lnTo>
                  <a:lnTo>
                    <a:pt x="1038" y="1581"/>
                  </a:lnTo>
                  <a:lnTo>
                    <a:pt x="1038" y="1581"/>
                  </a:lnTo>
                  <a:lnTo>
                    <a:pt x="1129" y="1129"/>
                  </a:lnTo>
                  <a:lnTo>
                    <a:pt x="1129" y="678"/>
                  </a:lnTo>
                  <a:lnTo>
                    <a:pt x="1129" y="678"/>
                  </a:lnTo>
                  <a:lnTo>
                    <a:pt x="1129" y="317"/>
                  </a:lnTo>
                  <a:lnTo>
                    <a:pt x="1083" y="1"/>
                  </a:lnTo>
                  <a:lnTo>
                    <a:pt x="40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7720221" y="3144179"/>
              <a:ext cx="1072619" cy="1072579"/>
            </a:xfrm>
            <a:custGeom>
              <a:avLst/>
              <a:gdLst/>
              <a:ahLst/>
              <a:cxnLst/>
              <a:rect l="l" t="t" r="r" b="b"/>
              <a:pathLst>
                <a:path w="15843" h="15843" extrusionOk="0">
                  <a:moveTo>
                    <a:pt x="8260" y="497"/>
                  </a:moveTo>
                  <a:lnTo>
                    <a:pt x="8621" y="542"/>
                  </a:lnTo>
                  <a:lnTo>
                    <a:pt x="8937" y="632"/>
                  </a:lnTo>
                  <a:lnTo>
                    <a:pt x="9253" y="768"/>
                  </a:lnTo>
                  <a:lnTo>
                    <a:pt x="9614" y="948"/>
                  </a:lnTo>
                  <a:lnTo>
                    <a:pt x="9388" y="1084"/>
                  </a:lnTo>
                  <a:lnTo>
                    <a:pt x="9117" y="1264"/>
                  </a:lnTo>
                  <a:lnTo>
                    <a:pt x="8711" y="1400"/>
                  </a:lnTo>
                  <a:lnTo>
                    <a:pt x="8260" y="1445"/>
                  </a:lnTo>
                  <a:lnTo>
                    <a:pt x="7989" y="1400"/>
                  </a:lnTo>
                  <a:lnTo>
                    <a:pt x="7763" y="1354"/>
                  </a:lnTo>
                  <a:lnTo>
                    <a:pt x="7493" y="1264"/>
                  </a:lnTo>
                  <a:lnTo>
                    <a:pt x="7267" y="1174"/>
                  </a:lnTo>
                  <a:lnTo>
                    <a:pt x="6951" y="948"/>
                  </a:lnTo>
                  <a:lnTo>
                    <a:pt x="6725" y="723"/>
                  </a:lnTo>
                  <a:lnTo>
                    <a:pt x="6996" y="587"/>
                  </a:lnTo>
                  <a:lnTo>
                    <a:pt x="7312" y="542"/>
                  </a:lnTo>
                  <a:lnTo>
                    <a:pt x="7583" y="497"/>
                  </a:lnTo>
                  <a:close/>
                  <a:moveTo>
                    <a:pt x="2934" y="3611"/>
                  </a:moveTo>
                  <a:lnTo>
                    <a:pt x="2844" y="3656"/>
                  </a:lnTo>
                  <a:lnTo>
                    <a:pt x="2799" y="3747"/>
                  </a:lnTo>
                  <a:lnTo>
                    <a:pt x="2753" y="3837"/>
                  </a:lnTo>
                  <a:lnTo>
                    <a:pt x="2799" y="3927"/>
                  </a:lnTo>
                  <a:lnTo>
                    <a:pt x="2844" y="4017"/>
                  </a:lnTo>
                  <a:lnTo>
                    <a:pt x="2889" y="4063"/>
                  </a:lnTo>
                  <a:lnTo>
                    <a:pt x="3476" y="4063"/>
                  </a:lnTo>
                  <a:lnTo>
                    <a:pt x="3566" y="4017"/>
                  </a:lnTo>
                  <a:lnTo>
                    <a:pt x="3611" y="3927"/>
                  </a:lnTo>
                  <a:lnTo>
                    <a:pt x="3611" y="3792"/>
                  </a:lnTo>
                  <a:lnTo>
                    <a:pt x="3566" y="3747"/>
                  </a:lnTo>
                  <a:lnTo>
                    <a:pt x="3521" y="3656"/>
                  </a:lnTo>
                  <a:lnTo>
                    <a:pt x="3385" y="3611"/>
                  </a:lnTo>
                  <a:close/>
                  <a:moveTo>
                    <a:pt x="12457" y="3611"/>
                  </a:moveTo>
                  <a:lnTo>
                    <a:pt x="12367" y="3656"/>
                  </a:lnTo>
                  <a:lnTo>
                    <a:pt x="12277" y="3701"/>
                  </a:lnTo>
                  <a:lnTo>
                    <a:pt x="12232" y="3792"/>
                  </a:lnTo>
                  <a:lnTo>
                    <a:pt x="12232" y="3882"/>
                  </a:lnTo>
                  <a:lnTo>
                    <a:pt x="12277" y="3972"/>
                  </a:lnTo>
                  <a:lnTo>
                    <a:pt x="12322" y="4017"/>
                  </a:lnTo>
                  <a:lnTo>
                    <a:pt x="12457" y="4063"/>
                  </a:lnTo>
                  <a:lnTo>
                    <a:pt x="12819" y="4063"/>
                  </a:lnTo>
                  <a:lnTo>
                    <a:pt x="12999" y="4017"/>
                  </a:lnTo>
                  <a:lnTo>
                    <a:pt x="13044" y="3972"/>
                  </a:lnTo>
                  <a:lnTo>
                    <a:pt x="13089" y="3882"/>
                  </a:lnTo>
                  <a:lnTo>
                    <a:pt x="13044" y="3792"/>
                  </a:lnTo>
                  <a:lnTo>
                    <a:pt x="12999" y="3701"/>
                  </a:lnTo>
                  <a:lnTo>
                    <a:pt x="12954" y="3656"/>
                  </a:lnTo>
                  <a:lnTo>
                    <a:pt x="12819" y="3611"/>
                  </a:lnTo>
                  <a:close/>
                  <a:moveTo>
                    <a:pt x="1580" y="3611"/>
                  </a:moveTo>
                  <a:lnTo>
                    <a:pt x="1535" y="3656"/>
                  </a:lnTo>
                  <a:lnTo>
                    <a:pt x="1490" y="3747"/>
                  </a:lnTo>
                  <a:lnTo>
                    <a:pt x="1490" y="3792"/>
                  </a:lnTo>
                  <a:lnTo>
                    <a:pt x="1490" y="4243"/>
                  </a:lnTo>
                  <a:lnTo>
                    <a:pt x="1490" y="4378"/>
                  </a:lnTo>
                  <a:lnTo>
                    <a:pt x="1580" y="4424"/>
                  </a:lnTo>
                  <a:lnTo>
                    <a:pt x="1715" y="4469"/>
                  </a:lnTo>
                  <a:lnTo>
                    <a:pt x="1851" y="4424"/>
                  </a:lnTo>
                  <a:lnTo>
                    <a:pt x="1896" y="4333"/>
                  </a:lnTo>
                  <a:lnTo>
                    <a:pt x="1941" y="4288"/>
                  </a:lnTo>
                  <a:lnTo>
                    <a:pt x="1941" y="4063"/>
                  </a:lnTo>
                  <a:lnTo>
                    <a:pt x="2212" y="4063"/>
                  </a:lnTo>
                  <a:lnTo>
                    <a:pt x="2257" y="4017"/>
                  </a:lnTo>
                  <a:lnTo>
                    <a:pt x="2302" y="3882"/>
                  </a:lnTo>
                  <a:lnTo>
                    <a:pt x="2302" y="3747"/>
                  </a:lnTo>
                  <a:lnTo>
                    <a:pt x="2212" y="3656"/>
                  </a:lnTo>
                  <a:lnTo>
                    <a:pt x="2076" y="3611"/>
                  </a:lnTo>
                  <a:close/>
                  <a:moveTo>
                    <a:pt x="13676" y="3611"/>
                  </a:moveTo>
                  <a:lnTo>
                    <a:pt x="13586" y="3656"/>
                  </a:lnTo>
                  <a:lnTo>
                    <a:pt x="13541" y="3747"/>
                  </a:lnTo>
                  <a:lnTo>
                    <a:pt x="13496" y="3837"/>
                  </a:lnTo>
                  <a:lnTo>
                    <a:pt x="13541" y="3927"/>
                  </a:lnTo>
                  <a:lnTo>
                    <a:pt x="13586" y="4017"/>
                  </a:lnTo>
                  <a:lnTo>
                    <a:pt x="13631" y="4063"/>
                  </a:lnTo>
                  <a:lnTo>
                    <a:pt x="13902" y="4063"/>
                  </a:lnTo>
                  <a:lnTo>
                    <a:pt x="13902" y="4243"/>
                  </a:lnTo>
                  <a:lnTo>
                    <a:pt x="13947" y="4333"/>
                  </a:lnTo>
                  <a:lnTo>
                    <a:pt x="13992" y="4424"/>
                  </a:lnTo>
                  <a:lnTo>
                    <a:pt x="14082" y="4469"/>
                  </a:lnTo>
                  <a:lnTo>
                    <a:pt x="14173" y="4469"/>
                  </a:lnTo>
                  <a:lnTo>
                    <a:pt x="14263" y="4424"/>
                  </a:lnTo>
                  <a:lnTo>
                    <a:pt x="14308" y="4378"/>
                  </a:lnTo>
                  <a:lnTo>
                    <a:pt x="14353" y="4243"/>
                  </a:lnTo>
                  <a:lnTo>
                    <a:pt x="14353" y="3837"/>
                  </a:lnTo>
                  <a:lnTo>
                    <a:pt x="14353" y="3747"/>
                  </a:lnTo>
                  <a:lnTo>
                    <a:pt x="14308" y="3701"/>
                  </a:lnTo>
                  <a:lnTo>
                    <a:pt x="14218" y="3656"/>
                  </a:lnTo>
                  <a:lnTo>
                    <a:pt x="14127" y="3611"/>
                  </a:lnTo>
                  <a:close/>
                  <a:moveTo>
                    <a:pt x="11239" y="3385"/>
                  </a:moveTo>
                  <a:lnTo>
                    <a:pt x="11284" y="3837"/>
                  </a:lnTo>
                  <a:lnTo>
                    <a:pt x="11284" y="4198"/>
                  </a:lnTo>
                  <a:lnTo>
                    <a:pt x="11239" y="4514"/>
                  </a:lnTo>
                  <a:lnTo>
                    <a:pt x="10020" y="4514"/>
                  </a:lnTo>
                  <a:lnTo>
                    <a:pt x="9794" y="4469"/>
                  </a:lnTo>
                  <a:lnTo>
                    <a:pt x="9614" y="4333"/>
                  </a:lnTo>
                  <a:lnTo>
                    <a:pt x="9524" y="4153"/>
                  </a:lnTo>
                  <a:lnTo>
                    <a:pt x="9479" y="3972"/>
                  </a:lnTo>
                  <a:lnTo>
                    <a:pt x="9524" y="3747"/>
                  </a:lnTo>
                  <a:lnTo>
                    <a:pt x="9614" y="3566"/>
                  </a:lnTo>
                  <a:lnTo>
                    <a:pt x="9794" y="3431"/>
                  </a:lnTo>
                  <a:lnTo>
                    <a:pt x="10020" y="3385"/>
                  </a:lnTo>
                  <a:close/>
                  <a:moveTo>
                    <a:pt x="1625" y="5010"/>
                  </a:moveTo>
                  <a:lnTo>
                    <a:pt x="1535" y="5055"/>
                  </a:lnTo>
                  <a:lnTo>
                    <a:pt x="1490" y="5146"/>
                  </a:lnTo>
                  <a:lnTo>
                    <a:pt x="1490" y="5236"/>
                  </a:lnTo>
                  <a:lnTo>
                    <a:pt x="1490" y="5642"/>
                  </a:lnTo>
                  <a:lnTo>
                    <a:pt x="1490" y="5732"/>
                  </a:lnTo>
                  <a:lnTo>
                    <a:pt x="1535" y="5823"/>
                  </a:lnTo>
                  <a:lnTo>
                    <a:pt x="1625" y="5868"/>
                  </a:lnTo>
                  <a:lnTo>
                    <a:pt x="1715" y="5868"/>
                  </a:lnTo>
                  <a:lnTo>
                    <a:pt x="1806" y="5823"/>
                  </a:lnTo>
                  <a:lnTo>
                    <a:pt x="1896" y="5778"/>
                  </a:lnTo>
                  <a:lnTo>
                    <a:pt x="1941" y="5732"/>
                  </a:lnTo>
                  <a:lnTo>
                    <a:pt x="1941" y="5642"/>
                  </a:lnTo>
                  <a:lnTo>
                    <a:pt x="1941" y="5236"/>
                  </a:lnTo>
                  <a:lnTo>
                    <a:pt x="1896" y="5101"/>
                  </a:lnTo>
                  <a:lnTo>
                    <a:pt x="1806" y="5055"/>
                  </a:lnTo>
                  <a:lnTo>
                    <a:pt x="1760" y="5010"/>
                  </a:lnTo>
                  <a:close/>
                  <a:moveTo>
                    <a:pt x="14082" y="5010"/>
                  </a:moveTo>
                  <a:lnTo>
                    <a:pt x="13992" y="5055"/>
                  </a:lnTo>
                  <a:lnTo>
                    <a:pt x="13947" y="5146"/>
                  </a:lnTo>
                  <a:lnTo>
                    <a:pt x="13902" y="5236"/>
                  </a:lnTo>
                  <a:lnTo>
                    <a:pt x="13902" y="5642"/>
                  </a:lnTo>
                  <a:lnTo>
                    <a:pt x="13902" y="5732"/>
                  </a:lnTo>
                  <a:lnTo>
                    <a:pt x="13992" y="5823"/>
                  </a:lnTo>
                  <a:lnTo>
                    <a:pt x="14082" y="5868"/>
                  </a:lnTo>
                  <a:lnTo>
                    <a:pt x="14173" y="5868"/>
                  </a:lnTo>
                  <a:lnTo>
                    <a:pt x="14263" y="5823"/>
                  </a:lnTo>
                  <a:lnTo>
                    <a:pt x="14308" y="5778"/>
                  </a:lnTo>
                  <a:lnTo>
                    <a:pt x="14353" y="5732"/>
                  </a:lnTo>
                  <a:lnTo>
                    <a:pt x="14353" y="5642"/>
                  </a:lnTo>
                  <a:lnTo>
                    <a:pt x="14353" y="5236"/>
                  </a:lnTo>
                  <a:lnTo>
                    <a:pt x="14308" y="5101"/>
                  </a:lnTo>
                  <a:lnTo>
                    <a:pt x="14263" y="5055"/>
                  </a:lnTo>
                  <a:lnTo>
                    <a:pt x="14173" y="5010"/>
                  </a:lnTo>
                  <a:close/>
                  <a:moveTo>
                    <a:pt x="6500" y="3024"/>
                  </a:moveTo>
                  <a:lnTo>
                    <a:pt x="6635" y="3070"/>
                  </a:lnTo>
                  <a:lnTo>
                    <a:pt x="6770" y="3115"/>
                  </a:lnTo>
                  <a:lnTo>
                    <a:pt x="6816" y="3250"/>
                  </a:lnTo>
                  <a:lnTo>
                    <a:pt x="6861" y="3385"/>
                  </a:lnTo>
                  <a:lnTo>
                    <a:pt x="6816" y="3521"/>
                  </a:lnTo>
                  <a:lnTo>
                    <a:pt x="6770" y="3611"/>
                  </a:lnTo>
                  <a:lnTo>
                    <a:pt x="6635" y="3701"/>
                  </a:lnTo>
                  <a:lnTo>
                    <a:pt x="6319" y="3701"/>
                  </a:lnTo>
                  <a:lnTo>
                    <a:pt x="6184" y="3747"/>
                  </a:lnTo>
                  <a:lnTo>
                    <a:pt x="6003" y="3792"/>
                  </a:lnTo>
                  <a:lnTo>
                    <a:pt x="5868" y="3837"/>
                  </a:lnTo>
                  <a:lnTo>
                    <a:pt x="5732" y="3972"/>
                  </a:lnTo>
                  <a:lnTo>
                    <a:pt x="5642" y="4063"/>
                  </a:lnTo>
                  <a:lnTo>
                    <a:pt x="5552" y="4198"/>
                  </a:lnTo>
                  <a:lnTo>
                    <a:pt x="5507" y="4378"/>
                  </a:lnTo>
                  <a:lnTo>
                    <a:pt x="5507" y="4514"/>
                  </a:lnTo>
                  <a:lnTo>
                    <a:pt x="5507" y="4694"/>
                  </a:lnTo>
                  <a:lnTo>
                    <a:pt x="5552" y="4830"/>
                  </a:lnTo>
                  <a:lnTo>
                    <a:pt x="5642" y="4965"/>
                  </a:lnTo>
                  <a:lnTo>
                    <a:pt x="5732" y="5101"/>
                  </a:lnTo>
                  <a:lnTo>
                    <a:pt x="5868" y="5191"/>
                  </a:lnTo>
                  <a:lnTo>
                    <a:pt x="6003" y="5281"/>
                  </a:lnTo>
                  <a:lnTo>
                    <a:pt x="6184" y="5326"/>
                  </a:lnTo>
                  <a:lnTo>
                    <a:pt x="6319" y="5371"/>
                  </a:lnTo>
                  <a:lnTo>
                    <a:pt x="7583" y="5371"/>
                  </a:lnTo>
                  <a:lnTo>
                    <a:pt x="7673" y="5462"/>
                  </a:lnTo>
                  <a:lnTo>
                    <a:pt x="7763" y="5552"/>
                  </a:lnTo>
                  <a:lnTo>
                    <a:pt x="7763" y="5687"/>
                  </a:lnTo>
                  <a:lnTo>
                    <a:pt x="7763" y="5823"/>
                  </a:lnTo>
                  <a:lnTo>
                    <a:pt x="7673" y="5913"/>
                  </a:lnTo>
                  <a:lnTo>
                    <a:pt x="7583" y="6003"/>
                  </a:lnTo>
                  <a:lnTo>
                    <a:pt x="7447" y="6048"/>
                  </a:lnTo>
                  <a:lnTo>
                    <a:pt x="5326" y="6048"/>
                  </a:lnTo>
                  <a:lnTo>
                    <a:pt x="5010" y="5552"/>
                  </a:lnTo>
                  <a:lnTo>
                    <a:pt x="4739" y="5055"/>
                  </a:lnTo>
                  <a:lnTo>
                    <a:pt x="4604" y="4469"/>
                  </a:lnTo>
                  <a:lnTo>
                    <a:pt x="4559" y="4153"/>
                  </a:lnTo>
                  <a:lnTo>
                    <a:pt x="4559" y="3882"/>
                  </a:lnTo>
                  <a:lnTo>
                    <a:pt x="4559" y="3431"/>
                  </a:lnTo>
                  <a:lnTo>
                    <a:pt x="4649" y="3024"/>
                  </a:lnTo>
                  <a:close/>
                  <a:moveTo>
                    <a:pt x="1625" y="6410"/>
                  </a:moveTo>
                  <a:lnTo>
                    <a:pt x="1535" y="6455"/>
                  </a:lnTo>
                  <a:lnTo>
                    <a:pt x="1490" y="6545"/>
                  </a:lnTo>
                  <a:lnTo>
                    <a:pt x="1490" y="6635"/>
                  </a:lnTo>
                  <a:lnTo>
                    <a:pt x="1490" y="7041"/>
                  </a:lnTo>
                  <a:lnTo>
                    <a:pt x="1490" y="7132"/>
                  </a:lnTo>
                  <a:lnTo>
                    <a:pt x="1535" y="7222"/>
                  </a:lnTo>
                  <a:lnTo>
                    <a:pt x="1625" y="7267"/>
                  </a:lnTo>
                  <a:lnTo>
                    <a:pt x="1715" y="7267"/>
                  </a:lnTo>
                  <a:lnTo>
                    <a:pt x="1806" y="7222"/>
                  </a:lnTo>
                  <a:lnTo>
                    <a:pt x="1896" y="7177"/>
                  </a:lnTo>
                  <a:lnTo>
                    <a:pt x="1941" y="7132"/>
                  </a:lnTo>
                  <a:lnTo>
                    <a:pt x="1941" y="7041"/>
                  </a:lnTo>
                  <a:lnTo>
                    <a:pt x="1941" y="6635"/>
                  </a:lnTo>
                  <a:lnTo>
                    <a:pt x="1896" y="6500"/>
                  </a:lnTo>
                  <a:lnTo>
                    <a:pt x="1806" y="6455"/>
                  </a:lnTo>
                  <a:lnTo>
                    <a:pt x="1760" y="6410"/>
                  </a:lnTo>
                  <a:close/>
                  <a:moveTo>
                    <a:pt x="14082" y="6410"/>
                  </a:moveTo>
                  <a:lnTo>
                    <a:pt x="13992" y="6455"/>
                  </a:lnTo>
                  <a:lnTo>
                    <a:pt x="13947" y="6545"/>
                  </a:lnTo>
                  <a:lnTo>
                    <a:pt x="13902" y="6635"/>
                  </a:lnTo>
                  <a:lnTo>
                    <a:pt x="13902" y="7041"/>
                  </a:lnTo>
                  <a:lnTo>
                    <a:pt x="13902" y="7132"/>
                  </a:lnTo>
                  <a:lnTo>
                    <a:pt x="13992" y="7222"/>
                  </a:lnTo>
                  <a:lnTo>
                    <a:pt x="14082" y="7267"/>
                  </a:lnTo>
                  <a:lnTo>
                    <a:pt x="14173" y="7267"/>
                  </a:lnTo>
                  <a:lnTo>
                    <a:pt x="14263" y="7222"/>
                  </a:lnTo>
                  <a:lnTo>
                    <a:pt x="14308" y="7177"/>
                  </a:lnTo>
                  <a:lnTo>
                    <a:pt x="14353" y="7132"/>
                  </a:lnTo>
                  <a:lnTo>
                    <a:pt x="14353" y="7041"/>
                  </a:lnTo>
                  <a:lnTo>
                    <a:pt x="14353" y="6680"/>
                  </a:lnTo>
                  <a:lnTo>
                    <a:pt x="14308" y="6500"/>
                  </a:lnTo>
                  <a:lnTo>
                    <a:pt x="14263" y="6455"/>
                  </a:lnTo>
                  <a:lnTo>
                    <a:pt x="14173" y="6410"/>
                  </a:lnTo>
                  <a:close/>
                  <a:moveTo>
                    <a:pt x="7899" y="0"/>
                  </a:moveTo>
                  <a:lnTo>
                    <a:pt x="7538" y="46"/>
                  </a:lnTo>
                  <a:lnTo>
                    <a:pt x="7132" y="91"/>
                  </a:lnTo>
                  <a:lnTo>
                    <a:pt x="6770" y="181"/>
                  </a:lnTo>
                  <a:lnTo>
                    <a:pt x="6409" y="316"/>
                  </a:lnTo>
                  <a:lnTo>
                    <a:pt x="6093" y="497"/>
                  </a:lnTo>
                  <a:lnTo>
                    <a:pt x="5777" y="677"/>
                  </a:lnTo>
                  <a:lnTo>
                    <a:pt x="5462" y="903"/>
                  </a:lnTo>
                  <a:lnTo>
                    <a:pt x="5191" y="1129"/>
                  </a:lnTo>
                  <a:lnTo>
                    <a:pt x="4965" y="1400"/>
                  </a:lnTo>
                  <a:lnTo>
                    <a:pt x="4739" y="1715"/>
                  </a:lnTo>
                  <a:lnTo>
                    <a:pt x="4514" y="2031"/>
                  </a:lnTo>
                  <a:lnTo>
                    <a:pt x="4378" y="2393"/>
                  </a:lnTo>
                  <a:lnTo>
                    <a:pt x="4243" y="2754"/>
                  </a:lnTo>
                  <a:lnTo>
                    <a:pt x="4153" y="3115"/>
                  </a:lnTo>
                  <a:lnTo>
                    <a:pt x="4107" y="3476"/>
                  </a:lnTo>
                  <a:lnTo>
                    <a:pt x="4062" y="3837"/>
                  </a:lnTo>
                  <a:lnTo>
                    <a:pt x="4107" y="4243"/>
                  </a:lnTo>
                  <a:lnTo>
                    <a:pt x="4153" y="4604"/>
                  </a:lnTo>
                  <a:lnTo>
                    <a:pt x="4243" y="4965"/>
                  </a:lnTo>
                  <a:lnTo>
                    <a:pt x="4378" y="5326"/>
                  </a:lnTo>
                  <a:lnTo>
                    <a:pt x="4514" y="5642"/>
                  </a:lnTo>
                  <a:lnTo>
                    <a:pt x="4739" y="5958"/>
                  </a:lnTo>
                  <a:lnTo>
                    <a:pt x="4965" y="6274"/>
                  </a:lnTo>
                  <a:lnTo>
                    <a:pt x="5191" y="6545"/>
                  </a:lnTo>
                  <a:lnTo>
                    <a:pt x="5462" y="6816"/>
                  </a:lnTo>
                  <a:lnTo>
                    <a:pt x="5777" y="7041"/>
                  </a:lnTo>
                  <a:lnTo>
                    <a:pt x="6093" y="7222"/>
                  </a:lnTo>
                  <a:lnTo>
                    <a:pt x="6409" y="7402"/>
                  </a:lnTo>
                  <a:lnTo>
                    <a:pt x="6770" y="7493"/>
                  </a:lnTo>
                  <a:lnTo>
                    <a:pt x="7132" y="7583"/>
                  </a:lnTo>
                  <a:lnTo>
                    <a:pt x="7538" y="7673"/>
                  </a:lnTo>
                  <a:lnTo>
                    <a:pt x="8305" y="7673"/>
                  </a:lnTo>
                  <a:lnTo>
                    <a:pt x="8711" y="7583"/>
                  </a:lnTo>
                  <a:lnTo>
                    <a:pt x="9072" y="7493"/>
                  </a:lnTo>
                  <a:lnTo>
                    <a:pt x="9433" y="7402"/>
                  </a:lnTo>
                  <a:lnTo>
                    <a:pt x="9749" y="7222"/>
                  </a:lnTo>
                  <a:lnTo>
                    <a:pt x="10065" y="7041"/>
                  </a:lnTo>
                  <a:lnTo>
                    <a:pt x="10336" y="6816"/>
                  </a:lnTo>
                  <a:lnTo>
                    <a:pt x="10652" y="6545"/>
                  </a:lnTo>
                  <a:lnTo>
                    <a:pt x="10878" y="6274"/>
                  </a:lnTo>
                  <a:lnTo>
                    <a:pt x="11103" y="5958"/>
                  </a:lnTo>
                  <a:lnTo>
                    <a:pt x="11284" y="5642"/>
                  </a:lnTo>
                  <a:lnTo>
                    <a:pt x="11464" y="5326"/>
                  </a:lnTo>
                  <a:lnTo>
                    <a:pt x="11600" y="4965"/>
                  </a:lnTo>
                  <a:lnTo>
                    <a:pt x="11690" y="4604"/>
                  </a:lnTo>
                  <a:lnTo>
                    <a:pt x="11735" y="4243"/>
                  </a:lnTo>
                  <a:lnTo>
                    <a:pt x="11735" y="3837"/>
                  </a:lnTo>
                  <a:lnTo>
                    <a:pt x="11735" y="3431"/>
                  </a:lnTo>
                  <a:lnTo>
                    <a:pt x="11645" y="2979"/>
                  </a:lnTo>
                  <a:lnTo>
                    <a:pt x="11555" y="2573"/>
                  </a:lnTo>
                  <a:lnTo>
                    <a:pt x="11374" y="2167"/>
                  </a:lnTo>
                  <a:lnTo>
                    <a:pt x="11329" y="2122"/>
                  </a:lnTo>
                  <a:lnTo>
                    <a:pt x="11239" y="2077"/>
                  </a:lnTo>
                  <a:lnTo>
                    <a:pt x="11149" y="2031"/>
                  </a:lnTo>
                  <a:lnTo>
                    <a:pt x="11058" y="2077"/>
                  </a:lnTo>
                  <a:lnTo>
                    <a:pt x="10968" y="2122"/>
                  </a:lnTo>
                  <a:lnTo>
                    <a:pt x="10923" y="2212"/>
                  </a:lnTo>
                  <a:lnTo>
                    <a:pt x="10923" y="2302"/>
                  </a:lnTo>
                  <a:lnTo>
                    <a:pt x="10968" y="2393"/>
                  </a:lnTo>
                  <a:lnTo>
                    <a:pt x="11103" y="2708"/>
                  </a:lnTo>
                  <a:lnTo>
                    <a:pt x="11149" y="2934"/>
                  </a:lnTo>
                  <a:lnTo>
                    <a:pt x="10020" y="2934"/>
                  </a:lnTo>
                  <a:lnTo>
                    <a:pt x="9794" y="2979"/>
                  </a:lnTo>
                  <a:lnTo>
                    <a:pt x="9614" y="3024"/>
                  </a:lnTo>
                  <a:lnTo>
                    <a:pt x="9433" y="3115"/>
                  </a:lnTo>
                  <a:lnTo>
                    <a:pt x="9298" y="3250"/>
                  </a:lnTo>
                  <a:lnTo>
                    <a:pt x="9163" y="3385"/>
                  </a:lnTo>
                  <a:lnTo>
                    <a:pt x="9072" y="3566"/>
                  </a:lnTo>
                  <a:lnTo>
                    <a:pt x="9027" y="3747"/>
                  </a:lnTo>
                  <a:lnTo>
                    <a:pt x="8982" y="3972"/>
                  </a:lnTo>
                  <a:lnTo>
                    <a:pt x="9027" y="4153"/>
                  </a:lnTo>
                  <a:lnTo>
                    <a:pt x="9072" y="4333"/>
                  </a:lnTo>
                  <a:lnTo>
                    <a:pt x="9163" y="4514"/>
                  </a:lnTo>
                  <a:lnTo>
                    <a:pt x="9298" y="4694"/>
                  </a:lnTo>
                  <a:lnTo>
                    <a:pt x="9433" y="4785"/>
                  </a:lnTo>
                  <a:lnTo>
                    <a:pt x="9614" y="4920"/>
                  </a:lnTo>
                  <a:lnTo>
                    <a:pt x="9794" y="4965"/>
                  </a:lnTo>
                  <a:lnTo>
                    <a:pt x="11103" y="4965"/>
                  </a:lnTo>
                  <a:lnTo>
                    <a:pt x="10968" y="5326"/>
                  </a:lnTo>
                  <a:lnTo>
                    <a:pt x="10787" y="5642"/>
                  </a:lnTo>
                  <a:lnTo>
                    <a:pt x="10562" y="5958"/>
                  </a:lnTo>
                  <a:lnTo>
                    <a:pt x="10291" y="6229"/>
                  </a:lnTo>
                  <a:lnTo>
                    <a:pt x="10065" y="6455"/>
                  </a:lnTo>
                  <a:lnTo>
                    <a:pt x="9794" y="6635"/>
                  </a:lnTo>
                  <a:lnTo>
                    <a:pt x="9524" y="6816"/>
                  </a:lnTo>
                  <a:lnTo>
                    <a:pt x="9208" y="6951"/>
                  </a:lnTo>
                  <a:lnTo>
                    <a:pt x="8937" y="7087"/>
                  </a:lnTo>
                  <a:lnTo>
                    <a:pt x="8576" y="7177"/>
                  </a:lnTo>
                  <a:lnTo>
                    <a:pt x="8260" y="7222"/>
                  </a:lnTo>
                  <a:lnTo>
                    <a:pt x="7899" y="7222"/>
                  </a:lnTo>
                  <a:lnTo>
                    <a:pt x="7357" y="7177"/>
                  </a:lnTo>
                  <a:lnTo>
                    <a:pt x="6770" y="7041"/>
                  </a:lnTo>
                  <a:lnTo>
                    <a:pt x="6274" y="6816"/>
                  </a:lnTo>
                  <a:lnTo>
                    <a:pt x="5823" y="6500"/>
                  </a:lnTo>
                  <a:lnTo>
                    <a:pt x="7583" y="6500"/>
                  </a:lnTo>
                  <a:lnTo>
                    <a:pt x="7763" y="6410"/>
                  </a:lnTo>
                  <a:lnTo>
                    <a:pt x="7899" y="6364"/>
                  </a:lnTo>
                  <a:lnTo>
                    <a:pt x="7989" y="6274"/>
                  </a:lnTo>
                  <a:lnTo>
                    <a:pt x="8079" y="6139"/>
                  </a:lnTo>
                  <a:lnTo>
                    <a:pt x="8170" y="6003"/>
                  </a:lnTo>
                  <a:lnTo>
                    <a:pt x="8215" y="5868"/>
                  </a:lnTo>
                  <a:lnTo>
                    <a:pt x="8215" y="5687"/>
                  </a:lnTo>
                  <a:lnTo>
                    <a:pt x="8215" y="5507"/>
                  </a:lnTo>
                  <a:lnTo>
                    <a:pt x="8170" y="5371"/>
                  </a:lnTo>
                  <a:lnTo>
                    <a:pt x="8079" y="5236"/>
                  </a:lnTo>
                  <a:lnTo>
                    <a:pt x="7989" y="5101"/>
                  </a:lnTo>
                  <a:lnTo>
                    <a:pt x="7899" y="5010"/>
                  </a:lnTo>
                  <a:lnTo>
                    <a:pt x="7763" y="4965"/>
                  </a:lnTo>
                  <a:lnTo>
                    <a:pt x="7583" y="4920"/>
                  </a:lnTo>
                  <a:lnTo>
                    <a:pt x="7447" y="4875"/>
                  </a:lnTo>
                  <a:lnTo>
                    <a:pt x="6184" y="4875"/>
                  </a:lnTo>
                  <a:lnTo>
                    <a:pt x="6093" y="4785"/>
                  </a:lnTo>
                  <a:lnTo>
                    <a:pt x="6003" y="4649"/>
                  </a:lnTo>
                  <a:lnTo>
                    <a:pt x="5958" y="4514"/>
                  </a:lnTo>
                  <a:lnTo>
                    <a:pt x="6003" y="4378"/>
                  </a:lnTo>
                  <a:lnTo>
                    <a:pt x="6093" y="4288"/>
                  </a:lnTo>
                  <a:lnTo>
                    <a:pt x="6184" y="4198"/>
                  </a:lnTo>
                  <a:lnTo>
                    <a:pt x="6319" y="4153"/>
                  </a:lnTo>
                  <a:lnTo>
                    <a:pt x="6680" y="4153"/>
                  </a:lnTo>
                  <a:lnTo>
                    <a:pt x="6816" y="4108"/>
                  </a:lnTo>
                  <a:lnTo>
                    <a:pt x="6951" y="4017"/>
                  </a:lnTo>
                  <a:lnTo>
                    <a:pt x="7086" y="3927"/>
                  </a:lnTo>
                  <a:lnTo>
                    <a:pt x="7177" y="3837"/>
                  </a:lnTo>
                  <a:lnTo>
                    <a:pt x="7267" y="3701"/>
                  </a:lnTo>
                  <a:lnTo>
                    <a:pt x="7312" y="3521"/>
                  </a:lnTo>
                  <a:lnTo>
                    <a:pt x="7312" y="3385"/>
                  </a:lnTo>
                  <a:lnTo>
                    <a:pt x="7312" y="3205"/>
                  </a:lnTo>
                  <a:lnTo>
                    <a:pt x="7267" y="3070"/>
                  </a:lnTo>
                  <a:lnTo>
                    <a:pt x="7177" y="2934"/>
                  </a:lnTo>
                  <a:lnTo>
                    <a:pt x="7086" y="2799"/>
                  </a:lnTo>
                  <a:lnTo>
                    <a:pt x="6951" y="2708"/>
                  </a:lnTo>
                  <a:lnTo>
                    <a:pt x="6816" y="2618"/>
                  </a:lnTo>
                  <a:lnTo>
                    <a:pt x="6680" y="2573"/>
                  </a:lnTo>
                  <a:lnTo>
                    <a:pt x="4830" y="2573"/>
                  </a:lnTo>
                  <a:lnTo>
                    <a:pt x="5055" y="2122"/>
                  </a:lnTo>
                  <a:lnTo>
                    <a:pt x="5281" y="1761"/>
                  </a:lnTo>
                  <a:lnTo>
                    <a:pt x="5552" y="1445"/>
                  </a:lnTo>
                  <a:lnTo>
                    <a:pt x="5868" y="1174"/>
                  </a:lnTo>
                  <a:lnTo>
                    <a:pt x="6274" y="903"/>
                  </a:lnTo>
                  <a:lnTo>
                    <a:pt x="6455" y="1084"/>
                  </a:lnTo>
                  <a:lnTo>
                    <a:pt x="6635" y="1264"/>
                  </a:lnTo>
                  <a:lnTo>
                    <a:pt x="6816" y="1445"/>
                  </a:lnTo>
                  <a:lnTo>
                    <a:pt x="7041" y="1580"/>
                  </a:lnTo>
                  <a:lnTo>
                    <a:pt x="7312" y="1715"/>
                  </a:lnTo>
                  <a:lnTo>
                    <a:pt x="7628" y="1806"/>
                  </a:lnTo>
                  <a:lnTo>
                    <a:pt x="7944" y="1851"/>
                  </a:lnTo>
                  <a:lnTo>
                    <a:pt x="8260" y="1896"/>
                  </a:lnTo>
                  <a:lnTo>
                    <a:pt x="8531" y="1896"/>
                  </a:lnTo>
                  <a:lnTo>
                    <a:pt x="8802" y="1851"/>
                  </a:lnTo>
                  <a:lnTo>
                    <a:pt x="9072" y="1761"/>
                  </a:lnTo>
                  <a:lnTo>
                    <a:pt x="9298" y="1670"/>
                  </a:lnTo>
                  <a:lnTo>
                    <a:pt x="9659" y="1445"/>
                  </a:lnTo>
                  <a:lnTo>
                    <a:pt x="10020" y="1219"/>
                  </a:lnTo>
                  <a:lnTo>
                    <a:pt x="10381" y="1580"/>
                  </a:lnTo>
                  <a:lnTo>
                    <a:pt x="10472" y="1625"/>
                  </a:lnTo>
                  <a:lnTo>
                    <a:pt x="10652" y="1625"/>
                  </a:lnTo>
                  <a:lnTo>
                    <a:pt x="10742" y="1580"/>
                  </a:lnTo>
                  <a:lnTo>
                    <a:pt x="10787" y="1490"/>
                  </a:lnTo>
                  <a:lnTo>
                    <a:pt x="10787" y="1400"/>
                  </a:lnTo>
                  <a:lnTo>
                    <a:pt x="10787" y="1354"/>
                  </a:lnTo>
                  <a:lnTo>
                    <a:pt x="10742" y="1264"/>
                  </a:lnTo>
                  <a:lnTo>
                    <a:pt x="10472" y="993"/>
                  </a:lnTo>
                  <a:lnTo>
                    <a:pt x="10156" y="723"/>
                  </a:lnTo>
                  <a:lnTo>
                    <a:pt x="9794" y="497"/>
                  </a:lnTo>
                  <a:lnTo>
                    <a:pt x="9479" y="316"/>
                  </a:lnTo>
                  <a:lnTo>
                    <a:pt x="9117" y="181"/>
                  </a:lnTo>
                  <a:lnTo>
                    <a:pt x="8711" y="91"/>
                  </a:lnTo>
                  <a:lnTo>
                    <a:pt x="8305" y="46"/>
                  </a:lnTo>
                  <a:lnTo>
                    <a:pt x="7899" y="0"/>
                  </a:lnTo>
                  <a:close/>
                  <a:moveTo>
                    <a:pt x="1445" y="7718"/>
                  </a:moveTo>
                  <a:lnTo>
                    <a:pt x="1129" y="7809"/>
                  </a:lnTo>
                  <a:lnTo>
                    <a:pt x="858" y="7899"/>
                  </a:lnTo>
                  <a:lnTo>
                    <a:pt x="632" y="7989"/>
                  </a:lnTo>
                  <a:lnTo>
                    <a:pt x="452" y="8125"/>
                  </a:lnTo>
                  <a:lnTo>
                    <a:pt x="316" y="8260"/>
                  </a:lnTo>
                  <a:lnTo>
                    <a:pt x="226" y="8441"/>
                  </a:lnTo>
                  <a:lnTo>
                    <a:pt x="90" y="8802"/>
                  </a:lnTo>
                  <a:lnTo>
                    <a:pt x="90" y="8892"/>
                  </a:lnTo>
                  <a:lnTo>
                    <a:pt x="136" y="8982"/>
                  </a:lnTo>
                  <a:lnTo>
                    <a:pt x="181" y="9072"/>
                  </a:lnTo>
                  <a:lnTo>
                    <a:pt x="452" y="9072"/>
                  </a:lnTo>
                  <a:lnTo>
                    <a:pt x="497" y="9027"/>
                  </a:lnTo>
                  <a:lnTo>
                    <a:pt x="542" y="8937"/>
                  </a:lnTo>
                  <a:lnTo>
                    <a:pt x="632" y="8621"/>
                  </a:lnTo>
                  <a:lnTo>
                    <a:pt x="767" y="8441"/>
                  </a:lnTo>
                  <a:lnTo>
                    <a:pt x="903" y="8350"/>
                  </a:lnTo>
                  <a:lnTo>
                    <a:pt x="1083" y="8260"/>
                  </a:lnTo>
                  <a:lnTo>
                    <a:pt x="1309" y="8215"/>
                  </a:lnTo>
                  <a:lnTo>
                    <a:pt x="1580" y="8170"/>
                  </a:lnTo>
                  <a:lnTo>
                    <a:pt x="2212" y="8170"/>
                  </a:lnTo>
                  <a:lnTo>
                    <a:pt x="2573" y="8215"/>
                  </a:lnTo>
                  <a:lnTo>
                    <a:pt x="2979" y="8260"/>
                  </a:lnTo>
                  <a:lnTo>
                    <a:pt x="3566" y="8441"/>
                  </a:lnTo>
                  <a:lnTo>
                    <a:pt x="4153" y="8666"/>
                  </a:lnTo>
                  <a:lnTo>
                    <a:pt x="4739" y="9027"/>
                  </a:lnTo>
                  <a:lnTo>
                    <a:pt x="5010" y="9253"/>
                  </a:lnTo>
                  <a:lnTo>
                    <a:pt x="5281" y="9479"/>
                  </a:lnTo>
                  <a:lnTo>
                    <a:pt x="5507" y="9704"/>
                  </a:lnTo>
                  <a:lnTo>
                    <a:pt x="5687" y="9975"/>
                  </a:lnTo>
                  <a:lnTo>
                    <a:pt x="6048" y="10562"/>
                  </a:lnTo>
                  <a:lnTo>
                    <a:pt x="6319" y="11149"/>
                  </a:lnTo>
                  <a:lnTo>
                    <a:pt x="6455" y="11781"/>
                  </a:lnTo>
                  <a:lnTo>
                    <a:pt x="6545" y="12367"/>
                  </a:lnTo>
                  <a:lnTo>
                    <a:pt x="6590" y="12954"/>
                  </a:lnTo>
                  <a:lnTo>
                    <a:pt x="6500" y="13405"/>
                  </a:lnTo>
                  <a:lnTo>
                    <a:pt x="6409" y="13767"/>
                  </a:lnTo>
                  <a:lnTo>
                    <a:pt x="5507" y="12864"/>
                  </a:lnTo>
                  <a:lnTo>
                    <a:pt x="5823" y="11194"/>
                  </a:lnTo>
                  <a:lnTo>
                    <a:pt x="5823" y="11104"/>
                  </a:lnTo>
                  <a:lnTo>
                    <a:pt x="5777" y="11013"/>
                  </a:lnTo>
                  <a:lnTo>
                    <a:pt x="5687" y="10968"/>
                  </a:lnTo>
                  <a:lnTo>
                    <a:pt x="5597" y="10923"/>
                  </a:lnTo>
                  <a:lnTo>
                    <a:pt x="5507" y="10923"/>
                  </a:lnTo>
                  <a:lnTo>
                    <a:pt x="5462" y="10968"/>
                  </a:lnTo>
                  <a:lnTo>
                    <a:pt x="5371" y="11013"/>
                  </a:lnTo>
                  <a:lnTo>
                    <a:pt x="5326" y="11104"/>
                  </a:lnTo>
                  <a:lnTo>
                    <a:pt x="5100" y="12458"/>
                  </a:lnTo>
                  <a:lnTo>
                    <a:pt x="4107" y="11465"/>
                  </a:lnTo>
                  <a:lnTo>
                    <a:pt x="4469" y="9434"/>
                  </a:lnTo>
                  <a:lnTo>
                    <a:pt x="4469" y="9343"/>
                  </a:lnTo>
                  <a:lnTo>
                    <a:pt x="4423" y="9253"/>
                  </a:lnTo>
                  <a:lnTo>
                    <a:pt x="4378" y="9208"/>
                  </a:lnTo>
                  <a:lnTo>
                    <a:pt x="4288" y="9163"/>
                  </a:lnTo>
                  <a:lnTo>
                    <a:pt x="4198" y="9163"/>
                  </a:lnTo>
                  <a:lnTo>
                    <a:pt x="4107" y="9208"/>
                  </a:lnTo>
                  <a:lnTo>
                    <a:pt x="4017" y="9253"/>
                  </a:lnTo>
                  <a:lnTo>
                    <a:pt x="4017" y="9343"/>
                  </a:lnTo>
                  <a:lnTo>
                    <a:pt x="3701" y="11058"/>
                  </a:lnTo>
                  <a:lnTo>
                    <a:pt x="2573" y="9930"/>
                  </a:lnTo>
                  <a:lnTo>
                    <a:pt x="2753" y="9027"/>
                  </a:lnTo>
                  <a:lnTo>
                    <a:pt x="2708" y="8937"/>
                  </a:lnTo>
                  <a:lnTo>
                    <a:pt x="2708" y="8847"/>
                  </a:lnTo>
                  <a:lnTo>
                    <a:pt x="2618" y="8802"/>
                  </a:lnTo>
                  <a:lnTo>
                    <a:pt x="2528" y="8757"/>
                  </a:lnTo>
                  <a:lnTo>
                    <a:pt x="2437" y="8757"/>
                  </a:lnTo>
                  <a:lnTo>
                    <a:pt x="2392" y="8802"/>
                  </a:lnTo>
                  <a:lnTo>
                    <a:pt x="2302" y="8892"/>
                  </a:lnTo>
                  <a:lnTo>
                    <a:pt x="2257" y="8937"/>
                  </a:lnTo>
                  <a:lnTo>
                    <a:pt x="2167" y="9524"/>
                  </a:lnTo>
                  <a:lnTo>
                    <a:pt x="1535" y="8892"/>
                  </a:lnTo>
                  <a:lnTo>
                    <a:pt x="1445" y="8847"/>
                  </a:lnTo>
                  <a:lnTo>
                    <a:pt x="1354" y="8802"/>
                  </a:lnTo>
                  <a:lnTo>
                    <a:pt x="1264" y="8847"/>
                  </a:lnTo>
                  <a:lnTo>
                    <a:pt x="1174" y="8892"/>
                  </a:lnTo>
                  <a:lnTo>
                    <a:pt x="1129" y="8982"/>
                  </a:lnTo>
                  <a:lnTo>
                    <a:pt x="1129" y="9027"/>
                  </a:lnTo>
                  <a:lnTo>
                    <a:pt x="1129" y="9118"/>
                  </a:lnTo>
                  <a:lnTo>
                    <a:pt x="1174" y="9208"/>
                  </a:lnTo>
                  <a:lnTo>
                    <a:pt x="1851" y="9885"/>
                  </a:lnTo>
                  <a:lnTo>
                    <a:pt x="1264" y="9975"/>
                  </a:lnTo>
                  <a:lnTo>
                    <a:pt x="1174" y="10020"/>
                  </a:lnTo>
                  <a:lnTo>
                    <a:pt x="1129" y="10065"/>
                  </a:lnTo>
                  <a:lnTo>
                    <a:pt x="1083" y="10156"/>
                  </a:lnTo>
                  <a:lnTo>
                    <a:pt x="1083" y="10246"/>
                  </a:lnTo>
                  <a:lnTo>
                    <a:pt x="1129" y="10336"/>
                  </a:lnTo>
                  <a:lnTo>
                    <a:pt x="1174" y="10381"/>
                  </a:lnTo>
                  <a:lnTo>
                    <a:pt x="1264" y="10427"/>
                  </a:lnTo>
                  <a:lnTo>
                    <a:pt x="1354" y="10427"/>
                  </a:lnTo>
                  <a:lnTo>
                    <a:pt x="2257" y="10246"/>
                  </a:lnTo>
                  <a:lnTo>
                    <a:pt x="3385" y="11374"/>
                  </a:lnTo>
                  <a:lnTo>
                    <a:pt x="1670" y="11690"/>
                  </a:lnTo>
                  <a:lnTo>
                    <a:pt x="1580" y="11735"/>
                  </a:lnTo>
                  <a:lnTo>
                    <a:pt x="1535" y="11781"/>
                  </a:lnTo>
                  <a:lnTo>
                    <a:pt x="1490" y="11871"/>
                  </a:lnTo>
                  <a:lnTo>
                    <a:pt x="1490" y="11961"/>
                  </a:lnTo>
                  <a:lnTo>
                    <a:pt x="1535" y="12051"/>
                  </a:lnTo>
                  <a:lnTo>
                    <a:pt x="1580" y="12097"/>
                  </a:lnTo>
                  <a:lnTo>
                    <a:pt x="1670" y="12142"/>
                  </a:lnTo>
                  <a:lnTo>
                    <a:pt x="1760" y="12142"/>
                  </a:lnTo>
                  <a:lnTo>
                    <a:pt x="3746" y="11781"/>
                  </a:lnTo>
                  <a:lnTo>
                    <a:pt x="4785" y="12819"/>
                  </a:lnTo>
                  <a:lnTo>
                    <a:pt x="3476" y="13044"/>
                  </a:lnTo>
                  <a:lnTo>
                    <a:pt x="3385" y="13089"/>
                  </a:lnTo>
                  <a:lnTo>
                    <a:pt x="3295" y="13135"/>
                  </a:lnTo>
                  <a:lnTo>
                    <a:pt x="3295" y="13225"/>
                  </a:lnTo>
                  <a:lnTo>
                    <a:pt x="3250" y="13315"/>
                  </a:lnTo>
                  <a:lnTo>
                    <a:pt x="3295" y="13405"/>
                  </a:lnTo>
                  <a:lnTo>
                    <a:pt x="3385" y="13451"/>
                  </a:lnTo>
                  <a:lnTo>
                    <a:pt x="3430" y="13496"/>
                  </a:lnTo>
                  <a:lnTo>
                    <a:pt x="3521" y="13496"/>
                  </a:lnTo>
                  <a:lnTo>
                    <a:pt x="5191" y="13180"/>
                  </a:lnTo>
                  <a:lnTo>
                    <a:pt x="6093" y="14082"/>
                  </a:lnTo>
                  <a:lnTo>
                    <a:pt x="5732" y="14218"/>
                  </a:lnTo>
                  <a:lnTo>
                    <a:pt x="5236" y="14263"/>
                  </a:lnTo>
                  <a:lnTo>
                    <a:pt x="4694" y="14263"/>
                  </a:lnTo>
                  <a:lnTo>
                    <a:pt x="4062" y="14173"/>
                  </a:lnTo>
                  <a:lnTo>
                    <a:pt x="3476" y="13992"/>
                  </a:lnTo>
                  <a:lnTo>
                    <a:pt x="2889" y="13767"/>
                  </a:lnTo>
                  <a:lnTo>
                    <a:pt x="2302" y="13405"/>
                  </a:lnTo>
                  <a:lnTo>
                    <a:pt x="2031" y="13180"/>
                  </a:lnTo>
                  <a:lnTo>
                    <a:pt x="1760" y="12954"/>
                  </a:lnTo>
                  <a:lnTo>
                    <a:pt x="1490" y="12638"/>
                  </a:lnTo>
                  <a:lnTo>
                    <a:pt x="1264" y="12322"/>
                  </a:lnTo>
                  <a:lnTo>
                    <a:pt x="1038" y="11961"/>
                  </a:lnTo>
                  <a:lnTo>
                    <a:pt x="858" y="11600"/>
                  </a:lnTo>
                  <a:lnTo>
                    <a:pt x="722" y="11149"/>
                  </a:lnTo>
                  <a:lnTo>
                    <a:pt x="587" y="10742"/>
                  </a:lnTo>
                  <a:lnTo>
                    <a:pt x="497" y="10291"/>
                  </a:lnTo>
                  <a:lnTo>
                    <a:pt x="452" y="9885"/>
                  </a:lnTo>
                  <a:lnTo>
                    <a:pt x="452" y="9795"/>
                  </a:lnTo>
                  <a:lnTo>
                    <a:pt x="406" y="9750"/>
                  </a:lnTo>
                  <a:lnTo>
                    <a:pt x="316" y="9704"/>
                  </a:lnTo>
                  <a:lnTo>
                    <a:pt x="226" y="9659"/>
                  </a:lnTo>
                  <a:lnTo>
                    <a:pt x="136" y="9704"/>
                  </a:lnTo>
                  <a:lnTo>
                    <a:pt x="90" y="9750"/>
                  </a:lnTo>
                  <a:lnTo>
                    <a:pt x="0" y="9840"/>
                  </a:lnTo>
                  <a:lnTo>
                    <a:pt x="0" y="9930"/>
                  </a:lnTo>
                  <a:lnTo>
                    <a:pt x="45" y="10381"/>
                  </a:lnTo>
                  <a:lnTo>
                    <a:pt x="136" y="10833"/>
                  </a:lnTo>
                  <a:lnTo>
                    <a:pt x="271" y="11284"/>
                  </a:lnTo>
                  <a:lnTo>
                    <a:pt x="452" y="11781"/>
                  </a:lnTo>
                  <a:lnTo>
                    <a:pt x="632" y="12187"/>
                  </a:lnTo>
                  <a:lnTo>
                    <a:pt x="858" y="12548"/>
                  </a:lnTo>
                  <a:lnTo>
                    <a:pt x="1129" y="12954"/>
                  </a:lnTo>
                  <a:lnTo>
                    <a:pt x="1445" y="13270"/>
                  </a:lnTo>
                  <a:lnTo>
                    <a:pt x="1715" y="13541"/>
                  </a:lnTo>
                  <a:lnTo>
                    <a:pt x="2031" y="13767"/>
                  </a:lnTo>
                  <a:lnTo>
                    <a:pt x="2347" y="13992"/>
                  </a:lnTo>
                  <a:lnTo>
                    <a:pt x="2663" y="14173"/>
                  </a:lnTo>
                  <a:lnTo>
                    <a:pt x="3340" y="14444"/>
                  </a:lnTo>
                  <a:lnTo>
                    <a:pt x="3972" y="14624"/>
                  </a:lnTo>
                  <a:lnTo>
                    <a:pt x="4333" y="14669"/>
                  </a:lnTo>
                  <a:lnTo>
                    <a:pt x="4694" y="14714"/>
                  </a:lnTo>
                  <a:lnTo>
                    <a:pt x="5371" y="14714"/>
                  </a:lnTo>
                  <a:lnTo>
                    <a:pt x="5958" y="14624"/>
                  </a:lnTo>
                  <a:lnTo>
                    <a:pt x="6229" y="14534"/>
                  </a:lnTo>
                  <a:lnTo>
                    <a:pt x="6409" y="14444"/>
                  </a:lnTo>
                  <a:lnTo>
                    <a:pt x="7763" y="15798"/>
                  </a:lnTo>
                  <a:lnTo>
                    <a:pt x="7854" y="15843"/>
                  </a:lnTo>
                  <a:lnTo>
                    <a:pt x="7989" y="15843"/>
                  </a:lnTo>
                  <a:lnTo>
                    <a:pt x="8079" y="15798"/>
                  </a:lnTo>
                  <a:lnTo>
                    <a:pt x="9433" y="14444"/>
                  </a:lnTo>
                  <a:lnTo>
                    <a:pt x="9794" y="14579"/>
                  </a:lnTo>
                  <a:lnTo>
                    <a:pt x="10291" y="14714"/>
                  </a:lnTo>
                  <a:lnTo>
                    <a:pt x="10833" y="14714"/>
                  </a:lnTo>
                  <a:lnTo>
                    <a:pt x="11464" y="14669"/>
                  </a:lnTo>
                  <a:lnTo>
                    <a:pt x="11826" y="14624"/>
                  </a:lnTo>
                  <a:lnTo>
                    <a:pt x="12232" y="14534"/>
                  </a:lnTo>
                  <a:lnTo>
                    <a:pt x="12593" y="14398"/>
                  </a:lnTo>
                  <a:lnTo>
                    <a:pt x="12999" y="14263"/>
                  </a:lnTo>
                  <a:lnTo>
                    <a:pt x="13360" y="14082"/>
                  </a:lnTo>
                  <a:lnTo>
                    <a:pt x="13721" y="13857"/>
                  </a:lnTo>
                  <a:lnTo>
                    <a:pt x="14082" y="13586"/>
                  </a:lnTo>
                  <a:lnTo>
                    <a:pt x="14398" y="13270"/>
                  </a:lnTo>
                  <a:lnTo>
                    <a:pt x="14714" y="12954"/>
                  </a:lnTo>
                  <a:lnTo>
                    <a:pt x="14985" y="12548"/>
                  </a:lnTo>
                  <a:lnTo>
                    <a:pt x="15211" y="12142"/>
                  </a:lnTo>
                  <a:lnTo>
                    <a:pt x="15436" y="11735"/>
                  </a:lnTo>
                  <a:lnTo>
                    <a:pt x="15572" y="11284"/>
                  </a:lnTo>
                  <a:lnTo>
                    <a:pt x="15707" y="10788"/>
                  </a:lnTo>
                  <a:lnTo>
                    <a:pt x="15797" y="10291"/>
                  </a:lnTo>
                  <a:lnTo>
                    <a:pt x="15843" y="9840"/>
                  </a:lnTo>
                  <a:lnTo>
                    <a:pt x="15797" y="9750"/>
                  </a:lnTo>
                  <a:lnTo>
                    <a:pt x="15752" y="9704"/>
                  </a:lnTo>
                  <a:lnTo>
                    <a:pt x="15707" y="9659"/>
                  </a:lnTo>
                  <a:lnTo>
                    <a:pt x="15617" y="9614"/>
                  </a:lnTo>
                  <a:lnTo>
                    <a:pt x="15527" y="9614"/>
                  </a:lnTo>
                  <a:lnTo>
                    <a:pt x="15436" y="9704"/>
                  </a:lnTo>
                  <a:lnTo>
                    <a:pt x="15391" y="9750"/>
                  </a:lnTo>
                  <a:lnTo>
                    <a:pt x="15391" y="9840"/>
                  </a:lnTo>
                  <a:lnTo>
                    <a:pt x="15346" y="10246"/>
                  </a:lnTo>
                  <a:lnTo>
                    <a:pt x="15256" y="10697"/>
                  </a:lnTo>
                  <a:lnTo>
                    <a:pt x="15166" y="11104"/>
                  </a:lnTo>
                  <a:lnTo>
                    <a:pt x="14985" y="11555"/>
                  </a:lnTo>
                  <a:lnTo>
                    <a:pt x="14804" y="11916"/>
                  </a:lnTo>
                  <a:lnTo>
                    <a:pt x="14624" y="12277"/>
                  </a:lnTo>
                  <a:lnTo>
                    <a:pt x="14353" y="12638"/>
                  </a:lnTo>
                  <a:lnTo>
                    <a:pt x="14082" y="12954"/>
                  </a:lnTo>
                  <a:lnTo>
                    <a:pt x="13766" y="13225"/>
                  </a:lnTo>
                  <a:lnTo>
                    <a:pt x="13450" y="13451"/>
                  </a:lnTo>
                  <a:lnTo>
                    <a:pt x="13134" y="13676"/>
                  </a:lnTo>
                  <a:lnTo>
                    <a:pt x="12773" y="13857"/>
                  </a:lnTo>
                  <a:lnTo>
                    <a:pt x="12457" y="13992"/>
                  </a:lnTo>
                  <a:lnTo>
                    <a:pt x="12096" y="14082"/>
                  </a:lnTo>
                  <a:lnTo>
                    <a:pt x="11419" y="14218"/>
                  </a:lnTo>
                  <a:lnTo>
                    <a:pt x="10923" y="14263"/>
                  </a:lnTo>
                  <a:lnTo>
                    <a:pt x="10472" y="14263"/>
                  </a:lnTo>
                  <a:lnTo>
                    <a:pt x="10065" y="14218"/>
                  </a:lnTo>
                  <a:lnTo>
                    <a:pt x="9749" y="14082"/>
                  </a:lnTo>
                  <a:lnTo>
                    <a:pt x="10652" y="13180"/>
                  </a:lnTo>
                  <a:lnTo>
                    <a:pt x="12277" y="13496"/>
                  </a:lnTo>
                  <a:lnTo>
                    <a:pt x="12412" y="13496"/>
                  </a:lnTo>
                  <a:lnTo>
                    <a:pt x="12457" y="13451"/>
                  </a:lnTo>
                  <a:lnTo>
                    <a:pt x="12548" y="13405"/>
                  </a:lnTo>
                  <a:lnTo>
                    <a:pt x="12548" y="13315"/>
                  </a:lnTo>
                  <a:lnTo>
                    <a:pt x="12548" y="13225"/>
                  </a:lnTo>
                  <a:lnTo>
                    <a:pt x="12548" y="13135"/>
                  </a:lnTo>
                  <a:lnTo>
                    <a:pt x="12457" y="13089"/>
                  </a:lnTo>
                  <a:lnTo>
                    <a:pt x="12367" y="13044"/>
                  </a:lnTo>
                  <a:lnTo>
                    <a:pt x="11058" y="12819"/>
                  </a:lnTo>
                  <a:lnTo>
                    <a:pt x="12096" y="11781"/>
                  </a:lnTo>
                  <a:lnTo>
                    <a:pt x="14082" y="12142"/>
                  </a:lnTo>
                  <a:lnTo>
                    <a:pt x="14173" y="12142"/>
                  </a:lnTo>
                  <a:lnTo>
                    <a:pt x="14263" y="12097"/>
                  </a:lnTo>
                  <a:lnTo>
                    <a:pt x="14308" y="12051"/>
                  </a:lnTo>
                  <a:lnTo>
                    <a:pt x="14353" y="11961"/>
                  </a:lnTo>
                  <a:lnTo>
                    <a:pt x="14353" y="11871"/>
                  </a:lnTo>
                  <a:lnTo>
                    <a:pt x="14308" y="11781"/>
                  </a:lnTo>
                  <a:lnTo>
                    <a:pt x="14263" y="11735"/>
                  </a:lnTo>
                  <a:lnTo>
                    <a:pt x="14173" y="11690"/>
                  </a:lnTo>
                  <a:lnTo>
                    <a:pt x="12457" y="11374"/>
                  </a:lnTo>
                  <a:lnTo>
                    <a:pt x="13586" y="10246"/>
                  </a:lnTo>
                  <a:lnTo>
                    <a:pt x="14489" y="10427"/>
                  </a:lnTo>
                  <a:lnTo>
                    <a:pt x="14579" y="10427"/>
                  </a:lnTo>
                  <a:lnTo>
                    <a:pt x="14669" y="10381"/>
                  </a:lnTo>
                  <a:lnTo>
                    <a:pt x="14714" y="10336"/>
                  </a:lnTo>
                  <a:lnTo>
                    <a:pt x="14759" y="10246"/>
                  </a:lnTo>
                  <a:lnTo>
                    <a:pt x="14759" y="10156"/>
                  </a:lnTo>
                  <a:lnTo>
                    <a:pt x="14714" y="10065"/>
                  </a:lnTo>
                  <a:lnTo>
                    <a:pt x="14669" y="10020"/>
                  </a:lnTo>
                  <a:lnTo>
                    <a:pt x="14579" y="9975"/>
                  </a:lnTo>
                  <a:lnTo>
                    <a:pt x="13992" y="9885"/>
                  </a:lnTo>
                  <a:lnTo>
                    <a:pt x="14669" y="9208"/>
                  </a:lnTo>
                  <a:lnTo>
                    <a:pt x="14714" y="9118"/>
                  </a:lnTo>
                  <a:lnTo>
                    <a:pt x="14714" y="9027"/>
                  </a:lnTo>
                  <a:lnTo>
                    <a:pt x="14714" y="8982"/>
                  </a:lnTo>
                  <a:lnTo>
                    <a:pt x="14669" y="8892"/>
                  </a:lnTo>
                  <a:lnTo>
                    <a:pt x="14579" y="8847"/>
                  </a:lnTo>
                  <a:lnTo>
                    <a:pt x="14489" y="8802"/>
                  </a:lnTo>
                  <a:lnTo>
                    <a:pt x="14398" y="8847"/>
                  </a:lnTo>
                  <a:lnTo>
                    <a:pt x="14308" y="8892"/>
                  </a:lnTo>
                  <a:lnTo>
                    <a:pt x="13676" y="9524"/>
                  </a:lnTo>
                  <a:lnTo>
                    <a:pt x="13541" y="8937"/>
                  </a:lnTo>
                  <a:lnTo>
                    <a:pt x="13541" y="8892"/>
                  </a:lnTo>
                  <a:lnTo>
                    <a:pt x="13450" y="8802"/>
                  </a:lnTo>
                  <a:lnTo>
                    <a:pt x="13405" y="8757"/>
                  </a:lnTo>
                  <a:lnTo>
                    <a:pt x="13315" y="8757"/>
                  </a:lnTo>
                  <a:lnTo>
                    <a:pt x="13225" y="8802"/>
                  </a:lnTo>
                  <a:lnTo>
                    <a:pt x="13134" y="8847"/>
                  </a:lnTo>
                  <a:lnTo>
                    <a:pt x="13089" y="8937"/>
                  </a:lnTo>
                  <a:lnTo>
                    <a:pt x="13089" y="9027"/>
                  </a:lnTo>
                  <a:lnTo>
                    <a:pt x="13270" y="9930"/>
                  </a:lnTo>
                  <a:lnTo>
                    <a:pt x="12142" y="11058"/>
                  </a:lnTo>
                  <a:lnTo>
                    <a:pt x="11826" y="9343"/>
                  </a:lnTo>
                  <a:lnTo>
                    <a:pt x="11780" y="9253"/>
                  </a:lnTo>
                  <a:lnTo>
                    <a:pt x="11735" y="9208"/>
                  </a:lnTo>
                  <a:lnTo>
                    <a:pt x="11645" y="9163"/>
                  </a:lnTo>
                  <a:lnTo>
                    <a:pt x="11555" y="9163"/>
                  </a:lnTo>
                  <a:lnTo>
                    <a:pt x="11464" y="9208"/>
                  </a:lnTo>
                  <a:lnTo>
                    <a:pt x="11419" y="9253"/>
                  </a:lnTo>
                  <a:lnTo>
                    <a:pt x="11374" y="9343"/>
                  </a:lnTo>
                  <a:lnTo>
                    <a:pt x="11374" y="9434"/>
                  </a:lnTo>
                  <a:lnTo>
                    <a:pt x="11735" y="11465"/>
                  </a:lnTo>
                  <a:lnTo>
                    <a:pt x="10742" y="12458"/>
                  </a:lnTo>
                  <a:lnTo>
                    <a:pt x="10472" y="11104"/>
                  </a:lnTo>
                  <a:lnTo>
                    <a:pt x="10472" y="11013"/>
                  </a:lnTo>
                  <a:lnTo>
                    <a:pt x="10381" y="10968"/>
                  </a:lnTo>
                  <a:lnTo>
                    <a:pt x="10291" y="10923"/>
                  </a:lnTo>
                  <a:lnTo>
                    <a:pt x="10201" y="10923"/>
                  </a:lnTo>
                  <a:lnTo>
                    <a:pt x="10156" y="10968"/>
                  </a:lnTo>
                  <a:lnTo>
                    <a:pt x="10065" y="11013"/>
                  </a:lnTo>
                  <a:lnTo>
                    <a:pt x="10020" y="11104"/>
                  </a:lnTo>
                  <a:lnTo>
                    <a:pt x="10020" y="11194"/>
                  </a:lnTo>
                  <a:lnTo>
                    <a:pt x="10336" y="12864"/>
                  </a:lnTo>
                  <a:lnTo>
                    <a:pt x="9433" y="13767"/>
                  </a:lnTo>
                  <a:lnTo>
                    <a:pt x="9343" y="13405"/>
                  </a:lnTo>
                  <a:lnTo>
                    <a:pt x="9253" y="12954"/>
                  </a:lnTo>
                  <a:lnTo>
                    <a:pt x="9298" y="12367"/>
                  </a:lnTo>
                  <a:lnTo>
                    <a:pt x="9388" y="11781"/>
                  </a:lnTo>
                  <a:lnTo>
                    <a:pt x="9524" y="11149"/>
                  </a:lnTo>
                  <a:lnTo>
                    <a:pt x="9794" y="10562"/>
                  </a:lnTo>
                  <a:lnTo>
                    <a:pt x="10110" y="9975"/>
                  </a:lnTo>
                  <a:lnTo>
                    <a:pt x="10336" y="9704"/>
                  </a:lnTo>
                  <a:lnTo>
                    <a:pt x="10562" y="9479"/>
                  </a:lnTo>
                  <a:lnTo>
                    <a:pt x="10878" y="9208"/>
                  </a:lnTo>
                  <a:lnTo>
                    <a:pt x="11194" y="8982"/>
                  </a:lnTo>
                  <a:lnTo>
                    <a:pt x="11510" y="8757"/>
                  </a:lnTo>
                  <a:lnTo>
                    <a:pt x="11871" y="8576"/>
                  </a:lnTo>
                  <a:lnTo>
                    <a:pt x="12187" y="8441"/>
                  </a:lnTo>
                  <a:lnTo>
                    <a:pt x="12548" y="8350"/>
                  </a:lnTo>
                  <a:lnTo>
                    <a:pt x="13225" y="8215"/>
                  </a:lnTo>
                  <a:lnTo>
                    <a:pt x="13857" y="8170"/>
                  </a:lnTo>
                  <a:lnTo>
                    <a:pt x="14398" y="8215"/>
                  </a:lnTo>
                  <a:lnTo>
                    <a:pt x="14804" y="8305"/>
                  </a:lnTo>
                  <a:lnTo>
                    <a:pt x="14940" y="8395"/>
                  </a:lnTo>
                  <a:lnTo>
                    <a:pt x="15075" y="8441"/>
                  </a:lnTo>
                  <a:lnTo>
                    <a:pt x="15166" y="8621"/>
                  </a:lnTo>
                  <a:lnTo>
                    <a:pt x="15256" y="8892"/>
                  </a:lnTo>
                  <a:lnTo>
                    <a:pt x="15301" y="8937"/>
                  </a:lnTo>
                  <a:lnTo>
                    <a:pt x="15391" y="9027"/>
                  </a:lnTo>
                  <a:lnTo>
                    <a:pt x="15572" y="9027"/>
                  </a:lnTo>
                  <a:lnTo>
                    <a:pt x="15662" y="8982"/>
                  </a:lnTo>
                  <a:lnTo>
                    <a:pt x="15707" y="8937"/>
                  </a:lnTo>
                  <a:lnTo>
                    <a:pt x="15707" y="8847"/>
                  </a:lnTo>
                  <a:lnTo>
                    <a:pt x="15707" y="8757"/>
                  </a:lnTo>
                  <a:lnTo>
                    <a:pt x="15572" y="8395"/>
                  </a:lnTo>
                  <a:lnTo>
                    <a:pt x="15391" y="8125"/>
                  </a:lnTo>
                  <a:lnTo>
                    <a:pt x="15256" y="8034"/>
                  </a:lnTo>
                  <a:lnTo>
                    <a:pt x="15030" y="7899"/>
                  </a:lnTo>
                  <a:lnTo>
                    <a:pt x="14804" y="7809"/>
                  </a:lnTo>
                  <a:lnTo>
                    <a:pt x="14534" y="7764"/>
                  </a:lnTo>
                  <a:lnTo>
                    <a:pt x="13902" y="7718"/>
                  </a:lnTo>
                  <a:lnTo>
                    <a:pt x="13541" y="7718"/>
                  </a:lnTo>
                  <a:lnTo>
                    <a:pt x="13180" y="7764"/>
                  </a:lnTo>
                  <a:lnTo>
                    <a:pt x="12819" y="7809"/>
                  </a:lnTo>
                  <a:lnTo>
                    <a:pt x="12412" y="7899"/>
                  </a:lnTo>
                  <a:lnTo>
                    <a:pt x="12051" y="8034"/>
                  </a:lnTo>
                  <a:lnTo>
                    <a:pt x="11645" y="8170"/>
                  </a:lnTo>
                  <a:lnTo>
                    <a:pt x="11284" y="8350"/>
                  </a:lnTo>
                  <a:lnTo>
                    <a:pt x="10923" y="8576"/>
                  </a:lnTo>
                  <a:lnTo>
                    <a:pt x="10562" y="8847"/>
                  </a:lnTo>
                  <a:lnTo>
                    <a:pt x="10246" y="9163"/>
                  </a:lnTo>
                  <a:lnTo>
                    <a:pt x="9975" y="9434"/>
                  </a:lnTo>
                  <a:lnTo>
                    <a:pt x="9749" y="9704"/>
                  </a:lnTo>
                  <a:lnTo>
                    <a:pt x="9569" y="10020"/>
                  </a:lnTo>
                  <a:lnTo>
                    <a:pt x="9388" y="10336"/>
                  </a:lnTo>
                  <a:lnTo>
                    <a:pt x="9117" y="11013"/>
                  </a:lnTo>
                  <a:lnTo>
                    <a:pt x="8937" y="11690"/>
                  </a:lnTo>
                  <a:lnTo>
                    <a:pt x="8847" y="12051"/>
                  </a:lnTo>
                  <a:lnTo>
                    <a:pt x="8802" y="12412"/>
                  </a:lnTo>
                  <a:lnTo>
                    <a:pt x="8802" y="13089"/>
                  </a:lnTo>
                  <a:lnTo>
                    <a:pt x="8937" y="13676"/>
                  </a:lnTo>
                  <a:lnTo>
                    <a:pt x="8982" y="13902"/>
                  </a:lnTo>
                  <a:lnTo>
                    <a:pt x="9117" y="14128"/>
                  </a:lnTo>
                  <a:lnTo>
                    <a:pt x="7899" y="15301"/>
                  </a:lnTo>
                  <a:lnTo>
                    <a:pt x="6725" y="14128"/>
                  </a:lnTo>
                  <a:lnTo>
                    <a:pt x="6816" y="13902"/>
                  </a:lnTo>
                  <a:lnTo>
                    <a:pt x="6906" y="13676"/>
                  </a:lnTo>
                  <a:lnTo>
                    <a:pt x="6996" y="13089"/>
                  </a:lnTo>
                  <a:lnTo>
                    <a:pt x="7041" y="12412"/>
                  </a:lnTo>
                  <a:lnTo>
                    <a:pt x="6996" y="12051"/>
                  </a:lnTo>
                  <a:lnTo>
                    <a:pt x="6906" y="11690"/>
                  </a:lnTo>
                  <a:lnTo>
                    <a:pt x="6725" y="11013"/>
                  </a:lnTo>
                  <a:lnTo>
                    <a:pt x="6455" y="10336"/>
                  </a:lnTo>
                  <a:lnTo>
                    <a:pt x="6274" y="10020"/>
                  </a:lnTo>
                  <a:lnTo>
                    <a:pt x="6093" y="9704"/>
                  </a:lnTo>
                  <a:lnTo>
                    <a:pt x="5868" y="9434"/>
                  </a:lnTo>
                  <a:lnTo>
                    <a:pt x="5597" y="9163"/>
                  </a:lnTo>
                  <a:lnTo>
                    <a:pt x="5326" y="8892"/>
                  </a:lnTo>
                  <a:lnTo>
                    <a:pt x="5010" y="8666"/>
                  </a:lnTo>
                  <a:lnTo>
                    <a:pt x="4694" y="8441"/>
                  </a:lnTo>
                  <a:lnTo>
                    <a:pt x="4378" y="8260"/>
                  </a:lnTo>
                  <a:lnTo>
                    <a:pt x="3701" y="7989"/>
                  </a:lnTo>
                  <a:lnTo>
                    <a:pt x="3069" y="7809"/>
                  </a:lnTo>
                  <a:lnTo>
                    <a:pt x="2618" y="77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and white symbol&#10;&#10;Description automatically generated">
            <a:extLst>
              <a:ext uri="{FF2B5EF4-FFF2-40B4-BE49-F238E27FC236}">
                <a16:creationId xmlns:a16="http://schemas.microsoft.com/office/drawing/2014/main" id="{B550C5C1-75F7-460C-77FE-7A024BE3F59F}"/>
              </a:ext>
            </a:extLst>
          </p:cNvPr>
          <p:cNvPicPr>
            <a:picLocks noChangeAspect="1"/>
          </p:cNvPicPr>
          <p:nvPr/>
        </p:nvPicPr>
        <p:blipFill>
          <a:blip r:embed="rId3"/>
          <a:stretch>
            <a:fillRect/>
          </a:stretch>
        </p:blipFill>
        <p:spPr>
          <a:xfrm>
            <a:off x="289556" y="464497"/>
            <a:ext cx="1011297" cy="909459"/>
          </a:xfrm>
          <a:prstGeom prst="rect">
            <a:avLst/>
          </a:prstGeom>
        </p:spPr>
      </p:pic>
      <p:sp>
        <p:nvSpPr>
          <p:cNvPr id="4" name="Google Shape;210;p28">
            <a:extLst>
              <a:ext uri="{FF2B5EF4-FFF2-40B4-BE49-F238E27FC236}">
                <a16:creationId xmlns:a16="http://schemas.microsoft.com/office/drawing/2014/main" id="{838C5082-AF5A-4D27-0CF9-E53CD4D93636}"/>
              </a:ext>
            </a:extLst>
          </p:cNvPr>
          <p:cNvSpPr txBox="1">
            <a:spLocks/>
          </p:cNvSpPr>
          <p:nvPr/>
        </p:nvSpPr>
        <p:spPr>
          <a:xfrm>
            <a:off x="2030133" y="2209581"/>
            <a:ext cx="4528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ublic Sans"/>
              <a:buNone/>
              <a:defRPr sz="1600" b="0" i="0" u="none" strike="noStrike" cap="none">
                <a:solidFill>
                  <a:schemeClr val="dk1"/>
                </a:solidFill>
                <a:latin typeface="Public Sans"/>
                <a:ea typeface="Public Sans"/>
                <a:cs typeface="Public Sans"/>
                <a:sym typeface="Public Sans"/>
              </a:defRPr>
            </a:lvl1pPr>
            <a:lvl2pPr marL="914400" marR="0" lvl="1"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2pPr>
            <a:lvl3pPr marL="1371600" marR="0" lvl="2"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3pPr>
            <a:lvl4pPr marL="1828800" marR="0" lvl="3"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4pPr>
            <a:lvl5pPr marL="2286000" marR="0" lvl="4"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5pPr>
            <a:lvl6pPr marL="2743200" marR="0" lvl="5"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6pPr>
            <a:lvl7pPr marL="3200400" marR="0" lvl="6"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7pPr>
            <a:lvl8pPr marL="3657600" marR="0" lvl="7"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8pPr>
            <a:lvl9pPr marL="4114800" marR="0" lvl="8"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9pPr>
          </a:lstStyle>
          <a:p>
            <a:pPr marL="0" indent="0"/>
            <a:r>
              <a:rPr lang="en-US" b="1"/>
              <a:t>Môn </a:t>
            </a:r>
            <a:r>
              <a:rPr lang="en-US" b="1" err="1"/>
              <a:t>học</a:t>
            </a:r>
            <a:r>
              <a:rPr lang="en-US" b="1"/>
              <a:t>: </a:t>
            </a:r>
            <a:r>
              <a:rPr lang="en-US" err="1"/>
              <a:t>Lập</a:t>
            </a:r>
            <a:r>
              <a:rPr lang="en-US"/>
              <a:t> </a:t>
            </a:r>
            <a:r>
              <a:rPr lang="en-US" err="1"/>
              <a:t>trình</a:t>
            </a:r>
            <a:r>
              <a:rPr lang="en-US"/>
              <a:t> </a:t>
            </a:r>
            <a:r>
              <a:rPr lang="en-US" err="1"/>
              <a:t>ứng</a:t>
            </a:r>
            <a:r>
              <a:rPr lang="en-US"/>
              <a:t> </a:t>
            </a:r>
            <a:r>
              <a:rPr lang="en-US" err="1"/>
              <a:t>dụng</a:t>
            </a:r>
            <a:r>
              <a:rPr lang="en-US"/>
              <a:t> Web</a:t>
            </a:r>
            <a:br>
              <a:rPr lang="en-US"/>
            </a:br>
            <a:r>
              <a:rPr lang="en-US"/>
              <a:t>GV: </a:t>
            </a:r>
            <a:r>
              <a:rPr lang="en-US" err="1"/>
              <a:t>Trần</a:t>
            </a:r>
            <a:r>
              <a:rPr lang="en-US"/>
              <a:t> </a:t>
            </a:r>
            <a:r>
              <a:rPr lang="en-US" err="1"/>
              <a:t>Tuấn</a:t>
            </a:r>
            <a:r>
              <a:rPr lang="en-US"/>
              <a:t> Dũng</a:t>
            </a:r>
          </a:p>
        </p:txBody>
      </p:sp>
      <p:sp>
        <p:nvSpPr>
          <p:cNvPr id="5" name="Google Shape;210;p28">
            <a:extLst>
              <a:ext uri="{FF2B5EF4-FFF2-40B4-BE49-F238E27FC236}">
                <a16:creationId xmlns:a16="http://schemas.microsoft.com/office/drawing/2014/main" id="{4A723496-D7AF-05AE-A977-6EF938354184}"/>
              </a:ext>
            </a:extLst>
          </p:cNvPr>
          <p:cNvSpPr txBox="1">
            <a:spLocks/>
          </p:cNvSpPr>
          <p:nvPr/>
        </p:nvSpPr>
        <p:spPr>
          <a:xfrm>
            <a:off x="2092626" y="3587353"/>
            <a:ext cx="2608774"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ublic Sans"/>
              <a:buNone/>
              <a:defRPr sz="1600" b="0" i="0" u="none" strike="noStrike" cap="none">
                <a:solidFill>
                  <a:schemeClr val="dk1"/>
                </a:solidFill>
                <a:latin typeface="Public Sans"/>
                <a:ea typeface="Public Sans"/>
                <a:cs typeface="Public Sans"/>
                <a:sym typeface="Public Sans"/>
              </a:defRPr>
            </a:lvl1pPr>
            <a:lvl2pPr marL="914400" marR="0" lvl="1"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2pPr>
            <a:lvl3pPr marL="1371600" marR="0" lvl="2"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3pPr>
            <a:lvl4pPr marL="1828800" marR="0" lvl="3"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4pPr>
            <a:lvl5pPr marL="2286000" marR="0" lvl="4"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5pPr>
            <a:lvl6pPr marL="2743200" marR="0" lvl="5"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6pPr>
            <a:lvl7pPr marL="3200400" marR="0" lvl="6"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7pPr>
            <a:lvl8pPr marL="3657600" marR="0" lvl="7"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8pPr>
            <a:lvl9pPr marL="4114800" marR="0" lvl="8"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9pPr>
          </a:lstStyle>
          <a:p>
            <a:pPr marL="0" indent="0"/>
            <a:r>
              <a:rPr lang="en-US" b="1"/>
              <a:t>Nguyễn Minh </a:t>
            </a:r>
            <a:r>
              <a:rPr lang="en-US" b="1" err="1"/>
              <a:t>Thường</a:t>
            </a:r>
            <a:br>
              <a:rPr lang="en-US"/>
            </a:br>
            <a:r>
              <a:rPr lang="en-US"/>
              <a:t>Võ Nguyễn </a:t>
            </a:r>
            <a:r>
              <a:rPr lang="en-US" err="1"/>
              <a:t>Chiến</a:t>
            </a:r>
            <a:br>
              <a:rPr lang="en-US"/>
            </a:br>
            <a:r>
              <a:rPr lang="en-US"/>
              <a:t>Lê </a:t>
            </a:r>
            <a:r>
              <a:rPr lang="en-US" err="1"/>
              <a:t>Vĩnh</a:t>
            </a:r>
            <a:r>
              <a:rPr lang="en-US"/>
              <a:t> </a:t>
            </a:r>
            <a:r>
              <a:rPr lang="en-US" err="1"/>
              <a:t>Hiếu</a:t>
            </a:r>
            <a:endParaRPr lang="en-US" b="1"/>
          </a:p>
        </p:txBody>
      </p:sp>
      <p:sp>
        <p:nvSpPr>
          <p:cNvPr id="6" name="Google Shape;210;p28">
            <a:extLst>
              <a:ext uri="{FF2B5EF4-FFF2-40B4-BE49-F238E27FC236}">
                <a16:creationId xmlns:a16="http://schemas.microsoft.com/office/drawing/2014/main" id="{7A8117E3-2275-8E23-298D-DEA5B9CA3591}"/>
              </a:ext>
            </a:extLst>
          </p:cNvPr>
          <p:cNvSpPr txBox="1">
            <a:spLocks/>
          </p:cNvSpPr>
          <p:nvPr/>
        </p:nvSpPr>
        <p:spPr>
          <a:xfrm>
            <a:off x="4851738" y="3617729"/>
            <a:ext cx="2608774"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ublic Sans"/>
              <a:buNone/>
              <a:defRPr sz="1600" b="0" i="0" u="none" strike="noStrike" cap="none">
                <a:solidFill>
                  <a:schemeClr val="dk1"/>
                </a:solidFill>
                <a:latin typeface="Public Sans"/>
                <a:ea typeface="Public Sans"/>
                <a:cs typeface="Public Sans"/>
                <a:sym typeface="Public Sans"/>
              </a:defRPr>
            </a:lvl1pPr>
            <a:lvl2pPr marL="914400" marR="0" lvl="1"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2pPr>
            <a:lvl3pPr marL="1371600" marR="0" lvl="2"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3pPr>
            <a:lvl4pPr marL="1828800" marR="0" lvl="3"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4pPr>
            <a:lvl5pPr marL="2286000" marR="0" lvl="4"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5pPr>
            <a:lvl6pPr marL="2743200" marR="0" lvl="5"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6pPr>
            <a:lvl7pPr marL="3200400" marR="0" lvl="6"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7pPr>
            <a:lvl8pPr marL="3657600" marR="0" lvl="7"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8pPr>
            <a:lvl9pPr marL="4114800" marR="0" lvl="8" indent="-304800" algn="ctr" rtl="0">
              <a:lnSpc>
                <a:spcPct val="100000"/>
              </a:lnSpc>
              <a:spcBef>
                <a:spcPts val="0"/>
              </a:spcBef>
              <a:spcAft>
                <a:spcPts val="0"/>
              </a:spcAft>
              <a:buClr>
                <a:schemeClr val="dk1"/>
              </a:buClr>
              <a:buSzPts val="1800"/>
              <a:buFont typeface="Public Sans"/>
              <a:buNone/>
              <a:defRPr sz="1800" b="0" i="0" u="none" strike="noStrike" cap="none">
                <a:solidFill>
                  <a:schemeClr val="dk1"/>
                </a:solidFill>
                <a:latin typeface="Public Sans"/>
                <a:ea typeface="Public Sans"/>
                <a:cs typeface="Public Sans"/>
                <a:sym typeface="Public Sans"/>
              </a:defRPr>
            </a:lvl9pPr>
          </a:lstStyle>
          <a:p>
            <a:pPr marL="0" indent="0"/>
            <a:r>
              <a:rPr lang="en-US"/>
              <a:t>Nguyễn Duy Tân</a:t>
            </a:r>
            <a:br>
              <a:rPr lang="en-US"/>
            </a:br>
            <a:r>
              <a:rPr lang="en-US"/>
              <a:t>Nguyễn Lê </a:t>
            </a:r>
            <a:r>
              <a:rPr lang="en-US" err="1"/>
              <a:t>Bảo</a:t>
            </a:r>
            <a:r>
              <a:rPr lang="en-US"/>
              <a:t> </a:t>
            </a:r>
            <a:r>
              <a:rPr lang="en-US" err="1"/>
              <a:t>Phúc</a:t>
            </a:r>
            <a:endParaRPr lang="en-US" b="1"/>
          </a:p>
        </p:txBody>
      </p:sp>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6" name="Google Shape;4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3.1 Props</a:t>
            </a:r>
            <a:endParaRPr/>
          </a:p>
        </p:txBody>
      </p:sp>
      <p:grpSp>
        <p:nvGrpSpPr>
          <p:cNvPr id="9" name="Group 8">
            <a:extLst>
              <a:ext uri="{FF2B5EF4-FFF2-40B4-BE49-F238E27FC236}">
                <a16:creationId xmlns:a16="http://schemas.microsoft.com/office/drawing/2014/main" id="{1D4D01A3-F9A5-6E9D-5058-5FC3C1B09959}"/>
              </a:ext>
            </a:extLst>
          </p:cNvPr>
          <p:cNvGrpSpPr/>
          <p:nvPr/>
        </p:nvGrpSpPr>
        <p:grpSpPr>
          <a:xfrm>
            <a:off x="2128002" y="1084632"/>
            <a:ext cx="5086068" cy="3690620"/>
            <a:chOff x="720000" y="1017725"/>
            <a:chExt cx="5086068" cy="3690620"/>
          </a:xfrm>
        </p:grpSpPr>
        <p:pic>
          <p:nvPicPr>
            <p:cNvPr id="2" name="Picture 1" descr="A screen shot of a computer program&#10;&#10;Description automatically generated">
              <a:extLst>
                <a:ext uri="{FF2B5EF4-FFF2-40B4-BE49-F238E27FC236}">
                  <a16:creationId xmlns:a16="http://schemas.microsoft.com/office/drawing/2014/main" id="{4927DE65-FD05-965A-CE1C-74F54FDA518B}"/>
                </a:ext>
              </a:extLst>
            </p:cNvPr>
            <p:cNvPicPr>
              <a:picLocks noChangeAspect="1"/>
            </p:cNvPicPr>
            <p:nvPr/>
          </p:nvPicPr>
          <p:blipFill rotWithShape="1">
            <a:blip r:embed="rId3"/>
            <a:srcRect r="14428"/>
            <a:stretch/>
          </p:blipFill>
          <p:spPr>
            <a:xfrm>
              <a:off x="720000" y="1017725"/>
              <a:ext cx="5086068" cy="3690620"/>
            </a:xfrm>
            <a:prstGeom prst="rect">
              <a:avLst/>
            </a:prstGeom>
          </p:spPr>
        </p:pic>
        <p:sp>
          <p:nvSpPr>
            <p:cNvPr id="5" name="Rectangle 4">
              <a:extLst>
                <a:ext uri="{FF2B5EF4-FFF2-40B4-BE49-F238E27FC236}">
                  <a16:creationId xmlns:a16="http://schemas.microsoft.com/office/drawing/2014/main" id="{66E32C38-92C9-BCA9-9E71-37C27296D79A}"/>
                </a:ext>
              </a:extLst>
            </p:cNvPr>
            <p:cNvSpPr/>
            <p:nvPr/>
          </p:nvSpPr>
          <p:spPr>
            <a:xfrm>
              <a:off x="2044390" y="1017725"/>
              <a:ext cx="609600" cy="1940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6" name="Rectangle 5">
              <a:extLst>
                <a:ext uri="{FF2B5EF4-FFF2-40B4-BE49-F238E27FC236}">
                  <a16:creationId xmlns:a16="http://schemas.microsoft.com/office/drawing/2014/main" id="{A4392EF9-0386-CF02-E588-8CB246A11029}"/>
                </a:ext>
              </a:extLst>
            </p:cNvPr>
            <p:cNvSpPr/>
            <p:nvPr/>
          </p:nvSpPr>
          <p:spPr>
            <a:xfrm>
              <a:off x="2122447" y="3566709"/>
              <a:ext cx="3430859" cy="1940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7" name="Rectangle 6">
              <a:extLst>
                <a:ext uri="{FF2B5EF4-FFF2-40B4-BE49-F238E27FC236}">
                  <a16:creationId xmlns:a16="http://schemas.microsoft.com/office/drawing/2014/main" id="{EC2C1DA8-8D46-A437-00E9-B1AE18762BBF}"/>
                </a:ext>
              </a:extLst>
            </p:cNvPr>
            <p:cNvSpPr/>
            <p:nvPr/>
          </p:nvSpPr>
          <p:spPr>
            <a:xfrm>
              <a:off x="1338147" y="1904135"/>
              <a:ext cx="2981092" cy="4153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grpSp>
    </p:spTree>
    <p:extLst>
      <p:ext uri="{BB962C8B-B14F-4D97-AF65-F5344CB8AC3E}">
        <p14:creationId xmlns:p14="http://schemas.microsoft.com/office/powerpoint/2010/main" val="287246015"/>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6" name="Google Shape;4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4. Event</a:t>
            </a:r>
            <a:endParaRPr/>
          </a:p>
        </p:txBody>
      </p:sp>
      <p:grpSp>
        <p:nvGrpSpPr>
          <p:cNvPr id="440" name="Google Shape;440;p33"/>
          <p:cNvGrpSpPr/>
          <p:nvPr/>
        </p:nvGrpSpPr>
        <p:grpSpPr>
          <a:xfrm>
            <a:off x="301767" y="4106560"/>
            <a:ext cx="772408" cy="844196"/>
            <a:chOff x="3259106" y="1540628"/>
            <a:chExt cx="365724" cy="399752"/>
          </a:xfrm>
        </p:grpSpPr>
        <p:sp>
          <p:nvSpPr>
            <p:cNvPr id="441" name="Google Shape;441;p33"/>
            <p:cNvSpPr/>
            <p:nvPr/>
          </p:nvSpPr>
          <p:spPr>
            <a:xfrm>
              <a:off x="3259106" y="1540628"/>
              <a:ext cx="365675" cy="399750"/>
            </a:xfrm>
            <a:custGeom>
              <a:avLst/>
              <a:gdLst/>
              <a:ahLst/>
              <a:cxnLst/>
              <a:rect l="l" t="t" r="r" b="b"/>
              <a:pathLst>
                <a:path w="14627" h="15990" extrusionOk="0">
                  <a:moveTo>
                    <a:pt x="5633" y="1"/>
                  </a:moveTo>
                  <a:lnTo>
                    <a:pt x="5360" y="46"/>
                  </a:lnTo>
                  <a:lnTo>
                    <a:pt x="5133" y="91"/>
                  </a:lnTo>
                  <a:lnTo>
                    <a:pt x="4951" y="228"/>
                  </a:lnTo>
                  <a:lnTo>
                    <a:pt x="4769" y="364"/>
                  </a:lnTo>
                  <a:lnTo>
                    <a:pt x="4633" y="546"/>
                  </a:lnTo>
                  <a:lnTo>
                    <a:pt x="4542" y="727"/>
                  </a:lnTo>
                  <a:lnTo>
                    <a:pt x="4452" y="954"/>
                  </a:lnTo>
                  <a:lnTo>
                    <a:pt x="4452" y="1182"/>
                  </a:lnTo>
                  <a:lnTo>
                    <a:pt x="4452" y="4679"/>
                  </a:lnTo>
                  <a:lnTo>
                    <a:pt x="3997" y="4815"/>
                  </a:lnTo>
                  <a:lnTo>
                    <a:pt x="3543" y="4997"/>
                  </a:lnTo>
                  <a:lnTo>
                    <a:pt x="3134" y="5179"/>
                  </a:lnTo>
                  <a:lnTo>
                    <a:pt x="2726" y="5406"/>
                  </a:lnTo>
                  <a:lnTo>
                    <a:pt x="2317" y="5678"/>
                  </a:lnTo>
                  <a:lnTo>
                    <a:pt x="1953" y="5951"/>
                  </a:lnTo>
                  <a:lnTo>
                    <a:pt x="1635" y="6269"/>
                  </a:lnTo>
                  <a:lnTo>
                    <a:pt x="1317" y="6632"/>
                  </a:lnTo>
                  <a:lnTo>
                    <a:pt x="999" y="7041"/>
                  </a:lnTo>
                  <a:lnTo>
                    <a:pt x="772" y="7450"/>
                  </a:lnTo>
                  <a:lnTo>
                    <a:pt x="545" y="7904"/>
                  </a:lnTo>
                  <a:lnTo>
                    <a:pt x="364" y="8313"/>
                  </a:lnTo>
                  <a:lnTo>
                    <a:pt x="227" y="8812"/>
                  </a:lnTo>
                  <a:lnTo>
                    <a:pt x="91" y="9267"/>
                  </a:lnTo>
                  <a:lnTo>
                    <a:pt x="46" y="9766"/>
                  </a:lnTo>
                  <a:lnTo>
                    <a:pt x="0" y="10266"/>
                  </a:lnTo>
                  <a:lnTo>
                    <a:pt x="46" y="10811"/>
                  </a:lnTo>
                  <a:lnTo>
                    <a:pt x="136" y="11401"/>
                  </a:lnTo>
                  <a:lnTo>
                    <a:pt x="273" y="11901"/>
                  </a:lnTo>
                  <a:lnTo>
                    <a:pt x="454" y="12446"/>
                  </a:lnTo>
                  <a:lnTo>
                    <a:pt x="682" y="12946"/>
                  </a:lnTo>
                  <a:lnTo>
                    <a:pt x="999" y="13445"/>
                  </a:lnTo>
                  <a:lnTo>
                    <a:pt x="1317" y="13900"/>
                  </a:lnTo>
                  <a:lnTo>
                    <a:pt x="1681" y="14308"/>
                  </a:lnTo>
                  <a:lnTo>
                    <a:pt x="2090" y="14672"/>
                  </a:lnTo>
                  <a:lnTo>
                    <a:pt x="2544" y="14990"/>
                  </a:lnTo>
                  <a:lnTo>
                    <a:pt x="2998" y="15308"/>
                  </a:lnTo>
                  <a:lnTo>
                    <a:pt x="3498" y="15535"/>
                  </a:lnTo>
                  <a:lnTo>
                    <a:pt x="4043" y="15717"/>
                  </a:lnTo>
                  <a:lnTo>
                    <a:pt x="4588" y="15853"/>
                  </a:lnTo>
                  <a:lnTo>
                    <a:pt x="5133" y="15944"/>
                  </a:lnTo>
                  <a:lnTo>
                    <a:pt x="5723" y="15989"/>
                  </a:lnTo>
                  <a:lnTo>
                    <a:pt x="6314" y="15944"/>
                  </a:lnTo>
                  <a:lnTo>
                    <a:pt x="6904" y="15853"/>
                  </a:lnTo>
                  <a:lnTo>
                    <a:pt x="7449" y="15717"/>
                  </a:lnTo>
                  <a:lnTo>
                    <a:pt x="7949" y="15535"/>
                  </a:lnTo>
                  <a:lnTo>
                    <a:pt x="8449" y="15308"/>
                  </a:lnTo>
                  <a:lnTo>
                    <a:pt x="8948" y="14990"/>
                  </a:lnTo>
                  <a:lnTo>
                    <a:pt x="9357" y="14672"/>
                  </a:lnTo>
                  <a:lnTo>
                    <a:pt x="9766" y="14308"/>
                  </a:lnTo>
                  <a:lnTo>
                    <a:pt x="10175" y="13900"/>
                  </a:lnTo>
                  <a:lnTo>
                    <a:pt x="10493" y="13445"/>
                  </a:lnTo>
                  <a:lnTo>
                    <a:pt x="10765" y="12946"/>
                  </a:lnTo>
                  <a:lnTo>
                    <a:pt x="10992" y="12446"/>
                  </a:lnTo>
                  <a:lnTo>
                    <a:pt x="11219" y="11901"/>
                  </a:lnTo>
                  <a:lnTo>
                    <a:pt x="11356" y="11356"/>
                  </a:lnTo>
                  <a:lnTo>
                    <a:pt x="11401" y="10811"/>
                  </a:lnTo>
                  <a:lnTo>
                    <a:pt x="11447" y="10266"/>
                  </a:lnTo>
                  <a:lnTo>
                    <a:pt x="11401" y="9448"/>
                  </a:lnTo>
                  <a:lnTo>
                    <a:pt x="11310" y="9085"/>
                  </a:lnTo>
                  <a:lnTo>
                    <a:pt x="11219" y="8676"/>
                  </a:lnTo>
                  <a:lnTo>
                    <a:pt x="11038" y="8131"/>
                  </a:lnTo>
                  <a:lnTo>
                    <a:pt x="10811" y="7631"/>
                  </a:lnTo>
                  <a:lnTo>
                    <a:pt x="13400" y="7631"/>
                  </a:lnTo>
                  <a:lnTo>
                    <a:pt x="13672" y="7586"/>
                  </a:lnTo>
                  <a:lnTo>
                    <a:pt x="13899" y="7495"/>
                  </a:lnTo>
                  <a:lnTo>
                    <a:pt x="14081" y="7404"/>
                  </a:lnTo>
                  <a:lnTo>
                    <a:pt x="14263" y="7268"/>
                  </a:lnTo>
                  <a:lnTo>
                    <a:pt x="14399" y="7086"/>
                  </a:lnTo>
                  <a:lnTo>
                    <a:pt x="14535" y="6905"/>
                  </a:lnTo>
                  <a:lnTo>
                    <a:pt x="14581" y="6678"/>
                  </a:lnTo>
                  <a:lnTo>
                    <a:pt x="14626" y="6405"/>
                  </a:lnTo>
                  <a:lnTo>
                    <a:pt x="14626" y="1182"/>
                  </a:lnTo>
                  <a:lnTo>
                    <a:pt x="14581" y="954"/>
                  </a:lnTo>
                  <a:lnTo>
                    <a:pt x="14535" y="727"/>
                  </a:lnTo>
                  <a:lnTo>
                    <a:pt x="14399" y="546"/>
                  </a:lnTo>
                  <a:lnTo>
                    <a:pt x="14263" y="364"/>
                  </a:lnTo>
                  <a:lnTo>
                    <a:pt x="14081" y="228"/>
                  </a:lnTo>
                  <a:lnTo>
                    <a:pt x="13899" y="91"/>
                  </a:lnTo>
                  <a:lnTo>
                    <a:pt x="13672" y="46"/>
                  </a:lnTo>
                  <a:lnTo>
                    <a:pt x="13400"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3264815" y="1659869"/>
              <a:ext cx="274848" cy="273716"/>
            </a:xfrm>
            <a:custGeom>
              <a:avLst/>
              <a:gdLst/>
              <a:ahLst/>
              <a:cxnLst/>
              <a:rect l="l" t="t" r="r" b="b"/>
              <a:pathLst>
                <a:path w="10924" h="10879" extrusionOk="0">
                  <a:moveTo>
                    <a:pt x="5462" y="10878"/>
                  </a:moveTo>
                  <a:lnTo>
                    <a:pt x="5462" y="10878"/>
                  </a:lnTo>
                  <a:lnTo>
                    <a:pt x="6003" y="10878"/>
                  </a:lnTo>
                  <a:lnTo>
                    <a:pt x="6545" y="10788"/>
                  </a:lnTo>
                  <a:lnTo>
                    <a:pt x="7087" y="10652"/>
                  </a:lnTo>
                  <a:lnTo>
                    <a:pt x="7583" y="10472"/>
                  </a:lnTo>
                  <a:lnTo>
                    <a:pt x="8034" y="10246"/>
                  </a:lnTo>
                  <a:lnTo>
                    <a:pt x="8486" y="9975"/>
                  </a:lnTo>
                  <a:lnTo>
                    <a:pt x="8937" y="9659"/>
                  </a:lnTo>
                  <a:lnTo>
                    <a:pt x="9298" y="9298"/>
                  </a:lnTo>
                  <a:lnTo>
                    <a:pt x="9659" y="8892"/>
                  </a:lnTo>
                  <a:lnTo>
                    <a:pt x="9975" y="8486"/>
                  </a:lnTo>
                  <a:lnTo>
                    <a:pt x="10246" y="8035"/>
                  </a:lnTo>
                  <a:lnTo>
                    <a:pt x="10472" y="7583"/>
                  </a:lnTo>
                  <a:lnTo>
                    <a:pt x="10652" y="7042"/>
                  </a:lnTo>
                  <a:lnTo>
                    <a:pt x="10788" y="6545"/>
                  </a:lnTo>
                  <a:lnTo>
                    <a:pt x="10878" y="6004"/>
                  </a:lnTo>
                  <a:lnTo>
                    <a:pt x="10923" y="5462"/>
                  </a:lnTo>
                  <a:lnTo>
                    <a:pt x="10923" y="5462"/>
                  </a:lnTo>
                  <a:lnTo>
                    <a:pt x="10878" y="4875"/>
                  </a:lnTo>
                  <a:lnTo>
                    <a:pt x="10788" y="4334"/>
                  </a:lnTo>
                  <a:lnTo>
                    <a:pt x="10652" y="3837"/>
                  </a:lnTo>
                  <a:lnTo>
                    <a:pt x="10472" y="3341"/>
                  </a:lnTo>
                  <a:lnTo>
                    <a:pt x="10246" y="2844"/>
                  </a:lnTo>
                  <a:lnTo>
                    <a:pt x="9975" y="2393"/>
                  </a:lnTo>
                  <a:lnTo>
                    <a:pt x="9659" y="1987"/>
                  </a:lnTo>
                  <a:lnTo>
                    <a:pt x="9298" y="1580"/>
                  </a:lnTo>
                  <a:lnTo>
                    <a:pt x="8937" y="1264"/>
                  </a:lnTo>
                  <a:lnTo>
                    <a:pt x="8486" y="948"/>
                  </a:lnTo>
                  <a:lnTo>
                    <a:pt x="8034" y="678"/>
                  </a:lnTo>
                  <a:lnTo>
                    <a:pt x="7583" y="452"/>
                  </a:lnTo>
                  <a:lnTo>
                    <a:pt x="7087" y="271"/>
                  </a:lnTo>
                  <a:lnTo>
                    <a:pt x="6545" y="136"/>
                  </a:lnTo>
                  <a:lnTo>
                    <a:pt x="6003" y="46"/>
                  </a:lnTo>
                  <a:lnTo>
                    <a:pt x="5462" y="1"/>
                  </a:lnTo>
                  <a:lnTo>
                    <a:pt x="5462" y="1"/>
                  </a:lnTo>
                  <a:lnTo>
                    <a:pt x="4920" y="46"/>
                  </a:lnTo>
                  <a:lnTo>
                    <a:pt x="4378" y="136"/>
                  </a:lnTo>
                  <a:lnTo>
                    <a:pt x="3837" y="271"/>
                  </a:lnTo>
                  <a:lnTo>
                    <a:pt x="3340" y="452"/>
                  </a:lnTo>
                  <a:lnTo>
                    <a:pt x="2889" y="678"/>
                  </a:lnTo>
                  <a:lnTo>
                    <a:pt x="2438" y="948"/>
                  </a:lnTo>
                  <a:lnTo>
                    <a:pt x="1986" y="1264"/>
                  </a:lnTo>
                  <a:lnTo>
                    <a:pt x="1625" y="1580"/>
                  </a:lnTo>
                  <a:lnTo>
                    <a:pt x="1264" y="1987"/>
                  </a:lnTo>
                  <a:lnTo>
                    <a:pt x="948" y="2393"/>
                  </a:lnTo>
                  <a:lnTo>
                    <a:pt x="677" y="2844"/>
                  </a:lnTo>
                  <a:lnTo>
                    <a:pt x="452" y="3341"/>
                  </a:lnTo>
                  <a:lnTo>
                    <a:pt x="271" y="3837"/>
                  </a:lnTo>
                  <a:lnTo>
                    <a:pt x="136" y="4334"/>
                  </a:lnTo>
                  <a:lnTo>
                    <a:pt x="45" y="4875"/>
                  </a:lnTo>
                  <a:lnTo>
                    <a:pt x="0" y="5462"/>
                  </a:lnTo>
                  <a:lnTo>
                    <a:pt x="0" y="5462"/>
                  </a:lnTo>
                  <a:lnTo>
                    <a:pt x="45" y="6004"/>
                  </a:lnTo>
                  <a:lnTo>
                    <a:pt x="136" y="6545"/>
                  </a:lnTo>
                  <a:lnTo>
                    <a:pt x="271" y="7042"/>
                  </a:lnTo>
                  <a:lnTo>
                    <a:pt x="452" y="7583"/>
                  </a:lnTo>
                  <a:lnTo>
                    <a:pt x="677" y="8035"/>
                  </a:lnTo>
                  <a:lnTo>
                    <a:pt x="948" y="8486"/>
                  </a:lnTo>
                  <a:lnTo>
                    <a:pt x="1264" y="8892"/>
                  </a:lnTo>
                  <a:lnTo>
                    <a:pt x="1625" y="9298"/>
                  </a:lnTo>
                  <a:lnTo>
                    <a:pt x="1986" y="9659"/>
                  </a:lnTo>
                  <a:lnTo>
                    <a:pt x="2438" y="9975"/>
                  </a:lnTo>
                  <a:lnTo>
                    <a:pt x="2889" y="10246"/>
                  </a:lnTo>
                  <a:lnTo>
                    <a:pt x="3340" y="10472"/>
                  </a:lnTo>
                  <a:lnTo>
                    <a:pt x="3837" y="10652"/>
                  </a:lnTo>
                  <a:lnTo>
                    <a:pt x="4378" y="10788"/>
                  </a:lnTo>
                  <a:lnTo>
                    <a:pt x="4920" y="10878"/>
                  </a:lnTo>
                  <a:lnTo>
                    <a:pt x="5462" y="10878"/>
                  </a:lnTo>
                  <a:lnTo>
                    <a:pt x="5462" y="1087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3302277" y="1689406"/>
              <a:ext cx="237385" cy="244178"/>
            </a:xfrm>
            <a:custGeom>
              <a:avLst/>
              <a:gdLst/>
              <a:ahLst/>
              <a:cxnLst/>
              <a:rect l="l" t="t" r="r" b="b"/>
              <a:pathLst>
                <a:path w="9435" h="9705" extrusionOk="0">
                  <a:moveTo>
                    <a:pt x="7358" y="0"/>
                  </a:moveTo>
                  <a:lnTo>
                    <a:pt x="7358" y="0"/>
                  </a:lnTo>
                  <a:lnTo>
                    <a:pt x="7809" y="406"/>
                  </a:lnTo>
                  <a:lnTo>
                    <a:pt x="8215" y="858"/>
                  </a:lnTo>
                  <a:lnTo>
                    <a:pt x="8576" y="1354"/>
                  </a:lnTo>
                  <a:lnTo>
                    <a:pt x="8847" y="1896"/>
                  </a:lnTo>
                  <a:lnTo>
                    <a:pt x="9073" y="2437"/>
                  </a:lnTo>
                  <a:lnTo>
                    <a:pt x="9253" y="3024"/>
                  </a:lnTo>
                  <a:lnTo>
                    <a:pt x="9389" y="3656"/>
                  </a:lnTo>
                  <a:lnTo>
                    <a:pt x="9434" y="4288"/>
                  </a:lnTo>
                  <a:lnTo>
                    <a:pt x="9434" y="4288"/>
                  </a:lnTo>
                  <a:lnTo>
                    <a:pt x="9389" y="4830"/>
                  </a:lnTo>
                  <a:lnTo>
                    <a:pt x="9299" y="5371"/>
                  </a:lnTo>
                  <a:lnTo>
                    <a:pt x="9163" y="5913"/>
                  </a:lnTo>
                  <a:lnTo>
                    <a:pt x="8983" y="6409"/>
                  </a:lnTo>
                  <a:lnTo>
                    <a:pt x="8757" y="6861"/>
                  </a:lnTo>
                  <a:lnTo>
                    <a:pt x="8486" y="7312"/>
                  </a:lnTo>
                  <a:lnTo>
                    <a:pt x="8170" y="7718"/>
                  </a:lnTo>
                  <a:lnTo>
                    <a:pt x="7809" y="8124"/>
                  </a:lnTo>
                  <a:lnTo>
                    <a:pt x="7448" y="8485"/>
                  </a:lnTo>
                  <a:lnTo>
                    <a:pt x="6997" y="8801"/>
                  </a:lnTo>
                  <a:lnTo>
                    <a:pt x="6545" y="9072"/>
                  </a:lnTo>
                  <a:lnTo>
                    <a:pt x="6094" y="9298"/>
                  </a:lnTo>
                  <a:lnTo>
                    <a:pt x="5598" y="9478"/>
                  </a:lnTo>
                  <a:lnTo>
                    <a:pt x="5056" y="9614"/>
                  </a:lnTo>
                  <a:lnTo>
                    <a:pt x="4514" y="9704"/>
                  </a:lnTo>
                  <a:lnTo>
                    <a:pt x="3973" y="9704"/>
                  </a:lnTo>
                  <a:lnTo>
                    <a:pt x="3973" y="9704"/>
                  </a:lnTo>
                  <a:lnTo>
                    <a:pt x="3386" y="9704"/>
                  </a:lnTo>
                  <a:lnTo>
                    <a:pt x="2844" y="9614"/>
                  </a:lnTo>
                  <a:lnTo>
                    <a:pt x="2303" y="9433"/>
                  </a:lnTo>
                  <a:lnTo>
                    <a:pt x="1761" y="9253"/>
                  </a:lnTo>
                  <a:lnTo>
                    <a:pt x="1310" y="9027"/>
                  </a:lnTo>
                  <a:lnTo>
                    <a:pt x="813" y="8711"/>
                  </a:lnTo>
                  <a:lnTo>
                    <a:pt x="407" y="8395"/>
                  </a:lnTo>
                  <a:lnTo>
                    <a:pt x="1" y="7989"/>
                  </a:lnTo>
                  <a:lnTo>
                    <a:pt x="1" y="7989"/>
                  </a:lnTo>
                  <a:lnTo>
                    <a:pt x="362" y="8215"/>
                  </a:lnTo>
                  <a:lnTo>
                    <a:pt x="723" y="8395"/>
                  </a:lnTo>
                  <a:lnTo>
                    <a:pt x="1084" y="8576"/>
                  </a:lnTo>
                  <a:lnTo>
                    <a:pt x="1490" y="8711"/>
                  </a:lnTo>
                  <a:lnTo>
                    <a:pt x="1896" y="8801"/>
                  </a:lnTo>
                  <a:lnTo>
                    <a:pt x="2303" y="8892"/>
                  </a:lnTo>
                  <a:lnTo>
                    <a:pt x="2709" y="8937"/>
                  </a:lnTo>
                  <a:lnTo>
                    <a:pt x="3160" y="8982"/>
                  </a:lnTo>
                  <a:lnTo>
                    <a:pt x="3160" y="8982"/>
                  </a:lnTo>
                  <a:lnTo>
                    <a:pt x="3702" y="8937"/>
                  </a:lnTo>
                  <a:lnTo>
                    <a:pt x="4243" y="8847"/>
                  </a:lnTo>
                  <a:lnTo>
                    <a:pt x="4785" y="8711"/>
                  </a:lnTo>
                  <a:lnTo>
                    <a:pt x="5282" y="8531"/>
                  </a:lnTo>
                  <a:lnTo>
                    <a:pt x="5778" y="8305"/>
                  </a:lnTo>
                  <a:lnTo>
                    <a:pt x="6229" y="8034"/>
                  </a:lnTo>
                  <a:lnTo>
                    <a:pt x="6636" y="7718"/>
                  </a:lnTo>
                  <a:lnTo>
                    <a:pt x="7042" y="7357"/>
                  </a:lnTo>
                  <a:lnTo>
                    <a:pt x="7403" y="6996"/>
                  </a:lnTo>
                  <a:lnTo>
                    <a:pt x="7719" y="6545"/>
                  </a:lnTo>
                  <a:lnTo>
                    <a:pt x="7990" y="6138"/>
                  </a:lnTo>
                  <a:lnTo>
                    <a:pt x="8215" y="5642"/>
                  </a:lnTo>
                  <a:lnTo>
                    <a:pt x="8396" y="5145"/>
                  </a:lnTo>
                  <a:lnTo>
                    <a:pt x="8531" y="4604"/>
                  </a:lnTo>
                  <a:lnTo>
                    <a:pt x="8622" y="4062"/>
                  </a:lnTo>
                  <a:lnTo>
                    <a:pt x="8667" y="3521"/>
                  </a:lnTo>
                  <a:lnTo>
                    <a:pt x="8667" y="3521"/>
                  </a:lnTo>
                  <a:lnTo>
                    <a:pt x="8622" y="3024"/>
                  </a:lnTo>
                  <a:lnTo>
                    <a:pt x="8576" y="2528"/>
                  </a:lnTo>
                  <a:lnTo>
                    <a:pt x="8486" y="2076"/>
                  </a:lnTo>
                  <a:lnTo>
                    <a:pt x="8306" y="1625"/>
                  </a:lnTo>
                  <a:lnTo>
                    <a:pt x="8125" y="1174"/>
                  </a:lnTo>
                  <a:lnTo>
                    <a:pt x="7899" y="767"/>
                  </a:lnTo>
                  <a:lnTo>
                    <a:pt x="7674" y="406"/>
                  </a:lnTo>
                  <a:lnTo>
                    <a:pt x="7358" y="0"/>
                  </a:lnTo>
                  <a:lnTo>
                    <a:pt x="7358"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264815" y="1659869"/>
              <a:ext cx="273690" cy="229409"/>
            </a:xfrm>
            <a:custGeom>
              <a:avLst/>
              <a:gdLst/>
              <a:ahLst/>
              <a:cxnLst/>
              <a:rect l="l" t="t" r="r" b="b"/>
              <a:pathLst>
                <a:path w="10878" h="9118" extrusionOk="0">
                  <a:moveTo>
                    <a:pt x="6003" y="2122"/>
                  </a:moveTo>
                  <a:lnTo>
                    <a:pt x="6003" y="2122"/>
                  </a:lnTo>
                  <a:lnTo>
                    <a:pt x="6364" y="2122"/>
                  </a:lnTo>
                  <a:lnTo>
                    <a:pt x="6725" y="2077"/>
                  </a:lnTo>
                  <a:lnTo>
                    <a:pt x="7087" y="1941"/>
                  </a:lnTo>
                  <a:lnTo>
                    <a:pt x="7448" y="1806"/>
                  </a:lnTo>
                  <a:lnTo>
                    <a:pt x="7764" y="1671"/>
                  </a:lnTo>
                  <a:lnTo>
                    <a:pt x="8034" y="1445"/>
                  </a:lnTo>
                  <a:lnTo>
                    <a:pt x="8305" y="1219"/>
                  </a:lnTo>
                  <a:lnTo>
                    <a:pt x="8576" y="994"/>
                  </a:lnTo>
                  <a:lnTo>
                    <a:pt x="8576" y="994"/>
                  </a:lnTo>
                  <a:lnTo>
                    <a:pt x="8215" y="768"/>
                  </a:lnTo>
                  <a:lnTo>
                    <a:pt x="7854" y="587"/>
                  </a:lnTo>
                  <a:lnTo>
                    <a:pt x="7493" y="407"/>
                  </a:lnTo>
                  <a:lnTo>
                    <a:pt x="7132" y="271"/>
                  </a:lnTo>
                  <a:lnTo>
                    <a:pt x="6725" y="136"/>
                  </a:lnTo>
                  <a:lnTo>
                    <a:pt x="6319" y="91"/>
                  </a:lnTo>
                  <a:lnTo>
                    <a:pt x="5868" y="1"/>
                  </a:lnTo>
                  <a:lnTo>
                    <a:pt x="5462" y="1"/>
                  </a:lnTo>
                  <a:lnTo>
                    <a:pt x="5462" y="1"/>
                  </a:lnTo>
                  <a:lnTo>
                    <a:pt x="4830" y="46"/>
                  </a:lnTo>
                  <a:lnTo>
                    <a:pt x="4243" y="136"/>
                  </a:lnTo>
                  <a:lnTo>
                    <a:pt x="3656" y="317"/>
                  </a:lnTo>
                  <a:lnTo>
                    <a:pt x="3115" y="542"/>
                  </a:lnTo>
                  <a:lnTo>
                    <a:pt x="3115" y="542"/>
                  </a:lnTo>
                  <a:lnTo>
                    <a:pt x="3340" y="903"/>
                  </a:lnTo>
                  <a:lnTo>
                    <a:pt x="3611" y="1174"/>
                  </a:lnTo>
                  <a:lnTo>
                    <a:pt x="3927" y="1445"/>
                  </a:lnTo>
                  <a:lnTo>
                    <a:pt x="4288" y="1716"/>
                  </a:lnTo>
                  <a:lnTo>
                    <a:pt x="4694" y="1896"/>
                  </a:lnTo>
                  <a:lnTo>
                    <a:pt x="5101" y="2032"/>
                  </a:lnTo>
                  <a:lnTo>
                    <a:pt x="5552" y="2122"/>
                  </a:lnTo>
                  <a:lnTo>
                    <a:pt x="6003" y="2122"/>
                  </a:lnTo>
                  <a:lnTo>
                    <a:pt x="6003" y="2122"/>
                  </a:lnTo>
                  <a:close/>
                  <a:moveTo>
                    <a:pt x="3340" y="3837"/>
                  </a:moveTo>
                  <a:lnTo>
                    <a:pt x="271" y="3837"/>
                  </a:lnTo>
                  <a:lnTo>
                    <a:pt x="271" y="3837"/>
                  </a:lnTo>
                  <a:lnTo>
                    <a:pt x="136" y="4243"/>
                  </a:lnTo>
                  <a:lnTo>
                    <a:pt x="91" y="4650"/>
                  </a:lnTo>
                  <a:lnTo>
                    <a:pt x="45" y="5056"/>
                  </a:lnTo>
                  <a:lnTo>
                    <a:pt x="0" y="5462"/>
                  </a:lnTo>
                  <a:lnTo>
                    <a:pt x="0" y="5462"/>
                  </a:lnTo>
                  <a:lnTo>
                    <a:pt x="45" y="5958"/>
                  </a:lnTo>
                  <a:lnTo>
                    <a:pt x="136" y="6500"/>
                  </a:lnTo>
                  <a:lnTo>
                    <a:pt x="226" y="6951"/>
                  </a:lnTo>
                  <a:lnTo>
                    <a:pt x="407" y="7448"/>
                  </a:lnTo>
                  <a:lnTo>
                    <a:pt x="587" y="7899"/>
                  </a:lnTo>
                  <a:lnTo>
                    <a:pt x="813" y="8305"/>
                  </a:lnTo>
                  <a:lnTo>
                    <a:pt x="1084" y="8712"/>
                  </a:lnTo>
                  <a:lnTo>
                    <a:pt x="1400" y="9118"/>
                  </a:lnTo>
                  <a:lnTo>
                    <a:pt x="4694" y="9118"/>
                  </a:lnTo>
                  <a:lnTo>
                    <a:pt x="4694" y="9118"/>
                  </a:lnTo>
                  <a:lnTo>
                    <a:pt x="5010" y="9073"/>
                  </a:lnTo>
                  <a:lnTo>
                    <a:pt x="5281" y="8892"/>
                  </a:lnTo>
                  <a:lnTo>
                    <a:pt x="5462" y="8712"/>
                  </a:lnTo>
                  <a:lnTo>
                    <a:pt x="5507" y="8576"/>
                  </a:lnTo>
                  <a:lnTo>
                    <a:pt x="5552" y="8441"/>
                  </a:lnTo>
                  <a:lnTo>
                    <a:pt x="5552" y="8441"/>
                  </a:lnTo>
                  <a:lnTo>
                    <a:pt x="5597" y="8215"/>
                  </a:lnTo>
                  <a:lnTo>
                    <a:pt x="5552" y="7989"/>
                  </a:lnTo>
                  <a:lnTo>
                    <a:pt x="5507" y="7809"/>
                  </a:lnTo>
                  <a:lnTo>
                    <a:pt x="5417" y="7674"/>
                  </a:lnTo>
                  <a:lnTo>
                    <a:pt x="5281" y="7538"/>
                  </a:lnTo>
                  <a:lnTo>
                    <a:pt x="5101" y="7448"/>
                  </a:lnTo>
                  <a:lnTo>
                    <a:pt x="4920" y="7358"/>
                  </a:lnTo>
                  <a:lnTo>
                    <a:pt x="4694" y="7358"/>
                  </a:lnTo>
                  <a:lnTo>
                    <a:pt x="3070" y="7358"/>
                  </a:lnTo>
                  <a:lnTo>
                    <a:pt x="3070" y="7358"/>
                  </a:lnTo>
                  <a:lnTo>
                    <a:pt x="2754" y="7267"/>
                  </a:lnTo>
                  <a:lnTo>
                    <a:pt x="2528" y="7132"/>
                  </a:lnTo>
                  <a:lnTo>
                    <a:pt x="2302" y="6951"/>
                  </a:lnTo>
                  <a:lnTo>
                    <a:pt x="2257" y="6816"/>
                  </a:lnTo>
                  <a:lnTo>
                    <a:pt x="2212" y="6635"/>
                  </a:lnTo>
                  <a:lnTo>
                    <a:pt x="2212" y="6635"/>
                  </a:lnTo>
                  <a:lnTo>
                    <a:pt x="2167" y="6455"/>
                  </a:lnTo>
                  <a:lnTo>
                    <a:pt x="2212" y="6229"/>
                  </a:lnTo>
                  <a:lnTo>
                    <a:pt x="2257" y="6049"/>
                  </a:lnTo>
                  <a:lnTo>
                    <a:pt x="2392" y="5913"/>
                  </a:lnTo>
                  <a:lnTo>
                    <a:pt x="2528" y="5778"/>
                  </a:lnTo>
                  <a:lnTo>
                    <a:pt x="2663" y="5642"/>
                  </a:lnTo>
                  <a:lnTo>
                    <a:pt x="2844" y="5597"/>
                  </a:lnTo>
                  <a:lnTo>
                    <a:pt x="3070" y="5597"/>
                  </a:lnTo>
                  <a:lnTo>
                    <a:pt x="3340" y="5597"/>
                  </a:lnTo>
                  <a:lnTo>
                    <a:pt x="3340" y="5597"/>
                  </a:lnTo>
                  <a:lnTo>
                    <a:pt x="3521" y="5552"/>
                  </a:lnTo>
                  <a:lnTo>
                    <a:pt x="3656" y="5507"/>
                  </a:lnTo>
                  <a:lnTo>
                    <a:pt x="3792" y="5417"/>
                  </a:lnTo>
                  <a:lnTo>
                    <a:pt x="3927" y="5327"/>
                  </a:lnTo>
                  <a:lnTo>
                    <a:pt x="4062" y="5191"/>
                  </a:lnTo>
                  <a:lnTo>
                    <a:pt x="4108" y="5056"/>
                  </a:lnTo>
                  <a:lnTo>
                    <a:pt x="4198" y="4875"/>
                  </a:lnTo>
                  <a:lnTo>
                    <a:pt x="4198" y="4695"/>
                  </a:lnTo>
                  <a:lnTo>
                    <a:pt x="4198" y="4695"/>
                  </a:lnTo>
                  <a:lnTo>
                    <a:pt x="4198" y="4514"/>
                  </a:lnTo>
                  <a:lnTo>
                    <a:pt x="4108" y="4379"/>
                  </a:lnTo>
                  <a:lnTo>
                    <a:pt x="4062" y="4243"/>
                  </a:lnTo>
                  <a:lnTo>
                    <a:pt x="3927" y="4108"/>
                  </a:lnTo>
                  <a:lnTo>
                    <a:pt x="3792" y="3972"/>
                  </a:lnTo>
                  <a:lnTo>
                    <a:pt x="3656" y="3927"/>
                  </a:lnTo>
                  <a:lnTo>
                    <a:pt x="3521" y="3882"/>
                  </a:lnTo>
                  <a:lnTo>
                    <a:pt x="3340" y="3837"/>
                  </a:lnTo>
                  <a:lnTo>
                    <a:pt x="3340" y="3837"/>
                  </a:lnTo>
                  <a:close/>
                  <a:moveTo>
                    <a:pt x="8621" y="4379"/>
                  </a:moveTo>
                  <a:lnTo>
                    <a:pt x="8621" y="4379"/>
                  </a:lnTo>
                  <a:lnTo>
                    <a:pt x="8395" y="4424"/>
                  </a:lnTo>
                  <a:lnTo>
                    <a:pt x="8170" y="4514"/>
                  </a:lnTo>
                  <a:lnTo>
                    <a:pt x="7944" y="4604"/>
                  </a:lnTo>
                  <a:lnTo>
                    <a:pt x="7764" y="4740"/>
                  </a:lnTo>
                  <a:lnTo>
                    <a:pt x="7628" y="4920"/>
                  </a:lnTo>
                  <a:lnTo>
                    <a:pt x="7538" y="5146"/>
                  </a:lnTo>
                  <a:lnTo>
                    <a:pt x="7448" y="5372"/>
                  </a:lnTo>
                  <a:lnTo>
                    <a:pt x="7448" y="5642"/>
                  </a:lnTo>
                  <a:lnTo>
                    <a:pt x="7448" y="5642"/>
                  </a:lnTo>
                  <a:lnTo>
                    <a:pt x="7493" y="5868"/>
                  </a:lnTo>
                  <a:lnTo>
                    <a:pt x="7538" y="6094"/>
                  </a:lnTo>
                  <a:lnTo>
                    <a:pt x="7673" y="6274"/>
                  </a:lnTo>
                  <a:lnTo>
                    <a:pt x="7809" y="6455"/>
                  </a:lnTo>
                  <a:lnTo>
                    <a:pt x="7989" y="6590"/>
                  </a:lnTo>
                  <a:lnTo>
                    <a:pt x="8215" y="6681"/>
                  </a:lnTo>
                  <a:lnTo>
                    <a:pt x="8395" y="6771"/>
                  </a:lnTo>
                  <a:lnTo>
                    <a:pt x="8666" y="6771"/>
                  </a:lnTo>
                  <a:lnTo>
                    <a:pt x="10742" y="6771"/>
                  </a:lnTo>
                  <a:lnTo>
                    <a:pt x="10742" y="6771"/>
                  </a:lnTo>
                  <a:lnTo>
                    <a:pt x="10878" y="6139"/>
                  </a:lnTo>
                  <a:lnTo>
                    <a:pt x="10878" y="5417"/>
                  </a:lnTo>
                  <a:lnTo>
                    <a:pt x="10878" y="5417"/>
                  </a:lnTo>
                  <a:lnTo>
                    <a:pt x="10878" y="4920"/>
                  </a:lnTo>
                  <a:lnTo>
                    <a:pt x="10788" y="4379"/>
                  </a:lnTo>
                  <a:lnTo>
                    <a:pt x="8621" y="4379"/>
                  </a:lnTo>
                  <a:lnTo>
                    <a:pt x="8621" y="437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374963" y="1547456"/>
              <a:ext cx="243046" cy="231673"/>
            </a:xfrm>
            <a:custGeom>
              <a:avLst/>
              <a:gdLst/>
              <a:ahLst/>
              <a:cxnLst/>
              <a:rect l="l" t="t" r="r" b="b"/>
              <a:pathLst>
                <a:path w="9660" h="9208" extrusionOk="0">
                  <a:moveTo>
                    <a:pt x="948" y="0"/>
                  </a:moveTo>
                  <a:lnTo>
                    <a:pt x="8712" y="0"/>
                  </a:lnTo>
                  <a:lnTo>
                    <a:pt x="8712" y="0"/>
                  </a:lnTo>
                  <a:lnTo>
                    <a:pt x="8892" y="0"/>
                  </a:lnTo>
                  <a:lnTo>
                    <a:pt x="9073" y="45"/>
                  </a:lnTo>
                  <a:lnTo>
                    <a:pt x="9253" y="136"/>
                  </a:lnTo>
                  <a:lnTo>
                    <a:pt x="9389" y="271"/>
                  </a:lnTo>
                  <a:lnTo>
                    <a:pt x="9479" y="406"/>
                  </a:lnTo>
                  <a:lnTo>
                    <a:pt x="9569" y="587"/>
                  </a:lnTo>
                  <a:lnTo>
                    <a:pt x="9659" y="768"/>
                  </a:lnTo>
                  <a:lnTo>
                    <a:pt x="9659" y="948"/>
                  </a:lnTo>
                  <a:lnTo>
                    <a:pt x="9659" y="6139"/>
                  </a:lnTo>
                  <a:lnTo>
                    <a:pt x="9659" y="6139"/>
                  </a:lnTo>
                  <a:lnTo>
                    <a:pt x="9659" y="6319"/>
                  </a:lnTo>
                  <a:lnTo>
                    <a:pt x="9569" y="6500"/>
                  </a:lnTo>
                  <a:lnTo>
                    <a:pt x="9479" y="6635"/>
                  </a:lnTo>
                  <a:lnTo>
                    <a:pt x="9389" y="6816"/>
                  </a:lnTo>
                  <a:lnTo>
                    <a:pt x="9253" y="6906"/>
                  </a:lnTo>
                  <a:lnTo>
                    <a:pt x="9073" y="6996"/>
                  </a:lnTo>
                  <a:lnTo>
                    <a:pt x="8892" y="7041"/>
                  </a:lnTo>
                  <a:lnTo>
                    <a:pt x="8712" y="7086"/>
                  </a:lnTo>
                  <a:lnTo>
                    <a:pt x="4379" y="7086"/>
                  </a:lnTo>
                  <a:lnTo>
                    <a:pt x="4379" y="7086"/>
                  </a:lnTo>
                  <a:lnTo>
                    <a:pt x="4153" y="7132"/>
                  </a:lnTo>
                  <a:lnTo>
                    <a:pt x="3972" y="7267"/>
                  </a:lnTo>
                  <a:lnTo>
                    <a:pt x="2032" y="9163"/>
                  </a:lnTo>
                  <a:lnTo>
                    <a:pt x="2032" y="9163"/>
                  </a:lnTo>
                  <a:lnTo>
                    <a:pt x="1986" y="9208"/>
                  </a:lnTo>
                  <a:lnTo>
                    <a:pt x="1941" y="9208"/>
                  </a:lnTo>
                  <a:lnTo>
                    <a:pt x="1896" y="9163"/>
                  </a:lnTo>
                  <a:lnTo>
                    <a:pt x="1851" y="9072"/>
                  </a:lnTo>
                  <a:lnTo>
                    <a:pt x="1851" y="7312"/>
                  </a:lnTo>
                  <a:lnTo>
                    <a:pt x="1851" y="7312"/>
                  </a:lnTo>
                  <a:lnTo>
                    <a:pt x="1851" y="7222"/>
                  </a:lnTo>
                  <a:lnTo>
                    <a:pt x="1806" y="7132"/>
                  </a:lnTo>
                  <a:lnTo>
                    <a:pt x="1716" y="7086"/>
                  </a:lnTo>
                  <a:lnTo>
                    <a:pt x="1625" y="7086"/>
                  </a:lnTo>
                  <a:lnTo>
                    <a:pt x="948" y="7086"/>
                  </a:lnTo>
                  <a:lnTo>
                    <a:pt x="948" y="7086"/>
                  </a:lnTo>
                  <a:lnTo>
                    <a:pt x="768" y="7041"/>
                  </a:lnTo>
                  <a:lnTo>
                    <a:pt x="587" y="6996"/>
                  </a:lnTo>
                  <a:lnTo>
                    <a:pt x="452" y="6906"/>
                  </a:lnTo>
                  <a:lnTo>
                    <a:pt x="271" y="6816"/>
                  </a:lnTo>
                  <a:lnTo>
                    <a:pt x="181" y="6635"/>
                  </a:lnTo>
                  <a:lnTo>
                    <a:pt x="91" y="6500"/>
                  </a:lnTo>
                  <a:lnTo>
                    <a:pt x="46" y="6319"/>
                  </a:lnTo>
                  <a:lnTo>
                    <a:pt x="0" y="6139"/>
                  </a:lnTo>
                  <a:lnTo>
                    <a:pt x="0" y="948"/>
                  </a:lnTo>
                  <a:lnTo>
                    <a:pt x="0" y="948"/>
                  </a:lnTo>
                  <a:lnTo>
                    <a:pt x="46" y="768"/>
                  </a:lnTo>
                  <a:lnTo>
                    <a:pt x="91" y="587"/>
                  </a:lnTo>
                  <a:lnTo>
                    <a:pt x="181" y="406"/>
                  </a:lnTo>
                  <a:lnTo>
                    <a:pt x="271" y="271"/>
                  </a:lnTo>
                  <a:lnTo>
                    <a:pt x="452" y="136"/>
                  </a:lnTo>
                  <a:lnTo>
                    <a:pt x="587" y="45"/>
                  </a:lnTo>
                  <a:lnTo>
                    <a:pt x="768" y="0"/>
                  </a:lnTo>
                  <a:lnTo>
                    <a:pt x="948" y="0"/>
                  </a:lnTo>
                  <a:lnTo>
                    <a:pt x="9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76095" y="1547456"/>
              <a:ext cx="241913" cy="230541"/>
            </a:xfrm>
            <a:custGeom>
              <a:avLst/>
              <a:gdLst/>
              <a:ahLst/>
              <a:cxnLst/>
              <a:rect l="l" t="t" r="r" b="b"/>
              <a:pathLst>
                <a:path w="9615" h="9163" extrusionOk="0">
                  <a:moveTo>
                    <a:pt x="8892" y="0"/>
                  </a:moveTo>
                  <a:lnTo>
                    <a:pt x="8892" y="0"/>
                  </a:lnTo>
                  <a:lnTo>
                    <a:pt x="9028" y="91"/>
                  </a:lnTo>
                  <a:lnTo>
                    <a:pt x="9163" y="181"/>
                  </a:lnTo>
                  <a:lnTo>
                    <a:pt x="9389" y="497"/>
                  </a:lnTo>
                  <a:lnTo>
                    <a:pt x="9569" y="813"/>
                  </a:lnTo>
                  <a:lnTo>
                    <a:pt x="9614" y="948"/>
                  </a:lnTo>
                  <a:lnTo>
                    <a:pt x="9614" y="6093"/>
                  </a:lnTo>
                  <a:lnTo>
                    <a:pt x="9614" y="6093"/>
                  </a:lnTo>
                  <a:lnTo>
                    <a:pt x="9524" y="6274"/>
                  </a:lnTo>
                  <a:lnTo>
                    <a:pt x="9344" y="6590"/>
                  </a:lnTo>
                  <a:lnTo>
                    <a:pt x="9208" y="6770"/>
                  </a:lnTo>
                  <a:lnTo>
                    <a:pt x="9028" y="6906"/>
                  </a:lnTo>
                  <a:lnTo>
                    <a:pt x="8847" y="6996"/>
                  </a:lnTo>
                  <a:lnTo>
                    <a:pt x="8667" y="7041"/>
                  </a:lnTo>
                  <a:lnTo>
                    <a:pt x="4288" y="7041"/>
                  </a:lnTo>
                  <a:lnTo>
                    <a:pt x="4288" y="7041"/>
                  </a:lnTo>
                  <a:lnTo>
                    <a:pt x="4108" y="7086"/>
                  </a:lnTo>
                  <a:lnTo>
                    <a:pt x="3882" y="7222"/>
                  </a:lnTo>
                  <a:lnTo>
                    <a:pt x="1987" y="9118"/>
                  </a:lnTo>
                  <a:lnTo>
                    <a:pt x="1987" y="9118"/>
                  </a:lnTo>
                  <a:lnTo>
                    <a:pt x="1941" y="9163"/>
                  </a:lnTo>
                  <a:lnTo>
                    <a:pt x="1851" y="9163"/>
                  </a:lnTo>
                  <a:lnTo>
                    <a:pt x="1851" y="9118"/>
                  </a:lnTo>
                  <a:lnTo>
                    <a:pt x="1806" y="9072"/>
                  </a:lnTo>
                  <a:lnTo>
                    <a:pt x="1806" y="7312"/>
                  </a:lnTo>
                  <a:lnTo>
                    <a:pt x="1806" y="7312"/>
                  </a:lnTo>
                  <a:lnTo>
                    <a:pt x="1761" y="7177"/>
                  </a:lnTo>
                  <a:lnTo>
                    <a:pt x="1716" y="7132"/>
                  </a:lnTo>
                  <a:lnTo>
                    <a:pt x="1580" y="7086"/>
                  </a:lnTo>
                  <a:lnTo>
                    <a:pt x="903" y="7086"/>
                  </a:lnTo>
                  <a:lnTo>
                    <a:pt x="903" y="7086"/>
                  </a:lnTo>
                  <a:lnTo>
                    <a:pt x="768" y="6996"/>
                  </a:lnTo>
                  <a:lnTo>
                    <a:pt x="497" y="6861"/>
                  </a:lnTo>
                  <a:lnTo>
                    <a:pt x="181" y="6590"/>
                  </a:lnTo>
                  <a:lnTo>
                    <a:pt x="46" y="6455"/>
                  </a:lnTo>
                  <a:lnTo>
                    <a:pt x="1" y="6319"/>
                  </a:lnTo>
                  <a:lnTo>
                    <a:pt x="7944" y="6319"/>
                  </a:lnTo>
                  <a:lnTo>
                    <a:pt x="7944" y="6319"/>
                  </a:lnTo>
                  <a:lnTo>
                    <a:pt x="8125" y="6274"/>
                  </a:lnTo>
                  <a:lnTo>
                    <a:pt x="8305" y="6229"/>
                  </a:lnTo>
                  <a:lnTo>
                    <a:pt x="8486" y="6139"/>
                  </a:lnTo>
                  <a:lnTo>
                    <a:pt x="8621" y="6048"/>
                  </a:lnTo>
                  <a:lnTo>
                    <a:pt x="8712" y="5913"/>
                  </a:lnTo>
                  <a:lnTo>
                    <a:pt x="8802" y="5732"/>
                  </a:lnTo>
                  <a:lnTo>
                    <a:pt x="8847" y="5597"/>
                  </a:lnTo>
                  <a:lnTo>
                    <a:pt x="8892" y="5416"/>
                  </a:lnTo>
                  <a:lnTo>
                    <a:pt x="8892" y="0"/>
                  </a:lnTo>
                  <a:lnTo>
                    <a:pt x="889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27194" y="1576968"/>
              <a:ext cx="138581" cy="116994"/>
            </a:xfrm>
            <a:custGeom>
              <a:avLst/>
              <a:gdLst/>
              <a:ahLst/>
              <a:cxnLst/>
              <a:rect l="l" t="t" r="r" b="b"/>
              <a:pathLst>
                <a:path w="5508" h="4650" extrusionOk="0">
                  <a:moveTo>
                    <a:pt x="2528" y="4605"/>
                  </a:moveTo>
                  <a:lnTo>
                    <a:pt x="2528" y="4605"/>
                  </a:lnTo>
                  <a:lnTo>
                    <a:pt x="1851" y="4243"/>
                  </a:lnTo>
                  <a:lnTo>
                    <a:pt x="1445" y="3973"/>
                  </a:lnTo>
                  <a:lnTo>
                    <a:pt x="994" y="3612"/>
                  </a:lnTo>
                  <a:lnTo>
                    <a:pt x="633" y="3205"/>
                  </a:lnTo>
                  <a:lnTo>
                    <a:pt x="452" y="2935"/>
                  </a:lnTo>
                  <a:lnTo>
                    <a:pt x="317" y="2709"/>
                  </a:lnTo>
                  <a:lnTo>
                    <a:pt x="181" y="2438"/>
                  </a:lnTo>
                  <a:lnTo>
                    <a:pt x="91" y="2167"/>
                  </a:lnTo>
                  <a:lnTo>
                    <a:pt x="46" y="1896"/>
                  </a:lnTo>
                  <a:lnTo>
                    <a:pt x="1" y="1580"/>
                  </a:lnTo>
                  <a:lnTo>
                    <a:pt x="1" y="1580"/>
                  </a:lnTo>
                  <a:lnTo>
                    <a:pt x="46" y="1265"/>
                  </a:lnTo>
                  <a:lnTo>
                    <a:pt x="136" y="949"/>
                  </a:lnTo>
                  <a:lnTo>
                    <a:pt x="226" y="723"/>
                  </a:lnTo>
                  <a:lnTo>
                    <a:pt x="362" y="497"/>
                  </a:lnTo>
                  <a:lnTo>
                    <a:pt x="542" y="362"/>
                  </a:lnTo>
                  <a:lnTo>
                    <a:pt x="723" y="226"/>
                  </a:lnTo>
                  <a:lnTo>
                    <a:pt x="948" y="91"/>
                  </a:lnTo>
                  <a:lnTo>
                    <a:pt x="1129" y="46"/>
                  </a:lnTo>
                  <a:lnTo>
                    <a:pt x="1355" y="1"/>
                  </a:lnTo>
                  <a:lnTo>
                    <a:pt x="1580" y="1"/>
                  </a:lnTo>
                  <a:lnTo>
                    <a:pt x="1987" y="46"/>
                  </a:lnTo>
                  <a:lnTo>
                    <a:pt x="2212" y="91"/>
                  </a:lnTo>
                  <a:lnTo>
                    <a:pt x="2393" y="181"/>
                  </a:lnTo>
                  <a:lnTo>
                    <a:pt x="2528" y="317"/>
                  </a:lnTo>
                  <a:lnTo>
                    <a:pt x="2664" y="452"/>
                  </a:lnTo>
                  <a:lnTo>
                    <a:pt x="2664" y="452"/>
                  </a:lnTo>
                  <a:lnTo>
                    <a:pt x="2709" y="497"/>
                  </a:lnTo>
                  <a:lnTo>
                    <a:pt x="2754" y="497"/>
                  </a:lnTo>
                  <a:lnTo>
                    <a:pt x="2844" y="497"/>
                  </a:lnTo>
                  <a:lnTo>
                    <a:pt x="2889" y="452"/>
                  </a:lnTo>
                  <a:lnTo>
                    <a:pt x="2889" y="452"/>
                  </a:lnTo>
                  <a:lnTo>
                    <a:pt x="3025" y="317"/>
                  </a:lnTo>
                  <a:lnTo>
                    <a:pt x="3160" y="181"/>
                  </a:lnTo>
                  <a:lnTo>
                    <a:pt x="3341" y="91"/>
                  </a:lnTo>
                  <a:lnTo>
                    <a:pt x="3521" y="46"/>
                  </a:lnTo>
                  <a:lnTo>
                    <a:pt x="3927" y="1"/>
                  </a:lnTo>
                  <a:lnTo>
                    <a:pt x="4153" y="1"/>
                  </a:lnTo>
                  <a:lnTo>
                    <a:pt x="4379" y="46"/>
                  </a:lnTo>
                  <a:lnTo>
                    <a:pt x="4604" y="91"/>
                  </a:lnTo>
                  <a:lnTo>
                    <a:pt x="4785" y="226"/>
                  </a:lnTo>
                  <a:lnTo>
                    <a:pt x="4966" y="362"/>
                  </a:lnTo>
                  <a:lnTo>
                    <a:pt x="5146" y="497"/>
                  </a:lnTo>
                  <a:lnTo>
                    <a:pt x="5281" y="723"/>
                  </a:lnTo>
                  <a:lnTo>
                    <a:pt x="5417" y="949"/>
                  </a:lnTo>
                  <a:lnTo>
                    <a:pt x="5462" y="1265"/>
                  </a:lnTo>
                  <a:lnTo>
                    <a:pt x="5507" y="1580"/>
                  </a:lnTo>
                  <a:lnTo>
                    <a:pt x="5507" y="1580"/>
                  </a:lnTo>
                  <a:lnTo>
                    <a:pt x="5507" y="1896"/>
                  </a:lnTo>
                  <a:lnTo>
                    <a:pt x="5462" y="2167"/>
                  </a:lnTo>
                  <a:lnTo>
                    <a:pt x="5372" y="2438"/>
                  </a:lnTo>
                  <a:lnTo>
                    <a:pt x="5236" y="2709"/>
                  </a:lnTo>
                  <a:lnTo>
                    <a:pt x="5101" y="2935"/>
                  </a:lnTo>
                  <a:lnTo>
                    <a:pt x="4920" y="3205"/>
                  </a:lnTo>
                  <a:lnTo>
                    <a:pt x="4514" y="3612"/>
                  </a:lnTo>
                  <a:lnTo>
                    <a:pt x="4108" y="3973"/>
                  </a:lnTo>
                  <a:lnTo>
                    <a:pt x="3657" y="4243"/>
                  </a:lnTo>
                  <a:lnTo>
                    <a:pt x="2980" y="4605"/>
                  </a:lnTo>
                  <a:lnTo>
                    <a:pt x="2980" y="4605"/>
                  </a:lnTo>
                  <a:lnTo>
                    <a:pt x="2754" y="4650"/>
                  </a:lnTo>
                  <a:lnTo>
                    <a:pt x="2528" y="4605"/>
                  </a:lnTo>
                  <a:lnTo>
                    <a:pt x="2528" y="46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440831" y="1579258"/>
              <a:ext cx="124945" cy="114704"/>
            </a:xfrm>
            <a:custGeom>
              <a:avLst/>
              <a:gdLst/>
              <a:ahLst/>
              <a:cxnLst/>
              <a:rect l="l" t="t" r="r" b="b"/>
              <a:pathLst>
                <a:path w="4966" h="4559" extrusionOk="0">
                  <a:moveTo>
                    <a:pt x="1986" y="4514"/>
                  </a:moveTo>
                  <a:lnTo>
                    <a:pt x="1986" y="4514"/>
                  </a:lnTo>
                  <a:lnTo>
                    <a:pt x="1580" y="4333"/>
                  </a:lnTo>
                  <a:lnTo>
                    <a:pt x="1084" y="3972"/>
                  </a:lnTo>
                  <a:lnTo>
                    <a:pt x="497" y="3566"/>
                  </a:lnTo>
                  <a:lnTo>
                    <a:pt x="226" y="3295"/>
                  </a:lnTo>
                  <a:lnTo>
                    <a:pt x="0" y="2979"/>
                  </a:lnTo>
                  <a:lnTo>
                    <a:pt x="0" y="2979"/>
                  </a:lnTo>
                  <a:lnTo>
                    <a:pt x="361" y="3250"/>
                  </a:lnTo>
                  <a:lnTo>
                    <a:pt x="722" y="3475"/>
                  </a:lnTo>
                  <a:lnTo>
                    <a:pt x="1264" y="3791"/>
                  </a:lnTo>
                  <a:lnTo>
                    <a:pt x="1264" y="3791"/>
                  </a:lnTo>
                  <a:lnTo>
                    <a:pt x="1490" y="3836"/>
                  </a:lnTo>
                  <a:lnTo>
                    <a:pt x="1670" y="3791"/>
                  </a:lnTo>
                  <a:lnTo>
                    <a:pt x="1670" y="3791"/>
                  </a:lnTo>
                  <a:lnTo>
                    <a:pt x="2392" y="3385"/>
                  </a:lnTo>
                  <a:lnTo>
                    <a:pt x="2799" y="3114"/>
                  </a:lnTo>
                  <a:lnTo>
                    <a:pt x="3205" y="2753"/>
                  </a:lnTo>
                  <a:lnTo>
                    <a:pt x="3611" y="2347"/>
                  </a:lnTo>
                  <a:lnTo>
                    <a:pt x="3792" y="2121"/>
                  </a:lnTo>
                  <a:lnTo>
                    <a:pt x="3927" y="1851"/>
                  </a:lnTo>
                  <a:lnTo>
                    <a:pt x="4062" y="1625"/>
                  </a:lnTo>
                  <a:lnTo>
                    <a:pt x="4153" y="1309"/>
                  </a:lnTo>
                  <a:lnTo>
                    <a:pt x="4198" y="1038"/>
                  </a:lnTo>
                  <a:lnTo>
                    <a:pt x="4198" y="722"/>
                  </a:lnTo>
                  <a:lnTo>
                    <a:pt x="4198" y="722"/>
                  </a:lnTo>
                  <a:lnTo>
                    <a:pt x="4153" y="361"/>
                  </a:lnTo>
                  <a:lnTo>
                    <a:pt x="4062" y="0"/>
                  </a:lnTo>
                  <a:lnTo>
                    <a:pt x="4062" y="0"/>
                  </a:lnTo>
                  <a:lnTo>
                    <a:pt x="4243" y="90"/>
                  </a:lnTo>
                  <a:lnTo>
                    <a:pt x="4424" y="226"/>
                  </a:lnTo>
                  <a:lnTo>
                    <a:pt x="4559" y="361"/>
                  </a:lnTo>
                  <a:lnTo>
                    <a:pt x="4694" y="542"/>
                  </a:lnTo>
                  <a:lnTo>
                    <a:pt x="4785" y="722"/>
                  </a:lnTo>
                  <a:lnTo>
                    <a:pt x="4875" y="948"/>
                  </a:lnTo>
                  <a:lnTo>
                    <a:pt x="4920" y="1174"/>
                  </a:lnTo>
                  <a:lnTo>
                    <a:pt x="4965" y="1489"/>
                  </a:lnTo>
                  <a:lnTo>
                    <a:pt x="4965" y="1489"/>
                  </a:lnTo>
                  <a:lnTo>
                    <a:pt x="4965" y="1805"/>
                  </a:lnTo>
                  <a:lnTo>
                    <a:pt x="4920" y="2076"/>
                  </a:lnTo>
                  <a:lnTo>
                    <a:pt x="4830" y="2347"/>
                  </a:lnTo>
                  <a:lnTo>
                    <a:pt x="4694" y="2618"/>
                  </a:lnTo>
                  <a:lnTo>
                    <a:pt x="4559" y="2844"/>
                  </a:lnTo>
                  <a:lnTo>
                    <a:pt x="4378" y="3114"/>
                  </a:lnTo>
                  <a:lnTo>
                    <a:pt x="3972" y="3521"/>
                  </a:lnTo>
                  <a:lnTo>
                    <a:pt x="3566" y="3882"/>
                  </a:lnTo>
                  <a:lnTo>
                    <a:pt x="3115" y="4152"/>
                  </a:lnTo>
                  <a:lnTo>
                    <a:pt x="2438" y="4514"/>
                  </a:lnTo>
                  <a:lnTo>
                    <a:pt x="2438" y="4514"/>
                  </a:lnTo>
                  <a:lnTo>
                    <a:pt x="2212" y="4559"/>
                  </a:lnTo>
                  <a:lnTo>
                    <a:pt x="1986" y="4514"/>
                  </a:lnTo>
                  <a:lnTo>
                    <a:pt x="1986" y="451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510095" y="1770017"/>
              <a:ext cx="29563" cy="60208"/>
            </a:xfrm>
            <a:custGeom>
              <a:avLst/>
              <a:gdLst/>
              <a:ahLst/>
              <a:cxnLst/>
              <a:rect l="l" t="t" r="r" b="b"/>
              <a:pathLst>
                <a:path w="1175" h="2393" extrusionOk="0">
                  <a:moveTo>
                    <a:pt x="407" y="317"/>
                  </a:moveTo>
                  <a:lnTo>
                    <a:pt x="407" y="317"/>
                  </a:lnTo>
                  <a:lnTo>
                    <a:pt x="362" y="858"/>
                  </a:lnTo>
                  <a:lnTo>
                    <a:pt x="271" y="1400"/>
                  </a:lnTo>
                  <a:lnTo>
                    <a:pt x="181" y="1896"/>
                  </a:lnTo>
                  <a:lnTo>
                    <a:pt x="1" y="2393"/>
                  </a:lnTo>
                  <a:lnTo>
                    <a:pt x="993" y="2393"/>
                  </a:lnTo>
                  <a:lnTo>
                    <a:pt x="993" y="2393"/>
                  </a:lnTo>
                  <a:lnTo>
                    <a:pt x="1129" y="1761"/>
                  </a:lnTo>
                  <a:lnTo>
                    <a:pt x="1174" y="1039"/>
                  </a:lnTo>
                  <a:lnTo>
                    <a:pt x="1174" y="1039"/>
                  </a:lnTo>
                  <a:lnTo>
                    <a:pt x="1129" y="542"/>
                  </a:lnTo>
                  <a:lnTo>
                    <a:pt x="1039" y="1"/>
                  </a:lnTo>
                  <a:lnTo>
                    <a:pt x="407" y="1"/>
                  </a:lnTo>
                  <a:lnTo>
                    <a:pt x="407" y="1"/>
                  </a:lnTo>
                  <a:lnTo>
                    <a:pt x="407" y="317"/>
                  </a:lnTo>
                  <a:lnTo>
                    <a:pt x="407" y="317"/>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259129" y="1540638"/>
              <a:ext cx="365701" cy="399742"/>
            </a:xfrm>
            <a:custGeom>
              <a:avLst/>
              <a:gdLst/>
              <a:ahLst/>
              <a:cxnLst/>
              <a:rect l="l" t="t" r="r" b="b"/>
              <a:pathLst>
                <a:path w="14535" h="15888" extrusionOk="0">
                  <a:moveTo>
                    <a:pt x="4424" y="5146"/>
                  </a:moveTo>
                  <a:lnTo>
                    <a:pt x="4424" y="6094"/>
                  </a:lnTo>
                  <a:lnTo>
                    <a:pt x="4018" y="5778"/>
                  </a:lnTo>
                  <a:lnTo>
                    <a:pt x="3702" y="5371"/>
                  </a:lnTo>
                  <a:lnTo>
                    <a:pt x="4018" y="5236"/>
                  </a:lnTo>
                  <a:lnTo>
                    <a:pt x="4424" y="5146"/>
                  </a:lnTo>
                  <a:close/>
                  <a:moveTo>
                    <a:pt x="7944" y="1219"/>
                  </a:moveTo>
                  <a:lnTo>
                    <a:pt x="7764" y="1264"/>
                  </a:lnTo>
                  <a:lnTo>
                    <a:pt x="7538" y="1309"/>
                  </a:lnTo>
                  <a:lnTo>
                    <a:pt x="7313" y="1445"/>
                  </a:lnTo>
                  <a:lnTo>
                    <a:pt x="7132" y="1535"/>
                  </a:lnTo>
                  <a:lnTo>
                    <a:pt x="6861" y="1806"/>
                  </a:lnTo>
                  <a:lnTo>
                    <a:pt x="6681" y="2122"/>
                  </a:lnTo>
                  <a:lnTo>
                    <a:pt x="6545" y="2528"/>
                  </a:lnTo>
                  <a:lnTo>
                    <a:pt x="6455" y="3024"/>
                  </a:lnTo>
                  <a:lnTo>
                    <a:pt x="6500" y="3386"/>
                  </a:lnTo>
                  <a:lnTo>
                    <a:pt x="6590" y="3792"/>
                  </a:lnTo>
                  <a:lnTo>
                    <a:pt x="6726" y="4108"/>
                  </a:lnTo>
                  <a:lnTo>
                    <a:pt x="6906" y="4469"/>
                  </a:lnTo>
                  <a:lnTo>
                    <a:pt x="7087" y="4740"/>
                  </a:lnTo>
                  <a:lnTo>
                    <a:pt x="7358" y="5010"/>
                  </a:lnTo>
                  <a:lnTo>
                    <a:pt x="7628" y="5281"/>
                  </a:lnTo>
                  <a:lnTo>
                    <a:pt x="7899" y="5507"/>
                  </a:lnTo>
                  <a:lnTo>
                    <a:pt x="8396" y="5868"/>
                  </a:lnTo>
                  <a:lnTo>
                    <a:pt x="8892" y="6139"/>
                  </a:lnTo>
                  <a:lnTo>
                    <a:pt x="9344" y="6364"/>
                  </a:lnTo>
                  <a:lnTo>
                    <a:pt x="9524" y="6364"/>
                  </a:lnTo>
                  <a:lnTo>
                    <a:pt x="10021" y="6139"/>
                  </a:lnTo>
                  <a:lnTo>
                    <a:pt x="10472" y="5868"/>
                  </a:lnTo>
                  <a:lnTo>
                    <a:pt x="11014" y="5507"/>
                  </a:lnTo>
                  <a:lnTo>
                    <a:pt x="11104" y="5417"/>
                  </a:lnTo>
                  <a:lnTo>
                    <a:pt x="11104" y="5326"/>
                  </a:lnTo>
                  <a:lnTo>
                    <a:pt x="11104" y="5236"/>
                  </a:lnTo>
                  <a:lnTo>
                    <a:pt x="11059" y="5146"/>
                  </a:lnTo>
                  <a:lnTo>
                    <a:pt x="11014" y="5101"/>
                  </a:lnTo>
                  <a:lnTo>
                    <a:pt x="10923" y="5056"/>
                  </a:lnTo>
                  <a:lnTo>
                    <a:pt x="10833" y="5101"/>
                  </a:lnTo>
                  <a:lnTo>
                    <a:pt x="10743" y="5101"/>
                  </a:lnTo>
                  <a:lnTo>
                    <a:pt x="10337" y="5417"/>
                  </a:lnTo>
                  <a:lnTo>
                    <a:pt x="9976" y="5642"/>
                  </a:lnTo>
                  <a:lnTo>
                    <a:pt x="9434" y="5913"/>
                  </a:lnTo>
                  <a:lnTo>
                    <a:pt x="8847" y="5597"/>
                  </a:lnTo>
                  <a:lnTo>
                    <a:pt x="8441" y="5326"/>
                  </a:lnTo>
                  <a:lnTo>
                    <a:pt x="7990" y="5010"/>
                  </a:lnTo>
                  <a:lnTo>
                    <a:pt x="7583" y="4604"/>
                  </a:lnTo>
                  <a:lnTo>
                    <a:pt x="7403" y="4379"/>
                  </a:lnTo>
                  <a:lnTo>
                    <a:pt x="7222" y="4153"/>
                  </a:lnTo>
                  <a:lnTo>
                    <a:pt x="7087" y="3882"/>
                  </a:lnTo>
                  <a:lnTo>
                    <a:pt x="6997" y="3611"/>
                  </a:lnTo>
                  <a:lnTo>
                    <a:pt x="6951" y="3340"/>
                  </a:lnTo>
                  <a:lnTo>
                    <a:pt x="6951" y="3024"/>
                  </a:lnTo>
                  <a:lnTo>
                    <a:pt x="6997" y="2663"/>
                  </a:lnTo>
                  <a:lnTo>
                    <a:pt x="7087" y="2347"/>
                  </a:lnTo>
                  <a:lnTo>
                    <a:pt x="7222" y="2122"/>
                  </a:lnTo>
                  <a:lnTo>
                    <a:pt x="7448" y="1941"/>
                  </a:lnTo>
                  <a:lnTo>
                    <a:pt x="7719" y="1761"/>
                  </a:lnTo>
                  <a:lnTo>
                    <a:pt x="8035" y="1670"/>
                  </a:lnTo>
                  <a:lnTo>
                    <a:pt x="8351" y="1670"/>
                  </a:lnTo>
                  <a:lnTo>
                    <a:pt x="8667" y="1716"/>
                  </a:lnTo>
                  <a:lnTo>
                    <a:pt x="8847" y="1806"/>
                  </a:lnTo>
                  <a:lnTo>
                    <a:pt x="9028" y="1896"/>
                  </a:lnTo>
                  <a:lnTo>
                    <a:pt x="9163" y="2032"/>
                  </a:lnTo>
                  <a:lnTo>
                    <a:pt x="9208" y="2167"/>
                  </a:lnTo>
                  <a:lnTo>
                    <a:pt x="9253" y="2257"/>
                  </a:lnTo>
                  <a:lnTo>
                    <a:pt x="9344" y="2302"/>
                  </a:lnTo>
                  <a:lnTo>
                    <a:pt x="9524" y="2302"/>
                  </a:lnTo>
                  <a:lnTo>
                    <a:pt x="9614" y="2257"/>
                  </a:lnTo>
                  <a:lnTo>
                    <a:pt x="9660" y="2167"/>
                  </a:lnTo>
                  <a:lnTo>
                    <a:pt x="9750" y="2032"/>
                  </a:lnTo>
                  <a:lnTo>
                    <a:pt x="9885" y="1896"/>
                  </a:lnTo>
                  <a:lnTo>
                    <a:pt x="10021" y="1806"/>
                  </a:lnTo>
                  <a:lnTo>
                    <a:pt x="10201" y="1716"/>
                  </a:lnTo>
                  <a:lnTo>
                    <a:pt x="10517" y="1670"/>
                  </a:lnTo>
                  <a:lnTo>
                    <a:pt x="10878" y="1670"/>
                  </a:lnTo>
                  <a:lnTo>
                    <a:pt x="11194" y="1761"/>
                  </a:lnTo>
                  <a:lnTo>
                    <a:pt x="11465" y="1941"/>
                  </a:lnTo>
                  <a:lnTo>
                    <a:pt x="11646" y="2122"/>
                  </a:lnTo>
                  <a:lnTo>
                    <a:pt x="11826" y="2347"/>
                  </a:lnTo>
                  <a:lnTo>
                    <a:pt x="11916" y="2663"/>
                  </a:lnTo>
                  <a:lnTo>
                    <a:pt x="11961" y="3024"/>
                  </a:lnTo>
                  <a:lnTo>
                    <a:pt x="11916" y="3431"/>
                  </a:lnTo>
                  <a:lnTo>
                    <a:pt x="11826" y="3792"/>
                  </a:lnTo>
                  <a:lnTo>
                    <a:pt x="11691" y="4108"/>
                  </a:lnTo>
                  <a:lnTo>
                    <a:pt x="11465" y="4424"/>
                  </a:lnTo>
                  <a:lnTo>
                    <a:pt x="11420" y="4514"/>
                  </a:lnTo>
                  <a:lnTo>
                    <a:pt x="11420" y="4604"/>
                  </a:lnTo>
                  <a:lnTo>
                    <a:pt x="11420" y="4694"/>
                  </a:lnTo>
                  <a:lnTo>
                    <a:pt x="11510" y="4740"/>
                  </a:lnTo>
                  <a:lnTo>
                    <a:pt x="11555" y="4785"/>
                  </a:lnTo>
                  <a:lnTo>
                    <a:pt x="11736" y="4785"/>
                  </a:lnTo>
                  <a:lnTo>
                    <a:pt x="11826" y="4694"/>
                  </a:lnTo>
                  <a:lnTo>
                    <a:pt x="12052" y="4333"/>
                  </a:lnTo>
                  <a:lnTo>
                    <a:pt x="12277" y="3927"/>
                  </a:lnTo>
                  <a:lnTo>
                    <a:pt x="12368" y="3476"/>
                  </a:lnTo>
                  <a:lnTo>
                    <a:pt x="12413" y="3024"/>
                  </a:lnTo>
                  <a:lnTo>
                    <a:pt x="12368" y="2528"/>
                  </a:lnTo>
                  <a:lnTo>
                    <a:pt x="12232" y="2122"/>
                  </a:lnTo>
                  <a:lnTo>
                    <a:pt x="12007" y="1806"/>
                  </a:lnTo>
                  <a:lnTo>
                    <a:pt x="11736" y="1535"/>
                  </a:lnTo>
                  <a:lnTo>
                    <a:pt x="11555" y="1445"/>
                  </a:lnTo>
                  <a:lnTo>
                    <a:pt x="11330" y="1309"/>
                  </a:lnTo>
                  <a:lnTo>
                    <a:pt x="11149" y="1264"/>
                  </a:lnTo>
                  <a:lnTo>
                    <a:pt x="10923" y="1219"/>
                  </a:lnTo>
                  <a:lnTo>
                    <a:pt x="10517" y="1219"/>
                  </a:lnTo>
                  <a:lnTo>
                    <a:pt x="10111" y="1264"/>
                  </a:lnTo>
                  <a:lnTo>
                    <a:pt x="9750" y="1445"/>
                  </a:lnTo>
                  <a:lnTo>
                    <a:pt x="9434" y="1670"/>
                  </a:lnTo>
                  <a:lnTo>
                    <a:pt x="9163" y="1445"/>
                  </a:lnTo>
                  <a:lnTo>
                    <a:pt x="8802" y="1264"/>
                  </a:lnTo>
                  <a:lnTo>
                    <a:pt x="8396" y="1219"/>
                  </a:lnTo>
                  <a:close/>
                  <a:moveTo>
                    <a:pt x="13451" y="497"/>
                  </a:moveTo>
                  <a:lnTo>
                    <a:pt x="13586" y="542"/>
                  </a:lnTo>
                  <a:lnTo>
                    <a:pt x="13812" y="677"/>
                  </a:lnTo>
                  <a:lnTo>
                    <a:pt x="13947" y="903"/>
                  </a:lnTo>
                  <a:lnTo>
                    <a:pt x="13993" y="1039"/>
                  </a:lnTo>
                  <a:lnTo>
                    <a:pt x="14038" y="1174"/>
                  </a:lnTo>
                  <a:lnTo>
                    <a:pt x="14038" y="6364"/>
                  </a:lnTo>
                  <a:lnTo>
                    <a:pt x="13993" y="6545"/>
                  </a:lnTo>
                  <a:lnTo>
                    <a:pt x="13947" y="6680"/>
                  </a:lnTo>
                  <a:lnTo>
                    <a:pt x="13812" y="6906"/>
                  </a:lnTo>
                  <a:lnTo>
                    <a:pt x="13586" y="7041"/>
                  </a:lnTo>
                  <a:lnTo>
                    <a:pt x="13451" y="7087"/>
                  </a:lnTo>
                  <a:lnTo>
                    <a:pt x="8712" y="7087"/>
                  </a:lnTo>
                  <a:lnTo>
                    <a:pt x="8621" y="7132"/>
                  </a:lnTo>
                  <a:lnTo>
                    <a:pt x="8531" y="7177"/>
                  </a:lnTo>
                  <a:lnTo>
                    <a:pt x="6681" y="9027"/>
                  </a:lnTo>
                  <a:lnTo>
                    <a:pt x="6681" y="7312"/>
                  </a:lnTo>
                  <a:lnTo>
                    <a:pt x="6681" y="7222"/>
                  </a:lnTo>
                  <a:lnTo>
                    <a:pt x="6636" y="7177"/>
                  </a:lnTo>
                  <a:lnTo>
                    <a:pt x="6545" y="7132"/>
                  </a:lnTo>
                  <a:lnTo>
                    <a:pt x="6455" y="7087"/>
                  </a:lnTo>
                  <a:lnTo>
                    <a:pt x="5417" y="7087"/>
                  </a:lnTo>
                  <a:lnTo>
                    <a:pt x="5281" y="7041"/>
                  </a:lnTo>
                  <a:lnTo>
                    <a:pt x="5056" y="6906"/>
                  </a:lnTo>
                  <a:lnTo>
                    <a:pt x="4875" y="6680"/>
                  </a:lnTo>
                  <a:lnTo>
                    <a:pt x="4830" y="6545"/>
                  </a:lnTo>
                  <a:lnTo>
                    <a:pt x="4830" y="6364"/>
                  </a:lnTo>
                  <a:lnTo>
                    <a:pt x="4830" y="1174"/>
                  </a:lnTo>
                  <a:lnTo>
                    <a:pt x="4830" y="1039"/>
                  </a:lnTo>
                  <a:lnTo>
                    <a:pt x="4875" y="903"/>
                  </a:lnTo>
                  <a:lnTo>
                    <a:pt x="5056" y="677"/>
                  </a:lnTo>
                  <a:lnTo>
                    <a:pt x="5281" y="542"/>
                  </a:lnTo>
                  <a:lnTo>
                    <a:pt x="5417" y="497"/>
                  </a:lnTo>
                  <a:close/>
                  <a:moveTo>
                    <a:pt x="3250" y="5597"/>
                  </a:moveTo>
                  <a:lnTo>
                    <a:pt x="3476" y="5868"/>
                  </a:lnTo>
                  <a:lnTo>
                    <a:pt x="3702" y="6139"/>
                  </a:lnTo>
                  <a:lnTo>
                    <a:pt x="4063" y="6410"/>
                  </a:lnTo>
                  <a:lnTo>
                    <a:pt x="4424" y="6680"/>
                  </a:lnTo>
                  <a:lnTo>
                    <a:pt x="4559" y="6951"/>
                  </a:lnTo>
                  <a:lnTo>
                    <a:pt x="4740" y="7222"/>
                  </a:lnTo>
                  <a:lnTo>
                    <a:pt x="4920" y="7357"/>
                  </a:lnTo>
                  <a:lnTo>
                    <a:pt x="5101" y="7493"/>
                  </a:lnTo>
                  <a:lnTo>
                    <a:pt x="5327" y="7538"/>
                  </a:lnTo>
                  <a:lnTo>
                    <a:pt x="5552" y="7583"/>
                  </a:lnTo>
                  <a:lnTo>
                    <a:pt x="6229" y="7583"/>
                  </a:lnTo>
                  <a:lnTo>
                    <a:pt x="6229" y="9569"/>
                  </a:lnTo>
                  <a:lnTo>
                    <a:pt x="6229" y="9659"/>
                  </a:lnTo>
                  <a:lnTo>
                    <a:pt x="6274" y="9704"/>
                  </a:lnTo>
                  <a:lnTo>
                    <a:pt x="6365" y="9795"/>
                  </a:lnTo>
                  <a:lnTo>
                    <a:pt x="6455" y="9795"/>
                  </a:lnTo>
                  <a:lnTo>
                    <a:pt x="6545" y="9750"/>
                  </a:lnTo>
                  <a:lnTo>
                    <a:pt x="6636" y="9704"/>
                  </a:lnTo>
                  <a:lnTo>
                    <a:pt x="8802" y="7583"/>
                  </a:lnTo>
                  <a:lnTo>
                    <a:pt x="10201" y="7583"/>
                  </a:lnTo>
                  <a:lnTo>
                    <a:pt x="10472" y="8125"/>
                  </a:lnTo>
                  <a:lnTo>
                    <a:pt x="10698" y="8757"/>
                  </a:lnTo>
                  <a:lnTo>
                    <a:pt x="10743" y="8937"/>
                  </a:lnTo>
                  <a:lnTo>
                    <a:pt x="9976" y="8937"/>
                  </a:lnTo>
                  <a:lnTo>
                    <a:pt x="9885" y="8982"/>
                  </a:lnTo>
                  <a:lnTo>
                    <a:pt x="9840" y="9073"/>
                  </a:lnTo>
                  <a:lnTo>
                    <a:pt x="9840" y="9163"/>
                  </a:lnTo>
                  <a:lnTo>
                    <a:pt x="9840" y="9253"/>
                  </a:lnTo>
                  <a:lnTo>
                    <a:pt x="9930" y="9343"/>
                  </a:lnTo>
                  <a:lnTo>
                    <a:pt x="9976" y="9389"/>
                  </a:lnTo>
                  <a:lnTo>
                    <a:pt x="10833" y="9389"/>
                  </a:lnTo>
                  <a:lnTo>
                    <a:pt x="10878" y="9795"/>
                  </a:lnTo>
                  <a:lnTo>
                    <a:pt x="10878" y="10201"/>
                  </a:lnTo>
                  <a:lnTo>
                    <a:pt x="10878" y="10743"/>
                  </a:lnTo>
                  <a:lnTo>
                    <a:pt x="10788" y="11284"/>
                  </a:lnTo>
                  <a:lnTo>
                    <a:pt x="8667" y="11284"/>
                  </a:lnTo>
                  <a:lnTo>
                    <a:pt x="8486" y="11239"/>
                  </a:lnTo>
                  <a:lnTo>
                    <a:pt x="8306" y="11149"/>
                  </a:lnTo>
                  <a:lnTo>
                    <a:pt x="8170" y="11013"/>
                  </a:lnTo>
                  <a:lnTo>
                    <a:pt x="8080" y="10878"/>
                  </a:lnTo>
                  <a:lnTo>
                    <a:pt x="7990" y="10697"/>
                  </a:lnTo>
                  <a:lnTo>
                    <a:pt x="7899" y="10517"/>
                  </a:lnTo>
                  <a:lnTo>
                    <a:pt x="7899" y="10336"/>
                  </a:lnTo>
                  <a:lnTo>
                    <a:pt x="7899" y="10156"/>
                  </a:lnTo>
                  <a:lnTo>
                    <a:pt x="7990" y="9975"/>
                  </a:lnTo>
                  <a:lnTo>
                    <a:pt x="8080" y="9795"/>
                  </a:lnTo>
                  <a:lnTo>
                    <a:pt x="8170" y="9659"/>
                  </a:lnTo>
                  <a:lnTo>
                    <a:pt x="8306" y="9569"/>
                  </a:lnTo>
                  <a:lnTo>
                    <a:pt x="8486" y="9479"/>
                  </a:lnTo>
                  <a:lnTo>
                    <a:pt x="8667" y="9389"/>
                  </a:lnTo>
                  <a:lnTo>
                    <a:pt x="9118" y="9389"/>
                  </a:lnTo>
                  <a:lnTo>
                    <a:pt x="9163" y="9298"/>
                  </a:lnTo>
                  <a:lnTo>
                    <a:pt x="9208" y="9208"/>
                  </a:lnTo>
                  <a:lnTo>
                    <a:pt x="9253" y="9118"/>
                  </a:lnTo>
                  <a:lnTo>
                    <a:pt x="9208" y="9027"/>
                  </a:lnTo>
                  <a:lnTo>
                    <a:pt x="9163" y="8982"/>
                  </a:lnTo>
                  <a:lnTo>
                    <a:pt x="9073" y="8937"/>
                  </a:lnTo>
                  <a:lnTo>
                    <a:pt x="8576" y="8937"/>
                  </a:lnTo>
                  <a:lnTo>
                    <a:pt x="8306" y="9027"/>
                  </a:lnTo>
                  <a:lnTo>
                    <a:pt x="8080" y="9163"/>
                  </a:lnTo>
                  <a:lnTo>
                    <a:pt x="7854" y="9343"/>
                  </a:lnTo>
                  <a:lnTo>
                    <a:pt x="7674" y="9569"/>
                  </a:lnTo>
                  <a:lnTo>
                    <a:pt x="7538" y="9795"/>
                  </a:lnTo>
                  <a:lnTo>
                    <a:pt x="7448" y="10066"/>
                  </a:lnTo>
                  <a:lnTo>
                    <a:pt x="7448" y="10336"/>
                  </a:lnTo>
                  <a:lnTo>
                    <a:pt x="7448" y="10652"/>
                  </a:lnTo>
                  <a:lnTo>
                    <a:pt x="7538" y="10878"/>
                  </a:lnTo>
                  <a:lnTo>
                    <a:pt x="7674" y="11149"/>
                  </a:lnTo>
                  <a:lnTo>
                    <a:pt x="7854" y="11329"/>
                  </a:lnTo>
                  <a:lnTo>
                    <a:pt x="8080" y="11510"/>
                  </a:lnTo>
                  <a:lnTo>
                    <a:pt x="8306" y="11645"/>
                  </a:lnTo>
                  <a:lnTo>
                    <a:pt x="8576" y="11736"/>
                  </a:lnTo>
                  <a:lnTo>
                    <a:pt x="8847" y="11781"/>
                  </a:lnTo>
                  <a:lnTo>
                    <a:pt x="10653" y="11781"/>
                  </a:lnTo>
                  <a:lnTo>
                    <a:pt x="10427" y="12367"/>
                  </a:lnTo>
                  <a:lnTo>
                    <a:pt x="10111" y="12909"/>
                  </a:lnTo>
                  <a:lnTo>
                    <a:pt x="9795" y="13406"/>
                  </a:lnTo>
                  <a:lnTo>
                    <a:pt x="9344" y="13857"/>
                  </a:lnTo>
                  <a:lnTo>
                    <a:pt x="8983" y="14218"/>
                  </a:lnTo>
                  <a:lnTo>
                    <a:pt x="8576" y="14489"/>
                  </a:lnTo>
                  <a:lnTo>
                    <a:pt x="8170" y="14760"/>
                  </a:lnTo>
                  <a:lnTo>
                    <a:pt x="7719" y="14985"/>
                  </a:lnTo>
                  <a:lnTo>
                    <a:pt x="7222" y="15166"/>
                  </a:lnTo>
                  <a:lnTo>
                    <a:pt x="6726" y="15301"/>
                  </a:lnTo>
                  <a:lnTo>
                    <a:pt x="6229" y="15346"/>
                  </a:lnTo>
                  <a:lnTo>
                    <a:pt x="5688" y="15391"/>
                  </a:lnTo>
                  <a:lnTo>
                    <a:pt x="5191" y="15391"/>
                  </a:lnTo>
                  <a:lnTo>
                    <a:pt x="4695" y="15301"/>
                  </a:lnTo>
                  <a:lnTo>
                    <a:pt x="4243" y="15211"/>
                  </a:lnTo>
                  <a:lnTo>
                    <a:pt x="3792" y="15030"/>
                  </a:lnTo>
                  <a:lnTo>
                    <a:pt x="3341" y="14850"/>
                  </a:lnTo>
                  <a:lnTo>
                    <a:pt x="2934" y="14624"/>
                  </a:lnTo>
                  <a:lnTo>
                    <a:pt x="2573" y="14353"/>
                  </a:lnTo>
                  <a:lnTo>
                    <a:pt x="2212" y="14037"/>
                  </a:lnTo>
                  <a:lnTo>
                    <a:pt x="5146" y="14037"/>
                  </a:lnTo>
                  <a:lnTo>
                    <a:pt x="5372" y="13947"/>
                  </a:lnTo>
                  <a:lnTo>
                    <a:pt x="5552" y="13857"/>
                  </a:lnTo>
                  <a:lnTo>
                    <a:pt x="5733" y="13721"/>
                  </a:lnTo>
                  <a:lnTo>
                    <a:pt x="5868" y="13586"/>
                  </a:lnTo>
                  <a:lnTo>
                    <a:pt x="5958" y="13360"/>
                  </a:lnTo>
                  <a:lnTo>
                    <a:pt x="6049" y="13180"/>
                  </a:lnTo>
                  <a:lnTo>
                    <a:pt x="6049" y="12954"/>
                  </a:lnTo>
                  <a:lnTo>
                    <a:pt x="6049" y="12728"/>
                  </a:lnTo>
                  <a:lnTo>
                    <a:pt x="5958" y="12503"/>
                  </a:lnTo>
                  <a:lnTo>
                    <a:pt x="5868" y="12322"/>
                  </a:lnTo>
                  <a:lnTo>
                    <a:pt x="5733" y="12142"/>
                  </a:lnTo>
                  <a:lnTo>
                    <a:pt x="5552" y="12006"/>
                  </a:lnTo>
                  <a:lnTo>
                    <a:pt x="5372" y="11916"/>
                  </a:lnTo>
                  <a:lnTo>
                    <a:pt x="5146" y="11871"/>
                  </a:lnTo>
                  <a:lnTo>
                    <a:pt x="4920" y="11826"/>
                  </a:lnTo>
                  <a:lnTo>
                    <a:pt x="4650" y="11826"/>
                  </a:lnTo>
                  <a:lnTo>
                    <a:pt x="4559" y="11871"/>
                  </a:lnTo>
                  <a:lnTo>
                    <a:pt x="4469" y="11916"/>
                  </a:lnTo>
                  <a:lnTo>
                    <a:pt x="4424" y="12006"/>
                  </a:lnTo>
                  <a:lnTo>
                    <a:pt x="4424" y="12097"/>
                  </a:lnTo>
                  <a:lnTo>
                    <a:pt x="4424" y="12187"/>
                  </a:lnTo>
                  <a:lnTo>
                    <a:pt x="4469" y="12232"/>
                  </a:lnTo>
                  <a:lnTo>
                    <a:pt x="4559" y="12277"/>
                  </a:lnTo>
                  <a:lnTo>
                    <a:pt x="4920" y="12277"/>
                  </a:lnTo>
                  <a:lnTo>
                    <a:pt x="5191" y="12367"/>
                  </a:lnTo>
                  <a:lnTo>
                    <a:pt x="5417" y="12503"/>
                  </a:lnTo>
                  <a:lnTo>
                    <a:pt x="5552" y="12683"/>
                  </a:lnTo>
                  <a:lnTo>
                    <a:pt x="5597" y="12954"/>
                  </a:lnTo>
                  <a:lnTo>
                    <a:pt x="5552" y="13180"/>
                  </a:lnTo>
                  <a:lnTo>
                    <a:pt x="5417" y="13406"/>
                  </a:lnTo>
                  <a:lnTo>
                    <a:pt x="5191" y="13541"/>
                  </a:lnTo>
                  <a:lnTo>
                    <a:pt x="4920" y="13586"/>
                  </a:lnTo>
                  <a:lnTo>
                    <a:pt x="1761" y="13586"/>
                  </a:lnTo>
                  <a:lnTo>
                    <a:pt x="1445" y="13225"/>
                  </a:lnTo>
                  <a:lnTo>
                    <a:pt x="1219" y="12864"/>
                  </a:lnTo>
                  <a:lnTo>
                    <a:pt x="994" y="12458"/>
                  </a:lnTo>
                  <a:lnTo>
                    <a:pt x="813" y="12051"/>
                  </a:lnTo>
                  <a:lnTo>
                    <a:pt x="678" y="11600"/>
                  </a:lnTo>
                  <a:lnTo>
                    <a:pt x="542" y="11149"/>
                  </a:lnTo>
                  <a:lnTo>
                    <a:pt x="497" y="10652"/>
                  </a:lnTo>
                  <a:lnTo>
                    <a:pt x="497" y="10201"/>
                  </a:lnTo>
                  <a:lnTo>
                    <a:pt x="542" y="9479"/>
                  </a:lnTo>
                  <a:lnTo>
                    <a:pt x="678" y="8802"/>
                  </a:lnTo>
                  <a:lnTo>
                    <a:pt x="3566" y="8802"/>
                  </a:lnTo>
                  <a:lnTo>
                    <a:pt x="3792" y="8847"/>
                  </a:lnTo>
                  <a:lnTo>
                    <a:pt x="4018" y="8982"/>
                  </a:lnTo>
                  <a:lnTo>
                    <a:pt x="4153" y="9208"/>
                  </a:lnTo>
                  <a:lnTo>
                    <a:pt x="4198" y="9434"/>
                  </a:lnTo>
                  <a:lnTo>
                    <a:pt x="4153" y="9704"/>
                  </a:lnTo>
                  <a:lnTo>
                    <a:pt x="4018" y="9885"/>
                  </a:lnTo>
                  <a:lnTo>
                    <a:pt x="3792" y="10066"/>
                  </a:lnTo>
                  <a:lnTo>
                    <a:pt x="3566" y="10111"/>
                  </a:lnTo>
                  <a:lnTo>
                    <a:pt x="3070" y="10111"/>
                  </a:lnTo>
                  <a:lnTo>
                    <a:pt x="2844" y="10201"/>
                  </a:lnTo>
                  <a:lnTo>
                    <a:pt x="2664" y="10291"/>
                  </a:lnTo>
                  <a:lnTo>
                    <a:pt x="2483" y="10427"/>
                  </a:lnTo>
                  <a:lnTo>
                    <a:pt x="2348" y="10607"/>
                  </a:lnTo>
                  <a:lnTo>
                    <a:pt x="2257" y="10788"/>
                  </a:lnTo>
                  <a:lnTo>
                    <a:pt x="2167" y="10968"/>
                  </a:lnTo>
                  <a:lnTo>
                    <a:pt x="2167" y="11194"/>
                  </a:lnTo>
                  <a:lnTo>
                    <a:pt x="2167" y="11420"/>
                  </a:lnTo>
                  <a:lnTo>
                    <a:pt x="2257" y="11645"/>
                  </a:lnTo>
                  <a:lnTo>
                    <a:pt x="2348" y="11826"/>
                  </a:lnTo>
                  <a:lnTo>
                    <a:pt x="2483" y="12006"/>
                  </a:lnTo>
                  <a:lnTo>
                    <a:pt x="2664" y="12142"/>
                  </a:lnTo>
                  <a:lnTo>
                    <a:pt x="2844" y="12232"/>
                  </a:lnTo>
                  <a:lnTo>
                    <a:pt x="3070" y="12322"/>
                  </a:lnTo>
                  <a:lnTo>
                    <a:pt x="3657" y="12322"/>
                  </a:lnTo>
                  <a:lnTo>
                    <a:pt x="3747" y="12277"/>
                  </a:lnTo>
                  <a:lnTo>
                    <a:pt x="3792" y="12187"/>
                  </a:lnTo>
                  <a:lnTo>
                    <a:pt x="3837" y="12142"/>
                  </a:lnTo>
                  <a:lnTo>
                    <a:pt x="3792" y="12006"/>
                  </a:lnTo>
                  <a:lnTo>
                    <a:pt x="3747" y="11916"/>
                  </a:lnTo>
                  <a:lnTo>
                    <a:pt x="3702" y="11871"/>
                  </a:lnTo>
                  <a:lnTo>
                    <a:pt x="3296" y="11871"/>
                  </a:lnTo>
                  <a:lnTo>
                    <a:pt x="3025" y="11826"/>
                  </a:lnTo>
                  <a:lnTo>
                    <a:pt x="2799" y="11690"/>
                  </a:lnTo>
                  <a:lnTo>
                    <a:pt x="2664" y="11465"/>
                  </a:lnTo>
                  <a:lnTo>
                    <a:pt x="2618" y="11194"/>
                  </a:lnTo>
                  <a:lnTo>
                    <a:pt x="2664" y="10968"/>
                  </a:lnTo>
                  <a:lnTo>
                    <a:pt x="2799" y="10743"/>
                  </a:lnTo>
                  <a:lnTo>
                    <a:pt x="3025" y="10607"/>
                  </a:lnTo>
                  <a:lnTo>
                    <a:pt x="3296" y="10562"/>
                  </a:lnTo>
                  <a:lnTo>
                    <a:pt x="3792" y="10562"/>
                  </a:lnTo>
                  <a:lnTo>
                    <a:pt x="3973" y="10472"/>
                  </a:lnTo>
                  <a:lnTo>
                    <a:pt x="4153" y="10381"/>
                  </a:lnTo>
                  <a:lnTo>
                    <a:pt x="4334" y="10246"/>
                  </a:lnTo>
                  <a:lnTo>
                    <a:pt x="4469" y="10066"/>
                  </a:lnTo>
                  <a:lnTo>
                    <a:pt x="4559" y="9885"/>
                  </a:lnTo>
                  <a:lnTo>
                    <a:pt x="4650" y="9659"/>
                  </a:lnTo>
                  <a:lnTo>
                    <a:pt x="4650" y="9434"/>
                  </a:lnTo>
                  <a:lnTo>
                    <a:pt x="4650" y="9208"/>
                  </a:lnTo>
                  <a:lnTo>
                    <a:pt x="4559" y="9027"/>
                  </a:lnTo>
                  <a:lnTo>
                    <a:pt x="4469" y="8847"/>
                  </a:lnTo>
                  <a:lnTo>
                    <a:pt x="4334" y="8666"/>
                  </a:lnTo>
                  <a:lnTo>
                    <a:pt x="4153" y="8531"/>
                  </a:lnTo>
                  <a:lnTo>
                    <a:pt x="3973" y="8441"/>
                  </a:lnTo>
                  <a:lnTo>
                    <a:pt x="3792" y="8350"/>
                  </a:lnTo>
                  <a:lnTo>
                    <a:pt x="858" y="8350"/>
                  </a:lnTo>
                  <a:lnTo>
                    <a:pt x="1039" y="7944"/>
                  </a:lnTo>
                  <a:lnTo>
                    <a:pt x="1219" y="7583"/>
                  </a:lnTo>
                  <a:lnTo>
                    <a:pt x="1445" y="7222"/>
                  </a:lnTo>
                  <a:lnTo>
                    <a:pt x="1671" y="6906"/>
                  </a:lnTo>
                  <a:lnTo>
                    <a:pt x="2032" y="6500"/>
                  </a:lnTo>
                  <a:lnTo>
                    <a:pt x="2393" y="6184"/>
                  </a:lnTo>
                  <a:lnTo>
                    <a:pt x="2799" y="5868"/>
                  </a:lnTo>
                  <a:lnTo>
                    <a:pt x="3250" y="5597"/>
                  </a:lnTo>
                  <a:close/>
                  <a:moveTo>
                    <a:pt x="5597" y="0"/>
                  </a:moveTo>
                  <a:lnTo>
                    <a:pt x="5327" y="46"/>
                  </a:lnTo>
                  <a:lnTo>
                    <a:pt x="5101" y="91"/>
                  </a:lnTo>
                  <a:lnTo>
                    <a:pt x="4920" y="226"/>
                  </a:lnTo>
                  <a:lnTo>
                    <a:pt x="4740" y="362"/>
                  </a:lnTo>
                  <a:lnTo>
                    <a:pt x="4604" y="542"/>
                  </a:lnTo>
                  <a:lnTo>
                    <a:pt x="4514" y="723"/>
                  </a:lnTo>
                  <a:lnTo>
                    <a:pt x="4424" y="948"/>
                  </a:lnTo>
                  <a:lnTo>
                    <a:pt x="4424" y="1174"/>
                  </a:lnTo>
                  <a:lnTo>
                    <a:pt x="4424" y="4649"/>
                  </a:lnTo>
                  <a:lnTo>
                    <a:pt x="3973" y="4785"/>
                  </a:lnTo>
                  <a:lnTo>
                    <a:pt x="3521" y="4965"/>
                  </a:lnTo>
                  <a:lnTo>
                    <a:pt x="3115" y="5146"/>
                  </a:lnTo>
                  <a:lnTo>
                    <a:pt x="2709" y="5371"/>
                  </a:lnTo>
                  <a:lnTo>
                    <a:pt x="2303" y="5642"/>
                  </a:lnTo>
                  <a:lnTo>
                    <a:pt x="1941" y="5913"/>
                  </a:lnTo>
                  <a:lnTo>
                    <a:pt x="1626" y="6229"/>
                  </a:lnTo>
                  <a:lnTo>
                    <a:pt x="1310" y="6590"/>
                  </a:lnTo>
                  <a:lnTo>
                    <a:pt x="994" y="6996"/>
                  </a:lnTo>
                  <a:lnTo>
                    <a:pt x="768" y="7403"/>
                  </a:lnTo>
                  <a:lnTo>
                    <a:pt x="542" y="7854"/>
                  </a:lnTo>
                  <a:lnTo>
                    <a:pt x="362" y="8260"/>
                  </a:lnTo>
                  <a:lnTo>
                    <a:pt x="226" y="8757"/>
                  </a:lnTo>
                  <a:lnTo>
                    <a:pt x="91" y="9208"/>
                  </a:lnTo>
                  <a:lnTo>
                    <a:pt x="46" y="9704"/>
                  </a:lnTo>
                  <a:lnTo>
                    <a:pt x="1" y="10201"/>
                  </a:lnTo>
                  <a:lnTo>
                    <a:pt x="46" y="10743"/>
                  </a:lnTo>
                  <a:lnTo>
                    <a:pt x="136" y="11329"/>
                  </a:lnTo>
                  <a:lnTo>
                    <a:pt x="271" y="11826"/>
                  </a:lnTo>
                  <a:lnTo>
                    <a:pt x="452" y="12367"/>
                  </a:lnTo>
                  <a:lnTo>
                    <a:pt x="678" y="12864"/>
                  </a:lnTo>
                  <a:lnTo>
                    <a:pt x="994" y="13360"/>
                  </a:lnTo>
                  <a:lnTo>
                    <a:pt x="1310" y="13812"/>
                  </a:lnTo>
                  <a:lnTo>
                    <a:pt x="1671" y="14218"/>
                  </a:lnTo>
                  <a:lnTo>
                    <a:pt x="2077" y="14579"/>
                  </a:lnTo>
                  <a:lnTo>
                    <a:pt x="2528" y="14895"/>
                  </a:lnTo>
                  <a:lnTo>
                    <a:pt x="2980" y="15211"/>
                  </a:lnTo>
                  <a:lnTo>
                    <a:pt x="3476" y="15437"/>
                  </a:lnTo>
                  <a:lnTo>
                    <a:pt x="4018" y="15617"/>
                  </a:lnTo>
                  <a:lnTo>
                    <a:pt x="4559" y="15753"/>
                  </a:lnTo>
                  <a:lnTo>
                    <a:pt x="5101" y="15843"/>
                  </a:lnTo>
                  <a:lnTo>
                    <a:pt x="5688" y="15888"/>
                  </a:lnTo>
                  <a:lnTo>
                    <a:pt x="6274" y="15843"/>
                  </a:lnTo>
                  <a:lnTo>
                    <a:pt x="6861" y="15753"/>
                  </a:lnTo>
                  <a:lnTo>
                    <a:pt x="7403" y="15617"/>
                  </a:lnTo>
                  <a:lnTo>
                    <a:pt x="7899" y="15437"/>
                  </a:lnTo>
                  <a:lnTo>
                    <a:pt x="8396" y="15211"/>
                  </a:lnTo>
                  <a:lnTo>
                    <a:pt x="8892" y="14895"/>
                  </a:lnTo>
                  <a:lnTo>
                    <a:pt x="9298" y="14579"/>
                  </a:lnTo>
                  <a:lnTo>
                    <a:pt x="9705" y="14218"/>
                  </a:lnTo>
                  <a:lnTo>
                    <a:pt x="10111" y="13812"/>
                  </a:lnTo>
                  <a:lnTo>
                    <a:pt x="10427" y="13360"/>
                  </a:lnTo>
                  <a:lnTo>
                    <a:pt x="10698" y="12864"/>
                  </a:lnTo>
                  <a:lnTo>
                    <a:pt x="10923" y="12367"/>
                  </a:lnTo>
                  <a:lnTo>
                    <a:pt x="11149" y="11826"/>
                  </a:lnTo>
                  <a:lnTo>
                    <a:pt x="11284" y="11284"/>
                  </a:lnTo>
                  <a:lnTo>
                    <a:pt x="11330" y="10743"/>
                  </a:lnTo>
                  <a:lnTo>
                    <a:pt x="11375" y="10201"/>
                  </a:lnTo>
                  <a:lnTo>
                    <a:pt x="11330" y="9389"/>
                  </a:lnTo>
                  <a:lnTo>
                    <a:pt x="11239" y="9027"/>
                  </a:lnTo>
                  <a:lnTo>
                    <a:pt x="11149" y="8621"/>
                  </a:lnTo>
                  <a:lnTo>
                    <a:pt x="10968" y="8080"/>
                  </a:lnTo>
                  <a:lnTo>
                    <a:pt x="10743" y="7583"/>
                  </a:lnTo>
                  <a:lnTo>
                    <a:pt x="13316" y="7583"/>
                  </a:lnTo>
                  <a:lnTo>
                    <a:pt x="13586" y="7538"/>
                  </a:lnTo>
                  <a:lnTo>
                    <a:pt x="13812" y="7448"/>
                  </a:lnTo>
                  <a:lnTo>
                    <a:pt x="13993" y="7357"/>
                  </a:lnTo>
                  <a:lnTo>
                    <a:pt x="14173" y="7222"/>
                  </a:lnTo>
                  <a:lnTo>
                    <a:pt x="14308" y="7041"/>
                  </a:lnTo>
                  <a:lnTo>
                    <a:pt x="14444" y="6861"/>
                  </a:lnTo>
                  <a:lnTo>
                    <a:pt x="14489" y="6635"/>
                  </a:lnTo>
                  <a:lnTo>
                    <a:pt x="14534" y="6364"/>
                  </a:lnTo>
                  <a:lnTo>
                    <a:pt x="14534" y="1174"/>
                  </a:lnTo>
                  <a:lnTo>
                    <a:pt x="14489" y="948"/>
                  </a:lnTo>
                  <a:lnTo>
                    <a:pt x="14444" y="723"/>
                  </a:lnTo>
                  <a:lnTo>
                    <a:pt x="14308" y="542"/>
                  </a:lnTo>
                  <a:lnTo>
                    <a:pt x="14173" y="362"/>
                  </a:lnTo>
                  <a:lnTo>
                    <a:pt x="13993" y="226"/>
                  </a:lnTo>
                  <a:lnTo>
                    <a:pt x="13812" y="91"/>
                  </a:lnTo>
                  <a:lnTo>
                    <a:pt x="13586" y="46"/>
                  </a:lnTo>
                  <a:lnTo>
                    <a:pt x="13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3"/>
          <p:cNvGrpSpPr/>
          <p:nvPr/>
        </p:nvGrpSpPr>
        <p:grpSpPr>
          <a:xfrm>
            <a:off x="8061727" y="1017717"/>
            <a:ext cx="968485" cy="844207"/>
            <a:chOff x="3933606" y="1566753"/>
            <a:chExt cx="398685" cy="347510"/>
          </a:xfrm>
        </p:grpSpPr>
        <p:sp>
          <p:nvSpPr>
            <p:cNvPr id="452" name="Google Shape;452;p33"/>
            <p:cNvSpPr/>
            <p:nvPr/>
          </p:nvSpPr>
          <p:spPr>
            <a:xfrm>
              <a:off x="3933606" y="1566753"/>
              <a:ext cx="398600" cy="347500"/>
            </a:xfrm>
            <a:custGeom>
              <a:avLst/>
              <a:gdLst/>
              <a:ahLst/>
              <a:cxnLst/>
              <a:rect l="l" t="t" r="r" b="b"/>
              <a:pathLst>
                <a:path w="15944" h="13900" extrusionOk="0">
                  <a:moveTo>
                    <a:pt x="10811" y="0"/>
                  </a:moveTo>
                  <a:lnTo>
                    <a:pt x="10720" y="46"/>
                  </a:lnTo>
                  <a:lnTo>
                    <a:pt x="10630" y="91"/>
                  </a:lnTo>
                  <a:lnTo>
                    <a:pt x="10584" y="137"/>
                  </a:lnTo>
                  <a:lnTo>
                    <a:pt x="10539" y="273"/>
                  </a:lnTo>
                  <a:lnTo>
                    <a:pt x="10539" y="2135"/>
                  </a:lnTo>
                  <a:lnTo>
                    <a:pt x="9903" y="2271"/>
                  </a:lnTo>
                  <a:lnTo>
                    <a:pt x="9812" y="2271"/>
                  </a:lnTo>
                  <a:lnTo>
                    <a:pt x="9721" y="2317"/>
                  </a:lnTo>
                  <a:lnTo>
                    <a:pt x="9676" y="2408"/>
                  </a:lnTo>
                  <a:lnTo>
                    <a:pt x="9676" y="2498"/>
                  </a:lnTo>
                  <a:lnTo>
                    <a:pt x="9676" y="3271"/>
                  </a:lnTo>
                  <a:lnTo>
                    <a:pt x="8858" y="3089"/>
                  </a:lnTo>
                  <a:lnTo>
                    <a:pt x="8767" y="3089"/>
                  </a:lnTo>
                  <a:lnTo>
                    <a:pt x="8676" y="3134"/>
                  </a:lnTo>
                  <a:lnTo>
                    <a:pt x="8631" y="3225"/>
                  </a:lnTo>
                  <a:lnTo>
                    <a:pt x="8586" y="3316"/>
                  </a:lnTo>
                  <a:lnTo>
                    <a:pt x="8586" y="4225"/>
                  </a:lnTo>
                  <a:lnTo>
                    <a:pt x="8631" y="4315"/>
                  </a:lnTo>
                  <a:lnTo>
                    <a:pt x="8676" y="4406"/>
                  </a:lnTo>
                  <a:lnTo>
                    <a:pt x="8767" y="4452"/>
                  </a:lnTo>
                  <a:lnTo>
                    <a:pt x="8858" y="4452"/>
                  </a:lnTo>
                  <a:lnTo>
                    <a:pt x="8858" y="5042"/>
                  </a:lnTo>
                  <a:lnTo>
                    <a:pt x="8813" y="5042"/>
                  </a:lnTo>
                  <a:lnTo>
                    <a:pt x="8722" y="5088"/>
                  </a:lnTo>
                  <a:lnTo>
                    <a:pt x="8631" y="5133"/>
                  </a:lnTo>
                  <a:lnTo>
                    <a:pt x="8631" y="5224"/>
                  </a:lnTo>
                  <a:lnTo>
                    <a:pt x="8586" y="5269"/>
                  </a:lnTo>
                  <a:lnTo>
                    <a:pt x="8586" y="9584"/>
                  </a:lnTo>
                  <a:lnTo>
                    <a:pt x="8313" y="9493"/>
                  </a:lnTo>
                  <a:lnTo>
                    <a:pt x="7950" y="9448"/>
                  </a:lnTo>
                  <a:lnTo>
                    <a:pt x="7586" y="9493"/>
                  </a:lnTo>
                  <a:lnTo>
                    <a:pt x="7268" y="9630"/>
                  </a:lnTo>
                  <a:lnTo>
                    <a:pt x="7268" y="5088"/>
                  </a:lnTo>
                  <a:lnTo>
                    <a:pt x="7223" y="4997"/>
                  </a:lnTo>
                  <a:lnTo>
                    <a:pt x="7178" y="4906"/>
                  </a:lnTo>
                  <a:lnTo>
                    <a:pt x="7087" y="4860"/>
                  </a:lnTo>
                  <a:lnTo>
                    <a:pt x="6996" y="4860"/>
                  </a:lnTo>
                  <a:lnTo>
                    <a:pt x="6178" y="5042"/>
                  </a:lnTo>
                  <a:lnTo>
                    <a:pt x="6178" y="4225"/>
                  </a:lnTo>
                  <a:lnTo>
                    <a:pt x="6133" y="4179"/>
                  </a:lnTo>
                  <a:lnTo>
                    <a:pt x="6087" y="4088"/>
                  </a:lnTo>
                  <a:lnTo>
                    <a:pt x="6042" y="4043"/>
                  </a:lnTo>
                  <a:lnTo>
                    <a:pt x="5951" y="3997"/>
                  </a:lnTo>
                  <a:lnTo>
                    <a:pt x="5315" y="3861"/>
                  </a:lnTo>
                  <a:lnTo>
                    <a:pt x="5315" y="1999"/>
                  </a:lnTo>
                  <a:lnTo>
                    <a:pt x="5315" y="1908"/>
                  </a:lnTo>
                  <a:lnTo>
                    <a:pt x="5270" y="1817"/>
                  </a:lnTo>
                  <a:lnTo>
                    <a:pt x="5179" y="1772"/>
                  </a:lnTo>
                  <a:lnTo>
                    <a:pt x="5043" y="1772"/>
                  </a:lnTo>
                  <a:lnTo>
                    <a:pt x="4997" y="1817"/>
                  </a:lnTo>
                  <a:lnTo>
                    <a:pt x="4906" y="1863"/>
                  </a:lnTo>
                  <a:lnTo>
                    <a:pt x="4861" y="1908"/>
                  </a:lnTo>
                  <a:lnTo>
                    <a:pt x="4861" y="1999"/>
                  </a:lnTo>
                  <a:lnTo>
                    <a:pt x="4861" y="3770"/>
                  </a:lnTo>
                  <a:lnTo>
                    <a:pt x="4316" y="3634"/>
                  </a:lnTo>
                  <a:lnTo>
                    <a:pt x="4180" y="3679"/>
                  </a:lnTo>
                  <a:lnTo>
                    <a:pt x="4089" y="3725"/>
                  </a:lnTo>
                  <a:lnTo>
                    <a:pt x="4043" y="3770"/>
                  </a:lnTo>
                  <a:lnTo>
                    <a:pt x="3998" y="3861"/>
                  </a:lnTo>
                  <a:lnTo>
                    <a:pt x="3998" y="5496"/>
                  </a:lnTo>
                  <a:lnTo>
                    <a:pt x="3135" y="5678"/>
                  </a:lnTo>
                  <a:lnTo>
                    <a:pt x="3044" y="5723"/>
                  </a:lnTo>
                  <a:lnTo>
                    <a:pt x="2999" y="5769"/>
                  </a:lnTo>
                  <a:lnTo>
                    <a:pt x="2953" y="5814"/>
                  </a:lnTo>
                  <a:lnTo>
                    <a:pt x="2908" y="5905"/>
                  </a:lnTo>
                  <a:lnTo>
                    <a:pt x="2908" y="6814"/>
                  </a:lnTo>
                  <a:lnTo>
                    <a:pt x="2953" y="6904"/>
                  </a:lnTo>
                  <a:lnTo>
                    <a:pt x="2999" y="6950"/>
                  </a:lnTo>
                  <a:lnTo>
                    <a:pt x="3044" y="7041"/>
                  </a:lnTo>
                  <a:lnTo>
                    <a:pt x="3135" y="7041"/>
                  </a:lnTo>
                  <a:lnTo>
                    <a:pt x="3135" y="7631"/>
                  </a:lnTo>
                  <a:lnTo>
                    <a:pt x="3090" y="7631"/>
                  </a:lnTo>
                  <a:lnTo>
                    <a:pt x="2999" y="7677"/>
                  </a:lnTo>
                  <a:lnTo>
                    <a:pt x="2953" y="7722"/>
                  </a:lnTo>
                  <a:lnTo>
                    <a:pt x="2908" y="7813"/>
                  </a:lnTo>
                  <a:lnTo>
                    <a:pt x="2908" y="7858"/>
                  </a:lnTo>
                  <a:lnTo>
                    <a:pt x="2908" y="9584"/>
                  </a:lnTo>
                  <a:lnTo>
                    <a:pt x="2590" y="9493"/>
                  </a:lnTo>
                  <a:lnTo>
                    <a:pt x="2227" y="9448"/>
                  </a:lnTo>
                  <a:lnTo>
                    <a:pt x="1954" y="9493"/>
                  </a:lnTo>
                  <a:lnTo>
                    <a:pt x="1681" y="9539"/>
                  </a:lnTo>
                  <a:lnTo>
                    <a:pt x="1454" y="9630"/>
                  </a:lnTo>
                  <a:lnTo>
                    <a:pt x="1227" y="9811"/>
                  </a:lnTo>
                  <a:lnTo>
                    <a:pt x="1046" y="9993"/>
                  </a:lnTo>
                  <a:lnTo>
                    <a:pt x="909" y="10175"/>
                  </a:lnTo>
                  <a:lnTo>
                    <a:pt x="818" y="10402"/>
                  </a:lnTo>
                  <a:lnTo>
                    <a:pt x="773" y="10674"/>
                  </a:lnTo>
                  <a:lnTo>
                    <a:pt x="818" y="10902"/>
                  </a:lnTo>
                  <a:lnTo>
                    <a:pt x="909" y="11129"/>
                  </a:lnTo>
                  <a:lnTo>
                    <a:pt x="1046" y="11356"/>
                  </a:lnTo>
                  <a:lnTo>
                    <a:pt x="1227" y="11537"/>
                  </a:lnTo>
                  <a:lnTo>
                    <a:pt x="1409" y="11674"/>
                  </a:lnTo>
                  <a:lnTo>
                    <a:pt x="1591" y="11765"/>
                  </a:lnTo>
                  <a:lnTo>
                    <a:pt x="1772" y="11810"/>
                  </a:lnTo>
                  <a:lnTo>
                    <a:pt x="1999" y="11855"/>
                  </a:lnTo>
                  <a:lnTo>
                    <a:pt x="1999" y="12537"/>
                  </a:lnTo>
                  <a:lnTo>
                    <a:pt x="546" y="12537"/>
                  </a:lnTo>
                  <a:lnTo>
                    <a:pt x="410" y="12582"/>
                  </a:lnTo>
                  <a:lnTo>
                    <a:pt x="228" y="12718"/>
                  </a:lnTo>
                  <a:lnTo>
                    <a:pt x="46" y="12946"/>
                  </a:lnTo>
                  <a:lnTo>
                    <a:pt x="1" y="13082"/>
                  </a:lnTo>
                  <a:lnTo>
                    <a:pt x="1" y="13218"/>
                  </a:lnTo>
                  <a:lnTo>
                    <a:pt x="1" y="13354"/>
                  </a:lnTo>
                  <a:lnTo>
                    <a:pt x="46" y="13445"/>
                  </a:lnTo>
                  <a:lnTo>
                    <a:pt x="228" y="13672"/>
                  </a:lnTo>
                  <a:lnTo>
                    <a:pt x="410" y="13809"/>
                  </a:lnTo>
                  <a:lnTo>
                    <a:pt x="546" y="13854"/>
                  </a:lnTo>
                  <a:lnTo>
                    <a:pt x="682" y="13899"/>
                  </a:lnTo>
                  <a:lnTo>
                    <a:pt x="15263" y="13899"/>
                  </a:lnTo>
                  <a:lnTo>
                    <a:pt x="15399" y="13854"/>
                  </a:lnTo>
                  <a:lnTo>
                    <a:pt x="15490" y="13809"/>
                  </a:lnTo>
                  <a:lnTo>
                    <a:pt x="15717" y="13672"/>
                  </a:lnTo>
                  <a:lnTo>
                    <a:pt x="15899" y="13445"/>
                  </a:lnTo>
                  <a:lnTo>
                    <a:pt x="15899" y="13354"/>
                  </a:lnTo>
                  <a:lnTo>
                    <a:pt x="15944" y="13218"/>
                  </a:lnTo>
                  <a:lnTo>
                    <a:pt x="15899" y="13082"/>
                  </a:lnTo>
                  <a:lnTo>
                    <a:pt x="15899" y="12946"/>
                  </a:lnTo>
                  <a:lnTo>
                    <a:pt x="15717" y="12718"/>
                  </a:lnTo>
                  <a:lnTo>
                    <a:pt x="15490" y="12582"/>
                  </a:lnTo>
                  <a:lnTo>
                    <a:pt x="15399" y="12537"/>
                  </a:lnTo>
                  <a:lnTo>
                    <a:pt x="13855" y="12537"/>
                  </a:lnTo>
                  <a:lnTo>
                    <a:pt x="13855" y="11855"/>
                  </a:lnTo>
                  <a:lnTo>
                    <a:pt x="14082" y="11810"/>
                  </a:lnTo>
                  <a:lnTo>
                    <a:pt x="14263" y="11765"/>
                  </a:lnTo>
                  <a:lnTo>
                    <a:pt x="14445" y="11674"/>
                  </a:lnTo>
                  <a:lnTo>
                    <a:pt x="14627" y="11537"/>
                  </a:lnTo>
                  <a:lnTo>
                    <a:pt x="14808" y="11356"/>
                  </a:lnTo>
                  <a:lnTo>
                    <a:pt x="14945" y="11129"/>
                  </a:lnTo>
                  <a:lnTo>
                    <a:pt x="15036" y="10902"/>
                  </a:lnTo>
                  <a:lnTo>
                    <a:pt x="15081" y="10674"/>
                  </a:lnTo>
                  <a:lnTo>
                    <a:pt x="15036" y="10402"/>
                  </a:lnTo>
                  <a:lnTo>
                    <a:pt x="14945" y="10175"/>
                  </a:lnTo>
                  <a:lnTo>
                    <a:pt x="14808" y="9993"/>
                  </a:lnTo>
                  <a:lnTo>
                    <a:pt x="14627" y="9811"/>
                  </a:lnTo>
                  <a:lnTo>
                    <a:pt x="14400" y="9630"/>
                  </a:lnTo>
                  <a:lnTo>
                    <a:pt x="14173" y="9539"/>
                  </a:lnTo>
                  <a:lnTo>
                    <a:pt x="13900" y="9493"/>
                  </a:lnTo>
                  <a:lnTo>
                    <a:pt x="13627" y="9448"/>
                  </a:lnTo>
                  <a:lnTo>
                    <a:pt x="13264" y="9493"/>
                  </a:lnTo>
                  <a:lnTo>
                    <a:pt x="12946" y="9584"/>
                  </a:lnTo>
                  <a:lnTo>
                    <a:pt x="12946" y="4134"/>
                  </a:lnTo>
                  <a:lnTo>
                    <a:pt x="12946" y="4043"/>
                  </a:lnTo>
                  <a:lnTo>
                    <a:pt x="12901" y="3997"/>
                  </a:lnTo>
                  <a:lnTo>
                    <a:pt x="12810" y="3952"/>
                  </a:lnTo>
                  <a:lnTo>
                    <a:pt x="12764" y="3907"/>
                  </a:lnTo>
                  <a:lnTo>
                    <a:pt x="11856" y="3725"/>
                  </a:lnTo>
                  <a:lnTo>
                    <a:pt x="11856" y="2135"/>
                  </a:lnTo>
                  <a:lnTo>
                    <a:pt x="11856" y="2044"/>
                  </a:lnTo>
                  <a:lnTo>
                    <a:pt x="11765" y="1953"/>
                  </a:lnTo>
                  <a:lnTo>
                    <a:pt x="11674" y="1908"/>
                  </a:lnTo>
                  <a:lnTo>
                    <a:pt x="11583" y="1908"/>
                  </a:lnTo>
                  <a:lnTo>
                    <a:pt x="11038" y="2044"/>
                  </a:lnTo>
                  <a:lnTo>
                    <a:pt x="11038" y="273"/>
                  </a:lnTo>
                  <a:lnTo>
                    <a:pt x="10993" y="182"/>
                  </a:lnTo>
                  <a:lnTo>
                    <a:pt x="10948" y="91"/>
                  </a:lnTo>
                  <a:lnTo>
                    <a:pt x="10902" y="46"/>
                  </a:lnTo>
                  <a:lnTo>
                    <a:pt x="10811"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039275" y="1664423"/>
              <a:ext cx="43175" cy="47703"/>
            </a:xfrm>
            <a:custGeom>
              <a:avLst/>
              <a:gdLst/>
              <a:ahLst/>
              <a:cxnLst/>
              <a:rect l="l" t="t" r="r" b="b"/>
              <a:pathLst>
                <a:path w="1716" h="1896" extrusionOk="0">
                  <a:moveTo>
                    <a:pt x="1716" y="587"/>
                  </a:moveTo>
                  <a:lnTo>
                    <a:pt x="1716" y="587"/>
                  </a:lnTo>
                  <a:lnTo>
                    <a:pt x="1716" y="451"/>
                  </a:lnTo>
                  <a:lnTo>
                    <a:pt x="1670" y="361"/>
                  </a:lnTo>
                  <a:lnTo>
                    <a:pt x="1580" y="316"/>
                  </a:lnTo>
                  <a:lnTo>
                    <a:pt x="1490" y="271"/>
                  </a:lnTo>
                  <a:lnTo>
                    <a:pt x="226" y="0"/>
                  </a:lnTo>
                  <a:lnTo>
                    <a:pt x="226" y="0"/>
                  </a:lnTo>
                  <a:lnTo>
                    <a:pt x="136" y="0"/>
                  </a:lnTo>
                  <a:lnTo>
                    <a:pt x="91" y="45"/>
                  </a:lnTo>
                  <a:lnTo>
                    <a:pt x="46" y="136"/>
                  </a:lnTo>
                  <a:lnTo>
                    <a:pt x="0" y="226"/>
                  </a:lnTo>
                  <a:lnTo>
                    <a:pt x="0" y="1896"/>
                  </a:lnTo>
                  <a:lnTo>
                    <a:pt x="1716" y="1535"/>
                  </a:lnTo>
                  <a:lnTo>
                    <a:pt x="1716" y="58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012027" y="1695067"/>
              <a:ext cx="97671" cy="194210"/>
            </a:xfrm>
            <a:custGeom>
              <a:avLst/>
              <a:gdLst/>
              <a:ahLst/>
              <a:cxnLst/>
              <a:rect l="l" t="t" r="r" b="b"/>
              <a:pathLst>
                <a:path w="3882" h="7719" extrusionOk="0">
                  <a:moveTo>
                    <a:pt x="226" y="723"/>
                  </a:moveTo>
                  <a:lnTo>
                    <a:pt x="3656" y="1"/>
                  </a:lnTo>
                  <a:lnTo>
                    <a:pt x="3656" y="1"/>
                  </a:lnTo>
                  <a:lnTo>
                    <a:pt x="3746" y="1"/>
                  </a:lnTo>
                  <a:lnTo>
                    <a:pt x="3837" y="46"/>
                  </a:lnTo>
                  <a:lnTo>
                    <a:pt x="3882" y="91"/>
                  </a:lnTo>
                  <a:lnTo>
                    <a:pt x="3882" y="181"/>
                  </a:lnTo>
                  <a:lnTo>
                    <a:pt x="3882" y="7719"/>
                  </a:lnTo>
                  <a:lnTo>
                    <a:pt x="0" y="7719"/>
                  </a:lnTo>
                  <a:lnTo>
                    <a:pt x="0" y="1039"/>
                  </a:lnTo>
                  <a:lnTo>
                    <a:pt x="0" y="1039"/>
                  </a:lnTo>
                  <a:lnTo>
                    <a:pt x="45" y="903"/>
                  </a:lnTo>
                  <a:lnTo>
                    <a:pt x="90" y="813"/>
                  </a:lnTo>
                  <a:lnTo>
                    <a:pt x="136" y="768"/>
                  </a:lnTo>
                  <a:lnTo>
                    <a:pt x="226" y="723"/>
                  </a:lnTo>
                  <a:lnTo>
                    <a:pt x="226" y="72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012027" y="1695067"/>
              <a:ext cx="97671" cy="190813"/>
            </a:xfrm>
            <a:custGeom>
              <a:avLst/>
              <a:gdLst/>
              <a:ahLst/>
              <a:cxnLst/>
              <a:rect l="l" t="t" r="r" b="b"/>
              <a:pathLst>
                <a:path w="3882" h="7584" extrusionOk="0">
                  <a:moveTo>
                    <a:pt x="3115" y="136"/>
                  </a:moveTo>
                  <a:lnTo>
                    <a:pt x="3656" y="1"/>
                  </a:lnTo>
                  <a:lnTo>
                    <a:pt x="3656" y="1"/>
                  </a:lnTo>
                  <a:lnTo>
                    <a:pt x="3746" y="1"/>
                  </a:lnTo>
                  <a:lnTo>
                    <a:pt x="3837" y="46"/>
                  </a:lnTo>
                  <a:lnTo>
                    <a:pt x="3882" y="91"/>
                  </a:lnTo>
                  <a:lnTo>
                    <a:pt x="3882" y="226"/>
                  </a:lnTo>
                  <a:lnTo>
                    <a:pt x="3882" y="7583"/>
                  </a:lnTo>
                  <a:lnTo>
                    <a:pt x="0" y="7583"/>
                  </a:lnTo>
                  <a:lnTo>
                    <a:pt x="0" y="6861"/>
                  </a:lnTo>
                  <a:lnTo>
                    <a:pt x="2528" y="6861"/>
                  </a:lnTo>
                  <a:lnTo>
                    <a:pt x="2528" y="6861"/>
                  </a:lnTo>
                  <a:lnTo>
                    <a:pt x="2753" y="6771"/>
                  </a:lnTo>
                  <a:lnTo>
                    <a:pt x="2979" y="6681"/>
                  </a:lnTo>
                  <a:lnTo>
                    <a:pt x="3069" y="6455"/>
                  </a:lnTo>
                  <a:lnTo>
                    <a:pt x="3115" y="6229"/>
                  </a:lnTo>
                  <a:lnTo>
                    <a:pt x="3115" y="13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4182357" y="1620117"/>
              <a:ext cx="42042" cy="48861"/>
            </a:xfrm>
            <a:custGeom>
              <a:avLst/>
              <a:gdLst/>
              <a:ahLst/>
              <a:cxnLst/>
              <a:rect l="l" t="t" r="r" b="b"/>
              <a:pathLst>
                <a:path w="1671" h="1942" extrusionOk="0">
                  <a:moveTo>
                    <a:pt x="226" y="272"/>
                  </a:moveTo>
                  <a:lnTo>
                    <a:pt x="1445" y="46"/>
                  </a:lnTo>
                  <a:lnTo>
                    <a:pt x="1445" y="46"/>
                  </a:lnTo>
                  <a:lnTo>
                    <a:pt x="1535" y="1"/>
                  </a:lnTo>
                  <a:lnTo>
                    <a:pt x="1625" y="46"/>
                  </a:lnTo>
                  <a:lnTo>
                    <a:pt x="1670" y="136"/>
                  </a:lnTo>
                  <a:lnTo>
                    <a:pt x="1670" y="227"/>
                  </a:lnTo>
                  <a:lnTo>
                    <a:pt x="1670" y="1942"/>
                  </a:lnTo>
                  <a:lnTo>
                    <a:pt x="0" y="1581"/>
                  </a:lnTo>
                  <a:lnTo>
                    <a:pt x="0" y="588"/>
                  </a:lnTo>
                  <a:lnTo>
                    <a:pt x="0" y="588"/>
                  </a:lnTo>
                  <a:lnTo>
                    <a:pt x="0" y="497"/>
                  </a:lnTo>
                  <a:lnTo>
                    <a:pt x="46" y="407"/>
                  </a:lnTo>
                  <a:lnTo>
                    <a:pt x="136" y="317"/>
                  </a:lnTo>
                  <a:lnTo>
                    <a:pt x="226" y="272"/>
                  </a:lnTo>
                  <a:lnTo>
                    <a:pt x="226" y="2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4155109" y="1650786"/>
              <a:ext cx="96539" cy="238492"/>
            </a:xfrm>
            <a:custGeom>
              <a:avLst/>
              <a:gdLst/>
              <a:ahLst/>
              <a:cxnLst/>
              <a:rect l="l" t="t" r="r" b="b"/>
              <a:pathLst>
                <a:path w="3837" h="9479" extrusionOk="0">
                  <a:moveTo>
                    <a:pt x="3837" y="1039"/>
                  </a:moveTo>
                  <a:lnTo>
                    <a:pt x="3837" y="1039"/>
                  </a:lnTo>
                  <a:lnTo>
                    <a:pt x="3837" y="903"/>
                  </a:lnTo>
                  <a:lnTo>
                    <a:pt x="3792" y="813"/>
                  </a:lnTo>
                  <a:lnTo>
                    <a:pt x="3701" y="768"/>
                  </a:lnTo>
                  <a:lnTo>
                    <a:pt x="3611" y="723"/>
                  </a:lnTo>
                  <a:lnTo>
                    <a:pt x="226" y="1"/>
                  </a:lnTo>
                  <a:lnTo>
                    <a:pt x="226" y="1"/>
                  </a:lnTo>
                  <a:lnTo>
                    <a:pt x="136" y="1"/>
                  </a:lnTo>
                  <a:lnTo>
                    <a:pt x="45" y="46"/>
                  </a:lnTo>
                  <a:lnTo>
                    <a:pt x="0" y="91"/>
                  </a:lnTo>
                  <a:lnTo>
                    <a:pt x="0" y="226"/>
                  </a:lnTo>
                  <a:lnTo>
                    <a:pt x="0" y="9479"/>
                  </a:lnTo>
                  <a:lnTo>
                    <a:pt x="3837" y="9479"/>
                  </a:lnTo>
                  <a:lnTo>
                    <a:pt x="3837" y="1039"/>
                  </a:lnTo>
                  <a:lnTo>
                    <a:pt x="3837" y="103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155109" y="1666687"/>
              <a:ext cx="96539" cy="219194"/>
            </a:xfrm>
            <a:custGeom>
              <a:avLst/>
              <a:gdLst/>
              <a:ahLst/>
              <a:cxnLst/>
              <a:rect l="l" t="t" r="r" b="b"/>
              <a:pathLst>
                <a:path w="3837" h="8712" extrusionOk="0">
                  <a:moveTo>
                    <a:pt x="3837" y="407"/>
                  </a:moveTo>
                  <a:lnTo>
                    <a:pt x="3837" y="407"/>
                  </a:lnTo>
                  <a:lnTo>
                    <a:pt x="3792" y="271"/>
                  </a:lnTo>
                  <a:lnTo>
                    <a:pt x="3746" y="181"/>
                  </a:lnTo>
                  <a:lnTo>
                    <a:pt x="3701" y="136"/>
                  </a:lnTo>
                  <a:lnTo>
                    <a:pt x="3566" y="91"/>
                  </a:lnTo>
                  <a:lnTo>
                    <a:pt x="3069" y="0"/>
                  </a:lnTo>
                  <a:lnTo>
                    <a:pt x="3069" y="7357"/>
                  </a:lnTo>
                  <a:lnTo>
                    <a:pt x="3069" y="7357"/>
                  </a:lnTo>
                  <a:lnTo>
                    <a:pt x="3024" y="7583"/>
                  </a:lnTo>
                  <a:lnTo>
                    <a:pt x="2889" y="7809"/>
                  </a:lnTo>
                  <a:lnTo>
                    <a:pt x="2708" y="7944"/>
                  </a:lnTo>
                  <a:lnTo>
                    <a:pt x="2483" y="7989"/>
                  </a:lnTo>
                  <a:lnTo>
                    <a:pt x="0" y="7989"/>
                  </a:lnTo>
                  <a:lnTo>
                    <a:pt x="0" y="8711"/>
                  </a:lnTo>
                  <a:lnTo>
                    <a:pt x="3837" y="8711"/>
                  </a:lnTo>
                  <a:lnTo>
                    <a:pt x="3837" y="407"/>
                  </a:lnTo>
                  <a:lnTo>
                    <a:pt x="3837" y="407"/>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940474" y="1885852"/>
              <a:ext cx="384998" cy="22745"/>
            </a:xfrm>
            <a:custGeom>
              <a:avLst/>
              <a:gdLst/>
              <a:ahLst/>
              <a:cxnLst/>
              <a:rect l="l" t="t" r="r" b="b"/>
              <a:pathLst>
                <a:path w="15302" h="904" extrusionOk="0">
                  <a:moveTo>
                    <a:pt x="452" y="903"/>
                  </a:moveTo>
                  <a:lnTo>
                    <a:pt x="14850" y="903"/>
                  </a:lnTo>
                  <a:lnTo>
                    <a:pt x="14850" y="903"/>
                  </a:lnTo>
                  <a:lnTo>
                    <a:pt x="15031" y="858"/>
                  </a:lnTo>
                  <a:lnTo>
                    <a:pt x="15166" y="768"/>
                  </a:lnTo>
                  <a:lnTo>
                    <a:pt x="15256" y="677"/>
                  </a:lnTo>
                  <a:lnTo>
                    <a:pt x="15301" y="497"/>
                  </a:lnTo>
                  <a:lnTo>
                    <a:pt x="15301" y="497"/>
                  </a:lnTo>
                  <a:lnTo>
                    <a:pt x="15301" y="316"/>
                  </a:lnTo>
                  <a:lnTo>
                    <a:pt x="15211" y="136"/>
                  </a:lnTo>
                  <a:lnTo>
                    <a:pt x="15031" y="46"/>
                  </a:lnTo>
                  <a:lnTo>
                    <a:pt x="14850" y="0"/>
                  </a:lnTo>
                  <a:lnTo>
                    <a:pt x="452" y="0"/>
                  </a:lnTo>
                  <a:lnTo>
                    <a:pt x="452" y="0"/>
                  </a:lnTo>
                  <a:lnTo>
                    <a:pt x="272" y="46"/>
                  </a:lnTo>
                  <a:lnTo>
                    <a:pt x="136" y="136"/>
                  </a:lnTo>
                  <a:lnTo>
                    <a:pt x="46" y="271"/>
                  </a:lnTo>
                  <a:lnTo>
                    <a:pt x="1" y="407"/>
                  </a:lnTo>
                  <a:lnTo>
                    <a:pt x="1" y="407"/>
                  </a:lnTo>
                  <a:lnTo>
                    <a:pt x="46" y="587"/>
                  </a:lnTo>
                  <a:lnTo>
                    <a:pt x="136" y="768"/>
                  </a:lnTo>
                  <a:lnTo>
                    <a:pt x="272" y="858"/>
                  </a:lnTo>
                  <a:lnTo>
                    <a:pt x="452" y="903"/>
                  </a:lnTo>
                  <a:lnTo>
                    <a:pt x="452" y="9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4102878" y="1808637"/>
              <a:ext cx="60208" cy="49993"/>
            </a:xfrm>
            <a:custGeom>
              <a:avLst/>
              <a:gdLst/>
              <a:ahLst/>
              <a:cxnLst/>
              <a:rect l="l" t="t" r="r" b="b"/>
              <a:pathLst>
                <a:path w="2393" h="1987" extrusionOk="0">
                  <a:moveTo>
                    <a:pt x="1219" y="1986"/>
                  </a:moveTo>
                  <a:lnTo>
                    <a:pt x="1219" y="1986"/>
                  </a:lnTo>
                  <a:lnTo>
                    <a:pt x="1444" y="1941"/>
                  </a:lnTo>
                  <a:lnTo>
                    <a:pt x="1670" y="1896"/>
                  </a:lnTo>
                  <a:lnTo>
                    <a:pt x="1896" y="1806"/>
                  </a:lnTo>
                  <a:lnTo>
                    <a:pt x="2031" y="1670"/>
                  </a:lnTo>
                  <a:lnTo>
                    <a:pt x="2212" y="1535"/>
                  </a:lnTo>
                  <a:lnTo>
                    <a:pt x="2302" y="1354"/>
                  </a:lnTo>
                  <a:lnTo>
                    <a:pt x="2392" y="1174"/>
                  </a:lnTo>
                  <a:lnTo>
                    <a:pt x="2392" y="993"/>
                  </a:lnTo>
                  <a:lnTo>
                    <a:pt x="2392" y="993"/>
                  </a:lnTo>
                  <a:lnTo>
                    <a:pt x="2392" y="813"/>
                  </a:lnTo>
                  <a:lnTo>
                    <a:pt x="2302" y="632"/>
                  </a:lnTo>
                  <a:lnTo>
                    <a:pt x="2212" y="452"/>
                  </a:lnTo>
                  <a:lnTo>
                    <a:pt x="2031" y="316"/>
                  </a:lnTo>
                  <a:lnTo>
                    <a:pt x="1896" y="181"/>
                  </a:lnTo>
                  <a:lnTo>
                    <a:pt x="1670" y="91"/>
                  </a:lnTo>
                  <a:lnTo>
                    <a:pt x="1444" y="45"/>
                  </a:lnTo>
                  <a:lnTo>
                    <a:pt x="1219" y="0"/>
                  </a:lnTo>
                  <a:lnTo>
                    <a:pt x="1219" y="0"/>
                  </a:lnTo>
                  <a:lnTo>
                    <a:pt x="948" y="45"/>
                  </a:lnTo>
                  <a:lnTo>
                    <a:pt x="722" y="91"/>
                  </a:lnTo>
                  <a:lnTo>
                    <a:pt x="542" y="181"/>
                  </a:lnTo>
                  <a:lnTo>
                    <a:pt x="361" y="316"/>
                  </a:lnTo>
                  <a:lnTo>
                    <a:pt x="226" y="452"/>
                  </a:lnTo>
                  <a:lnTo>
                    <a:pt x="90" y="632"/>
                  </a:lnTo>
                  <a:lnTo>
                    <a:pt x="0" y="813"/>
                  </a:lnTo>
                  <a:lnTo>
                    <a:pt x="0" y="993"/>
                  </a:lnTo>
                  <a:lnTo>
                    <a:pt x="0" y="993"/>
                  </a:lnTo>
                  <a:lnTo>
                    <a:pt x="0" y="1174"/>
                  </a:lnTo>
                  <a:lnTo>
                    <a:pt x="90" y="1354"/>
                  </a:lnTo>
                  <a:lnTo>
                    <a:pt x="226" y="1535"/>
                  </a:lnTo>
                  <a:lnTo>
                    <a:pt x="361" y="1670"/>
                  </a:lnTo>
                  <a:lnTo>
                    <a:pt x="542" y="1806"/>
                  </a:lnTo>
                  <a:lnTo>
                    <a:pt x="722" y="1896"/>
                  </a:lnTo>
                  <a:lnTo>
                    <a:pt x="948" y="1941"/>
                  </a:lnTo>
                  <a:lnTo>
                    <a:pt x="1219" y="1986"/>
                  </a:lnTo>
                  <a:lnTo>
                    <a:pt x="1219" y="19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959771" y="1808637"/>
              <a:ext cx="60233" cy="49993"/>
            </a:xfrm>
            <a:custGeom>
              <a:avLst/>
              <a:gdLst/>
              <a:ahLst/>
              <a:cxnLst/>
              <a:rect l="l" t="t" r="r" b="b"/>
              <a:pathLst>
                <a:path w="2394" h="1987" extrusionOk="0">
                  <a:moveTo>
                    <a:pt x="1175" y="1986"/>
                  </a:moveTo>
                  <a:lnTo>
                    <a:pt x="1175" y="1986"/>
                  </a:lnTo>
                  <a:lnTo>
                    <a:pt x="1445" y="1941"/>
                  </a:lnTo>
                  <a:lnTo>
                    <a:pt x="1671" y="1896"/>
                  </a:lnTo>
                  <a:lnTo>
                    <a:pt x="1852" y="1806"/>
                  </a:lnTo>
                  <a:lnTo>
                    <a:pt x="2032" y="1670"/>
                  </a:lnTo>
                  <a:lnTo>
                    <a:pt x="2167" y="1535"/>
                  </a:lnTo>
                  <a:lnTo>
                    <a:pt x="2303" y="1354"/>
                  </a:lnTo>
                  <a:lnTo>
                    <a:pt x="2348" y="1174"/>
                  </a:lnTo>
                  <a:lnTo>
                    <a:pt x="2393" y="993"/>
                  </a:lnTo>
                  <a:lnTo>
                    <a:pt x="2393" y="993"/>
                  </a:lnTo>
                  <a:lnTo>
                    <a:pt x="2348" y="813"/>
                  </a:lnTo>
                  <a:lnTo>
                    <a:pt x="2303" y="632"/>
                  </a:lnTo>
                  <a:lnTo>
                    <a:pt x="2167" y="452"/>
                  </a:lnTo>
                  <a:lnTo>
                    <a:pt x="2032" y="316"/>
                  </a:lnTo>
                  <a:lnTo>
                    <a:pt x="1852" y="181"/>
                  </a:lnTo>
                  <a:lnTo>
                    <a:pt x="1671" y="91"/>
                  </a:lnTo>
                  <a:lnTo>
                    <a:pt x="1445" y="45"/>
                  </a:lnTo>
                  <a:lnTo>
                    <a:pt x="1175" y="0"/>
                  </a:lnTo>
                  <a:lnTo>
                    <a:pt x="1175" y="0"/>
                  </a:lnTo>
                  <a:lnTo>
                    <a:pt x="949" y="45"/>
                  </a:lnTo>
                  <a:lnTo>
                    <a:pt x="723" y="91"/>
                  </a:lnTo>
                  <a:lnTo>
                    <a:pt x="497" y="181"/>
                  </a:lnTo>
                  <a:lnTo>
                    <a:pt x="317" y="316"/>
                  </a:lnTo>
                  <a:lnTo>
                    <a:pt x="182" y="452"/>
                  </a:lnTo>
                  <a:lnTo>
                    <a:pt x="91" y="632"/>
                  </a:lnTo>
                  <a:lnTo>
                    <a:pt x="1" y="813"/>
                  </a:lnTo>
                  <a:lnTo>
                    <a:pt x="1" y="993"/>
                  </a:lnTo>
                  <a:lnTo>
                    <a:pt x="1" y="993"/>
                  </a:lnTo>
                  <a:lnTo>
                    <a:pt x="1" y="1174"/>
                  </a:lnTo>
                  <a:lnTo>
                    <a:pt x="91" y="1354"/>
                  </a:lnTo>
                  <a:lnTo>
                    <a:pt x="182" y="1535"/>
                  </a:lnTo>
                  <a:lnTo>
                    <a:pt x="317" y="1670"/>
                  </a:lnTo>
                  <a:lnTo>
                    <a:pt x="497" y="1806"/>
                  </a:lnTo>
                  <a:lnTo>
                    <a:pt x="723" y="1896"/>
                  </a:lnTo>
                  <a:lnTo>
                    <a:pt x="949" y="1941"/>
                  </a:lnTo>
                  <a:lnTo>
                    <a:pt x="1175" y="1986"/>
                  </a:lnTo>
                  <a:lnTo>
                    <a:pt x="1175" y="19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4243671" y="1808637"/>
              <a:ext cx="61365" cy="49993"/>
            </a:xfrm>
            <a:custGeom>
              <a:avLst/>
              <a:gdLst/>
              <a:ahLst/>
              <a:cxnLst/>
              <a:rect l="l" t="t" r="r" b="b"/>
              <a:pathLst>
                <a:path w="2439" h="1987" extrusionOk="0">
                  <a:moveTo>
                    <a:pt x="1219" y="1986"/>
                  </a:moveTo>
                  <a:lnTo>
                    <a:pt x="1219" y="1986"/>
                  </a:lnTo>
                  <a:lnTo>
                    <a:pt x="1445" y="1941"/>
                  </a:lnTo>
                  <a:lnTo>
                    <a:pt x="1671" y="1896"/>
                  </a:lnTo>
                  <a:lnTo>
                    <a:pt x="1896" y="1806"/>
                  </a:lnTo>
                  <a:lnTo>
                    <a:pt x="2077" y="1670"/>
                  </a:lnTo>
                  <a:lnTo>
                    <a:pt x="2212" y="1535"/>
                  </a:lnTo>
                  <a:lnTo>
                    <a:pt x="2348" y="1354"/>
                  </a:lnTo>
                  <a:lnTo>
                    <a:pt x="2393" y="1174"/>
                  </a:lnTo>
                  <a:lnTo>
                    <a:pt x="2438" y="993"/>
                  </a:lnTo>
                  <a:lnTo>
                    <a:pt x="2438" y="993"/>
                  </a:lnTo>
                  <a:lnTo>
                    <a:pt x="2393" y="813"/>
                  </a:lnTo>
                  <a:lnTo>
                    <a:pt x="2348" y="632"/>
                  </a:lnTo>
                  <a:lnTo>
                    <a:pt x="2212" y="452"/>
                  </a:lnTo>
                  <a:lnTo>
                    <a:pt x="2077" y="316"/>
                  </a:lnTo>
                  <a:lnTo>
                    <a:pt x="1896" y="181"/>
                  </a:lnTo>
                  <a:lnTo>
                    <a:pt x="1671" y="91"/>
                  </a:lnTo>
                  <a:lnTo>
                    <a:pt x="1445" y="45"/>
                  </a:lnTo>
                  <a:lnTo>
                    <a:pt x="1219" y="0"/>
                  </a:lnTo>
                  <a:lnTo>
                    <a:pt x="1219" y="0"/>
                  </a:lnTo>
                  <a:lnTo>
                    <a:pt x="994" y="45"/>
                  </a:lnTo>
                  <a:lnTo>
                    <a:pt x="768" y="91"/>
                  </a:lnTo>
                  <a:lnTo>
                    <a:pt x="542" y="181"/>
                  </a:lnTo>
                  <a:lnTo>
                    <a:pt x="362" y="316"/>
                  </a:lnTo>
                  <a:lnTo>
                    <a:pt x="226" y="452"/>
                  </a:lnTo>
                  <a:lnTo>
                    <a:pt x="91" y="632"/>
                  </a:lnTo>
                  <a:lnTo>
                    <a:pt x="46" y="813"/>
                  </a:lnTo>
                  <a:lnTo>
                    <a:pt x="1" y="993"/>
                  </a:lnTo>
                  <a:lnTo>
                    <a:pt x="1" y="993"/>
                  </a:lnTo>
                  <a:lnTo>
                    <a:pt x="46" y="1174"/>
                  </a:lnTo>
                  <a:lnTo>
                    <a:pt x="91" y="1354"/>
                  </a:lnTo>
                  <a:lnTo>
                    <a:pt x="226" y="1535"/>
                  </a:lnTo>
                  <a:lnTo>
                    <a:pt x="362" y="1670"/>
                  </a:lnTo>
                  <a:lnTo>
                    <a:pt x="542" y="1806"/>
                  </a:lnTo>
                  <a:lnTo>
                    <a:pt x="768" y="1896"/>
                  </a:lnTo>
                  <a:lnTo>
                    <a:pt x="994" y="1941"/>
                  </a:lnTo>
                  <a:lnTo>
                    <a:pt x="1219" y="1986"/>
                  </a:lnTo>
                  <a:lnTo>
                    <a:pt x="1219" y="19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244803" y="1810901"/>
              <a:ext cx="60233" cy="47729"/>
            </a:xfrm>
            <a:custGeom>
              <a:avLst/>
              <a:gdLst/>
              <a:ahLst/>
              <a:cxnLst/>
              <a:rect l="l" t="t" r="r" b="b"/>
              <a:pathLst>
                <a:path w="2394" h="1897" extrusionOk="0">
                  <a:moveTo>
                    <a:pt x="1626" y="1"/>
                  </a:moveTo>
                  <a:lnTo>
                    <a:pt x="1626" y="1"/>
                  </a:lnTo>
                  <a:lnTo>
                    <a:pt x="1942" y="136"/>
                  </a:lnTo>
                  <a:lnTo>
                    <a:pt x="2167" y="362"/>
                  </a:lnTo>
                  <a:lnTo>
                    <a:pt x="2303" y="587"/>
                  </a:lnTo>
                  <a:lnTo>
                    <a:pt x="2348" y="768"/>
                  </a:lnTo>
                  <a:lnTo>
                    <a:pt x="2393" y="903"/>
                  </a:lnTo>
                  <a:lnTo>
                    <a:pt x="2393" y="903"/>
                  </a:lnTo>
                  <a:lnTo>
                    <a:pt x="2348" y="1084"/>
                  </a:lnTo>
                  <a:lnTo>
                    <a:pt x="2303" y="1264"/>
                  </a:lnTo>
                  <a:lnTo>
                    <a:pt x="2167" y="1445"/>
                  </a:lnTo>
                  <a:lnTo>
                    <a:pt x="2032" y="1580"/>
                  </a:lnTo>
                  <a:lnTo>
                    <a:pt x="1851" y="1716"/>
                  </a:lnTo>
                  <a:lnTo>
                    <a:pt x="1626" y="1806"/>
                  </a:lnTo>
                  <a:lnTo>
                    <a:pt x="1400" y="1851"/>
                  </a:lnTo>
                  <a:lnTo>
                    <a:pt x="1174" y="1896"/>
                  </a:lnTo>
                  <a:lnTo>
                    <a:pt x="1174" y="1896"/>
                  </a:lnTo>
                  <a:lnTo>
                    <a:pt x="949" y="1851"/>
                  </a:lnTo>
                  <a:lnTo>
                    <a:pt x="768" y="1806"/>
                  </a:lnTo>
                  <a:lnTo>
                    <a:pt x="543" y="1716"/>
                  </a:lnTo>
                  <a:lnTo>
                    <a:pt x="407" y="1625"/>
                  </a:lnTo>
                  <a:lnTo>
                    <a:pt x="227" y="1535"/>
                  </a:lnTo>
                  <a:lnTo>
                    <a:pt x="136" y="1400"/>
                  </a:lnTo>
                  <a:lnTo>
                    <a:pt x="46" y="1219"/>
                  </a:lnTo>
                  <a:lnTo>
                    <a:pt x="1" y="1039"/>
                  </a:lnTo>
                  <a:lnTo>
                    <a:pt x="1" y="1039"/>
                  </a:lnTo>
                  <a:lnTo>
                    <a:pt x="181" y="1129"/>
                  </a:lnTo>
                  <a:lnTo>
                    <a:pt x="407" y="1129"/>
                  </a:lnTo>
                  <a:lnTo>
                    <a:pt x="407" y="1129"/>
                  </a:lnTo>
                  <a:lnTo>
                    <a:pt x="678" y="1084"/>
                  </a:lnTo>
                  <a:lnTo>
                    <a:pt x="904" y="1039"/>
                  </a:lnTo>
                  <a:lnTo>
                    <a:pt x="1084" y="948"/>
                  </a:lnTo>
                  <a:lnTo>
                    <a:pt x="1265" y="858"/>
                  </a:lnTo>
                  <a:lnTo>
                    <a:pt x="1400" y="678"/>
                  </a:lnTo>
                  <a:lnTo>
                    <a:pt x="1535" y="542"/>
                  </a:lnTo>
                  <a:lnTo>
                    <a:pt x="1581" y="362"/>
                  </a:lnTo>
                  <a:lnTo>
                    <a:pt x="1626" y="136"/>
                  </a:lnTo>
                  <a:lnTo>
                    <a:pt x="1626" y="136"/>
                  </a:lnTo>
                  <a:lnTo>
                    <a:pt x="1626" y="1"/>
                  </a:lnTo>
                  <a:lnTo>
                    <a:pt x="162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4102878" y="1810901"/>
              <a:ext cx="60208" cy="47729"/>
            </a:xfrm>
            <a:custGeom>
              <a:avLst/>
              <a:gdLst/>
              <a:ahLst/>
              <a:cxnLst/>
              <a:rect l="l" t="t" r="r" b="b"/>
              <a:pathLst>
                <a:path w="2393" h="1897" extrusionOk="0">
                  <a:moveTo>
                    <a:pt x="1625" y="1"/>
                  </a:moveTo>
                  <a:lnTo>
                    <a:pt x="1625" y="1"/>
                  </a:lnTo>
                  <a:lnTo>
                    <a:pt x="1941" y="136"/>
                  </a:lnTo>
                  <a:lnTo>
                    <a:pt x="2212" y="362"/>
                  </a:lnTo>
                  <a:lnTo>
                    <a:pt x="2347" y="587"/>
                  </a:lnTo>
                  <a:lnTo>
                    <a:pt x="2392" y="768"/>
                  </a:lnTo>
                  <a:lnTo>
                    <a:pt x="2392" y="903"/>
                  </a:lnTo>
                  <a:lnTo>
                    <a:pt x="2392" y="903"/>
                  </a:lnTo>
                  <a:lnTo>
                    <a:pt x="2392" y="1084"/>
                  </a:lnTo>
                  <a:lnTo>
                    <a:pt x="2302" y="1264"/>
                  </a:lnTo>
                  <a:lnTo>
                    <a:pt x="2212" y="1445"/>
                  </a:lnTo>
                  <a:lnTo>
                    <a:pt x="2031" y="1580"/>
                  </a:lnTo>
                  <a:lnTo>
                    <a:pt x="1896" y="1716"/>
                  </a:lnTo>
                  <a:lnTo>
                    <a:pt x="1670" y="1806"/>
                  </a:lnTo>
                  <a:lnTo>
                    <a:pt x="1444" y="1851"/>
                  </a:lnTo>
                  <a:lnTo>
                    <a:pt x="1219" y="1896"/>
                  </a:lnTo>
                  <a:lnTo>
                    <a:pt x="1219" y="1896"/>
                  </a:lnTo>
                  <a:lnTo>
                    <a:pt x="993" y="1851"/>
                  </a:lnTo>
                  <a:lnTo>
                    <a:pt x="767" y="1806"/>
                  </a:lnTo>
                  <a:lnTo>
                    <a:pt x="587" y="1716"/>
                  </a:lnTo>
                  <a:lnTo>
                    <a:pt x="406" y="1625"/>
                  </a:lnTo>
                  <a:lnTo>
                    <a:pt x="271" y="1535"/>
                  </a:lnTo>
                  <a:lnTo>
                    <a:pt x="135" y="1400"/>
                  </a:lnTo>
                  <a:lnTo>
                    <a:pt x="45" y="1219"/>
                  </a:lnTo>
                  <a:lnTo>
                    <a:pt x="0" y="1039"/>
                  </a:lnTo>
                  <a:lnTo>
                    <a:pt x="0" y="1039"/>
                  </a:lnTo>
                  <a:lnTo>
                    <a:pt x="226" y="1129"/>
                  </a:lnTo>
                  <a:lnTo>
                    <a:pt x="451" y="1129"/>
                  </a:lnTo>
                  <a:lnTo>
                    <a:pt x="451" y="1129"/>
                  </a:lnTo>
                  <a:lnTo>
                    <a:pt x="677" y="1084"/>
                  </a:lnTo>
                  <a:lnTo>
                    <a:pt x="903" y="1039"/>
                  </a:lnTo>
                  <a:lnTo>
                    <a:pt x="1128" y="948"/>
                  </a:lnTo>
                  <a:lnTo>
                    <a:pt x="1309" y="858"/>
                  </a:lnTo>
                  <a:lnTo>
                    <a:pt x="1444" y="678"/>
                  </a:lnTo>
                  <a:lnTo>
                    <a:pt x="1580" y="542"/>
                  </a:lnTo>
                  <a:lnTo>
                    <a:pt x="1625" y="362"/>
                  </a:lnTo>
                  <a:lnTo>
                    <a:pt x="1670" y="136"/>
                  </a:lnTo>
                  <a:lnTo>
                    <a:pt x="1670" y="136"/>
                  </a:lnTo>
                  <a:lnTo>
                    <a:pt x="1625" y="1"/>
                  </a:lnTo>
                  <a:lnTo>
                    <a:pt x="1625"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959771" y="1810901"/>
              <a:ext cx="60233" cy="47729"/>
            </a:xfrm>
            <a:custGeom>
              <a:avLst/>
              <a:gdLst/>
              <a:ahLst/>
              <a:cxnLst/>
              <a:rect l="l" t="t" r="r" b="b"/>
              <a:pathLst>
                <a:path w="2394" h="1897" extrusionOk="0">
                  <a:moveTo>
                    <a:pt x="1626" y="1"/>
                  </a:moveTo>
                  <a:lnTo>
                    <a:pt x="1626" y="1"/>
                  </a:lnTo>
                  <a:lnTo>
                    <a:pt x="1942" y="136"/>
                  </a:lnTo>
                  <a:lnTo>
                    <a:pt x="2167" y="362"/>
                  </a:lnTo>
                  <a:lnTo>
                    <a:pt x="2348" y="587"/>
                  </a:lnTo>
                  <a:lnTo>
                    <a:pt x="2393" y="768"/>
                  </a:lnTo>
                  <a:lnTo>
                    <a:pt x="2393" y="903"/>
                  </a:lnTo>
                  <a:lnTo>
                    <a:pt x="2393" y="903"/>
                  </a:lnTo>
                  <a:lnTo>
                    <a:pt x="2348" y="1084"/>
                  </a:lnTo>
                  <a:lnTo>
                    <a:pt x="2303" y="1264"/>
                  </a:lnTo>
                  <a:lnTo>
                    <a:pt x="2167" y="1445"/>
                  </a:lnTo>
                  <a:lnTo>
                    <a:pt x="2032" y="1580"/>
                  </a:lnTo>
                  <a:lnTo>
                    <a:pt x="1852" y="1716"/>
                  </a:lnTo>
                  <a:lnTo>
                    <a:pt x="1671" y="1806"/>
                  </a:lnTo>
                  <a:lnTo>
                    <a:pt x="1445" y="1851"/>
                  </a:lnTo>
                  <a:lnTo>
                    <a:pt x="1175" y="1896"/>
                  </a:lnTo>
                  <a:lnTo>
                    <a:pt x="1175" y="1896"/>
                  </a:lnTo>
                  <a:lnTo>
                    <a:pt x="949" y="1851"/>
                  </a:lnTo>
                  <a:lnTo>
                    <a:pt x="768" y="1806"/>
                  </a:lnTo>
                  <a:lnTo>
                    <a:pt x="588" y="1716"/>
                  </a:lnTo>
                  <a:lnTo>
                    <a:pt x="407" y="1625"/>
                  </a:lnTo>
                  <a:lnTo>
                    <a:pt x="272" y="1535"/>
                  </a:lnTo>
                  <a:lnTo>
                    <a:pt x="136" y="1400"/>
                  </a:lnTo>
                  <a:lnTo>
                    <a:pt x="46" y="1219"/>
                  </a:lnTo>
                  <a:lnTo>
                    <a:pt x="1" y="1039"/>
                  </a:lnTo>
                  <a:lnTo>
                    <a:pt x="1" y="1039"/>
                  </a:lnTo>
                  <a:lnTo>
                    <a:pt x="227" y="1129"/>
                  </a:lnTo>
                  <a:lnTo>
                    <a:pt x="452" y="1129"/>
                  </a:lnTo>
                  <a:lnTo>
                    <a:pt x="452" y="1129"/>
                  </a:lnTo>
                  <a:lnTo>
                    <a:pt x="678" y="1084"/>
                  </a:lnTo>
                  <a:lnTo>
                    <a:pt x="904" y="1039"/>
                  </a:lnTo>
                  <a:lnTo>
                    <a:pt x="1129" y="948"/>
                  </a:lnTo>
                  <a:lnTo>
                    <a:pt x="1310" y="858"/>
                  </a:lnTo>
                  <a:lnTo>
                    <a:pt x="1445" y="678"/>
                  </a:lnTo>
                  <a:lnTo>
                    <a:pt x="1536" y="542"/>
                  </a:lnTo>
                  <a:lnTo>
                    <a:pt x="1626" y="362"/>
                  </a:lnTo>
                  <a:lnTo>
                    <a:pt x="1626" y="136"/>
                  </a:lnTo>
                  <a:lnTo>
                    <a:pt x="1626" y="136"/>
                  </a:lnTo>
                  <a:lnTo>
                    <a:pt x="1626" y="1"/>
                  </a:lnTo>
                  <a:lnTo>
                    <a:pt x="162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933655" y="1566754"/>
              <a:ext cx="398635" cy="347510"/>
            </a:xfrm>
            <a:custGeom>
              <a:avLst/>
              <a:gdLst/>
              <a:ahLst/>
              <a:cxnLst/>
              <a:rect l="l" t="t" r="r" b="b"/>
              <a:pathLst>
                <a:path w="15844" h="13812" extrusionOk="0">
                  <a:moveTo>
                    <a:pt x="11330" y="2393"/>
                  </a:moveTo>
                  <a:lnTo>
                    <a:pt x="11330" y="3611"/>
                  </a:lnTo>
                  <a:lnTo>
                    <a:pt x="10472" y="3431"/>
                  </a:lnTo>
                  <a:lnTo>
                    <a:pt x="10066" y="3341"/>
                  </a:lnTo>
                  <a:lnTo>
                    <a:pt x="10066" y="2664"/>
                  </a:lnTo>
                  <a:lnTo>
                    <a:pt x="11330" y="2393"/>
                  </a:lnTo>
                  <a:close/>
                  <a:moveTo>
                    <a:pt x="9795" y="4830"/>
                  </a:moveTo>
                  <a:lnTo>
                    <a:pt x="9705" y="4920"/>
                  </a:lnTo>
                  <a:lnTo>
                    <a:pt x="9660" y="5011"/>
                  </a:lnTo>
                  <a:lnTo>
                    <a:pt x="9660" y="5101"/>
                  </a:lnTo>
                  <a:lnTo>
                    <a:pt x="9660" y="5191"/>
                  </a:lnTo>
                  <a:lnTo>
                    <a:pt x="9705" y="5236"/>
                  </a:lnTo>
                  <a:lnTo>
                    <a:pt x="9795" y="5281"/>
                  </a:lnTo>
                  <a:lnTo>
                    <a:pt x="11555" y="5281"/>
                  </a:lnTo>
                  <a:lnTo>
                    <a:pt x="11691" y="5236"/>
                  </a:lnTo>
                  <a:lnTo>
                    <a:pt x="11736" y="5191"/>
                  </a:lnTo>
                  <a:lnTo>
                    <a:pt x="11781" y="5101"/>
                  </a:lnTo>
                  <a:lnTo>
                    <a:pt x="11781" y="5011"/>
                  </a:lnTo>
                  <a:lnTo>
                    <a:pt x="11736" y="4920"/>
                  </a:lnTo>
                  <a:lnTo>
                    <a:pt x="11646" y="4830"/>
                  </a:lnTo>
                  <a:close/>
                  <a:moveTo>
                    <a:pt x="4424" y="4153"/>
                  </a:moveTo>
                  <a:lnTo>
                    <a:pt x="5643" y="4379"/>
                  </a:lnTo>
                  <a:lnTo>
                    <a:pt x="5643" y="5101"/>
                  </a:lnTo>
                  <a:lnTo>
                    <a:pt x="4424" y="5372"/>
                  </a:lnTo>
                  <a:lnTo>
                    <a:pt x="4424" y="4153"/>
                  </a:lnTo>
                  <a:close/>
                  <a:moveTo>
                    <a:pt x="9795" y="5958"/>
                  </a:moveTo>
                  <a:lnTo>
                    <a:pt x="9705" y="6003"/>
                  </a:lnTo>
                  <a:lnTo>
                    <a:pt x="9660" y="6094"/>
                  </a:lnTo>
                  <a:lnTo>
                    <a:pt x="9660" y="6184"/>
                  </a:lnTo>
                  <a:lnTo>
                    <a:pt x="9660" y="6274"/>
                  </a:lnTo>
                  <a:lnTo>
                    <a:pt x="9705" y="6365"/>
                  </a:lnTo>
                  <a:lnTo>
                    <a:pt x="9795" y="6410"/>
                  </a:lnTo>
                  <a:lnTo>
                    <a:pt x="11555" y="6410"/>
                  </a:lnTo>
                  <a:lnTo>
                    <a:pt x="11691" y="6365"/>
                  </a:lnTo>
                  <a:lnTo>
                    <a:pt x="11736" y="6319"/>
                  </a:lnTo>
                  <a:lnTo>
                    <a:pt x="11781" y="6229"/>
                  </a:lnTo>
                  <a:lnTo>
                    <a:pt x="11781" y="6094"/>
                  </a:lnTo>
                  <a:lnTo>
                    <a:pt x="11736" y="6003"/>
                  </a:lnTo>
                  <a:lnTo>
                    <a:pt x="11646" y="5958"/>
                  </a:lnTo>
                  <a:close/>
                  <a:moveTo>
                    <a:pt x="4153" y="6545"/>
                  </a:moveTo>
                  <a:lnTo>
                    <a:pt x="4063" y="6590"/>
                  </a:lnTo>
                  <a:lnTo>
                    <a:pt x="4018" y="6681"/>
                  </a:lnTo>
                  <a:lnTo>
                    <a:pt x="3973" y="6771"/>
                  </a:lnTo>
                  <a:lnTo>
                    <a:pt x="3973" y="7042"/>
                  </a:lnTo>
                  <a:lnTo>
                    <a:pt x="4018" y="7132"/>
                  </a:lnTo>
                  <a:lnTo>
                    <a:pt x="4063" y="7222"/>
                  </a:lnTo>
                  <a:lnTo>
                    <a:pt x="4153" y="7267"/>
                  </a:lnTo>
                  <a:lnTo>
                    <a:pt x="4289" y="7267"/>
                  </a:lnTo>
                  <a:lnTo>
                    <a:pt x="4334" y="7222"/>
                  </a:lnTo>
                  <a:lnTo>
                    <a:pt x="4424" y="7177"/>
                  </a:lnTo>
                  <a:lnTo>
                    <a:pt x="4469" y="7042"/>
                  </a:lnTo>
                  <a:lnTo>
                    <a:pt x="4469" y="6771"/>
                  </a:lnTo>
                  <a:lnTo>
                    <a:pt x="4424" y="6681"/>
                  </a:lnTo>
                  <a:lnTo>
                    <a:pt x="4379" y="6635"/>
                  </a:lnTo>
                  <a:lnTo>
                    <a:pt x="4334" y="6545"/>
                  </a:lnTo>
                  <a:close/>
                  <a:moveTo>
                    <a:pt x="5011" y="6545"/>
                  </a:moveTo>
                  <a:lnTo>
                    <a:pt x="4921" y="6590"/>
                  </a:lnTo>
                  <a:lnTo>
                    <a:pt x="4830" y="6681"/>
                  </a:lnTo>
                  <a:lnTo>
                    <a:pt x="4830" y="6771"/>
                  </a:lnTo>
                  <a:lnTo>
                    <a:pt x="4830" y="7042"/>
                  </a:lnTo>
                  <a:lnTo>
                    <a:pt x="4830" y="7132"/>
                  </a:lnTo>
                  <a:lnTo>
                    <a:pt x="4921" y="7222"/>
                  </a:lnTo>
                  <a:lnTo>
                    <a:pt x="5011" y="7267"/>
                  </a:lnTo>
                  <a:lnTo>
                    <a:pt x="5101" y="7267"/>
                  </a:lnTo>
                  <a:lnTo>
                    <a:pt x="5191" y="7222"/>
                  </a:lnTo>
                  <a:lnTo>
                    <a:pt x="5237" y="7177"/>
                  </a:lnTo>
                  <a:lnTo>
                    <a:pt x="5282" y="7042"/>
                  </a:lnTo>
                  <a:lnTo>
                    <a:pt x="5282" y="6771"/>
                  </a:lnTo>
                  <a:lnTo>
                    <a:pt x="5282" y="6681"/>
                  </a:lnTo>
                  <a:lnTo>
                    <a:pt x="5237" y="6635"/>
                  </a:lnTo>
                  <a:lnTo>
                    <a:pt x="5191" y="6545"/>
                  </a:lnTo>
                  <a:close/>
                  <a:moveTo>
                    <a:pt x="5823" y="6545"/>
                  </a:moveTo>
                  <a:lnTo>
                    <a:pt x="5733" y="6590"/>
                  </a:lnTo>
                  <a:lnTo>
                    <a:pt x="5688" y="6681"/>
                  </a:lnTo>
                  <a:lnTo>
                    <a:pt x="5643" y="6771"/>
                  </a:lnTo>
                  <a:lnTo>
                    <a:pt x="5643" y="7042"/>
                  </a:lnTo>
                  <a:lnTo>
                    <a:pt x="5688" y="7132"/>
                  </a:lnTo>
                  <a:lnTo>
                    <a:pt x="5733" y="7222"/>
                  </a:lnTo>
                  <a:lnTo>
                    <a:pt x="5823" y="7267"/>
                  </a:lnTo>
                  <a:lnTo>
                    <a:pt x="5959" y="7267"/>
                  </a:lnTo>
                  <a:lnTo>
                    <a:pt x="6004" y="7222"/>
                  </a:lnTo>
                  <a:lnTo>
                    <a:pt x="6094" y="7177"/>
                  </a:lnTo>
                  <a:lnTo>
                    <a:pt x="6139" y="7042"/>
                  </a:lnTo>
                  <a:lnTo>
                    <a:pt x="6139" y="6771"/>
                  </a:lnTo>
                  <a:lnTo>
                    <a:pt x="6094" y="6681"/>
                  </a:lnTo>
                  <a:lnTo>
                    <a:pt x="6049" y="6635"/>
                  </a:lnTo>
                  <a:lnTo>
                    <a:pt x="6004" y="6545"/>
                  </a:lnTo>
                  <a:close/>
                  <a:moveTo>
                    <a:pt x="9885" y="7042"/>
                  </a:moveTo>
                  <a:lnTo>
                    <a:pt x="9795" y="7087"/>
                  </a:lnTo>
                  <a:lnTo>
                    <a:pt x="9705" y="7132"/>
                  </a:lnTo>
                  <a:lnTo>
                    <a:pt x="9660" y="7222"/>
                  </a:lnTo>
                  <a:lnTo>
                    <a:pt x="9660" y="7312"/>
                  </a:lnTo>
                  <a:lnTo>
                    <a:pt x="9660" y="7403"/>
                  </a:lnTo>
                  <a:lnTo>
                    <a:pt x="9705" y="7448"/>
                  </a:lnTo>
                  <a:lnTo>
                    <a:pt x="9795" y="7493"/>
                  </a:lnTo>
                  <a:lnTo>
                    <a:pt x="9885" y="7538"/>
                  </a:lnTo>
                  <a:lnTo>
                    <a:pt x="11555" y="7538"/>
                  </a:lnTo>
                  <a:lnTo>
                    <a:pt x="11691" y="7448"/>
                  </a:lnTo>
                  <a:lnTo>
                    <a:pt x="11736" y="7403"/>
                  </a:lnTo>
                  <a:lnTo>
                    <a:pt x="11781" y="7358"/>
                  </a:lnTo>
                  <a:lnTo>
                    <a:pt x="11781" y="7222"/>
                  </a:lnTo>
                  <a:lnTo>
                    <a:pt x="11736" y="7132"/>
                  </a:lnTo>
                  <a:lnTo>
                    <a:pt x="11646" y="7087"/>
                  </a:lnTo>
                  <a:lnTo>
                    <a:pt x="11555" y="7042"/>
                  </a:lnTo>
                  <a:close/>
                  <a:moveTo>
                    <a:pt x="4153" y="7719"/>
                  </a:moveTo>
                  <a:lnTo>
                    <a:pt x="4063" y="7764"/>
                  </a:lnTo>
                  <a:lnTo>
                    <a:pt x="4018" y="7854"/>
                  </a:lnTo>
                  <a:lnTo>
                    <a:pt x="3973" y="7944"/>
                  </a:lnTo>
                  <a:lnTo>
                    <a:pt x="3973" y="8215"/>
                  </a:lnTo>
                  <a:lnTo>
                    <a:pt x="4018" y="8305"/>
                  </a:lnTo>
                  <a:lnTo>
                    <a:pt x="4063" y="8396"/>
                  </a:lnTo>
                  <a:lnTo>
                    <a:pt x="4153" y="8441"/>
                  </a:lnTo>
                  <a:lnTo>
                    <a:pt x="4289" y="8441"/>
                  </a:lnTo>
                  <a:lnTo>
                    <a:pt x="4334" y="8396"/>
                  </a:lnTo>
                  <a:lnTo>
                    <a:pt x="4424" y="8351"/>
                  </a:lnTo>
                  <a:lnTo>
                    <a:pt x="4469" y="8215"/>
                  </a:lnTo>
                  <a:lnTo>
                    <a:pt x="4469" y="7944"/>
                  </a:lnTo>
                  <a:lnTo>
                    <a:pt x="4424" y="7854"/>
                  </a:lnTo>
                  <a:lnTo>
                    <a:pt x="4379" y="7809"/>
                  </a:lnTo>
                  <a:lnTo>
                    <a:pt x="4334" y="7719"/>
                  </a:lnTo>
                  <a:close/>
                  <a:moveTo>
                    <a:pt x="5011" y="7719"/>
                  </a:moveTo>
                  <a:lnTo>
                    <a:pt x="4921" y="7764"/>
                  </a:lnTo>
                  <a:lnTo>
                    <a:pt x="4830" y="7854"/>
                  </a:lnTo>
                  <a:lnTo>
                    <a:pt x="4830" y="7944"/>
                  </a:lnTo>
                  <a:lnTo>
                    <a:pt x="4830" y="8215"/>
                  </a:lnTo>
                  <a:lnTo>
                    <a:pt x="4830" y="8305"/>
                  </a:lnTo>
                  <a:lnTo>
                    <a:pt x="4921" y="8396"/>
                  </a:lnTo>
                  <a:lnTo>
                    <a:pt x="5011" y="8441"/>
                  </a:lnTo>
                  <a:lnTo>
                    <a:pt x="5101" y="8441"/>
                  </a:lnTo>
                  <a:lnTo>
                    <a:pt x="5191" y="8396"/>
                  </a:lnTo>
                  <a:lnTo>
                    <a:pt x="5237" y="8351"/>
                  </a:lnTo>
                  <a:lnTo>
                    <a:pt x="5282" y="8215"/>
                  </a:lnTo>
                  <a:lnTo>
                    <a:pt x="5282" y="7944"/>
                  </a:lnTo>
                  <a:lnTo>
                    <a:pt x="5282" y="7854"/>
                  </a:lnTo>
                  <a:lnTo>
                    <a:pt x="5237" y="7809"/>
                  </a:lnTo>
                  <a:lnTo>
                    <a:pt x="5191" y="7719"/>
                  </a:lnTo>
                  <a:close/>
                  <a:moveTo>
                    <a:pt x="5823" y="7719"/>
                  </a:moveTo>
                  <a:lnTo>
                    <a:pt x="5733" y="7764"/>
                  </a:lnTo>
                  <a:lnTo>
                    <a:pt x="5688" y="7854"/>
                  </a:lnTo>
                  <a:lnTo>
                    <a:pt x="5643" y="7944"/>
                  </a:lnTo>
                  <a:lnTo>
                    <a:pt x="5643" y="8215"/>
                  </a:lnTo>
                  <a:lnTo>
                    <a:pt x="5688" y="8305"/>
                  </a:lnTo>
                  <a:lnTo>
                    <a:pt x="5733" y="8396"/>
                  </a:lnTo>
                  <a:lnTo>
                    <a:pt x="5823" y="8441"/>
                  </a:lnTo>
                  <a:lnTo>
                    <a:pt x="5959" y="8441"/>
                  </a:lnTo>
                  <a:lnTo>
                    <a:pt x="6004" y="8396"/>
                  </a:lnTo>
                  <a:lnTo>
                    <a:pt x="6094" y="8351"/>
                  </a:lnTo>
                  <a:lnTo>
                    <a:pt x="6139" y="8215"/>
                  </a:lnTo>
                  <a:lnTo>
                    <a:pt x="6139" y="7944"/>
                  </a:lnTo>
                  <a:lnTo>
                    <a:pt x="6094" y="7854"/>
                  </a:lnTo>
                  <a:lnTo>
                    <a:pt x="6049" y="7809"/>
                  </a:lnTo>
                  <a:lnTo>
                    <a:pt x="6004" y="7719"/>
                  </a:lnTo>
                  <a:close/>
                  <a:moveTo>
                    <a:pt x="9885" y="8125"/>
                  </a:moveTo>
                  <a:lnTo>
                    <a:pt x="9795" y="8170"/>
                  </a:lnTo>
                  <a:lnTo>
                    <a:pt x="9705" y="8215"/>
                  </a:lnTo>
                  <a:lnTo>
                    <a:pt x="9660" y="8305"/>
                  </a:lnTo>
                  <a:lnTo>
                    <a:pt x="9660" y="8396"/>
                  </a:lnTo>
                  <a:lnTo>
                    <a:pt x="9660" y="8486"/>
                  </a:lnTo>
                  <a:lnTo>
                    <a:pt x="9705" y="8531"/>
                  </a:lnTo>
                  <a:lnTo>
                    <a:pt x="9795" y="8576"/>
                  </a:lnTo>
                  <a:lnTo>
                    <a:pt x="9885" y="8621"/>
                  </a:lnTo>
                  <a:lnTo>
                    <a:pt x="11555" y="8621"/>
                  </a:lnTo>
                  <a:lnTo>
                    <a:pt x="11691" y="8531"/>
                  </a:lnTo>
                  <a:lnTo>
                    <a:pt x="11736" y="8486"/>
                  </a:lnTo>
                  <a:lnTo>
                    <a:pt x="11781" y="8441"/>
                  </a:lnTo>
                  <a:lnTo>
                    <a:pt x="11781" y="8305"/>
                  </a:lnTo>
                  <a:lnTo>
                    <a:pt x="11736" y="8215"/>
                  </a:lnTo>
                  <a:lnTo>
                    <a:pt x="11646" y="8170"/>
                  </a:lnTo>
                  <a:lnTo>
                    <a:pt x="11555" y="8125"/>
                  </a:lnTo>
                  <a:close/>
                  <a:moveTo>
                    <a:pt x="4153" y="8892"/>
                  </a:moveTo>
                  <a:lnTo>
                    <a:pt x="4063" y="8937"/>
                  </a:lnTo>
                  <a:lnTo>
                    <a:pt x="4018" y="9028"/>
                  </a:lnTo>
                  <a:lnTo>
                    <a:pt x="3973" y="9118"/>
                  </a:lnTo>
                  <a:lnTo>
                    <a:pt x="3973" y="9389"/>
                  </a:lnTo>
                  <a:lnTo>
                    <a:pt x="4018" y="9479"/>
                  </a:lnTo>
                  <a:lnTo>
                    <a:pt x="4063" y="9569"/>
                  </a:lnTo>
                  <a:lnTo>
                    <a:pt x="4153" y="9614"/>
                  </a:lnTo>
                  <a:lnTo>
                    <a:pt x="4289" y="9614"/>
                  </a:lnTo>
                  <a:lnTo>
                    <a:pt x="4334" y="9569"/>
                  </a:lnTo>
                  <a:lnTo>
                    <a:pt x="4424" y="9524"/>
                  </a:lnTo>
                  <a:lnTo>
                    <a:pt x="4469" y="9389"/>
                  </a:lnTo>
                  <a:lnTo>
                    <a:pt x="4469" y="9118"/>
                  </a:lnTo>
                  <a:lnTo>
                    <a:pt x="4424" y="9028"/>
                  </a:lnTo>
                  <a:lnTo>
                    <a:pt x="4379" y="8937"/>
                  </a:lnTo>
                  <a:lnTo>
                    <a:pt x="4334" y="8892"/>
                  </a:lnTo>
                  <a:close/>
                  <a:moveTo>
                    <a:pt x="5011" y="8892"/>
                  </a:moveTo>
                  <a:lnTo>
                    <a:pt x="4921" y="8937"/>
                  </a:lnTo>
                  <a:lnTo>
                    <a:pt x="4830" y="9028"/>
                  </a:lnTo>
                  <a:lnTo>
                    <a:pt x="4830" y="9118"/>
                  </a:lnTo>
                  <a:lnTo>
                    <a:pt x="4830" y="9389"/>
                  </a:lnTo>
                  <a:lnTo>
                    <a:pt x="4830" y="9479"/>
                  </a:lnTo>
                  <a:lnTo>
                    <a:pt x="4921" y="9569"/>
                  </a:lnTo>
                  <a:lnTo>
                    <a:pt x="5011" y="9614"/>
                  </a:lnTo>
                  <a:lnTo>
                    <a:pt x="5101" y="9614"/>
                  </a:lnTo>
                  <a:lnTo>
                    <a:pt x="5191" y="9569"/>
                  </a:lnTo>
                  <a:lnTo>
                    <a:pt x="5237" y="9524"/>
                  </a:lnTo>
                  <a:lnTo>
                    <a:pt x="5282" y="9389"/>
                  </a:lnTo>
                  <a:lnTo>
                    <a:pt x="5282" y="9118"/>
                  </a:lnTo>
                  <a:lnTo>
                    <a:pt x="5282" y="9028"/>
                  </a:lnTo>
                  <a:lnTo>
                    <a:pt x="5237" y="8937"/>
                  </a:lnTo>
                  <a:lnTo>
                    <a:pt x="5191" y="8892"/>
                  </a:lnTo>
                  <a:close/>
                  <a:moveTo>
                    <a:pt x="5823" y="8892"/>
                  </a:moveTo>
                  <a:lnTo>
                    <a:pt x="5733" y="8937"/>
                  </a:lnTo>
                  <a:lnTo>
                    <a:pt x="5688" y="9028"/>
                  </a:lnTo>
                  <a:lnTo>
                    <a:pt x="5643" y="9118"/>
                  </a:lnTo>
                  <a:lnTo>
                    <a:pt x="5643" y="9389"/>
                  </a:lnTo>
                  <a:lnTo>
                    <a:pt x="5688" y="9479"/>
                  </a:lnTo>
                  <a:lnTo>
                    <a:pt x="5733" y="9569"/>
                  </a:lnTo>
                  <a:lnTo>
                    <a:pt x="5823" y="9614"/>
                  </a:lnTo>
                  <a:lnTo>
                    <a:pt x="5959" y="9614"/>
                  </a:lnTo>
                  <a:lnTo>
                    <a:pt x="6004" y="9569"/>
                  </a:lnTo>
                  <a:lnTo>
                    <a:pt x="6094" y="9524"/>
                  </a:lnTo>
                  <a:lnTo>
                    <a:pt x="6139" y="9389"/>
                  </a:lnTo>
                  <a:lnTo>
                    <a:pt x="6139" y="9118"/>
                  </a:lnTo>
                  <a:lnTo>
                    <a:pt x="6094" y="9028"/>
                  </a:lnTo>
                  <a:lnTo>
                    <a:pt x="6049" y="8937"/>
                  </a:lnTo>
                  <a:lnTo>
                    <a:pt x="6004" y="8892"/>
                  </a:lnTo>
                  <a:close/>
                  <a:moveTo>
                    <a:pt x="9795" y="9253"/>
                  </a:moveTo>
                  <a:lnTo>
                    <a:pt x="9705" y="9343"/>
                  </a:lnTo>
                  <a:lnTo>
                    <a:pt x="9660" y="9434"/>
                  </a:lnTo>
                  <a:lnTo>
                    <a:pt x="9660" y="9524"/>
                  </a:lnTo>
                  <a:lnTo>
                    <a:pt x="9660" y="9614"/>
                  </a:lnTo>
                  <a:lnTo>
                    <a:pt x="9705" y="9659"/>
                  </a:lnTo>
                  <a:lnTo>
                    <a:pt x="9795" y="9705"/>
                  </a:lnTo>
                  <a:lnTo>
                    <a:pt x="11555" y="9705"/>
                  </a:lnTo>
                  <a:lnTo>
                    <a:pt x="11691" y="9659"/>
                  </a:lnTo>
                  <a:lnTo>
                    <a:pt x="11736" y="9614"/>
                  </a:lnTo>
                  <a:lnTo>
                    <a:pt x="11781" y="9524"/>
                  </a:lnTo>
                  <a:lnTo>
                    <a:pt x="11781" y="9434"/>
                  </a:lnTo>
                  <a:lnTo>
                    <a:pt x="11736" y="9343"/>
                  </a:lnTo>
                  <a:lnTo>
                    <a:pt x="11646" y="9253"/>
                  </a:lnTo>
                  <a:close/>
                  <a:moveTo>
                    <a:pt x="4153" y="10066"/>
                  </a:moveTo>
                  <a:lnTo>
                    <a:pt x="4063" y="10111"/>
                  </a:lnTo>
                  <a:lnTo>
                    <a:pt x="4018" y="10201"/>
                  </a:lnTo>
                  <a:lnTo>
                    <a:pt x="3973" y="10291"/>
                  </a:lnTo>
                  <a:lnTo>
                    <a:pt x="3973" y="10562"/>
                  </a:lnTo>
                  <a:lnTo>
                    <a:pt x="4018" y="10652"/>
                  </a:lnTo>
                  <a:lnTo>
                    <a:pt x="4063" y="10743"/>
                  </a:lnTo>
                  <a:lnTo>
                    <a:pt x="4153" y="10788"/>
                  </a:lnTo>
                  <a:lnTo>
                    <a:pt x="4289" y="10788"/>
                  </a:lnTo>
                  <a:lnTo>
                    <a:pt x="4334" y="10743"/>
                  </a:lnTo>
                  <a:lnTo>
                    <a:pt x="4424" y="10698"/>
                  </a:lnTo>
                  <a:lnTo>
                    <a:pt x="4469" y="10562"/>
                  </a:lnTo>
                  <a:lnTo>
                    <a:pt x="4469" y="10291"/>
                  </a:lnTo>
                  <a:lnTo>
                    <a:pt x="4424" y="10201"/>
                  </a:lnTo>
                  <a:lnTo>
                    <a:pt x="4379" y="10111"/>
                  </a:lnTo>
                  <a:lnTo>
                    <a:pt x="4334" y="10066"/>
                  </a:lnTo>
                  <a:close/>
                  <a:moveTo>
                    <a:pt x="4966" y="10066"/>
                  </a:moveTo>
                  <a:lnTo>
                    <a:pt x="4875" y="10111"/>
                  </a:lnTo>
                  <a:lnTo>
                    <a:pt x="4830" y="10201"/>
                  </a:lnTo>
                  <a:lnTo>
                    <a:pt x="4830" y="10291"/>
                  </a:lnTo>
                  <a:lnTo>
                    <a:pt x="4830" y="10562"/>
                  </a:lnTo>
                  <a:lnTo>
                    <a:pt x="4830" y="10652"/>
                  </a:lnTo>
                  <a:lnTo>
                    <a:pt x="4921" y="10743"/>
                  </a:lnTo>
                  <a:lnTo>
                    <a:pt x="5011" y="10788"/>
                  </a:lnTo>
                  <a:lnTo>
                    <a:pt x="5101" y="10788"/>
                  </a:lnTo>
                  <a:lnTo>
                    <a:pt x="5191" y="10743"/>
                  </a:lnTo>
                  <a:lnTo>
                    <a:pt x="5237" y="10698"/>
                  </a:lnTo>
                  <a:lnTo>
                    <a:pt x="5282" y="10562"/>
                  </a:lnTo>
                  <a:lnTo>
                    <a:pt x="5282" y="10291"/>
                  </a:lnTo>
                  <a:lnTo>
                    <a:pt x="5282" y="10201"/>
                  </a:lnTo>
                  <a:lnTo>
                    <a:pt x="5237" y="10111"/>
                  </a:lnTo>
                  <a:lnTo>
                    <a:pt x="5146" y="10066"/>
                  </a:lnTo>
                  <a:close/>
                  <a:moveTo>
                    <a:pt x="5823" y="10066"/>
                  </a:moveTo>
                  <a:lnTo>
                    <a:pt x="5733" y="10111"/>
                  </a:lnTo>
                  <a:lnTo>
                    <a:pt x="5688" y="10201"/>
                  </a:lnTo>
                  <a:lnTo>
                    <a:pt x="5643" y="10291"/>
                  </a:lnTo>
                  <a:lnTo>
                    <a:pt x="5643" y="10562"/>
                  </a:lnTo>
                  <a:lnTo>
                    <a:pt x="5688" y="10652"/>
                  </a:lnTo>
                  <a:lnTo>
                    <a:pt x="5733" y="10743"/>
                  </a:lnTo>
                  <a:lnTo>
                    <a:pt x="5823" y="10788"/>
                  </a:lnTo>
                  <a:lnTo>
                    <a:pt x="5959" y="10788"/>
                  </a:lnTo>
                  <a:lnTo>
                    <a:pt x="6004" y="10743"/>
                  </a:lnTo>
                  <a:lnTo>
                    <a:pt x="6094" y="10698"/>
                  </a:lnTo>
                  <a:lnTo>
                    <a:pt x="6139" y="10517"/>
                  </a:lnTo>
                  <a:lnTo>
                    <a:pt x="6139" y="10291"/>
                  </a:lnTo>
                  <a:lnTo>
                    <a:pt x="6094" y="10201"/>
                  </a:lnTo>
                  <a:lnTo>
                    <a:pt x="6049" y="10111"/>
                  </a:lnTo>
                  <a:lnTo>
                    <a:pt x="6004" y="10066"/>
                  </a:lnTo>
                  <a:close/>
                  <a:moveTo>
                    <a:pt x="9795" y="10382"/>
                  </a:moveTo>
                  <a:lnTo>
                    <a:pt x="9705" y="10427"/>
                  </a:lnTo>
                  <a:lnTo>
                    <a:pt x="9660" y="10517"/>
                  </a:lnTo>
                  <a:lnTo>
                    <a:pt x="9660" y="10607"/>
                  </a:lnTo>
                  <a:lnTo>
                    <a:pt x="9660" y="10698"/>
                  </a:lnTo>
                  <a:lnTo>
                    <a:pt x="9705" y="10788"/>
                  </a:lnTo>
                  <a:lnTo>
                    <a:pt x="9795" y="10833"/>
                  </a:lnTo>
                  <a:lnTo>
                    <a:pt x="11555" y="10833"/>
                  </a:lnTo>
                  <a:lnTo>
                    <a:pt x="11691" y="10788"/>
                  </a:lnTo>
                  <a:lnTo>
                    <a:pt x="11736" y="10698"/>
                  </a:lnTo>
                  <a:lnTo>
                    <a:pt x="11781" y="10652"/>
                  </a:lnTo>
                  <a:lnTo>
                    <a:pt x="11781" y="10517"/>
                  </a:lnTo>
                  <a:lnTo>
                    <a:pt x="11736" y="10427"/>
                  </a:lnTo>
                  <a:lnTo>
                    <a:pt x="11646" y="10382"/>
                  </a:lnTo>
                  <a:close/>
                  <a:moveTo>
                    <a:pt x="2213" y="9840"/>
                  </a:moveTo>
                  <a:lnTo>
                    <a:pt x="2574" y="9885"/>
                  </a:lnTo>
                  <a:lnTo>
                    <a:pt x="2890" y="10066"/>
                  </a:lnTo>
                  <a:lnTo>
                    <a:pt x="2980" y="10156"/>
                  </a:lnTo>
                  <a:lnTo>
                    <a:pt x="3115" y="10291"/>
                  </a:lnTo>
                  <a:lnTo>
                    <a:pt x="3160" y="10427"/>
                  </a:lnTo>
                  <a:lnTo>
                    <a:pt x="3205" y="10607"/>
                  </a:lnTo>
                  <a:lnTo>
                    <a:pt x="3160" y="10788"/>
                  </a:lnTo>
                  <a:lnTo>
                    <a:pt x="3115" y="10923"/>
                  </a:lnTo>
                  <a:lnTo>
                    <a:pt x="2980" y="11059"/>
                  </a:lnTo>
                  <a:lnTo>
                    <a:pt x="2890" y="11149"/>
                  </a:lnTo>
                  <a:lnTo>
                    <a:pt x="2574" y="11284"/>
                  </a:lnTo>
                  <a:lnTo>
                    <a:pt x="2213" y="11329"/>
                  </a:lnTo>
                  <a:lnTo>
                    <a:pt x="2032" y="11329"/>
                  </a:lnTo>
                  <a:lnTo>
                    <a:pt x="1851" y="11284"/>
                  </a:lnTo>
                  <a:lnTo>
                    <a:pt x="1671" y="11194"/>
                  </a:lnTo>
                  <a:lnTo>
                    <a:pt x="1535" y="11104"/>
                  </a:lnTo>
                  <a:lnTo>
                    <a:pt x="1400" y="11013"/>
                  </a:lnTo>
                  <a:lnTo>
                    <a:pt x="1310" y="10878"/>
                  </a:lnTo>
                  <a:lnTo>
                    <a:pt x="1265" y="10743"/>
                  </a:lnTo>
                  <a:lnTo>
                    <a:pt x="1265" y="10607"/>
                  </a:lnTo>
                  <a:lnTo>
                    <a:pt x="1265" y="10472"/>
                  </a:lnTo>
                  <a:lnTo>
                    <a:pt x="1310" y="10336"/>
                  </a:lnTo>
                  <a:lnTo>
                    <a:pt x="1400" y="10201"/>
                  </a:lnTo>
                  <a:lnTo>
                    <a:pt x="1535" y="10111"/>
                  </a:lnTo>
                  <a:lnTo>
                    <a:pt x="1671" y="9975"/>
                  </a:lnTo>
                  <a:lnTo>
                    <a:pt x="1851" y="9930"/>
                  </a:lnTo>
                  <a:lnTo>
                    <a:pt x="2032" y="9885"/>
                  </a:lnTo>
                  <a:lnTo>
                    <a:pt x="2213" y="9840"/>
                  </a:lnTo>
                  <a:close/>
                  <a:moveTo>
                    <a:pt x="7945" y="9840"/>
                  </a:moveTo>
                  <a:lnTo>
                    <a:pt x="8261" y="9885"/>
                  </a:lnTo>
                  <a:lnTo>
                    <a:pt x="8577" y="10066"/>
                  </a:lnTo>
                  <a:lnTo>
                    <a:pt x="8712" y="10156"/>
                  </a:lnTo>
                  <a:lnTo>
                    <a:pt x="8802" y="10291"/>
                  </a:lnTo>
                  <a:lnTo>
                    <a:pt x="8892" y="10427"/>
                  </a:lnTo>
                  <a:lnTo>
                    <a:pt x="8892" y="10607"/>
                  </a:lnTo>
                  <a:lnTo>
                    <a:pt x="8892" y="10788"/>
                  </a:lnTo>
                  <a:lnTo>
                    <a:pt x="8802" y="10923"/>
                  </a:lnTo>
                  <a:lnTo>
                    <a:pt x="8712" y="11059"/>
                  </a:lnTo>
                  <a:lnTo>
                    <a:pt x="8577" y="11149"/>
                  </a:lnTo>
                  <a:lnTo>
                    <a:pt x="8261" y="11284"/>
                  </a:lnTo>
                  <a:lnTo>
                    <a:pt x="7945" y="11329"/>
                  </a:lnTo>
                  <a:lnTo>
                    <a:pt x="7719" y="11329"/>
                  </a:lnTo>
                  <a:lnTo>
                    <a:pt x="7538" y="11284"/>
                  </a:lnTo>
                  <a:lnTo>
                    <a:pt x="7358" y="11194"/>
                  </a:lnTo>
                  <a:lnTo>
                    <a:pt x="7222" y="11104"/>
                  </a:lnTo>
                  <a:lnTo>
                    <a:pt x="7132" y="11013"/>
                  </a:lnTo>
                  <a:lnTo>
                    <a:pt x="7042" y="10878"/>
                  </a:lnTo>
                  <a:lnTo>
                    <a:pt x="6997" y="10743"/>
                  </a:lnTo>
                  <a:lnTo>
                    <a:pt x="6952" y="10607"/>
                  </a:lnTo>
                  <a:lnTo>
                    <a:pt x="6997" y="10472"/>
                  </a:lnTo>
                  <a:lnTo>
                    <a:pt x="7042" y="10336"/>
                  </a:lnTo>
                  <a:lnTo>
                    <a:pt x="7132" y="10201"/>
                  </a:lnTo>
                  <a:lnTo>
                    <a:pt x="7222" y="10111"/>
                  </a:lnTo>
                  <a:lnTo>
                    <a:pt x="7358" y="9975"/>
                  </a:lnTo>
                  <a:lnTo>
                    <a:pt x="7538" y="9930"/>
                  </a:lnTo>
                  <a:lnTo>
                    <a:pt x="7719" y="9885"/>
                  </a:lnTo>
                  <a:lnTo>
                    <a:pt x="7945" y="9840"/>
                  </a:lnTo>
                  <a:close/>
                  <a:moveTo>
                    <a:pt x="13541" y="9840"/>
                  </a:moveTo>
                  <a:lnTo>
                    <a:pt x="13857" y="9885"/>
                  </a:lnTo>
                  <a:lnTo>
                    <a:pt x="14173" y="10066"/>
                  </a:lnTo>
                  <a:lnTo>
                    <a:pt x="14309" y="10156"/>
                  </a:lnTo>
                  <a:lnTo>
                    <a:pt x="14399" y="10291"/>
                  </a:lnTo>
                  <a:lnTo>
                    <a:pt x="14489" y="10427"/>
                  </a:lnTo>
                  <a:lnTo>
                    <a:pt x="14534" y="10607"/>
                  </a:lnTo>
                  <a:lnTo>
                    <a:pt x="14489" y="10743"/>
                  </a:lnTo>
                  <a:lnTo>
                    <a:pt x="14444" y="10878"/>
                  </a:lnTo>
                  <a:lnTo>
                    <a:pt x="14354" y="11013"/>
                  </a:lnTo>
                  <a:lnTo>
                    <a:pt x="14264" y="11104"/>
                  </a:lnTo>
                  <a:lnTo>
                    <a:pt x="14083" y="11194"/>
                  </a:lnTo>
                  <a:lnTo>
                    <a:pt x="13948" y="11284"/>
                  </a:lnTo>
                  <a:lnTo>
                    <a:pt x="13722" y="11329"/>
                  </a:lnTo>
                  <a:lnTo>
                    <a:pt x="13541" y="11329"/>
                  </a:lnTo>
                  <a:lnTo>
                    <a:pt x="13225" y="11284"/>
                  </a:lnTo>
                  <a:lnTo>
                    <a:pt x="12910" y="11149"/>
                  </a:lnTo>
                  <a:lnTo>
                    <a:pt x="12774" y="11059"/>
                  </a:lnTo>
                  <a:lnTo>
                    <a:pt x="12684" y="10923"/>
                  </a:lnTo>
                  <a:lnTo>
                    <a:pt x="12594" y="10788"/>
                  </a:lnTo>
                  <a:lnTo>
                    <a:pt x="12548" y="10607"/>
                  </a:lnTo>
                  <a:lnTo>
                    <a:pt x="12594" y="10427"/>
                  </a:lnTo>
                  <a:lnTo>
                    <a:pt x="12684" y="10291"/>
                  </a:lnTo>
                  <a:lnTo>
                    <a:pt x="12774" y="10156"/>
                  </a:lnTo>
                  <a:lnTo>
                    <a:pt x="12910" y="10066"/>
                  </a:lnTo>
                  <a:lnTo>
                    <a:pt x="13225" y="9885"/>
                  </a:lnTo>
                  <a:lnTo>
                    <a:pt x="13541" y="9840"/>
                  </a:lnTo>
                  <a:close/>
                  <a:moveTo>
                    <a:pt x="4153" y="11239"/>
                  </a:moveTo>
                  <a:lnTo>
                    <a:pt x="4063" y="11284"/>
                  </a:lnTo>
                  <a:lnTo>
                    <a:pt x="4018" y="11329"/>
                  </a:lnTo>
                  <a:lnTo>
                    <a:pt x="3973" y="11465"/>
                  </a:lnTo>
                  <a:lnTo>
                    <a:pt x="3973" y="11736"/>
                  </a:lnTo>
                  <a:lnTo>
                    <a:pt x="4018" y="11826"/>
                  </a:lnTo>
                  <a:lnTo>
                    <a:pt x="4063" y="11871"/>
                  </a:lnTo>
                  <a:lnTo>
                    <a:pt x="4153" y="11916"/>
                  </a:lnTo>
                  <a:lnTo>
                    <a:pt x="4244" y="11961"/>
                  </a:lnTo>
                  <a:lnTo>
                    <a:pt x="4334" y="11916"/>
                  </a:lnTo>
                  <a:lnTo>
                    <a:pt x="4379" y="11871"/>
                  </a:lnTo>
                  <a:lnTo>
                    <a:pt x="4424" y="11826"/>
                  </a:lnTo>
                  <a:lnTo>
                    <a:pt x="4469" y="11736"/>
                  </a:lnTo>
                  <a:lnTo>
                    <a:pt x="4469" y="11465"/>
                  </a:lnTo>
                  <a:lnTo>
                    <a:pt x="4424" y="11284"/>
                  </a:lnTo>
                  <a:lnTo>
                    <a:pt x="4334" y="11239"/>
                  </a:lnTo>
                  <a:close/>
                  <a:moveTo>
                    <a:pt x="5011" y="11239"/>
                  </a:moveTo>
                  <a:lnTo>
                    <a:pt x="4921" y="11284"/>
                  </a:lnTo>
                  <a:lnTo>
                    <a:pt x="4830" y="11329"/>
                  </a:lnTo>
                  <a:lnTo>
                    <a:pt x="4830" y="11465"/>
                  </a:lnTo>
                  <a:lnTo>
                    <a:pt x="4830" y="11736"/>
                  </a:lnTo>
                  <a:lnTo>
                    <a:pt x="4830" y="11826"/>
                  </a:lnTo>
                  <a:lnTo>
                    <a:pt x="4875" y="11871"/>
                  </a:lnTo>
                  <a:lnTo>
                    <a:pt x="4966" y="11916"/>
                  </a:lnTo>
                  <a:lnTo>
                    <a:pt x="5056" y="11961"/>
                  </a:lnTo>
                  <a:lnTo>
                    <a:pt x="5146" y="11916"/>
                  </a:lnTo>
                  <a:lnTo>
                    <a:pt x="5237" y="11871"/>
                  </a:lnTo>
                  <a:lnTo>
                    <a:pt x="5282" y="11826"/>
                  </a:lnTo>
                  <a:lnTo>
                    <a:pt x="5282" y="11736"/>
                  </a:lnTo>
                  <a:lnTo>
                    <a:pt x="5282" y="11465"/>
                  </a:lnTo>
                  <a:lnTo>
                    <a:pt x="5237" y="11284"/>
                  </a:lnTo>
                  <a:lnTo>
                    <a:pt x="5191" y="11239"/>
                  </a:lnTo>
                  <a:close/>
                  <a:moveTo>
                    <a:pt x="5823" y="11239"/>
                  </a:moveTo>
                  <a:lnTo>
                    <a:pt x="5733" y="11284"/>
                  </a:lnTo>
                  <a:lnTo>
                    <a:pt x="5688" y="11329"/>
                  </a:lnTo>
                  <a:lnTo>
                    <a:pt x="5643" y="11465"/>
                  </a:lnTo>
                  <a:lnTo>
                    <a:pt x="5643" y="11736"/>
                  </a:lnTo>
                  <a:lnTo>
                    <a:pt x="5688" y="11826"/>
                  </a:lnTo>
                  <a:lnTo>
                    <a:pt x="5733" y="11871"/>
                  </a:lnTo>
                  <a:lnTo>
                    <a:pt x="5823" y="11916"/>
                  </a:lnTo>
                  <a:lnTo>
                    <a:pt x="5914" y="11961"/>
                  </a:lnTo>
                  <a:lnTo>
                    <a:pt x="6004" y="11916"/>
                  </a:lnTo>
                  <a:lnTo>
                    <a:pt x="6049" y="11871"/>
                  </a:lnTo>
                  <a:lnTo>
                    <a:pt x="6094" y="11826"/>
                  </a:lnTo>
                  <a:lnTo>
                    <a:pt x="6139" y="11736"/>
                  </a:lnTo>
                  <a:lnTo>
                    <a:pt x="6139" y="11465"/>
                  </a:lnTo>
                  <a:lnTo>
                    <a:pt x="6094" y="11284"/>
                  </a:lnTo>
                  <a:lnTo>
                    <a:pt x="6004" y="11239"/>
                  </a:lnTo>
                  <a:close/>
                  <a:moveTo>
                    <a:pt x="9885" y="11465"/>
                  </a:moveTo>
                  <a:lnTo>
                    <a:pt x="9795" y="11510"/>
                  </a:lnTo>
                  <a:lnTo>
                    <a:pt x="9705" y="11555"/>
                  </a:lnTo>
                  <a:lnTo>
                    <a:pt x="9660" y="11600"/>
                  </a:lnTo>
                  <a:lnTo>
                    <a:pt x="9660" y="11690"/>
                  </a:lnTo>
                  <a:lnTo>
                    <a:pt x="9660" y="11781"/>
                  </a:lnTo>
                  <a:lnTo>
                    <a:pt x="9705" y="11871"/>
                  </a:lnTo>
                  <a:lnTo>
                    <a:pt x="9795" y="11916"/>
                  </a:lnTo>
                  <a:lnTo>
                    <a:pt x="9885" y="11961"/>
                  </a:lnTo>
                  <a:lnTo>
                    <a:pt x="11555" y="11961"/>
                  </a:lnTo>
                  <a:lnTo>
                    <a:pt x="11646" y="11916"/>
                  </a:lnTo>
                  <a:lnTo>
                    <a:pt x="11736" y="11871"/>
                  </a:lnTo>
                  <a:lnTo>
                    <a:pt x="11781" y="11781"/>
                  </a:lnTo>
                  <a:lnTo>
                    <a:pt x="11781" y="11690"/>
                  </a:lnTo>
                  <a:lnTo>
                    <a:pt x="11736" y="11600"/>
                  </a:lnTo>
                  <a:lnTo>
                    <a:pt x="11691" y="11555"/>
                  </a:lnTo>
                  <a:lnTo>
                    <a:pt x="11646" y="11510"/>
                  </a:lnTo>
                  <a:lnTo>
                    <a:pt x="11555" y="11465"/>
                  </a:lnTo>
                  <a:close/>
                  <a:moveTo>
                    <a:pt x="2890" y="11645"/>
                  </a:moveTo>
                  <a:lnTo>
                    <a:pt x="2890" y="12458"/>
                  </a:lnTo>
                  <a:lnTo>
                    <a:pt x="2438" y="12458"/>
                  </a:lnTo>
                  <a:lnTo>
                    <a:pt x="2438" y="11781"/>
                  </a:lnTo>
                  <a:lnTo>
                    <a:pt x="2664" y="11736"/>
                  </a:lnTo>
                  <a:lnTo>
                    <a:pt x="2890" y="11645"/>
                  </a:lnTo>
                  <a:close/>
                  <a:moveTo>
                    <a:pt x="7222" y="11645"/>
                  </a:moveTo>
                  <a:lnTo>
                    <a:pt x="7448" y="11736"/>
                  </a:lnTo>
                  <a:lnTo>
                    <a:pt x="7719" y="11781"/>
                  </a:lnTo>
                  <a:lnTo>
                    <a:pt x="7719" y="12458"/>
                  </a:lnTo>
                  <a:lnTo>
                    <a:pt x="7222" y="12458"/>
                  </a:lnTo>
                  <a:lnTo>
                    <a:pt x="7222" y="11645"/>
                  </a:lnTo>
                  <a:close/>
                  <a:moveTo>
                    <a:pt x="8577" y="11690"/>
                  </a:moveTo>
                  <a:lnTo>
                    <a:pt x="8577" y="12458"/>
                  </a:lnTo>
                  <a:lnTo>
                    <a:pt x="8170" y="12458"/>
                  </a:lnTo>
                  <a:lnTo>
                    <a:pt x="8170" y="11781"/>
                  </a:lnTo>
                  <a:lnTo>
                    <a:pt x="8577" y="11690"/>
                  </a:lnTo>
                  <a:close/>
                  <a:moveTo>
                    <a:pt x="12864" y="11645"/>
                  </a:moveTo>
                  <a:lnTo>
                    <a:pt x="13090" y="11736"/>
                  </a:lnTo>
                  <a:lnTo>
                    <a:pt x="13316" y="11781"/>
                  </a:lnTo>
                  <a:lnTo>
                    <a:pt x="13316" y="12458"/>
                  </a:lnTo>
                  <a:lnTo>
                    <a:pt x="12864" y="12458"/>
                  </a:lnTo>
                  <a:lnTo>
                    <a:pt x="12864" y="11645"/>
                  </a:lnTo>
                  <a:close/>
                  <a:moveTo>
                    <a:pt x="15257" y="12909"/>
                  </a:moveTo>
                  <a:lnTo>
                    <a:pt x="15302" y="12954"/>
                  </a:lnTo>
                  <a:lnTo>
                    <a:pt x="15347" y="13045"/>
                  </a:lnTo>
                  <a:lnTo>
                    <a:pt x="15392" y="13135"/>
                  </a:lnTo>
                  <a:lnTo>
                    <a:pt x="15347" y="13180"/>
                  </a:lnTo>
                  <a:lnTo>
                    <a:pt x="15302" y="13270"/>
                  </a:lnTo>
                  <a:lnTo>
                    <a:pt x="15257" y="13315"/>
                  </a:lnTo>
                  <a:lnTo>
                    <a:pt x="588" y="13315"/>
                  </a:lnTo>
                  <a:lnTo>
                    <a:pt x="543" y="13270"/>
                  </a:lnTo>
                  <a:lnTo>
                    <a:pt x="497" y="13180"/>
                  </a:lnTo>
                  <a:lnTo>
                    <a:pt x="452" y="13135"/>
                  </a:lnTo>
                  <a:lnTo>
                    <a:pt x="497" y="13045"/>
                  </a:lnTo>
                  <a:lnTo>
                    <a:pt x="543" y="12954"/>
                  </a:lnTo>
                  <a:lnTo>
                    <a:pt x="588" y="12909"/>
                  </a:lnTo>
                  <a:close/>
                  <a:moveTo>
                    <a:pt x="10743" y="1"/>
                  </a:moveTo>
                  <a:lnTo>
                    <a:pt x="10653" y="46"/>
                  </a:lnTo>
                  <a:lnTo>
                    <a:pt x="10562" y="91"/>
                  </a:lnTo>
                  <a:lnTo>
                    <a:pt x="10517" y="136"/>
                  </a:lnTo>
                  <a:lnTo>
                    <a:pt x="10472" y="271"/>
                  </a:lnTo>
                  <a:lnTo>
                    <a:pt x="10472" y="2122"/>
                  </a:lnTo>
                  <a:lnTo>
                    <a:pt x="9840" y="2257"/>
                  </a:lnTo>
                  <a:lnTo>
                    <a:pt x="9750" y="2257"/>
                  </a:lnTo>
                  <a:lnTo>
                    <a:pt x="9660" y="2302"/>
                  </a:lnTo>
                  <a:lnTo>
                    <a:pt x="9615" y="2393"/>
                  </a:lnTo>
                  <a:lnTo>
                    <a:pt x="9615" y="2483"/>
                  </a:lnTo>
                  <a:lnTo>
                    <a:pt x="9615" y="3250"/>
                  </a:lnTo>
                  <a:lnTo>
                    <a:pt x="8802" y="3070"/>
                  </a:lnTo>
                  <a:lnTo>
                    <a:pt x="8712" y="3070"/>
                  </a:lnTo>
                  <a:lnTo>
                    <a:pt x="8622" y="3115"/>
                  </a:lnTo>
                  <a:lnTo>
                    <a:pt x="8577" y="3205"/>
                  </a:lnTo>
                  <a:lnTo>
                    <a:pt x="8531" y="3295"/>
                  </a:lnTo>
                  <a:lnTo>
                    <a:pt x="8531" y="4198"/>
                  </a:lnTo>
                  <a:lnTo>
                    <a:pt x="8577" y="4288"/>
                  </a:lnTo>
                  <a:lnTo>
                    <a:pt x="8622" y="4379"/>
                  </a:lnTo>
                  <a:lnTo>
                    <a:pt x="8712" y="4424"/>
                  </a:lnTo>
                  <a:lnTo>
                    <a:pt x="8892" y="4424"/>
                  </a:lnTo>
                  <a:lnTo>
                    <a:pt x="8938" y="4333"/>
                  </a:lnTo>
                  <a:lnTo>
                    <a:pt x="8983" y="4288"/>
                  </a:lnTo>
                  <a:lnTo>
                    <a:pt x="8983" y="4198"/>
                  </a:lnTo>
                  <a:lnTo>
                    <a:pt x="8983" y="3566"/>
                  </a:lnTo>
                  <a:lnTo>
                    <a:pt x="12413" y="4288"/>
                  </a:lnTo>
                  <a:lnTo>
                    <a:pt x="12413" y="9840"/>
                  </a:lnTo>
                  <a:lnTo>
                    <a:pt x="12278" y="10020"/>
                  </a:lnTo>
                  <a:lnTo>
                    <a:pt x="12187" y="10201"/>
                  </a:lnTo>
                  <a:lnTo>
                    <a:pt x="12142" y="10382"/>
                  </a:lnTo>
                  <a:lnTo>
                    <a:pt x="12097" y="10607"/>
                  </a:lnTo>
                  <a:lnTo>
                    <a:pt x="12142" y="10788"/>
                  </a:lnTo>
                  <a:lnTo>
                    <a:pt x="12187" y="11013"/>
                  </a:lnTo>
                  <a:lnTo>
                    <a:pt x="12278" y="11194"/>
                  </a:lnTo>
                  <a:lnTo>
                    <a:pt x="12413" y="11329"/>
                  </a:lnTo>
                  <a:lnTo>
                    <a:pt x="12413" y="12458"/>
                  </a:lnTo>
                  <a:lnTo>
                    <a:pt x="8983" y="12458"/>
                  </a:lnTo>
                  <a:lnTo>
                    <a:pt x="8983" y="11375"/>
                  </a:lnTo>
                  <a:lnTo>
                    <a:pt x="9163" y="11194"/>
                  </a:lnTo>
                  <a:lnTo>
                    <a:pt x="9254" y="11013"/>
                  </a:lnTo>
                  <a:lnTo>
                    <a:pt x="9344" y="10833"/>
                  </a:lnTo>
                  <a:lnTo>
                    <a:pt x="9344" y="10607"/>
                  </a:lnTo>
                  <a:lnTo>
                    <a:pt x="9344" y="10382"/>
                  </a:lnTo>
                  <a:lnTo>
                    <a:pt x="9254" y="10156"/>
                  </a:lnTo>
                  <a:lnTo>
                    <a:pt x="9163" y="9975"/>
                  </a:lnTo>
                  <a:lnTo>
                    <a:pt x="8983" y="9795"/>
                  </a:lnTo>
                  <a:lnTo>
                    <a:pt x="8983" y="5236"/>
                  </a:lnTo>
                  <a:lnTo>
                    <a:pt x="8983" y="5146"/>
                  </a:lnTo>
                  <a:lnTo>
                    <a:pt x="8938" y="5056"/>
                  </a:lnTo>
                  <a:lnTo>
                    <a:pt x="8847" y="5011"/>
                  </a:lnTo>
                  <a:lnTo>
                    <a:pt x="8757" y="5011"/>
                  </a:lnTo>
                  <a:lnTo>
                    <a:pt x="8667" y="5056"/>
                  </a:lnTo>
                  <a:lnTo>
                    <a:pt x="8577" y="5101"/>
                  </a:lnTo>
                  <a:lnTo>
                    <a:pt x="8577" y="5191"/>
                  </a:lnTo>
                  <a:lnTo>
                    <a:pt x="8531" y="5236"/>
                  </a:lnTo>
                  <a:lnTo>
                    <a:pt x="8531" y="9524"/>
                  </a:lnTo>
                  <a:lnTo>
                    <a:pt x="8261" y="9434"/>
                  </a:lnTo>
                  <a:lnTo>
                    <a:pt x="7900" y="9389"/>
                  </a:lnTo>
                  <a:lnTo>
                    <a:pt x="7538" y="9434"/>
                  </a:lnTo>
                  <a:lnTo>
                    <a:pt x="7222" y="9569"/>
                  </a:lnTo>
                  <a:lnTo>
                    <a:pt x="7222" y="5056"/>
                  </a:lnTo>
                  <a:lnTo>
                    <a:pt x="7177" y="4965"/>
                  </a:lnTo>
                  <a:lnTo>
                    <a:pt x="7132" y="4875"/>
                  </a:lnTo>
                  <a:lnTo>
                    <a:pt x="7042" y="4830"/>
                  </a:lnTo>
                  <a:lnTo>
                    <a:pt x="6952" y="4830"/>
                  </a:lnTo>
                  <a:lnTo>
                    <a:pt x="6139" y="5011"/>
                  </a:lnTo>
                  <a:lnTo>
                    <a:pt x="6139" y="4198"/>
                  </a:lnTo>
                  <a:lnTo>
                    <a:pt x="6094" y="4153"/>
                  </a:lnTo>
                  <a:lnTo>
                    <a:pt x="6049" y="4063"/>
                  </a:lnTo>
                  <a:lnTo>
                    <a:pt x="6004" y="4018"/>
                  </a:lnTo>
                  <a:lnTo>
                    <a:pt x="5914" y="3972"/>
                  </a:lnTo>
                  <a:lnTo>
                    <a:pt x="5282" y="3837"/>
                  </a:lnTo>
                  <a:lnTo>
                    <a:pt x="5282" y="1986"/>
                  </a:lnTo>
                  <a:lnTo>
                    <a:pt x="5282" y="1896"/>
                  </a:lnTo>
                  <a:lnTo>
                    <a:pt x="5237" y="1806"/>
                  </a:lnTo>
                  <a:lnTo>
                    <a:pt x="5146" y="1761"/>
                  </a:lnTo>
                  <a:lnTo>
                    <a:pt x="5011" y="1761"/>
                  </a:lnTo>
                  <a:lnTo>
                    <a:pt x="4966" y="1806"/>
                  </a:lnTo>
                  <a:lnTo>
                    <a:pt x="4875" y="1851"/>
                  </a:lnTo>
                  <a:lnTo>
                    <a:pt x="4830" y="1896"/>
                  </a:lnTo>
                  <a:lnTo>
                    <a:pt x="4830" y="1986"/>
                  </a:lnTo>
                  <a:lnTo>
                    <a:pt x="4830" y="3747"/>
                  </a:lnTo>
                  <a:lnTo>
                    <a:pt x="4289" y="3611"/>
                  </a:lnTo>
                  <a:lnTo>
                    <a:pt x="4153" y="3656"/>
                  </a:lnTo>
                  <a:lnTo>
                    <a:pt x="4063" y="3702"/>
                  </a:lnTo>
                  <a:lnTo>
                    <a:pt x="4018" y="3747"/>
                  </a:lnTo>
                  <a:lnTo>
                    <a:pt x="3973" y="3837"/>
                  </a:lnTo>
                  <a:lnTo>
                    <a:pt x="3973" y="5462"/>
                  </a:lnTo>
                  <a:lnTo>
                    <a:pt x="3115" y="5642"/>
                  </a:lnTo>
                  <a:lnTo>
                    <a:pt x="3025" y="5688"/>
                  </a:lnTo>
                  <a:lnTo>
                    <a:pt x="2980" y="5733"/>
                  </a:lnTo>
                  <a:lnTo>
                    <a:pt x="2935" y="5778"/>
                  </a:lnTo>
                  <a:lnTo>
                    <a:pt x="2890" y="5868"/>
                  </a:lnTo>
                  <a:lnTo>
                    <a:pt x="2890" y="6771"/>
                  </a:lnTo>
                  <a:lnTo>
                    <a:pt x="2935" y="6861"/>
                  </a:lnTo>
                  <a:lnTo>
                    <a:pt x="2980" y="6906"/>
                  </a:lnTo>
                  <a:lnTo>
                    <a:pt x="3025" y="6996"/>
                  </a:lnTo>
                  <a:lnTo>
                    <a:pt x="3205" y="6996"/>
                  </a:lnTo>
                  <a:lnTo>
                    <a:pt x="3296" y="6951"/>
                  </a:lnTo>
                  <a:lnTo>
                    <a:pt x="3341" y="6861"/>
                  </a:lnTo>
                  <a:lnTo>
                    <a:pt x="3341" y="6771"/>
                  </a:lnTo>
                  <a:lnTo>
                    <a:pt x="3341" y="6049"/>
                  </a:lnTo>
                  <a:lnTo>
                    <a:pt x="6726" y="5326"/>
                  </a:lnTo>
                  <a:lnTo>
                    <a:pt x="6726" y="9885"/>
                  </a:lnTo>
                  <a:lnTo>
                    <a:pt x="6636" y="10066"/>
                  </a:lnTo>
                  <a:lnTo>
                    <a:pt x="6545" y="10201"/>
                  </a:lnTo>
                  <a:lnTo>
                    <a:pt x="6500" y="10382"/>
                  </a:lnTo>
                  <a:lnTo>
                    <a:pt x="6500" y="10607"/>
                  </a:lnTo>
                  <a:lnTo>
                    <a:pt x="6500" y="10788"/>
                  </a:lnTo>
                  <a:lnTo>
                    <a:pt x="6545" y="10968"/>
                  </a:lnTo>
                  <a:lnTo>
                    <a:pt x="6636" y="11149"/>
                  </a:lnTo>
                  <a:lnTo>
                    <a:pt x="6726" y="11284"/>
                  </a:lnTo>
                  <a:lnTo>
                    <a:pt x="6726" y="12458"/>
                  </a:lnTo>
                  <a:lnTo>
                    <a:pt x="3341" y="12458"/>
                  </a:lnTo>
                  <a:lnTo>
                    <a:pt x="3341" y="11329"/>
                  </a:lnTo>
                  <a:lnTo>
                    <a:pt x="3476" y="11194"/>
                  </a:lnTo>
                  <a:lnTo>
                    <a:pt x="3567" y="11013"/>
                  </a:lnTo>
                  <a:lnTo>
                    <a:pt x="3612" y="10788"/>
                  </a:lnTo>
                  <a:lnTo>
                    <a:pt x="3657" y="10607"/>
                  </a:lnTo>
                  <a:lnTo>
                    <a:pt x="3612" y="10382"/>
                  </a:lnTo>
                  <a:lnTo>
                    <a:pt x="3567" y="10201"/>
                  </a:lnTo>
                  <a:lnTo>
                    <a:pt x="3476" y="10020"/>
                  </a:lnTo>
                  <a:lnTo>
                    <a:pt x="3341" y="9840"/>
                  </a:lnTo>
                  <a:lnTo>
                    <a:pt x="3341" y="7809"/>
                  </a:lnTo>
                  <a:lnTo>
                    <a:pt x="3341" y="7719"/>
                  </a:lnTo>
                  <a:lnTo>
                    <a:pt x="3251" y="7628"/>
                  </a:lnTo>
                  <a:lnTo>
                    <a:pt x="3205" y="7583"/>
                  </a:lnTo>
                  <a:lnTo>
                    <a:pt x="3070" y="7583"/>
                  </a:lnTo>
                  <a:lnTo>
                    <a:pt x="2980" y="7628"/>
                  </a:lnTo>
                  <a:lnTo>
                    <a:pt x="2935" y="7673"/>
                  </a:lnTo>
                  <a:lnTo>
                    <a:pt x="2890" y="7764"/>
                  </a:lnTo>
                  <a:lnTo>
                    <a:pt x="2890" y="7809"/>
                  </a:lnTo>
                  <a:lnTo>
                    <a:pt x="2890" y="9524"/>
                  </a:lnTo>
                  <a:lnTo>
                    <a:pt x="2574" y="9434"/>
                  </a:lnTo>
                  <a:lnTo>
                    <a:pt x="2213" y="9389"/>
                  </a:lnTo>
                  <a:lnTo>
                    <a:pt x="1942" y="9434"/>
                  </a:lnTo>
                  <a:lnTo>
                    <a:pt x="1671" y="9479"/>
                  </a:lnTo>
                  <a:lnTo>
                    <a:pt x="1445" y="9569"/>
                  </a:lnTo>
                  <a:lnTo>
                    <a:pt x="1220" y="9750"/>
                  </a:lnTo>
                  <a:lnTo>
                    <a:pt x="1039" y="9930"/>
                  </a:lnTo>
                  <a:lnTo>
                    <a:pt x="904" y="10111"/>
                  </a:lnTo>
                  <a:lnTo>
                    <a:pt x="813" y="10336"/>
                  </a:lnTo>
                  <a:lnTo>
                    <a:pt x="768" y="10607"/>
                  </a:lnTo>
                  <a:lnTo>
                    <a:pt x="813" y="10833"/>
                  </a:lnTo>
                  <a:lnTo>
                    <a:pt x="904" y="11059"/>
                  </a:lnTo>
                  <a:lnTo>
                    <a:pt x="1039" y="11284"/>
                  </a:lnTo>
                  <a:lnTo>
                    <a:pt x="1220" y="11465"/>
                  </a:lnTo>
                  <a:lnTo>
                    <a:pt x="1400" y="11600"/>
                  </a:lnTo>
                  <a:lnTo>
                    <a:pt x="1581" y="11690"/>
                  </a:lnTo>
                  <a:lnTo>
                    <a:pt x="1761" y="11736"/>
                  </a:lnTo>
                  <a:lnTo>
                    <a:pt x="1987" y="11781"/>
                  </a:lnTo>
                  <a:lnTo>
                    <a:pt x="1987" y="12458"/>
                  </a:lnTo>
                  <a:lnTo>
                    <a:pt x="543" y="12458"/>
                  </a:lnTo>
                  <a:lnTo>
                    <a:pt x="407" y="12503"/>
                  </a:lnTo>
                  <a:lnTo>
                    <a:pt x="227" y="12638"/>
                  </a:lnTo>
                  <a:lnTo>
                    <a:pt x="46" y="12864"/>
                  </a:lnTo>
                  <a:lnTo>
                    <a:pt x="1" y="12999"/>
                  </a:lnTo>
                  <a:lnTo>
                    <a:pt x="1" y="13135"/>
                  </a:lnTo>
                  <a:lnTo>
                    <a:pt x="1" y="13270"/>
                  </a:lnTo>
                  <a:lnTo>
                    <a:pt x="46" y="13360"/>
                  </a:lnTo>
                  <a:lnTo>
                    <a:pt x="227" y="13586"/>
                  </a:lnTo>
                  <a:lnTo>
                    <a:pt x="407" y="13722"/>
                  </a:lnTo>
                  <a:lnTo>
                    <a:pt x="543" y="13767"/>
                  </a:lnTo>
                  <a:lnTo>
                    <a:pt x="678" y="13812"/>
                  </a:lnTo>
                  <a:lnTo>
                    <a:pt x="15166" y="13812"/>
                  </a:lnTo>
                  <a:lnTo>
                    <a:pt x="15302" y="13767"/>
                  </a:lnTo>
                  <a:lnTo>
                    <a:pt x="15392" y="13722"/>
                  </a:lnTo>
                  <a:lnTo>
                    <a:pt x="15618" y="13586"/>
                  </a:lnTo>
                  <a:lnTo>
                    <a:pt x="15798" y="13360"/>
                  </a:lnTo>
                  <a:lnTo>
                    <a:pt x="15798" y="13270"/>
                  </a:lnTo>
                  <a:lnTo>
                    <a:pt x="15843" y="13135"/>
                  </a:lnTo>
                  <a:lnTo>
                    <a:pt x="15798" y="12999"/>
                  </a:lnTo>
                  <a:lnTo>
                    <a:pt x="15798" y="12864"/>
                  </a:lnTo>
                  <a:lnTo>
                    <a:pt x="15618" y="12638"/>
                  </a:lnTo>
                  <a:lnTo>
                    <a:pt x="15392" y="12503"/>
                  </a:lnTo>
                  <a:lnTo>
                    <a:pt x="15302" y="12458"/>
                  </a:lnTo>
                  <a:lnTo>
                    <a:pt x="13767" y="12458"/>
                  </a:lnTo>
                  <a:lnTo>
                    <a:pt x="13767" y="11781"/>
                  </a:lnTo>
                  <a:lnTo>
                    <a:pt x="13993" y="11736"/>
                  </a:lnTo>
                  <a:lnTo>
                    <a:pt x="14173" y="11690"/>
                  </a:lnTo>
                  <a:lnTo>
                    <a:pt x="14354" y="11600"/>
                  </a:lnTo>
                  <a:lnTo>
                    <a:pt x="14534" y="11465"/>
                  </a:lnTo>
                  <a:lnTo>
                    <a:pt x="14715" y="11284"/>
                  </a:lnTo>
                  <a:lnTo>
                    <a:pt x="14850" y="11059"/>
                  </a:lnTo>
                  <a:lnTo>
                    <a:pt x="14941" y="10833"/>
                  </a:lnTo>
                  <a:lnTo>
                    <a:pt x="14986" y="10607"/>
                  </a:lnTo>
                  <a:lnTo>
                    <a:pt x="14941" y="10336"/>
                  </a:lnTo>
                  <a:lnTo>
                    <a:pt x="14850" y="10111"/>
                  </a:lnTo>
                  <a:lnTo>
                    <a:pt x="14715" y="9930"/>
                  </a:lnTo>
                  <a:lnTo>
                    <a:pt x="14534" y="9750"/>
                  </a:lnTo>
                  <a:lnTo>
                    <a:pt x="14309" y="9569"/>
                  </a:lnTo>
                  <a:lnTo>
                    <a:pt x="14083" y="9479"/>
                  </a:lnTo>
                  <a:lnTo>
                    <a:pt x="13812" y="9434"/>
                  </a:lnTo>
                  <a:lnTo>
                    <a:pt x="13541" y="9389"/>
                  </a:lnTo>
                  <a:lnTo>
                    <a:pt x="13180" y="9434"/>
                  </a:lnTo>
                  <a:lnTo>
                    <a:pt x="12864" y="9524"/>
                  </a:lnTo>
                  <a:lnTo>
                    <a:pt x="12864" y="4108"/>
                  </a:lnTo>
                  <a:lnTo>
                    <a:pt x="12864" y="4018"/>
                  </a:lnTo>
                  <a:lnTo>
                    <a:pt x="12819" y="3972"/>
                  </a:lnTo>
                  <a:lnTo>
                    <a:pt x="12729" y="3927"/>
                  </a:lnTo>
                  <a:lnTo>
                    <a:pt x="12684" y="3882"/>
                  </a:lnTo>
                  <a:lnTo>
                    <a:pt x="11781" y="3702"/>
                  </a:lnTo>
                  <a:lnTo>
                    <a:pt x="11781" y="2122"/>
                  </a:lnTo>
                  <a:lnTo>
                    <a:pt x="11781" y="2032"/>
                  </a:lnTo>
                  <a:lnTo>
                    <a:pt x="11691" y="1941"/>
                  </a:lnTo>
                  <a:lnTo>
                    <a:pt x="11601" y="1896"/>
                  </a:lnTo>
                  <a:lnTo>
                    <a:pt x="11510" y="1896"/>
                  </a:lnTo>
                  <a:lnTo>
                    <a:pt x="10969" y="2032"/>
                  </a:lnTo>
                  <a:lnTo>
                    <a:pt x="10969" y="271"/>
                  </a:lnTo>
                  <a:lnTo>
                    <a:pt x="10924" y="181"/>
                  </a:lnTo>
                  <a:lnTo>
                    <a:pt x="10878" y="91"/>
                  </a:lnTo>
                  <a:lnTo>
                    <a:pt x="10833" y="46"/>
                  </a:lnTo>
                  <a:lnTo>
                    <a:pt x="10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descr="A screenshot of a computer&#10;&#10;Description automatically generated">
            <a:extLst>
              <a:ext uri="{FF2B5EF4-FFF2-40B4-BE49-F238E27FC236}">
                <a16:creationId xmlns:a16="http://schemas.microsoft.com/office/drawing/2014/main" id="{479D4334-3FDA-1FF3-B4EC-B1382316A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4822" y="2571750"/>
            <a:ext cx="5943600" cy="1448435"/>
          </a:xfrm>
          <a:prstGeom prst="rect">
            <a:avLst/>
          </a:prstGeom>
          <a:noFill/>
          <a:ln>
            <a:noFill/>
          </a:ln>
        </p:spPr>
      </p:pic>
      <p:sp>
        <p:nvSpPr>
          <p:cNvPr id="11" name="Google Shape;350;p31">
            <a:extLst>
              <a:ext uri="{FF2B5EF4-FFF2-40B4-BE49-F238E27FC236}">
                <a16:creationId xmlns:a16="http://schemas.microsoft.com/office/drawing/2014/main" id="{57038E6D-4F34-E9ED-BB20-2A3D1EC6AA5D}"/>
              </a:ext>
            </a:extLst>
          </p:cNvPr>
          <p:cNvSpPr txBox="1">
            <a:spLocks noGrp="1"/>
          </p:cNvSpPr>
          <p:nvPr>
            <p:ph type="subTitle" idx="1"/>
          </p:nvPr>
        </p:nvSpPr>
        <p:spPr>
          <a:xfrm>
            <a:off x="1317453" y="1147354"/>
            <a:ext cx="6614583" cy="21300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Tx/>
              <a:buChar char="-"/>
            </a:pPr>
            <a:r>
              <a:rPr lang="en-US" sz="1400" err="1"/>
              <a:t>Giống</a:t>
            </a:r>
            <a:r>
              <a:rPr lang="en-US" sz="1400"/>
              <a:t> </a:t>
            </a:r>
            <a:r>
              <a:rPr lang="en-US" sz="1400" err="1"/>
              <a:t>như</a:t>
            </a:r>
            <a:r>
              <a:rPr lang="en-US" sz="1400"/>
              <a:t> HTML DOM event</a:t>
            </a:r>
          </a:p>
          <a:p>
            <a:pPr marL="171450" lvl="0" indent="-171450" algn="l" rtl="0">
              <a:lnSpc>
                <a:spcPct val="150000"/>
              </a:lnSpc>
              <a:spcBef>
                <a:spcPts val="0"/>
              </a:spcBef>
              <a:spcAft>
                <a:spcPts val="0"/>
              </a:spcAft>
              <a:buFontTx/>
              <a:buChar char="-"/>
            </a:pPr>
            <a:r>
              <a:rPr lang="en-US" sz="1400" err="1"/>
              <a:t>Sử</a:t>
            </a:r>
            <a:r>
              <a:rPr lang="en-US" sz="1400"/>
              <a:t> </a:t>
            </a:r>
            <a:r>
              <a:rPr lang="en-US" sz="1400" err="1"/>
              <a:t>dụng</a:t>
            </a:r>
            <a:r>
              <a:rPr lang="en-US" sz="1400"/>
              <a:t> </a:t>
            </a:r>
            <a:r>
              <a:rPr lang="en-US" sz="1400" err="1"/>
              <a:t>cú</a:t>
            </a:r>
            <a:r>
              <a:rPr lang="en-US" sz="1400"/>
              <a:t> </a:t>
            </a:r>
            <a:r>
              <a:rPr lang="en-US" sz="1400" err="1"/>
              <a:t>pháp</a:t>
            </a:r>
            <a:r>
              <a:rPr lang="en-US" sz="1400"/>
              <a:t> camelCase </a:t>
            </a:r>
            <a:r>
              <a:rPr lang="en-US" sz="1400" err="1"/>
              <a:t>thay</a:t>
            </a:r>
            <a:r>
              <a:rPr lang="en-US" sz="1400"/>
              <a:t> </a:t>
            </a:r>
            <a:r>
              <a:rPr lang="en-US" sz="1400" err="1"/>
              <a:t>vì</a:t>
            </a:r>
            <a:r>
              <a:rPr lang="en-US" sz="1400"/>
              <a:t> lowercase </a:t>
            </a:r>
            <a:r>
              <a:rPr lang="en-US" sz="1400" err="1"/>
              <a:t>như</a:t>
            </a:r>
            <a:r>
              <a:rPr lang="en-US" sz="1400"/>
              <a:t> HTML DOM</a:t>
            </a:r>
          </a:p>
          <a:p>
            <a:pPr marL="171450" lvl="0" indent="-171450" algn="l" rtl="0">
              <a:lnSpc>
                <a:spcPct val="150000"/>
              </a:lnSpc>
              <a:spcBef>
                <a:spcPts val="0"/>
              </a:spcBef>
              <a:spcAft>
                <a:spcPts val="0"/>
              </a:spcAft>
              <a:buFontTx/>
              <a:buChar char="-"/>
            </a:pPr>
            <a:r>
              <a:rPr lang="en-US" sz="1400" err="1"/>
              <a:t>Có</a:t>
            </a:r>
            <a:r>
              <a:rPr lang="en-US" sz="1400"/>
              <a:t> </a:t>
            </a:r>
            <a:r>
              <a:rPr lang="en-US" sz="1400" err="1"/>
              <a:t>thể</a:t>
            </a:r>
            <a:r>
              <a:rPr lang="en-US" sz="1400"/>
              <a:t> </a:t>
            </a:r>
            <a:r>
              <a:rPr lang="en-US" sz="1400" err="1"/>
              <a:t>sử</a:t>
            </a:r>
            <a:r>
              <a:rPr lang="en-US" sz="1400"/>
              <a:t> </a:t>
            </a:r>
            <a:r>
              <a:rPr lang="en-US" sz="1400" err="1"/>
              <a:t>dụng</a:t>
            </a:r>
            <a:r>
              <a:rPr lang="en-US" sz="1400"/>
              <a:t> </a:t>
            </a:r>
            <a:r>
              <a:rPr lang="en-US" sz="1400" err="1"/>
              <a:t>hàm</a:t>
            </a:r>
            <a:r>
              <a:rPr lang="en-US" sz="1400"/>
              <a:t> </a:t>
            </a:r>
            <a:r>
              <a:rPr lang="en-US" sz="1400" err="1"/>
              <a:t>thay</a:t>
            </a:r>
            <a:r>
              <a:rPr lang="en-US" sz="1400"/>
              <a:t> </a:t>
            </a:r>
            <a:r>
              <a:rPr lang="en-US" sz="1400" err="1"/>
              <a:t>vì</a:t>
            </a:r>
            <a:r>
              <a:rPr lang="en-US" sz="1400"/>
              <a:t> </a:t>
            </a:r>
            <a:r>
              <a:rPr lang="en-US" sz="1400" err="1"/>
              <a:t>chuỗi</a:t>
            </a:r>
            <a:endParaRPr lang="en-US" sz="1400"/>
          </a:p>
        </p:txBody>
      </p:sp>
    </p:spTree>
    <p:extLst>
      <p:ext uri="{BB962C8B-B14F-4D97-AF65-F5344CB8AC3E}">
        <p14:creationId xmlns:p14="http://schemas.microsoft.com/office/powerpoint/2010/main" val="1302510308"/>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6" name="Google Shape;4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4. Event</a:t>
            </a:r>
            <a:endParaRPr/>
          </a:p>
        </p:txBody>
      </p:sp>
      <p:pic>
        <p:nvPicPr>
          <p:cNvPr id="3" name="Picture 2" descr="A screen shot of a computer code&#10;&#10;Description automatically generated">
            <a:extLst>
              <a:ext uri="{FF2B5EF4-FFF2-40B4-BE49-F238E27FC236}">
                <a16:creationId xmlns:a16="http://schemas.microsoft.com/office/drawing/2014/main" id="{6DBC4C21-DAA1-3486-30D5-630149C75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3" y="1096534"/>
            <a:ext cx="3910996" cy="3601941"/>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7" descr="A screen shot of a computer&#10;&#10;Description automatically generated">
            <a:extLst>
              <a:ext uri="{FF2B5EF4-FFF2-40B4-BE49-F238E27FC236}">
                <a16:creationId xmlns:a16="http://schemas.microsoft.com/office/drawing/2014/main" id="{392D01A5-8C55-CAFD-6B85-D9808F0E7E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39" y="1656885"/>
            <a:ext cx="4436829" cy="2602519"/>
          </a:xfrm>
          <a:prstGeom prst="rect">
            <a:avLst/>
          </a:prstGeom>
          <a:noFill/>
          <a:ln>
            <a:noFill/>
          </a:ln>
        </p:spPr>
      </p:pic>
    </p:spTree>
    <p:extLst>
      <p:ext uri="{BB962C8B-B14F-4D97-AF65-F5344CB8AC3E}">
        <p14:creationId xmlns:p14="http://schemas.microsoft.com/office/powerpoint/2010/main" val="2535551281"/>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p:nvPr>
        </p:nvSpPr>
        <p:spPr>
          <a:xfrm>
            <a:off x="713225" y="1201175"/>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React Router DOM</a:t>
            </a:r>
            <a:endParaRPr/>
          </a:p>
        </p:txBody>
      </p:sp>
      <p:sp>
        <p:nvSpPr>
          <p:cNvPr id="350" name="Google Shape;350;p31"/>
          <p:cNvSpPr txBox="1">
            <a:spLocks noGrp="1"/>
          </p:cNvSpPr>
          <p:nvPr>
            <p:ph type="subTitle" idx="1"/>
          </p:nvPr>
        </p:nvSpPr>
        <p:spPr>
          <a:xfrm>
            <a:off x="727244" y="1790874"/>
            <a:ext cx="4294800" cy="21300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Tx/>
              <a:buChar char="-"/>
            </a:pPr>
            <a:r>
              <a:rPr lang="en-US" sz="1800" b="1" err="1"/>
              <a:t>Thư</a:t>
            </a:r>
            <a:r>
              <a:rPr lang="en-US" sz="1800" b="1"/>
              <a:t> </a:t>
            </a:r>
            <a:r>
              <a:rPr lang="en-US" sz="1800" b="1" err="1"/>
              <a:t>viện</a:t>
            </a:r>
            <a:r>
              <a:rPr lang="en-US" sz="1800" b="1"/>
              <a:t> </a:t>
            </a:r>
            <a:r>
              <a:rPr lang="en-US" sz="1800" err="1"/>
              <a:t>định</a:t>
            </a:r>
            <a:r>
              <a:rPr lang="en-US" sz="1800"/>
              <a:t> </a:t>
            </a:r>
            <a:r>
              <a:rPr lang="en-US" sz="1800" err="1"/>
              <a:t>tuyến</a:t>
            </a:r>
            <a:r>
              <a:rPr lang="en-US" sz="1800"/>
              <a:t> </a:t>
            </a:r>
            <a:r>
              <a:rPr lang="en-US" sz="1800" err="1"/>
              <a:t>tiêu</a:t>
            </a:r>
            <a:r>
              <a:rPr lang="en-US" sz="1800"/>
              <a:t> </a:t>
            </a:r>
            <a:r>
              <a:rPr lang="en-US" sz="1800" err="1"/>
              <a:t>chuẩn</a:t>
            </a:r>
            <a:r>
              <a:rPr lang="en-US" sz="1800"/>
              <a:t> </a:t>
            </a:r>
            <a:r>
              <a:rPr lang="en-US" sz="1800" err="1"/>
              <a:t>trong</a:t>
            </a:r>
            <a:r>
              <a:rPr lang="en-US" sz="1800"/>
              <a:t> React </a:t>
            </a:r>
            <a:r>
              <a:rPr lang="en-US" sz="1800" err="1"/>
              <a:t>giúp</a:t>
            </a:r>
            <a:r>
              <a:rPr lang="en-US" sz="1800"/>
              <a:t> </a:t>
            </a:r>
            <a:r>
              <a:rPr lang="en-US" sz="1800" err="1"/>
              <a:t>tạo</a:t>
            </a:r>
            <a:r>
              <a:rPr lang="en-US" sz="1800"/>
              <a:t> </a:t>
            </a:r>
            <a:r>
              <a:rPr lang="en-US" sz="1800" err="1"/>
              <a:t>ra</a:t>
            </a:r>
            <a:r>
              <a:rPr lang="en-US" sz="1800"/>
              <a:t> SPA (Single Page Application)</a:t>
            </a:r>
          </a:p>
        </p:txBody>
      </p:sp>
      <p:sp>
        <p:nvSpPr>
          <p:cNvPr id="351" name="Google Shape;351;p31"/>
          <p:cNvSpPr/>
          <p:nvPr/>
        </p:nvSpPr>
        <p:spPr>
          <a:xfrm flipH="1">
            <a:off x="483441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31"/>
          <p:cNvGrpSpPr/>
          <p:nvPr/>
        </p:nvGrpSpPr>
        <p:grpSpPr>
          <a:xfrm>
            <a:off x="4571131" y="3871581"/>
            <a:ext cx="812989" cy="957829"/>
            <a:chOff x="6027581" y="2324153"/>
            <a:chExt cx="337396" cy="397505"/>
          </a:xfrm>
        </p:grpSpPr>
        <p:sp>
          <p:nvSpPr>
            <p:cNvPr id="353" name="Google Shape;353;p31"/>
            <p:cNvSpPr/>
            <p:nvPr/>
          </p:nvSpPr>
          <p:spPr>
            <a:xfrm>
              <a:off x="6027581" y="2324153"/>
              <a:ext cx="337275" cy="397475"/>
            </a:xfrm>
            <a:custGeom>
              <a:avLst/>
              <a:gdLst/>
              <a:ahLst/>
              <a:cxnLst/>
              <a:rect l="l" t="t" r="r" b="b"/>
              <a:pathLst>
                <a:path w="13491" h="15899" extrusionOk="0">
                  <a:moveTo>
                    <a:pt x="9266" y="1"/>
                  </a:moveTo>
                  <a:lnTo>
                    <a:pt x="8857" y="46"/>
                  </a:lnTo>
                  <a:lnTo>
                    <a:pt x="8494" y="137"/>
                  </a:lnTo>
                  <a:lnTo>
                    <a:pt x="8176" y="273"/>
                  </a:lnTo>
                  <a:lnTo>
                    <a:pt x="7813" y="455"/>
                  </a:lnTo>
                  <a:lnTo>
                    <a:pt x="7495" y="637"/>
                  </a:lnTo>
                  <a:lnTo>
                    <a:pt x="7222" y="864"/>
                  </a:lnTo>
                  <a:lnTo>
                    <a:pt x="6950" y="1091"/>
                  </a:lnTo>
                  <a:lnTo>
                    <a:pt x="6541" y="1545"/>
                  </a:lnTo>
                  <a:lnTo>
                    <a:pt x="6223" y="2090"/>
                  </a:lnTo>
                  <a:lnTo>
                    <a:pt x="5996" y="2635"/>
                  </a:lnTo>
                  <a:lnTo>
                    <a:pt x="5860" y="3271"/>
                  </a:lnTo>
                  <a:lnTo>
                    <a:pt x="5042" y="3271"/>
                  </a:lnTo>
                  <a:lnTo>
                    <a:pt x="4951" y="2953"/>
                  </a:lnTo>
                  <a:lnTo>
                    <a:pt x="4724" y="2681"/>
                  </a:lnTo>
                  <a:lnTo>
                    <a:pt x="4497" y="2499"/>
                  </a:lnTo>
                  <a:lnTo>
                    <a:pt x="4179" y="2408"/>
                  </a:lnTo>
                  <a:lnTo>
                    <a:pt x="4179" y="1545"/>
                  </a:lnTo>
                  <a:lnTo>
                    <a:pt x="4451" y="591"/>
                  </a:lnTo>
                  <a:lnTo>
                    <a:pt x="4451" y="455"/>
                  </a:lnTo>
                  <a:lnTo>
                    <a:pt x="4406" y="364"/>
                  </a:lnTo>
                  <a:lnTo>
                    <a:pt x="4361" y="319"/>
                  </a:lnTo>
                  <a:lnTo>
                    <a:pt x="4224" y="273"/>
                  </a:lnTo>
                  <a:lnTo>
                    <a:pt x="1136" y="273"/>
                  </a:lnTo>
                  <a:lnTo>
                    <a:pt x="999" y="319"/>
                  </a:lnTo>
                  <a:lnTo>
                    <a:pt x="909" y="364"/>
                  </a:lnTo>
                  <a:lnTo>
                    <a:pt x="909" y="500"/>
                  </a:lnTo>
                  <a:lnTo>
                    <a:pt x="909" y="591"/>
                  </a:lnTo>
                  <a:lnTo>
                    <a:pt x="1181" y="1500"/>
                  </a:lnTo>
                  <a:lnTo>
                    <a:pt x="1181" y="3816"/>
                  </a:lnTo>
                  <a:lnTo>
                    <a:pt x="1226" y="3952"/>
                  </a:lnTo>
                  <a:lnTo>
                    <a:pt x="1272" y="3998"/>
                  </a:lnTo>
                  <a:lnTo>
                    <a:pt x="1363" y="4043"/>
                  </a:lnTo>
                  <a:lnTo>
                    <a:pt x="1454" y="4043"/>
                  </a:lnTo>
                  <a:lnTo>
                    <a:pt x="1454" y="4725"/>
                  </a:lnTo>
                  <a:lnTo>
                    <a:pt x="1272" y="4725"/>
                  </a:lnTo>
                  <a:lnTo>
                    <a:pt x="1226" y="4815"/>
                  </a:lnTo>
                  <a:lnTo>
                    <a:pt x="1181" y="4952"/>
                  </a:lnTo>
                  <a:lnTo>
                    <a:pt x="1181" y="6133"/>
                  </a:lnTo>
                  <a:lnTo>
                    <a:pt x="1226" y="6224"/>
                  </a:lnTo>
                  <a:lnTo>
                    <a:pt x="1272" y="6314"/>
                  </a:lnTo>
                  <a:lnTo>
                    <a:pt x="1317" y="6360"/>
                  </a:lnTo>
                  <a:lnTo>
                    <a:pt x="1999" y="6360"/>
                  </a:lnTo>
                  <a:lnTo>
                    <a:pt x="1999" y="7041"/>
                  </a:lnTo>
                  <a:lnTo>
                    <a:pt x="1999" y="7132"/>
                  </a:lnTo>
                  <a:lnTo>
                    <a:pt x="2044" y="7223"/>
                  </a:lnTo>
                  <a:lnTo>
                    <a:pt x="2135" y="7268"/>
                  </a:lnTo>
                  <a:lnTo>
                    <a:pt x="3225" y="7268"/>
                  </a:lnTo>
                  <a:lnTo>
                    <a:pt x="3316" y="7223"/>
                  </a:lnTo>
                  <a:lnTo>
                    <a:pt x="3361" y="7132"/>
                  </a:lnTo>
                  <a:lnTo>
                    <a:pt x="3361" y="7041"/>
                  </a:lnTo>
                  <a:lnTo>
                    <a:pt x="3361" y="6360"/>
                  </a:lnTo>
                  <a:lnTo>
                    <a:pt x="4043" y="6360"/>
                  </a:lnTo>
                  <a:lnTo>
                    <a:pt x="4088" y="6314"/>
                  </a:lnTo>
                  <a:lnTo>
                    <a:pt x="4179" y="6224"/>
                  </a:lnTo>
                  <a:lnTo>
                    <a:pt x="4179" y="6133"/>
                  </a:lnTo>
                  <a:lnTo>
                    <a:pt x="4179" y="5542"/>
                  </a:lnTo>
                  <a:lnTo>
                    <a:pt x="6223" y="5542"/>
                  </a:lnTo>
                  <a:lnTo>
                    <a:pt x="6541" y="6087"/>
                  </a:lnTo>
                  <a:lnTo>
                    <a:pt x="6950" y="6542"/>
                  </a:lnTo>
                  <a:lnTo>
                    <a:pt x="7222" y="6769"/>
                  </a:lnTo>
                  <a:lnTo>
                    <a:pt x="7495" y="6996"/>
                  </a:lnTo>
                  <a:lnTo>
                    <a:pt x="7813" y="7177"/>
                  </a:lnTo>
                  <a:lnTo>
                    <a:pt x="8176" y="7359"/>
                  </a:lnTo>
                  <a:lnTo>
                    <a:pt x="8494" y="7495"/>
                  </a:lnTo>
                  <a:lnTo>
                    <a:pt x="8903" y="7586"/>
                  </a:lnTo>
                  <a:lnTo>
                    <a:pt x="9266" y="7632"/>
                  </a:lnTo>
                  <a:lnTo>
                    <a:pt x="9675" y="7677"/>
                  </a:lnTo>
                  <a:lnTo>
                    <a:pt x="10129" y="7632"/>
                  </a:lnTo>
                  <a:lnTo>
                    <a:pt x="10583" y="7541"/>
                  </a:lnTo>
                  <a:lnTo>
                    <a:pt x="10629" y="7995"/>
                  </a:lnTo>
                  <a:lnTo>
                    <a:pt x="10583" y="8313"/>
                  </a:lnTo>
                  <a:lnTo>
                    <a:pt x="10538" y="8631"/>
                  </a:lnTo>
                  <a:lnTo>
                    <a:pt x="10402" y="8949"/>
                  </a:lnTo>
                  <a:lnTo>
                    <a:pt x="10220" y="8858"/>
                  </a:lnTo>
                  <a:lnTo>
                    <a:pt x="9993" y="8813"/>
                  </a:lnTo>
                  <a:lnTo>
                    <a:pt x="9811" y="8813"/>
                  </a:lnTo>
                  <a:lnTo>
                    <a:pt x="9675" y="8858"/>
                  </a:lnTo>
                  <a:lnTo>
                    <a:pt x="9539" y="8949"/>
                  </a:lnTo>
                  <a:lnTo>
                    <a:pt x="9402" y="9085"/>
                  </a:lnTo>
                  <a:lnTo>
                    <a:pt x="9266" y="9176"/>
                  </a:lnTo>
                  <a:lnTo>
                    <a:pt x="9221" y="9358"/>
                  </a:lnTo>
                  <a:lnTo>
                    <a:pt x="9175" y="9494"/>
                  </a:lnTo>
                  <a:lnTo>
                    <a:pt x="9130" y="9676"/>
                  </a:lnTo>
                  <a:lnTo>
                    <a:pt x="9175" y="9903"/>
                  </a:lnTo>
                  <a:lnTo>
                    <a:pt x="9312" y="10175"/>
                  </a:lnTo>
                  <a:lnTo>
                    <a:pt x="8903" y="10357"/>
                  </a:lnTo>
                  <a:lnTo>
                    <a:pt x="8539" y="10448"/>
                  </a:lnTo>
                  <a:lnTo>
                    <a:pt x="6723" y="10448"/>
                  </a:lnTo>
                  <a:lnTo>
                    <a:pt x="6586" y="10493"/>
                  </a:lnTo>
                  <a:lnTo>
                    <a:pt x="6541" y="10539"/>
                  </a:lnTo>
                  <a:lnTo>
                    <a:pt x="6495" y="10629"/>
                  </a:lnTo>
                  <a:lnTo>
                    <a:pt x="6495" y="10675"/>
                  </a:lnTo>
                  <a:lnTo>
                    <a:pt x="5860" y="10675"/>
                  </a:lnTo>
                  <a:lnTo>
                    <a:pt x="5860" y="10629"/>
                  </a:lnTo>
                  <a:lnTo>
                    <a:pt x="5860" y="10584"/>
                  </a:lnTo>
                  <a:lnTo>
                    <a:pt x="5769" y="10493"/>
                  </a:lnTo>
                  <a:lnTo>
                    <a:pt x="5632" y="10448"/>
                  </a:lnTo>
                  <a:lnTo>
                    <a:pt x="2816" y="10448"/>
                  </a:lnTo>
                  <a:lnTo>
                    <a:pt x="2816" y="9812"/>
                  </a:lnTo>
                  <a:lnTo>
                    <a:pt x="3225" y="9358"/>
                  </a:lnTo>
                  <a:lnTo>
                    <a:pt x="3543" y="9403"/>
                  </a:lnTo>
                  <a:lnTo>
                    <a:pt x="3906" y="9403"/>
                  </a:lnTo>
                  <a:lnTo>
                    <a:pt x="4134" y="9312"/>
                  </a:lnTo>
                  <a:lnTo>
                    <a:pt x="4315" y="9221"/>
                  </a:lnTo>
                  <a:lnTo>
                    <a:pt x="4497" y="9131"/>
                  </a:lnTo>
                  <a:lnTo>
                    <a:pt x="4679" y="8994"/>
                  </a:lnTo>
                  <a:lnTo>
                    <a:pt x="4860" y="8813"/>
                  </a:lnTo>
                  <a:lnTo>
                    <a:pt x="4951" y="8586"/>
                  </a:lnTo>
                  <a:lnTo>
                    <a:pt x="5042" y="8404"/>
                  </a:lnTo>
                  <a:lnTo>
                    <a:pt x="5087" y="8177"/>
                  </a:lnTo>
                  <a:lnTo>
                    <a:pt x="5133" y="7904"/>
                  </a:lnTo>
                  <a:lnTo>
                    <a:pt x="5133" y="7677"/>
                  </a:lnTo>
                  <a:lnTo>
                    <a:pt x="5042" y="7450"/>
                  </a:lnTo>
                  <a:lnTo>
                    <a:pt x="4951" y="7314"/>
                  </a:lnTo>
                  <a:lnTo>
                    <a:pt x="4815" y="7223"/>
                  </a:lnTo>
                  <a:lnTo>
                    <a:pt x="4633" y="7177"/>
                  </a:lnTo>
                  <a:lnTo>
                    <a:pt x="4361" y="7132"/>
                  </a:lnTo>
                  <a:lnTo>
                    <a:pt x="4088" y="7177"/>
                  </a:lnTo>
                  <a:lnTo>
                    <a:pt x="3906" y="7223"/>
                  </a:lnTo>
                  <a:lnTo>
                    <a:pt x="3679" y="7314"/>
                  </a:lnTo>
                  <a:lnTo>
                    <a:pt x="3498" y="7450"/>
                  </a:lnTo>
                  <a:lnTo>
                    <a:pt x="3316" y="7586"/>
                  </a:lnTo>
                  <a:lnTo>
                    <a:pt x="3180" y="7768"/>
                  </a:lnTo>
                  <a:lnTo>
                    <a:pt x="3043" y="7950"/>
                  </a:lnTo>
                  <a:lnTo>
                    <a:pt x="2953" y="8177"/>
                  </a:lnTo>
                  <a:lnTo>
                    <a:pt x="2907" y="8358"/>
                  </a:lnTo>
                  <a:lnTo>
                    <a:pt x="2862" y="8722"/>
                  </a:lnTo>
                  <a:lnTo>
                    <a:pt x="2907" y="9040"/>
                  </a:lnTo>
                  <a:lnTo>
                    <a:pt x="2589" y="9403"/>
                  </a:lnTo>
                  <a:lnTo>
                    <a:pt x="2226" y="9040"/>
                  </a:lnTo>
                  <a:lnTo>
                    <a:pt x="2271" y="8722"/>
                  </a:lnTo>
                  <a:lnTo>
                    <a:pt x="2226" y="8358"/>
                  </a:lnTo>
                  <a:lnTo>
                    <a:pt x="2180" y="8177"/>
                  </a:lnTo>
                  <a:lnTo>
                    <a:pt x="2090" y="7950"/>
                  </a:lnTo>
                  <a:lnTo>
                    <a:pt x="1999" y="7768"/>
                  </a:lnTo>
                  <a:lnTo>
                    <a:pt x="1817" y="7586"/>
                  </a:lnTo>
                  <a:lnTo>
                    <a:pt x="1635" y="7450"/>
                  </a:lnTo>
                  <a:lnTo>
                    <a:pt x="1454" y="7314"/>
                  </a:lnTo>
                  <a:lnTo>
                    <a:pt x="1272" y="7223"/>
                  </a:lnTo>
                  <a:lnTo>
                    <a:pt x="1045" y="7177"/>
                  </a:lnTo>
                  <a:lnTo>
                    <a:pt x="772" y="7132"/>
                  </a:lnTo>
                  <a:lnTo>
                    <a:pt x="545" y="7177"/>
                  </a:lnTo>
                  <a:lnTo>
                    <a:pt x="318" y="7223"/>
                  </a:lnTo>
                  <a:lnTo>
                    <a:pt x="182" y="7314"/>
                  </a:lnTo>
                  <a:lnTo>
                    <a:pt x="91" y="7450"/>
                  </a:lnTo>
                  <a:lnTo>
                    <a:pt x="46" y="7677"/>
                  </a:lnTo>
                  <a:lnTo>
                    <a:pt x="0" y="7904"/>
                  </a:lnTo>
                  <a:lnTo>
                    <a:pt x="46" y="8177"/>
                  </a:lnTo>
                  <a:lnTo>
                    <a:pt x="91" y="8404"/>
                  </a:lnTo>
                  <a:lnTo>
                    <a:pt x="182" y="8586"/>
                  </a:lnTo>
                  <a:lnTo>
                    <a:pt x="318" y="8813"/>
                  </a:lnTo>
                  <a:lnTo>
                    <a:pt x="454" y="8994"/>
                  </a:lnTo>
                  <a:lnTo>
                    <a:pt x="681" y="9131"/>
                  </a:lnTo>
                  <a:lnTo>
                    <a:pt x="909" y="9267"/>
                  </a:lnTo>
                  <a:lnTo>
                    <a:pt x="1136" y="9358"/>
                  </a:lnTo>
                  <a:lnTo>
                    <a:pt x="1363" y="9403"/>
                  </a:lnTo>
                  <a:lnTo>
                    <a:pt x="1635" y="9403"/>
                  </a:lnTo>
                  <a:lnTo>
                    <a:pt x="1908" y="9358"/>
                  </a:lnTo>
                  <a:lnTo>
                    <a:pt x="2317" y="9812"/>
                  </a:lnTo>
                  <a:lnTo>
                    <a:pt x="2317" y="10448"/>
                  </a:lnTo>
                  <a:lnTo>
                    <a:pt x="1090" y="10448"/>
                  </a:lnTo>
                  <a:lnTo>
                    <a:pt x="999" y="10493"/>
                  </a:lnTo>
                  <a:lnTo>
                    <a:pt x="954" y="10539"/>
                  </a:lnTo>
                  <a:lnTo>
                    <a:pt x="909" y="10584"/>
                  </a:lnTo>
                  <a:lnTo>
                    <a:pt x="863" y="10675"/>
                  </a:lnTo>
                  <a:lnTo>
                    <a:pt x="863" y="11583"/>
                  </a:lnTo>
                  <a:lnTo>
                    <a:pt x="909" y="11674"/>
                  </a:lnTo>
                  <a:lnTo>
                    <a:pt x="954" y="11765"/>
                  </a:lnTo>
                  <a:lnTo>
                    <a:pt x="999" y="11810"/>
                  </a:lnTo>
                  <a:lnTo>
                    <a:pt x="2226" y="11810"/>
                  </a:lnTo>
                  <a:lnTo>
                    <a:pt x="2226" y="12492"/>
                  </a:lnTo>
                  <a:lnTo>
                    <a:pt x="2271" y="12583"/>
                  </a:lnTo>
                  <a:lnTo>
                    <a:pt x="2317" y="12673"/>
                  </a:lnTo>
                  <a:lnTo>
                    <a:pt x="2407" y="12719"/>
                  </a:lnTo>
                  <a:lnTo>
                    <a:pt x="3634" y="12719"/>
                  </a:lnTo>
                  <a:lnTo>
                    <a:pt x="3634" y="14082"/>
                  </a:lnTo>
                  <a:lnTo>
                    <a:pt x="2407" y="14082"/>
                  </a:lnTo>
                  <a:lnTo>
                    <a:pt x="2226" y="14127"/>
                  </a:lnTo>
                  <a:lnTo>
                    <a:pt x="2044" y="14218"/>
                  </a:lnTo>
                  <a:lnTo>
                    <a:pt x="1908" y="14354"/>
                  </a:lnTo>
                  <a:lnTo>
                    <a:pt x="1817" y="14490"/>
                  </a:lnTo>
                  <a:lnTo>
                    <a:pt x="1726" y="14627"/>
                  </a:lnTo>
                  <a:lnTo>
                    <a:pt x="1681" y="14808"/>
                  </a:lnTo>
                  <a:lnTo>
                    <a:pt x="1681" y="14990"/>
                  </a:lnTo>
                  <a:lnTo>
                    <a:pt x="1681" y="15172"/>
                  </a:lnTo>
                  <a:lnTo>
                    <a:pt x="1726" y="15353"/>
                  </a:lnTo>
                  <a:lnTo>
                    <a:pt x="1817" y="15490"/>
                  </a:lnTo>
                  <a:lnTo>
                    <a:pt x="1908" y="15626"/>
                  </a:lnTo>
                  <a:lnTo>
                    <a:pt x="2044" y="15762"/>
                  </a:lnTo>
                  <a:lnTo>
                    <a:pt x="2226" y="15853"/>
                  </a:lnTo>
                  <a:lnTo>
                    <a:pt x="2407" y="15898"/>
                  </a:lnTo>
                  <a:lnTo>
                    <a:pt x="9948" y="15898"/>
                  </a:lnTo>
                  <a:lnTo>
                    <a:pt x="10129" y="15853"/>
                  </a:lnTo>
                  <a:lnTo>
                    <a:pt x="10265" y="15762"/>
                  </a:lnTo>
                  <a:lnTo>
                    <a:pt x="10402" y="15626"/>
                  </a:lnTo>
                  <a:lnTo>
                    <a:pt x="10493" y="15490"/>
                  </a:lnTo>
                  <a:lnTo>
                    <a:pt x="10583" y="15353"/>
                  </a:lnTo>
                  <a:lnTo>
                    <a:pt x="10674" y="15172"/>
                  </a:lnTo>
                  <a:lnTo>
                    <a:pt x="10674" y="14990"/>
                  </a:lnTo>
                  <a:lnTo>
                    <a:pt x="10674" y="14808"/>
                  </a:lnTo>
                  <a:lnTo>
                    <a:pt x="10583" y="14627"/>
                  </a:lnTo>
                  <a:lnTo>
                    <a:pt x="10493" y="14490"/>
                  </a:lnTo>
                  <a:lnTo>
                    <a:pt x="10402" y="14354"/>
                  </a:lnTo>
                  <a:lnTo>
                    <a:pt x="10265" y="14218"/>
                  </a:lnTo>
                  <a:lnTo>
                    <a:pt x="10129" y="14127"/>
                  </a:lnTo>
                  <a:lnTo>
                    <a:pt x="9948" y="14082"/>
                  </a:lnTo>
                  <a:lnTo>
                    <a:pt x="8721" y="14082"/>
                  </a:lnTo>
                  <a:lnTo>
                    <a:pt x="8721" y="12719"/>
                  </a:lnTo>
                  <a:lnTo>
                    <a:pt x="9221" y="12628"/>
                  </a:lnTo>
                  <a:lnTo>
                    <a:pt x="9720" y="12492"/>
                  </a:lnTo>
                  <a:lnTo>
                    <a:pt x="10356" y="12219"/>
                  </a:lnTo>
                  <a:lnTo>
                    <a:pt x="10947" y="11856"/>
                  </a:lnTo>
                  <a:lnTo>
                    <a:pt x="11219" y="11992"/>
                  </a:lnTo>
                  <a:lnTo>
                    <a:pt x="11446" y="12038"/>
                  </a:lnTo>
                  <a:lnTo>
                    <a:pt x="11628" y="11992"/>
                  </a:lnTo>
                  <a:lnTo>
                    <a:pt x="11764" y="11947"/>
                  </a:lnTo>
                  <a:lnTo>
                    <a:pt x="11946" y="11856"/>
                  </a:lnTo>
                  <a:lnTo>
                    <a:pt x="12037" y="11765"/>
                  </a:lnTo>
                  <a:lnTo>
                    <a:pt x="12173" y="11629"/>
                  </a:lnTo>
                  <a:lnTo>
                    <a:pt x="12264" y="11493"/>
                  </a:lnTo>
                  <a:lnTo>
                    <a:pt x="12309" y="11356"/>
                  </a:lnTo>
                  <a:lnTo>
                    <a:pt x="12309" y="11175"/>
                  </a:lnTo>
                  <a:lnTo>
                    <a:pt x="12264" y="10902"/>
                  </a:lnTo>
                  <a:lnTo>
                    <a:pt x="12173" y="10766"/>
                  </a:lnTo>
                  <a:lnTo>
                    <a:pt x="12082" y="10629"/>
                  </a:lnTo>
                  <a:lnTo>
                    <a:pt x="12400" y="10084"/>
                  </a:lnTo>
                  <a:lnTo>
                    <a:pt x="12673" y="9494"/>
                  </a:lnTo>
                  <a:lnTo>
                    <a:pt x="12764" y="9131"/>
                  </a:lnTo>
                  <a:lnTo>
                    <a:pt x="12809" y="8767"/>
                  </a:lnTo>
                  <a:lnTo>
                    <a:pt x="12855" y="8404"/>
                  </a:lnTo>
                  <a:lnTo>
                    <a:pt x="12900" y="7995"/>
                  </a:lnTo>
                  <a:lnTo>
                    <a:pt x="12855" y="7541"/>
                  </a:lnTo>
                  <a:lnTo>
                    <a:pt x="12809" y="7087"/>
                  </a:lnTo>
                  <a:lnTo>
                    <a:pt x="12673" y="6678"/>
                  </a:lnTo>
                  <a:lnTo>
                    <a:pt x="12582" y="6314"/>
                  </a:lnTo>
                  <a:lnTo>
                    <a:pt x="12764" y="6042"/>
                  </a:lnTo>
                  <a:lnTo>
                    <a:pt x="12945" y="5769"/>
                  </a:lnTo>
                  <a:lnTo>
                    <a:pt x="13127" y="5497"/>
                  </a:lnTo>
                  <a:lnTo>
                    <a:pt x="13218" y="5179"/>
                  </a:lnTo>
                  <a:lnTo>
                    <a:pt x="13354" y="4861"/>
                  </a:lnTo>
                  <a:lnTo>
                    <a:pt x="13400" y="4543"/>
                  </a:lnTo>
                  <a:lnTo>
                    <a:pt x="13445" y="4180"/>
                  </a:lnTo>
                  <a:lnTo>
                    <a:pt x="13490" y="3816"/>
                  </a:lnTo>
                  <a:lnTo>
                    <a:pt x="13445" y="3362"/>
                  </a:lnTo>
                  <a:lnTo>
                    <a:pt x="13354" y="2908"/>
                  </a:lnTo>
                  <a:lnTo>
                    <a:pt x="13263" y="2499"/>
                  </a:lnTo>
                  <a:lnTo>
                    <a:pt x="13082" y="2090"/>
                  </a:lnTo>
                  <a:lnTo>
                    <a:pt x="12991" y="1999"/>
                  </a:lnTo>
                  <a:lnTo>
                    <a:pt x="12945" y="1954"/>
                  </a:lnTo>
                  <a:lnTo>
                    <a:pt x="12764" y="1954"/>
                  </a:lnTo>
                  <a:lnTo>
                    <a:pt x="12673" y="2045"/>
                  </a:lnTo>
                  <a:lnTo>
                    <a:pt x="12627" y="2090"/>
                  </a:lnTo>
                  <a:lnTo>
                    <a:pt x="12627" y="2181"/>
                  </a:lnTo>
                  <a:lnTo>
                    <a:pt x="12627" y="2272"/>
                  </a:lnTo>
                  <a:lnTo>
                    <a:pt x="12809" y="2635"/>
                  </a:lnTo>
                  <a:lnTo>
                    <a:pt x="12945" y="3044"/>
                  </a:lnTo>
                  <a:lnTo>
                    <a:pt x="12991" y="3407"/>
                  </a:lnTo>
                  <a:lnTo>
                    <a:pt x="13036" y="3816"/>
                  </a:lnTo>
                  <a:lnTo>
                    <a:pt x="12991" y="4180"/>
                  </a:lnTo>
                  <a:lnTo>
                    <a:pt x="12945" y="4498"/>
                  </a:lnTo>
                  <a:lnTo>
                    <a:pt x="12855" y="4815"/>
                  </a:lnTo>
                  <a:lnTo>
                    <a:pt x="12764" y="5133"/>
                  </a:lnTo>
                  <a:lnTo>
                    <a:pt x="12627" y="5451"/>
                  </a:lnTo>
                  <a:lnTo>
                    <a:pt x="12446" y="5724"/>
                  </a:lnTo>
                  <a:lnTo>
                    <a:pt x="12264" y="5996"/>
                  </a:lnTo>
                  <a:lnTo>
                    <a:pt x="12219" y="6042"/>
                  </a:lnTo>
                  <a:lnTo>
                    <a:pt x="12128" y="5860"/>
                  </a:lnTo>
                  <a:lnTo>
                    <a:pt x="11901" y="5497"/>
                  </a:lnTo>
                  <a:lnTo>
                    <a:pt x="11628" y="5133"/>
                  </a:lnTo>
                  <a:lnTo>
                    <a:pt x="11356" y="4815"/>
                  </a:lnTo>
                  <a:lnTo>
                    <a:pt x="11038" y="4498"/>
                  </a:lnTo>
                  <a:lnTo>
                    <a:pt x="10674" y="4270"/>
                  </a:lnTo>
                  <a:lnTo>
                    <a:pt x="11265" y="3544"/>
                  </a:lnTo>
                  <a:lnTo>
                    <a:pt x="11265" y="3498"/>
                  </a:lnTo>
                  <a:lnTo>
                    <a:pt x="11310" y="3407"/>
                  </a:lnTo>
                  <a:lnTo>
                    <a:pt x="11265" y="3317"/>
                  </a:lnTo>
                  <a:lnTo>
                    <a:pt x="11219" y="3226"/>
                  </a:lnTo>
                  <a:lnTo>
                    <a:pt x="11174" y="3180"/>
                  </a:lnTo>
                  <a:lnTo>
                    <a:pt x="10265" y="3180"/>
                  </a:lnTo>
                  <a:lnTo>
                    <a:pt x="10765" y="1318"/>
                  </a:lnTo>
                  <a:lnTo>
                    <a:pt x="10765" y="1182"/>
                  </a:lnTo>
                  <a:lnTo>
                    <a:pt x="10720" y="1045"/>
                  </a:lnTo>
                  <a:lnTo>
                    <a:pt x="10629" y="1000"/>
                  </a:lnTo>
                  <a:lnTo>
                    <a:pt x="10538" y="1000"/>
                  </a:lnTo>
                  <a:lnTo>
                    <a:pt x="10447" y="1045"/>
                  </a:lnTo>
                  <a:lnTo>
                    <a:pt x="10356" y="1091"/>
                  </a:lnTo>
                  <a:lnTo>
                    <a:pt x="8494" y="3498"/>
                  </a:lnTo>
                  <a:lnTo>
                    <a:pt x="6314" y="3498"/>
                  </a:lnTo>
                  <a:lnTo>
                    <a:pt x="6359" y="3180"/>
                  </a:lnTo>
                  <a:lnTo>
                    <a:pt x="6405" y="2862"/>
                  </a:lnTo>
                  <a:lnTo>
                    <a:pt x="6541" y="2544"/>
                  </a:lnTo>
                  <a:lnTo>
                    <a:pt x="6677" y="2226"/>
                  </a:lnTo>
                  <a:lnTo>
                    <a:pt x="6859" y="1954"/>
                  </a:lnTo>
                  <a:lnTo>
                    <a:pt x="7041" y="1681"/>
                  </a:lnTo>
                  <a:lnTo>
                    <a:pt x="7268" y="1454"/>
                  </a:lnTo>
                  <a:lnTo>
                    <a:pt x="7495" y="1227"/>
                  </a:lnTo>
                  <a:lnTo>
                    <a:pt x="7767" y="1045"/>
                  </a:lnTo>
                  <a:lnTo>
                    <a:pt x="8040" y="864"/>
                  </a:lnTo>
                  <a:lnTo>
                    <a:pt x="8358" y="727"/>
                  </a:lnTo>
                  <a:lnTo>
                    <a:pt x="8630" y="591"/>
                  </a:lnTo>
                  <a:lnTo>
                    <a:pt x="8948" y="500"/>
                  </a:lnTo>
                  <a:lnTo>
                    <a:pt x="9312" y="455"/>
                  </a:lnTo>
                  <a:lnTo>
                    <a:pt x="9993" y="455"/>
                  </a:lnTo>
                  <a:lnTo>
                    <a:pt x="10311" y="500"/>
                  </a:lnTo>
                  <a:lnTo>
                    <a:pt x="10674" y="591"/>
                  </a:lnTo>
                  <a:lnTo>
                    <a:pt x="10947" y="727"/>
                  </a:lnTo>
                  <a:lnTo>
                    <a:pt x="11265" y="864"/>
                  </a:lnTo>
                  <a:lnTo>
                    <a:pt x="11537" y="1045"/>
                  </a:lnTo>
                  <a:lnTo>
                    <a:pt x="11810" y="1227"/>
                  </a:lnTo>
                  <a:lnTo>
                    <a:pt x="12082" y="1500"/>
                  </a:lnTo>
                  <a:lnTo>
                    <a:pt x="12219" y="1545"/>
                  </a:lnTo>
                  <a:lnTo>
                    <a:pt x="12309" y="1545"/>
                  </a:lnTo>
                  <a:lnTo>
                    <a:pt x="12355" y="1500"/>
                  </a:lnTo>
                  <a:lnTo>
                    <a:pt x="12446" y="1454"/>
                  </a:lnTo>
                  <a:lnTo>
                    <a:pt x="12491" y="1363"/>
                  </a:lnTo>
                  <a:lnTo>
                    <a:pt x="12446" y="1227"/>
                  </a:lnTo>
                  <a:lnTo>
                    <a:pt x="12400" y="1136"/>
                  </a:lnTo>
                  <a:lnTo>
                    <a:pt x="12128" y="909"/>
                  </a:lnTo>
                  <a:lnTo>
                    <a:pt x="11810" y="682"/>
                  </a:lnTo>
                  <a:lnTo>
                    <a:pt x="11492" y="455"/>
                  </a:lnTo>
                  <a:lnTo>
                    <a:pt x="11128" y="273"/>
                  </a:lnTo>
                  <a:lnTo>
                    <a:pt x="10811" y="137"/>
                  </a:lnTo>
                  <a:lnTo>
                    <a:pt x="10402" y="46"/>
                  </a:lnTo>
                  <a:lnTo>
                    <a:pt x="10038"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6106029" y="2509279"/>
              <a:ext cx="44307" cy="44307"/>
            </a:xfrm>
            <a:custGeom>
              <a:avLst/>
              <a:gdLst/>
              <a:ahLst/>
              <a:cxnLst/>
              <a:rect l="l" t="t" r="r" b="b"/>
              <a:pathLst>
                <a:path w="1761" h="1761" extrusionOk="0">
                  <a:moveTo>
                    <a:pt x="1670" y="91"/>
                  </a:moveTo>
                  <a:lnTo>
                    <a:pt x="1670" y="91"/>
                  </a:lnTo>
                  <a:lnTo>
                    <a:pt x="1580" y="0"/>
                  </a:lnTo>
                  <a:lnTo>
                    <a:pt x="1445" y="0"/>
                  </a:lnTo>
                  <a:lnTo>
                    <a:pt x="1129" y="0"/>
                  </a:lnTo>
                  <a:lnTo>
                    <a:pt x="903" y="46"/>
                  </a:lnTo>
                  <a:lnTo>
                    <a:pt x="722" y="91"/>
                  </a:lnTo>
                  <a:lnTo>
                    <a:pt x="542" y="181"/>
                  </a:lnTo>
                  <a:lnTo>
                    <a:pt x="361" y="362"/>
                  </a:lnTo>
                  <a:lnTo>
                    <a:pt x="361" y="362"/>
                  </a:lnTo>
                  <a:lnTo>
                    <a:pt x="181" y="542"/>
                  </a:lnTo>
                  <a:lnTo>
                    <a:pt x="91" y="723"/>
                  </a:lnTo>
                  <a:lnTo>
                    <a:pt x="45" y="903"/>
                  </a:lnTo>
                  <a:lnTo>
                    <a:pt x="0" y="1129"/>
                  </a:lnTo>
                  <a:lnTo>
                    <a:pt x="0" y="1445"/>
                  </a:lnTo>
                  <a:lnTo>
                    <a:pt x="0" y="1580"/>
                  </a:lnTo>
                  <a:lnTo>
                    <a:pt x="91" y="1670"/>
                  </a:lnTo>
                  <a:lnTo>
                    <a:pt x="91" y="1670"/>
                  </a:lnTo>
                  <a:lnTo>
                    <a:pt x="136" y="1716"/>
                  </a:lnTo>
                  <a:lnTo>
                    <a:pt x="271" y="1761"/>
                  </a:lnTo>
                  <a:lnTo>
                    <a:pt x="632" y="1761"/>
                  </a:lnTo>
                  <a:lnTo>
                    <a:pt x="813" y="1716"/>
                  </a:lnTo>
                  <a:lnTo>
                    <a:pt x="1038" y="1625"/>
                  </a:lnTo>
                  <a:lnTo>
                    <a:pt x="1219" y="1535"/>
                  </a:lnTo>
                  <a:lnTo>
                    <a:pt x="1399" y="1400"/>
                  </a:lnTo>
                  <a:lnTo>
                    <a:pt x="1399" y="1400"/>
                  </a:lnTo>
                  <a:lnTo>
                    <a:pt x="1535" y="1219"/>
                  </a:lnTo>
                  <a:lnTo>
                    <a:pt x="1625" y="1039"/>
                  </a:lnTo>
                  <a:lnTo>
                    <a:pt x="1715" y="813"/>
                  </a:lnTo>
                  <a:lnTo>
                    <a:pt x="1761" y="632"/>
                  </a:lnTo>
                  <a:lnTo>
                    <a:pt x="1761" y="271"/>
                  </a:lnTo>
                  <a:lnTo>
                    <a:pt x="1715" y="136"/>
                  </a:lnTo>
                  <a:lnTo>
                    <a:pt x="1670" y="91"/>
                  </a:lnTo>
                  <a:lnTo>
                    <a:pt x="1670" y="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6034475" y="2509279"/>
              <a:ext cx="44307" cy="44307"/>
            </a:xfrm>
            <a:custGeom>
              <a:avLst/>
              <a:gdLst/>
              <a:ahLst/>
              <a:cxnLst/>
              <a:rect l="l" t="t" r="r" b="b"/>
              <a:pathLst>
                <a:path w="1761" h="1761" extrusionOk="0">
                  <a:moveTo>
                    <a:pt x="91" y="91"/>
                  </a:moveTo>
                  <a:lnTo>
                    <a:pt x="91" y="91"/>
                  </a:lnTo>
                  <a:lnTo>
                    <a:pt x="181" y="0"/>
                  </a:lnTo>
                  <a:lnTo>
                    <a:pt x="272" y="0"/>
                  </a:lnTo>
                  <a:lnTo>
                    <a:pt x="633" y="0"/>
                  </a:lnTo>
                  <a:lnTo>
                    <a:pt x="813" y="46"/>
                  </a:lnTo>
                  <a:lnTo>
                    <a:pt x="1039" y="91"/>
                  </a:lnTo>
                  <a:lnTo>
                    <a:pt x="1219" y="181"/>
                  </a:lnTo>
                  <a:lnTo>
                    <a:pt x="1400" y="362"/>
                  </a:lnTo>
                  <a:lnTo>
                    <a:pt x="1400" y="362"/>
                  </a:lnTo>
                  <a:lnTo>
                    <a:pt x="1535" y="542"/>
                  </a:lnTo>
                  <a:lnTo>
                    <a:pt x="1626" y="723"/>
                  </a:lnTo>
                  <a:lnTo>
                    <a:pt x="1716" y="903"/>
                  </a:lnTo>
                  <a:lnTo>
                    <a:pt x="1761" y="1129"/>
                  </a:lnTo>
                  <a:lnTo>
                    <a:pt x="1761" y="1445"/>
                  </a:lnTo>
                  <a:lnTo>
                    <a:pt x="1716" y="1580"/>
                  </a:lnTo>
                  <a:lnTo>
                    <a:pt x="1671" y="1670"/>
                  </a:lnTo>
                  <a:lnTo>
                    <a:pt x="1671" y="1670"/>
                  </a:lnTo>
                  <a:lnTo>
                    <a:pt x="1580" y="1716"/>
                  </a:lnTo>
                  <a:lnTo>
                    <a:pt x="1445" y="1761"/>
                  </a:lnTo>
                  <a:lnTo>
                    <a:pt x="1129" y="1761"/>
                  </a:lnTo>
                  <a:lnTo>
                    <a:pt x="903" y="1716"/>
                  </a:lnTo>
                  <a:lnTo>
                    <a:pt x="723" y="1625"/>
                  </a:lnTo>
                  <a:lnTo>
                    <a:pt x="542" y="1535"/>
                  </a:lnTo>
                  <a:lnTo>
                    <a:pt x="362" y="1400"/>
                  </a:lnTo>
                  <a:lnTo>
                    <a:pt x="362" y="1400"/>
                  </a:lnTo>
                  <a:lnTo>
                    <a:pt x="226" y="1219"/>
                  </a:lnTo>
                  <a:lnTo>
                    <a:pt x="91" y="1039"/>
                  </a:lnTo>
                  <a:lnTo>
                    <a:pt x="46" y="813"/>
                  </a:lnTo>
                  <a:lnTo>
                    <a:pt x="1" y="632"/>
                  </a:lnTo>
                  <a:lnTo>
                    <a:pt x="1" y="271"/>
                  </a:lnTo>
                  <a:lnTo>
                    <a:pt x="46" y="136"/>
                  </a:lnTo>
                  <a:lnTo>
                    <a:pt x="91" y="91"/>
                  </a:lnTo>
                  <a:lnTo>
                    <a:pt x="91" y="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6124194" y="2631932"/>
              <a:ext cx="115862" cy="54522"/>
            </a:xfrm>
            <a:custGeom>
              <a:avLst/>
              <a:gdLst/>
              <a:ahLst/>
              <a:cxnLst/>
              <a:rect l="l" t="t" r="r" b="b"/>
              <a:pathLst>
                <a:path w="4605" h="2167" extrusionOk="0">
                  <a:moveTo>
                    <a:pt x="0" y="0"/>
                  </a:moveTo>
                  <a:lnTo>
                    <a:pt x="4604" y="0"/>
                  </a:lnTo>
                  <a:lnTo>
                    <a:pt x="4604" y="2167"/>
                  </a:lnTo>
                  <a:lnTo>
                    <a:pt x="0" y="21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6090128" y="2602395"/>
              <a:ext cx="43175" cy="34092"/>
            </a:xfrm>
            <a:custGeom>
              <a:avLst/>
              <a:gdLst/>
              <a:ahLst/>
              <a:cxnLst/>
              <a:rect l="l" t="t" r="r" b="b"/>
              <a:pathLst>
                <a:path w="1716" h="1355" extrusionOk="0">
                  <a:moveTo>
                    <a:pt x="226" y="1355"/>
                  </a:moveTo>
                  <a:lnTo>
                    <a:pt x="1445" y="1355"/>
                  </a:lnTo>
                  <a:lnTo>
                    <a:pt x="1445" y="1355"/>
                  </a:lnTo>
                  <a:lnTo>
                    <a:pt x="1535" y="1309"/>
                  </a:lnTo>
                  <a:lnTo>
                    <a:pt x="1625" y="1264"/>
                  </a:lnTo>
                  <a:lnTo>
                    <a:pt x="1670" y="1219"/>
                  </a:lnTo>
                  <a:lnTo>
                    <a:pt x="1715" y="1129"/>
                  </a:lnTo>
                  <a:lnTo>
                    <a:pt x="1715" y="271"/>
                  </a:lnTo>
                  <a:lnTo>
                    <a:pt x="1715" y="271"/>
                  </a:lnTo>
                  <a:lnTo>
                    <a:pt x="1670" y="181"/>
                  </a:lnTo>
                  <a:lnTo>
                    <a:pt x="1625" y="91"/>
                  </a:lnTo>
                  <a:lnTo>
                    <a:pt x="1535" y="46"/>
                  </a:lnTo>
                  <a:lnTo>
                    <a:pt x="1445" y="1"/>
                  </a:lnTo>
                  <a:lnTo>
                    <a:pt x="226" y="1"/>
                  </a:lnTo>
                  <a:lnTo>
                    <a:pt x="226" y="1"/>
                  </a:lnTo>
                  <a:lnTo>
                    <a:pt x="136" y="46"/>
                  </a:lnTo>
                  <a:lnTo>
                    <a:pt x="45" y="91"/>
                  </a:lnTo>
                  <a:lnTo>
                    <a:pt x="0" y="181"/>
                  </a:lnTo>
                  <a:lnTo>
                    <a:pt x="0" y="271"/>
                  </a:lnTo>
                  <a:lnTo>
                    <a:pt x="0" y="1129"/>
                  </a:lnTo>
                  <a:lnTo>
                    <a:pt x="0" y="1129"/>
                  </a:lnTo>
                  <a:lnTo>
                    <a:pt x="0" y="1219"/>
                  </a:lnTo>
                  <a:lnTo>
                    <a:pt x="45" y="1264"/>
                  </a:lnTo>
                  <a:lnTo>
                    <a:pt x="136" y="1309"/>
                  </a:lnTo>
                  <a:lnTo>
                    <a:pt x="226" y="1355"/>
                  </a:lnTo>
                  <a:lnTo>
                    <a:pt x="226" y="13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6056062" y="2591048"/>
              <a:ext cx="71555" cy="22719"/>
            </a:xfrm>
            <a:custGeom>
              <a:avLst/>
              <a:gdLst/>
              <a:ahLst/>
              <a:cxnLst/>
              <a:rect l="l" t="t" r="r" b="b"/>
              <a:pathLst>
                <a:path w="2844" h="903" extrusionOk="0">
                  <a:moveTo>
                    <a:pt x="226" y="903"/>
                  </a:moveTo>
                  <a:lnTo>
                    <a:pt x="2844" y="903"/>
                  </a:lnTo>
                  <a:lnTo>
                    <a:pt x="2663" y="0"/>
                  </a:lnTo>
                  <a:lnTo>
                    <a:pt x="226" y="0"/>
                  </a:lnTo>
                  <a:lnTo>
                    <a:pt x="226" y="0"/>
                  </a:lnTo>
                  <a:lnTo>
                    <a:pt x="136" y="0"/>
                  </a:lnTo>
                  <a:lnTo>
                    <a:pt x="45" y="90"/>
                  </a:lnTo>
                  <a:lnTo>
                    <a:pt x="0" y="136"/>
                  </a:lnTo>
                  <a:lnTo>
                    <a:pt x="0" y="226"/>
                  </a:lnTo>
                  <a:lnTo>
                    <a:pt x="0" y="677"/>
                  </a:lnTo>
                  <a:lnTo>
                    <a:pt x="0" y="677"/>
                  </a:lnTo>
                  <a:lnTo>
                    <a:pt x="0" y="767"/>
                  </a:lnTo>
                  <a:lnTo>
                    <a:pt x="45" y="813"/>
                  </a:lnTo>
                  <a:lnTo>
                    <a:pt x="136" y="858"/>
                  </a:lnTo>
                  <a:lnTo>
                    <a:pt x="226" y="903"/>
                  </a:lnTo>
                  <a:lnTo>
                    <a:pt x="226" y="9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6123062" y="2411610"/>
              <a:ext cx="221458" cy="224880"/>
            </a:xfrm>
            <a:custGeom>
              <a:avLst/>
              <a:gdLst/>
              <a:ahLst/>
              <a:cxnLst/>
              <a:rect l="l" t="t" r="r" b="b"/>
              <a:pathLst>
                <a:path w="8802" h="8938" extrusionOk="0">
                  <a:moveTo>
                    <a:pt x="4333" y="7132"/>
                  </a:moveTo>
                  <a:lnTo>
                    <a:pt x="45" y="7132"/>
                  </a:lnTo>
                  <a:lnTo>
                    <a:pt x="45" y="8938"/>
                  </a:lnTo>
                  <a:lnTo>
                    <a:pt x="4333" y="8938"/>
                  </a:lnTo>
                  <a:lnTo>
                    <a:pt x="4333" y="8938"/>
                  </a:lnTo>
                  <a:lnTo>
                    <a:pt x="4785" y="8938"/>
                  </a:lnTo>
                  <a:lnTo>
                    <a:pt x="5191" y="8847"/>
                  </a:lnTo>
                  <a:lnTo>
                    <a:pt x="5642" y="8757"/>
                  </a:lnTo>
                  <a:lnTo>
                    <a:pt x="6048" y="8622"/>
                  </a:lnTo>
                  <a:lnTo>
                    <a:pt x="6455" y="8396"/>
                  </a:lnTo>
                  <a:lnTo>
                    <a:pt x="6816" y="8170"/>
                  </a:lnTo>
                  <a:lnTo>
                    <a:pt x="7177" y="7945"/>
                  </a:lnTo>
                  <a:lnTo>
                    <a:pt x="7493" y="7629"/>
                  </a:lnTo>
                  <a:lnTo>
                    <a:pt x="7763" y="7313"/>
                  </a:lnTo>
                  <a:lnTo>
                    <a:pt x="8034" y="6952"/>
                  </a:lnTo>
                  <a:lnTo>
                    <a:pt x="8260" y="6591"/>
                  </a:lnTo>
                  <a:lnTo>
                    <a:pt x="8441" y="6230"/>
                  </a:lnTo>
                  <a:lnTo>
                    <a:pt x="8576" y="5778"/>
                  </a:lnTo>
                  <a:lnTo>
                    <a:pt x="8711" y="5372"/>
                  </a:lnTo>
                  <a:lnTo>
                    <a:pt x="8756" y="4921"/>
                  </a:lnTo>
                  <a:lnTo>
                    <a:pt x="8802" y="4469"/>
                  </a:lnTo>
                  <a:lnTo>
                    <a:pt x="8802" y="4469"/>
                  </a:lnTo>
                  <a:lnTo>
                    <a:pt x="8756" y="4018"/>
                  </a:lnTo>
                  <a:lnTo>
                    <a:pt x="8711" y="3567"/>
                  </a:lnTo>
                  <a:lnTo>
                    <a:pt x="8576" y="3160"/>
                  </a:lnTo>
                  <a:lnTo>
                    <a:pt x="8441" y="2709"/>
                  </a:lnTo>
                  <a:lnTo>
                    <a:pt x="8260" y="2348"/>
                  </a:lnTo>
                  <a:lnTo>
                    <a:pt x="8034" y="1987"/>
                  </a:lnTo>
                  <a:lnTo>
                    <a:pt x="7763" y="1626"/>
                  </a:lnTo>
                  <a:lnTo>
                    <a:pt x="7493" y="1310"/>
                  </a:lnTo>
                  <a:lnTo>
                    <a:pt x="7177" y="994"/>
                  </a:lnTo>
                  <a:lnTo>
                    <a:pt x="6816" y="768"/>
                  </a:lnTo>
                  <a:lnTo>
                    <a:pt x="6455" y="543"/>
                  </a:lnTo>
                  <a:lnTo>
                    <a:pt x="6048" y="362"/>
                  </a:lnTo>
                  <a:lnTo>
                    <a:pt x="5642" y="181"/>
                  </a:lnTo>
                  <a:lnTo>
                    <a:pt x="5191" y="91"/>
                  </a:lnTo>
                  <a:lnTo>
                    <a:pt x="4785" y="1"/>
                  </a:lnTo>
                  <a:lnTo>
                    <a:pt x="4333" y="1"/>
                  </a:lnTo>
                  <a:lnTo>
                    <a:pt x="0" y="1"/>
                  </a:lnTo>
                  <a:lnTo>
                    <a:pt x="0" y="1761"/>
                  </a:lnTo>
                  <a:lnTo>
                    <a:pt x="4333" y="1761"/>
                  </a:lnTo>
                  <a:lnTo>
                    <a:pt x="4333" y="1761"/>
                  </a:lnTo>
                  <a:lnTo>
                    <a:pt x="4604" y="1806"/>
                  </a:lnTo>
                  <a:lnTo>
                    <a:pt x="4830" y="1851"/>
                  </a:lnTo>
                  <a:lnTo>
                    <a:pt x="5371" y="1987"/>
                  </a:lnTo>
                  <a:lnTo>
                    <a:pt x="5823" y="2258"/>
                  </a:lnTo>
                  <a:lnTo>
                    <a:pt x="6184" y="2574"/>
                  </a:lnTo>
                  <a:lnTo>
                    <a:pt x="6545" y="2980"/>
                  </a:lnTo>
                  <a:lnTo>
                    <a:pt x="6771" y="3431"/>
                  </a:lnTo>
                  <a:lnTo>
                    <a:pt x="6951" y="3928"/>
                  </a:lnTo>
                  <a:lnTo>
                    <a:pt x="6951" y="4198"/>
                  </a:lnTo>
                  <a:lnTo>
                    <a:pt x="6996" y="4469"/>
                  </a:lnTo>
                  <a:lnTo>
                    <a:pt x="6996" y="4469"/>
                  </a:lnTo>
                  <a:lnTo>
                    <a:pt x="6951" y="4740"/>
                  </a:lnTo>
                  <a:lnTo>
                    <a:pt x="6951" y="5011"/>
                  </a:lnTo>
                  <a:lnTo>
                    <a:pt x="6771" y="5507"/>
                  </a:lnTo>
                  <a:lnTo>
                    <a:pt x="6545" y="5959"/>
                  </a:lnTo>
                  <a:lnTo>
                    <a:pt x="6184" y="6365"/>
                  </a:lnTo>
                  <a:lnTo>
                    <a:pt x="5823" y="6681"/>
                  </a:lnTo>
                  <a:lnTo>
                    <a:pt x="5371" y="6952"/>
                  </a:lnTo>
                  <a:lnTo>
                    <a:pt x="4830" y="7087"/>
                  </a:lnTo>
                  <a:lnTo>
                    <a:pt x="4604" y="7132"/>
                  </a:lnTo>
                  <a:lnTo>
                    <a:pt x="4333" y="7132"/>
                  </a:lnTo>
                  <a:lnTo>
                    <a:pt x="4333" y="71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6083310" y="2459312"/>
              <a:ext cx="22745" cy="40910"/>
            </a:xfrm>
            <a:custGeom>
              <a:avLst/>
              <a:gdLst/>
              <a:ahLst/>
              <a:cxnLst/>
              <a:rect l="l" t="t" r="r" b="b"/>
              <a:pathLst>
                <a:path w="904" h="1626" extrusionOk="0">
                  <a:moveTo>
                    <a:pt x="271" y="1"/>
                  </a:moveTo>
                  <a:lnTo>
                    <a:pt x="678" y="1"/>
                  </a:lnTo>
                  <a:lnTo>
                    <a:pt x="678" y="1"/>
                  </a:lnTo>
                  <a:lnTo>
                    <a:pt x="768" y="1"/>
                  </a:lnTo>
                  <a:lnTo>
                    <a:pt x="858" y="46"/>
                  </a:lnTo>
                  <a:lnTo>
                    <a:pt x="903" y="136"/>
                  </a:lnTo>
                  <a:lnTo>
                    <a:pt x="903" y="226"/>
                  </a:lnTo>
                  <a:lnTo>
                    <a:pt x="903" y="1400"/>
                  </a:lnTo>
                  <a:lnTo>
                    <a:pt x="903" y="1400"/>
                  </a:lnTo>
                  <a:lnTo>
                    <a:pt x="903" y="1490"/>
                  </a:lnTo>
                  <a:lnTo>
                    <a:pt x="858" y="1535"/>
                  </a:lnTo>
                  <a:lnTo>
                    <a:pt x="768" y="1580"/>
                  </a:lnTo>
                  <a:lnTo>
                    <a:pt x="678" y="1625"/>
                  </a:lnTo>
                  <a:lnTo>
                    <a:pt x="271" y="1625"/>
                  </a:lnTo>
                  <a:lnTo>
                    <a:pt x="271" y="1625"/>
                  </a:lnTo>
                  <a:lnTo>
                    <a:pt x="181" y="1580"/>
                  </a:lnTo>
                  <a:lnTo>
                    <a:pt x="91" y="1535"/>
                  </a:lnTo>
                  <a:lnTo>
                    <a:pt x="46" y="1490"/>
                  </a:lnTo>
                  <a:lnTo>
                    <a:pt x="1" y="1400"/>
                  </a:lnTo>
                  <a:lnTo>
                    <a:pt x="1" y="226"/>
                  </a:lnTo>
                  <a:lnTo>
                    <a:pt x="1" y="226"/>
                  </a:lnTo>
                  <a:lnTo>
                    <a:pt x="46" y="136"/>
                  </a:lnTo>
                  <a:lnTo>
                    <a:pt x="91" y="46"/>
                  </a:lnTo>
                  <a:lnTo>
                    <a:pt x="181" y="1"/>
                  </a:lnTo>
                  <a:lnTo>
                    <a:pt x="271" y="1"/>
                  </a:lnTo>
                  <a:lnTo>
                    <a:pt x="2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057194" y="2336660"/>
              <a:ext cx="74977" cy="27299"/>
            </a:xfrm>
            <a:custGeom>
              <a:avLst/>
              <a:gdLst/>
              <a:ahLst/>
              <a:cxnLst/>
              <a:rect l="l" t="t" r="r" b="b"/>
              <a:pathLst>
                <a:path w="2980" h="1085" extrusionOk="0">
                  <a:moveTo>
                    <a:pt x="226" y="994"/>
                  </a:moveTo>
                  <a:lnTo>
                    <a:pt x="1535" y="1084"/>
                  </a:lnTo>
                  <a:lnTo>
                    <a:pt x="2754" y="994"/>
                  </a:lnTo>
                  <a:lnTo>
                    <a:pt x="2979" y="227"/>
                  </a:lnTo>
                  <a:lnTo>
                    <a:pt x="2979" y="227"/>
                  </a:lnTo>
                  <a:lnTo>
                    <a:pt x="2979" y="136"/>
                  </a:lnTo>
                  <a:lnTo>
                    <a:pt x="2979" y="46"/>
                  </a:lnTo>
                  <a:lnTo>
                    <a:pt x="2889" y="1"/>
                  </a:lnTo>
                  <a:lnTo>
                    <a:pt x="2799" y="1"/>
                  </a:lnTo>
                  <a:lnTo>
                    <a:pt x="181" y="1"/>
                  </a:lnTo>
                  <a:lnTo>
                    <a:pt x="181" y="1"/>
                  </a:lnTo>
                  <a:lnTo>
                    <a:pt x="91" y="1"/>
                  </a:lnTo>
                  <a:lnTo>
                    <a:pt x="46" y="46"/>
                  </a:lnTo>
                  <a:lnTo>
                    <a:pt x="0" y="136"/>
                  </a:lnTo>
                  <a:lnTo>
                    <a:pt x="0" y="227"/>
                  </a:lnTo>
                  <a:lnTo>
                    <a:pt x="226" y="99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07161" y="2336660"/>
              <a:ext cx="25009" cy="25009"/>
            </a:xfrm>
            <a:custGeom>
              <a:avLst/>
              <a:gdLst/>
              <a:ahLst/>
              <a:cxnLst/>
              <a:rect l="l" t="t" r="r" b="b"/>
              <a:pathLst>
                <a:path w="994" h="994" extrusionOk="0">
                  <a:moveTo>
                    <a:pt x="0" y="994"/>
                  </a:moveTo>
                  <a:lnTo>
                    <a:pt x="768" y="994"/>
                  </a:lnTo>
                  <a:lnTo>
                    <a:pt x="993" y="227"/>
                  </a:lnTo>
                  <a:lnTo>
                    <a:pt x="993" y="227"/>
                  </a:lnTo>
                  <a:lnTo>
                    <a:pt x="993" y="136"/>
                  </a:lnTo>
                  <a:lnTo>
                    <a:pt x="993" y="46"/>
                  </a:lnTo>
                  <a:lnTo>
                    <a:pt x="903" y="1"/>
                  </a:lnTo>
                  <a:lnTo>
                    <a:pt x="813" y="1"/>
                  </a:lnTo>
                  <a:lnTo>
                    <a:pt x="316" y="1"/>
                  </a:lnTo>
                  <a:lnTo>
                    <a:pt x="0" y="99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064012" y="2361643"/>
              <a:ext cx="62472" cy="115862"/>
            </a:xfrm>
            <a:custGeom>
              <a:avLst/>
              <a:gdLst/>
              <a:ahLst/>
              <a:cxnLst/>
              <a:rect l="l" t="t" r="r" b="b"/>
              <a:pathLst>
                <a:path w="2483" h="4605" extrusionOk="0">
                  <a:moveTo>
                    <a:pt x="2483" y="1"/>
                  </a:moveTo>
                  <a:lnTo>
                    <a:pt x="2483" y="4379"/>
                  </a:lnTo>
                  <a:lnTo>
                    <a:pt x="2483" y="4379"/>
                  </a:lnTo>
                  <a:lnTo>
                    <a:pt x="2483" y="4469"/>
                  </a:lnTo>
                  <a:lnTo>
                    <a:pt x="2438" y="4514"/>
                  </a:lnTo>
                  <a:lnTo>
                    <a:pt x="2347" y="4605"/>
                  </a:lnTo>
                  <a:lnTo>
                    <a:pt x="2257" y="4605"/>
                  </a:lnTo>
                  <a:lnTo>
                    <a:pt x="226" y="4605"/>
                  </a:lnTo>
                  <a:lnTo>
                    <a:pt x="226" y="4605"/>
                  </a:lnTo>
                  <a:lnTo>
                    <a:pt x="136" y="4605"/>
                  </a:lnTo>
                  <a:lnTo>
                    <a:pt x="45" y="4514"/>
                  </a:lnTo>
                  <a:lnTo>
                    <a:pt x="0" y="4469"/>
                  </a:lnTo>
                  <a:lnTo>
                    <a:pt x="0" y="4379"/>
                  </a:lnTo>
                  <a:lnTo>
                    <a:pt x="0" y="1"/>
                  </a:lnTo>
                  <a:lnTo>
                    <a:pt x="24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064012" y="2361643"/>
              <a:ext cx="62472" cy="115862"/>
            </a:xfrm>
            <a:custGeom>
              <a:avLst/>
              <a:gdLst/>
              <a:ahLst/>
              <a:cxnLst/>
              <a:rect l="l" t="t" r="r" b="b"/>
              <a:pathLst>
                <a:path w="2483" h="4605" extrusionOk="0">
                  <a:moveTo>
                    <a:pt x="1715" y="1"/>
                  </a:moveTo>
                  <a:lnTo>
                    <a:pt x="2483" y="1"/>
                  </a:lnTo>
                  <a:lnTo>
                    <a:pt x="2483" y="4379"/>
                  </a:lnTo>
                  <a:lnTo>
                    <a:pt x="2483" y="4379"/>
                  </a:lnTo>
                  <a:lnTo>
                    <a:pt x="2483" y="4469"/>
                  </a:lnTo>
                  <a:lnTo>
                    <a:pt x="2438" y="4514"/>
                  </a:lnTo>
                  <a:lnTo>
                    <a:pt x="2347" y="4605"/>
                  </a:lnTo>
                  <a:lnTo>
                    <a:pt x="2257" y="4605"/>
                  </a:lnTo>
                  <a:lnTo>
                    <a:pt x="226" y="4605"/>
                  </a:lnTo>
                  <a:lnTo>
                    <a:pt x="226" y="4605"/>
                  </a:lnTo>
                  <a:lnTo>
                    <a:pt x="136" y="4605"/>
                  </a:lnTo>
                  <a:lnTo>
                    <a:pt x="45" y="4514"/>
                  </a:lnTo>
                  <a:lnTo>
                    <a:pt x="0" y="4469"/>
                  </a:lnTo>
                  <a:lnTo>
                    <a:pt x="0" y="4379"/>
                  </a:lnTo>
                  <a:lnTo>
                    <a:pt x="0" y="3883"/>
                  </a:lnTo>
                  <a:lnTo>
                    <a:pt x="1264" y="3883"/>
                  </a:lnTo>
                  <a:lnTo>
                    <a:pt x="1264" y="3883"/>
                  </a:lnTo>
                  <a:lnTo>
                    <a:pt x="1445" y="3837"/>
                  </a:lnTo>
                  <a:lnTo>
                    <a:pt x="1580" y="3747"/>
                  </a:lnTo>
                  <a:lnTo>
                    <a:pt x="1670" y="3567"/>
                  </a:lnTo>
                  <a:lnTo>
                    <a:pt x="1715" y="3431"/>
                  </a:lnTo>
                  <a:lnTo>
                    <a:pt x="1715"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124194" y="2437726"/>
              <a:ext cx="220326" cy="198764"/>
            </a:xfrm>
            <a:custGeom>
              <a:avLst/>
              <a:gdLst/>
              <a:ahLst/>
              <a:cxnLst/>
              <a:rect l="l" t="t" r="r" b="b"/>
              <a:pathLst>
                <a:path w="8757" h="7900" extrusionOk="0">
                  <a:moveTo>
                    <a:pt x="0" y="7900"/>
                  </a:moveTo>
                  <a:lnTo>
                    <a:pt x="4288" y="7900"/>
                  </a:lnTo>
                  <a:lnTo>
                    <a:pt x="4288" y="7900"/>
                  </a:lnTo>
                  <a:lnTo>
                    <a:pt x="4740" y="7900"/>
                  </a:lnTo>
                  <a:lnTo>
                    <a:pt x="5146" y="7854"/>
                  </a:lnTo>
                  <a:lnTo>
                    <a:pt x="5552" y="7719"/>
                  </a:lnTo>
                  <a:lnTo>
                    <a:pt x="5958" y="7584"/>
                  </a:lnTo>
                  <a:lnTo>
                    <a:pt x="6364" y="7403"/>
                  </a:lnTo>
                  <a:lnTo>
                    <a:pt x="6726" y="7223"/>
                  </a:lnTo>
                  <a:lnTo>
                    <a:pt x="7041" y="6952"/>
                  </a:lnTo>
                  <a:lnTo>
                    <a:pt x="7357" y="6681"/>
                  </a:lnTo>
                  <a:lnTo>
                    <a:pt x="7673" y="6410"/>
                  </a:lnTo>
                  <a:lnTo>
                    <a:pt x="7899" y="6094"/>
                  </a:lnTo>
                  <a:lnTo>
                    <a:pt x="8125" y="5733"/>
                  </a:lnTo>
                  <a:lnTo>
                    <a:pt x="8350" y="5372"/>
                  </a:lnTo>
                  <a:lnTo>
                    <a:pt x="8486" y="4966"/>
                  </a:lnTo>
                  <a:lnTo>
                    <a:pt x="8621" y="4560"/>
                  </a:lnTo>
                  <a:lnTo>
                    <a:pt x="8711" y="4153"/>
                  </a:lnTo>
                  <a:lnTo>
                    <a:pt x="8757" y="3702"/>
                  </a:lnTo>
                  <a:lnTo>
                    <a:pt x="8757" y="3702"/>
                  </a:lnTo>
                  <a:lnTo>
                    <a:pt x="8757" y="3160"/>
                  </a:lnTo>
                  <a:lnTo>
                    <a:pt x="8666" y="2619"/>
                  </a:lnTo>
                  <a:lnTo>
                    <a:pt x="8531" y="2077"/>
                  </a:lnTo>
                  <a:lnTo>
                    <a:pt x="8350" y="1626"/>
                  </a:lnTo>
                  <a:lnTo>
                    <a:pt x="8080" y="1175"/>
                  </a:lnTo>
                  <a:lnTo>
                    <a:pt x="7764" y="723"/>
                  </a:lnTo>
                  <a:lnTo>
                    <a:pt x="7448" y="362"/>
                  </a:lnTo>
                  <a:lnTo>
                    <a:pt x="7041" y="1"/>
                  </a:lnTo>
                  <a:lnTo>
                    <a:pt x="7041" y="1"/>
                  </a:lnTo>
                  <a:lnTo>
                    <a:pt x="7267" y="317"/>
                  </a:lnTo>
                  <a:lnTo>
                    <a:pt x="7493" y="678"/>
                  </a:lnTo>
                  <a:lnTo>
                    <a:pt x="7628" y="994"/>
                  </a:lnTo>
                  <a:lnTo>
                    <a:pt x="7764" y="1355"/>
                  </a:lnTo>
                  <a:lnTo>
                    <a:pt x="7899" y="1761"/>
                  </a:lnTo>
                  <a:lnTo>
                    <a:pt x="7944" y="2167"/>
                  </a:lnTo>
                  <a:lnTo>
                    <a:pt x="7989" y="2574"/>
                  </a:lnTo>
                  <a:lnTo>
                    <a:pt x="7989" y="2980"/>
                  </a:lnTo>
                  <a:lnTo>
                    <a:pt x="7989" y="2980"/>
                  </a:lnTo>
                  <a:lnTo>
                    <a:pt x="7944" y="3431"/>
                  </a:lnTo>
                  <a:lnTo>
                    <a:pt x="7854" y="3837"/>
                  </a:lnTo>
                  <a:lnTo>
                    <a:pt x="7764" y="4244"/>
                  </a:lnTo>
                  <a:lnTo>
                    <a:pt x="7583" y="4650"/>
                  </a:lnTo>
                  <a:lnTo>
                    <a:pt x="7403" y="5011"/>
                  </a:lnTo>
                  <a:lnTo>
                    <a:pt x="7177" y="5327"/>
                  </a:lnTo>
                  <a:lnTo>
                    <a:pt x="6906" y="5688"/>
                  </a:lnTo>
                  <a:lnTo>
                    <a:pt x="6590" y="5959"/>
                  </a:lnTo>
                  <a:lnTo>
                    <a:pt x="6274" y="6230"/>
                  </a:lnTo>
                  <a:lnTo>
                    <a:pt x="5958" y="6455"/>
                  </a:lnTo>
                  <a:lnTo>
                    <a:pt x="5597" y="6681"/>
                  </a:lnTo>
                  <a:lnTo>
                    <a:pt x="5191" y="6861"/>
                  </a:lnTo>
                  <a:lnTo>
                    <a:pt x="4830" y="6997"/>
                  </a:lnTo>
                  <a:lnTo>
                    <a:pt x="4378" y="7087"/>
                  </a:lnTo>
                  <a:lnTo>
                    <a:pt x="3972" y="7177"/>
                  </a:lnTo>
                  <a:lnTo>
                    <a:pt x="3521" y="7177"/>
                  </a:lnTo>
                  <a:lnTo>
                    <a:pt x="0" y="7177"/>
                  </a:lnTo>
                  <a:lnTo>
                    <a:pt x="0" y="790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124194" y="2636461"/>
              <a:ext cx="115862" cy="45439"/>
            </a:xfrm>
            <a:custGeom>
              <a:avLst/>
              <a:gdLst/>
              <a:ahLst/>
              <a:cxnLst/>
              <a:rect l="l" t="t" r="r" b="b"/>
              <a:pathLst>
                <a:path w="4605" h="1806" extrusionOk="0">
                  <a:moveTo>
                    <a:pt x="3882" y="1"/>
                  </a:moveTo>
                  <a:lnTo>
                    <a:pt x="4604" y="1"/>
                  </a:lnTo>
                  <a:lnTo>
                    <a:pt x="4604" y="1806"/>
                  </a:lnTo>
                  <a:lnTo>
                    <a:pt x="0" y="1806"/>
                  </a:lnTo>
                  <a:lnTo>
                    <a:pt x="0" y="1084"/>
                  </a:lnTo>
                  <a:lnTo>
                    <a:pt x="3431" y="1084"/>
                  </a:lnTo>
                  <a:lnTo>
                    <a:pt x="3431" y="1084"/>
                  </a:lnTo>
                  <a:lnTo>
                    <a:pt x="3611" y="1039"/>
                  </a:lnTo>
                  <a:lnTo>
                    <a:pt x="3747" y="948"/>
                  </a:lnTo>
                  <a:lnTo>
                    <a:pt x="3837" y="813"/>
                  </a:lnTo>
                  <a:lnTo>
                    <a:pt x="3882" y="632"/>
                  </a:lnTo>
                  <a:lnTo>
                    <a:pt x="3882"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076491" y="2681874"/>
              <a:ext cx="211243" cy="34117"/>
            </a:xfrm>
            <a:custGeom>
              <a:avLst/>
              <a:gdLst/>
              <a:ahLst/>
              <a:cxnLst/>
              <a:rect l="l" t="t" r="r" b="b"/>
              <a:pathLst>
                <a:path w="8396" h="1356" extrusionOk="0">
                  <a:moveTo>
                    <a:pt x="633" y="1"/>
                  </a:moveTo>
                  <a:lnTo>
                    <a:pt x="7719" y="1"/>
                  </a:lnTo>
                  <a:lnTo>
                    <a:pt x="7719" y="1"/>
                  </a:lnTo>
                  <a:lnTo>
                    <a:pt x="7854" y="46"/>
                  </a:lnTo>
                  <a:lnTo>
                    <a:pt x="7990" y="46"/>
                  </a:lnTo>
                  <a:lnTo>
                    <a:pt x="8125" y="136"/>
                  </a:lnTo>
                  <a:lnTo>
                    <a:pt x="8215" y="227"/>
                  </a:lnTo>
                  <a:lnTo>
                    <a:pt x="8306" y="317"/>
                  </a:lnTo>
                  <a:lnTo>
                    <a:pt x="8351" y="452"/>
                  </a:lnTo>
                  <a:lnTo>
                    <a:pt x="8396" y="588"/>
                  </a:lnTo>
                  <a:lnTo>
                    <a:pt x="8396" y="723"/>
                  </a:lnTo>
                  <a:lnTo>
                    <a:pt x="8396" y="723"/>
                  </a:lnTo>
                  <a:lnTo>
                    <a:pt x="8306" y="994"/>
                  </a:lnTo>
                  <a:lnTo>
                    <a:pt x="8170" y="1174"/>
                  </a:lnTo>
                  <a:lnTo>
                    <a:pt x="7944" y="1310"/>
                  </a:lnTo>
                  <a:lnTo>
                    <a:pt x="7719" y="1355"/>
                  </a:lnTo>
                  <a:lnTo>
                    <a:pt x="633" y="1355"/>
                  </a:lnTo>
                  <a:lnTo>
                    <a:pt x="633" y="1355"/>
                  </a:lnTo>
                  <a:lnTo>
                    <a:pt x="497" y="1310"/>
                  </a:lnTo>
                  <a:lnTo>
                    <a:pt x="407" y="1265"/>
                  </a:lnTo>
                  <a:lnTo>
                    <a:pt x="181" y="1129"/>
                  </a:lnTo>
                  <a:lnTo>
                    <a:pt x="46" y="949"/>
                  </a:lnTo>
                  <a:lnTo>
                    <a:pt x="1" y="813"/>
                  </a:lnTo>
                  <a:lnTo>
                    <a:pt x="1" y="678"/>
                  </a:lnTo>
                  <a:lnTo>
                    <a:pt x="1" y="678"/>
                  </a:lnTo>
                  <a:lnTo>
                    <a:pt x="1" y="543"/>
                  </a:lnTo>
                  <a:lnTo>
                    <a:pt x="46" y="407"/>
                  </a:lnTo>
                  <a:lnTo>
                    <a:pt x="181" y="227"/>
                  </a:lnTo>
                  <a:lnTo>
                    <a:pt x="407" y="46"/>
                  </a:lnTo>
                  <a:lnTo>
                    <a:pt x="497" y="1"/>
                  </a:lnTo>
                  <a:lnTo>
                    <a:pt x="633" y="1"/>
                  </a:lnTo>
                  <a:lnTo>
                    <a:pt x="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159392" y="2613742"/>
              <a:ext cx="45439" cy="45464"/>
            </a:xfrm>
            <a:custGeom>
              <a:avLst/>
              <a:gdLst/>
              <a:ahLst/>
              <a:cxnLst/>
              <a:rect l="l" t="t" r="r" b="b"/>
              <a:pathLst>
                <a:path w="1806" h="1807" extrusionOk="0">
                  <a:moveTo>
                    <a:pt x="903" y="1806"/>
                  </a:moveTo>
                  <a:lnTo>
                    <a:pt x="903" y="1806"/>
                  </a:lnTo>
                  <a:lnTo>
                    <a:pt x="1084" y="1806"/>
                  </a:lnTo>
                  <a:lnTo>
                    <a:pt x="1264" y="1761"/>
                  </a:lnTo>
                  <a:lnTo>
                    <a:pt x="1400" y="1671"/>
                  </a:lnTo>
                  <a:lnTo>
                    <a:pt x="1535" y="1535"/>
                  </a:lnTo>
                  <a:lnTo>
                    <a:pt x="1625" y="1400"/>
                  </a:lnTo>
                  <a:lnTo>
                    <a:pt x="1716" y="1265"/>
                  </a:lnTo>
                  <a:lnTo>
                    <a:pt x="1761" y="1084"/>
                  </a:lnTo>
                  <a:lnTo>
                    <a:pt x="1806" y="904"/>
                  </a:lnTo>
                  <a:lnTo>
                    <a:pt x="1806" y="904"/>
                  </a:lnTo>
                  <a:lnTo>
                    <a:pt x="1761" y="723"/>
                  </a:lnTo>
                  <a:lnTo>
                    <a:pt x="1716" y="588"/>
                  </a:lnTo>
                  <a:lnTo>
                    <a:pt x="1625" y="407"/>
                  </a:lnTo>
                  <a:lnTo>
                    <a:pt x="1535" y="272"/>
                  </a:lnTo>
                  <a:lnTo>
                    <a:pt x="1400" y="181"/>
                  </a:lnTo>
                  <a:lnTo>
                    <a:pt x="1264" y="91"/>
                  </a:lnTo>
                  <a:lnTo>
                    <a:pt x="1084" y="46"/>
                  </a:lnTo>
                  <a:lnTo>
                    <a:pt x="903" y="1"/>
                  </a:lnTo>
                  <a:lnTo>
                    <a:pt x="903" y="1"/>
                  </a:lnTo>
                  <a:lnTo>
                    <a:pt x="723" y="46"/>
                  </a:lnTo>
                  <a:lnTo>
                    <a:pt x="542" y="91"/>
                  </a:lnTo>
                  <a:lnTo>
                    <a:pt x="407" y="181"/>
                  </a:lnTo>
                  <a:lnTo>
                    <a:pt x="271" y="272"/>
                  </a:lnTo>
                  <a:lnTo>
                    <a:pt x="136" y="407"/>
                  </a:lnTo>
                  <a:lnTo>
                    <a:pt x="91" y="588"/>
                  </a:lnTo>
                  <a:lnTo>
                    <a:pt x="1" y="723"/>
                  </a:lnTo>
                  <a:lnTo>
                    <a:pt x="1" y="904"/>
                  </a:lnTo>
                  <a:lnTo>
                    <a:pt x="1" y="904"/>
                  </a:lnTo>
                  <a:lnTo>
                    <a:pt x="1" y="1084"/>
                  </a:lnTo>
                  <a:lnTo>
                    <a:pt x="91" y="1265"/>
                  </a:lnTo>
                  <a:lnTo>
                    <a:pt x="136" y="1400"/>
                  </a:lnTo>
                  <a:lnTo>
                    <a:pt x="271" y="1535"/>
                  </a:lnTo>
                  <a:lnTo>
                    <a:pt x="407" y="1671"/>
                  </a:lnTo>
                  <a:lnTo>
                    <a:pt x="542" y="1761"/>
                  </a:lnTo>
                  <a:lnTo>
                    <a:pt x="723" y="1806"/>
                  </a:lnTo>
                  <a:lnTo>
                    <a:pt x="903" y="1806"/>
                  </a:lnTo>
                  <a:lnTo>
                    <a:pt x="903" y="18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6103739" y="2388916"/>
              <a:ext cx="45464" cy="45439"/>
            </a:xfrm>
            <a:custGeom>
              <a:avLst/>
              <a:gdLst/>
              <a:ahLst/>
              <a:cxnLst/>
              <a:rect l="l" t="t" r="r" b="b"/>
              <a:pathLst>
                <a:path w="1807" h="1806" extrusionOk="0">
                  <a:moveTo>
                    <a:pt x="904" y="1806"/>
                  </a:moveTo>
                  <a:lnTo>
                    <a:pt x="904" y="1806"/>
                  </a:lnTo>
                  <a:lnTo>
                    <a:pt x="1084" y="1760"/>
                  </a:lnTo>
                  <a:lnTo>
                    <a:pt x="1220" y="1715"/>
                  </a:lnTo>
                  <a:lnTo>
                    <a:pt x="1400" y="1625"/>
                  </a:lnTo>
                  <a:lnTo>
                    <a:pt x="1536" y="1535"/>
                  </a:lnTo>
                  <a:lnTo>
                    <a:pt x="1626" y="1399"/>
                  </a:lnTo>
                  <a:lnTo>
                    <a:pt x="1716" y="1264"/>
                  </a:lnTo>
                  <a:lnTo>
                    <a:pt x="1761" y="1083"/>
                  </a:lnTo>
                  <a:lnTo>
                    <a:pt x="1806" y="903"/>
                  </a:lnTo>
                  <a:lnTo>
                    <a:pt x="1806" y="903"/>
                  </a:lnTo>
                  <a:lnTo>
                    <a:pt x="1761" y="722"/>
                  </a:lnTo>
                  <a:lnTo>
                    <a:pt x="1716" y="542"/>
                  </a:lnTo>
                  <a:lnTo>
                    <a:pt x="1626" y="406"/>
                  </a:lnTo>
                  <a:lnTo>
                    <a:pt x="1536" y="271"/>
                  </a:lnTo>
                  <a:lnTo>
                    <a:pt x="1400" y="136"/>
                  </a:lnTo>
                  <a:lnTo>
                    <a:pt x="1220" y="45"/>
                  </a:lnTo>
                  <a:lnTo>
                    <a:pt x="1084" y="0"/>
                  </a:lnTo>
                  <a:lnTo>
                    <a:pt x="904" y="0"/>
                  </a:lnTo>
                  <a:lnTo>
                    <a:pt x="904" y="0"/>
                  </a:lnTo>
                  <a:lnTo>
                    <a:pt x="723" y="0"/>
                  </a:lnTo>
                  <a:lnTo>
                    <a:pt x="543" y="45"/>
                  </a:lnTo>
                  <a:lnTo>
                    <a:pt x="407" y="136"/>
                  </a:lnTo>
                  <a:lnTo>
                    <a:pt x="272" y="271"/>
                  </a:lnTo>
                  <a:lnTo>
                    <a:pt x="136" y="406"/>
                  </a:lnTo>
                  <a:lnTo>
                    <a:pt x="46" y="542"/>
                  </a:lnTo>
                  <a:lnTo>
                    <a:pt x="1" y="722"/>
                  </a:lnTo>
                  <a:lnTo>
                    <a:pt x="1" y="903"/>
                  </a:lnTo>
                  <a:lnTo>
                    <a:pt x="1" y="903"/>
                  </a:lnTo>
                  <a:lnTo>
                    <a:pt x="1" y="1083"/>
                  </a:lnTo>
                  <a:lnTo>
                    <a:pt x="46" y="1264"/>
                  </a:lnTo>
                  <a:lnTo>
                    <a:pt x="136" y="1399"/>
                  </a:lnTo>
                  <a:lnTo>
                    <a:pt x="272" y="1535"/>
                  </a:lnTo>
                  <a:lnTo>
                    <a:pt x="407" y="1625"/>
                  </a:lnTo>
                  <a:lnTo>
                    <a:pt x="543" y="1715"/>
                  </a:lnTo>
                  <a:lnTo>
                    <a:pt x="723" y="1760"/>
                  </a:lnTo>
                  <a:lnTo>
                    <a:pt x="904" y="1806"/>
                  </a:lnTo>
                  <a:lnTo>
                    <a:pt x="904" y="18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178689" y="2328735"/>
              <a:ext cx="180598" cy="180573"/>
            </a:xfrm>
            <a:custGeom>
              <a:avLst/>
              <a:gdLst/>
              <a:ahLst/>
              <a:cxnLst/>
              <a:rect l="l" t="t" r="r" b="b"/>
              <a:pathLst>
                <a:path w="7178" h="7177" extrusionOk="0">
                  <a:moveTo>
                    <a:pt x="3612" y="7176"/>
                  </a:moveTo>
                  <a:lnTo>
                    <a:pt x="3612" y="7176"/>
                  </a:lnTo>
                  <a:lnTo>
                    <a:pt x="3973" y="7176"/>
                  </a:lnTo>
                  <a:lnTo>
                    <a:pt x="4334" y="7131"/>
                  </a:lnTo>
                  <a:lnTo>
                    <a:pt x="4650" y="7041"/>
                  </a:lnTo>
                  <a:lnTo>
                    <a:pt x="4966" y="6906"/>
                  </a:lnTo>
                  <a:lnTo>
                    <a:pt x="5282" y="6770"/>
                  </a:lnTo>
                  <a:lnTo>
                    <a:pt x="5598" y="6590"/>
                  </a:lnTo>
                  <a:lnTo>
                    <a:pt x="5868" y="6364"/>
                  </a:lnTo>
                  <a:lnTo>
                    <a:pt x="6139" y="6138"/>
                  </a:lnTo>
                  <a:lnTo>
                    <a:pt x="6365" y="5868"/>
                  </a:lnTo>
                  <a:lnTo>
                    <a:pt x="6545" y="5597"/>
                  </a:lnTo>
                  <a:lnTo>
                    <a:pt x="6726" y="5326"/>
                  </a:lnTo>
                  <a:lnTo>
                    <a:pt x="6907" y="5010"/>
                  </a:lnTo>
                  <a:lnTo>
                    <a:pt x="6997" y="4649"/>
                  </a:lnTo>
                  <a:lnTo>
                    <a:pt x="7087" y="4333"/>
                  </a:lnTo>
                  <a:lnTo>
                    <a:pt x="7177" y="3972"/>
                  </a:lnTo>
                  <a:lnTo>
                    <a:pt x="7177" y="3611"/>
                  </a:lnTo>
                  <a:lnTo>
                    <a:pt x="7177" y="3611"/>
                  </a:lnTo>
                  <a:lnTo>
                    <a:pt x="7177" y="3250"/>
                  </a:lnTo>
                  <a:lnTo>
                    <a:pt x="7087" y="2889"/>
                  </a:lnTo>
                  <a:lnTo>
                    <a:pt x="6997" y="2528"/>
                  </a:lnTo>
                  <a:lnTo>
                    <a:pt x="6907" y="2212"/>
                  </a:lnTo>
                  <a:lnTo>
                    <a:pt x="6726" y="1896"/>
                  </a:lnTo>
                  <a:lnTo>
                    <a:pt x="6545" y="1625"/>
                  </a:lnTo>
                  <a:lnTo>
                    <a:pt x="6365" y="1309"/>
                  </a:lnTo>
                  <a:lnTo>
                    <a:pt x="6139" y="1083"/>
                  </a:lnTo>
                  <a:lnTo>
                    <a:pt x="5868" y="858"/>
                  </a:lnTo>
                  <a:lnTo>
                    <a:pt x="5598" y="632"/>
                  </a:lnTo>
                  <a:lnTo>
                    <a:pt x="5282" y="451"/>
                  </a:lnTo>
                  <a:lnTo>
                    <a:pt x="4966" y="316"/>
                  </a:lnTo>
                  <a:lnTo>
                    <a:pt x="4650" y="181"/>
                  </a:lnTo>
                  <a:lnTo>
                    <a:pt x="4334" y="90"/>
                  </a:lnTo>
                  <a:lnTo>
                    <a:pt x="3973" y="45"/>
                  </a:lnTo>
                  <a:lnTo>
                    <a:pt x="3612" y="0"/>
                  </a:lnTo>
                  <a:lnTo>
                    <a:pt x="3612" y="0"/>
                  </a:lnTo>
                  <a:lnTo>
                    <a:pt x="3205" y="45"/>
                  </a:lnTo>
                  <a:lnTo>
                    <a:pt x="2890" y="90"/>
                  </a:lnTo>
                  <a:lnTo>
                    <a:pt x="2528" y="181"/>
                  </a:lnTo>
                  <a:lnTo>
                    <a:pt x="2212" y="316"/>
                  </a:lnTo>
                  <a:lnTo>
                    <a:pt x="1897" y="451"/>
                  </a:lnTo>
                  <a:lnTo>
                    <a:pt x="1581" y="632"/>
                  </a:lnTo>
                  <a:lnTo>
                    <a:pt x="1310" y="858"/>
                  </a:lnTo>
                  <a:lnTo>
                    <a:pt x="1039" y="1083"/>
                  </a:lnTo>
                  <a:lnTo>
                    <a:pt x="813" y="1309"/>
                  </a:lnTo>
                  <a:lnTo>
                    <a:pt x="633" y="1625"/>
                  </a:lnTo>
                  <a:lnTo>
                    <a:pt x="452" y="1896"/>
                  </a:lnTo>
                  <a:lnTo>
                    <a:pt x="272" y="2212"/>
                  </a:lnTo>
                  <a:lnTo>
                    <a:pt x="181" y="2528"/>
                  </a:lnTo>
                  <a:lnTo>
                    <a:pt x="91" y="2889"/>
                  </a:lnTo>
                  <a:lnTo>
                    <a:pt x="46" y="3250"/>
                  </a:lnTo>
                  <a:lnTo>
                    <a:pt x="1" y="3611"/>
                  </a:lnTo>
                  <a:lnTo>
                    <a:pt x="1" y="3611"/>
                  </a:lnTo>
                  <a:lnTo>
                    <a:pt x="46" y="3972"/>
                  </a:lnTo>
                  <a:lnTo>
                    <a:pt x="91" y="4333"/>
                  </a:lnTo>
                  <a:lnTo>
                    <a:pt x="181" y="4649"/>
                  </a:lnTo>
                  <a:lnTo>
                    <a:pt x="272" y="5010"/>
                  </a:lnTo>
                  <a:lnTo>
                    <a:pt x="452" y="5326"/>
                  </a:lnTo>
                  <a:lnTo>
                    <a:pt x="633" y="5597"/>
                  </a:lnTo>
                  <a:lnTo>
                    <a:pt x="813" y="5868"/>
                  </a:lnTo>
                  <a:lnTo>
                    <a:pt x="1039" y="6138"/>
                  </a:lnTo>
                  <a:lnTo>
                    <a:pt x="1310" y="6364"/>
                  </a:lnTo>
                  <a:lnTo>
                    <a:pt x="1581" y="6590"/>
                  </a:lnTo>
                  <a:lnTo>
                    <a:pt x="1897" y="6770"/>
                  </a:lnTo>
                  <a:lnTo>
                    <a:pt x="2212" y="6906"/>
                  </a:lnTo>
                  <a:lnTo>
                    <a:pt x="2528" y="7041"/>
                  </a:lnTo>
                  <a:lnTo>
                    <a:pt x="2890" y="7131"/>
                  </a:lnTo>
                  <a:lnTo>
                    <a:pt x="3205" y="7176"/>
                  </a:lnTo>
                  <a:lnTo>
                    <a:pt x="3612" y="7176"/>
                  </a:lnTo>
                  <a:lnTo>
                    <a:pt x="3612" y="71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196880" y="2346900"/>
              <a:ext cx="162408" cy="162408"/>
            </a:xfrm>
            <a:custGeom>
              <a:avLst/>
              <a:gdLst/>
              <a:ahLst/>
              <a:cxnLst/>
              <a:rect l="l" t="t" r="r" b="b"/>
              <a:pathLst>
                <a:path w="6455" h="6455" extrusionOk="0">
                  <a:moveTo>
                    <a:pt x="5010" y="0"/>
                  </a:moveTo>
                  <a:lnTo>
                    <a:pt x="5010" y="0"/>
                  </a:lnTo>
                  <a:lnTo>
                    <a:pt x="5326" y="271"/>
                  </a:lnTo>
                  <a:lnTo>
                    <a:pt x="5597" y="542"/>
                  </a:lnTo>
                  <a:lnTo>
                    <a:pt x="5868" y="903"/>
                  </a:lnTo>
                  <a:lnTo>
                    <a:pt x="6048" y="1264"/>
                  </a:lnTo>
                  <a:lnTo>
                    <a:pt x="6229" y="1625"/>
                  </a:lnTo>
                  <a:lnTo>
                    <a:pt x="6364" y="2031"/>
                  </a:lnTo>
                  <a:lnTo>
                    <a:pt x="6409" y="2437"/>
                  </a:lnTo>
                  <a:lnTo>
                    <a:pt x="6454" y="2889"/>
                  </a:lnTo>
                  <a:lnTo>
                    <a:pt x="6454" y="2889"/>
                  </a:lnTo>
                  <a:lnTo>
                    <a:pt x="6454" y="3250"/>
                  </a:lnTo>
                  <a:lnTo>
                    <a:pt x="6364" y="3611"/>
                  </a:lnTo>
                  <a:lnTo>
                    <a:pt x="6274" y="3972"/>
                  </a:lnTo>
                  <a:lnTo>
                    <a:pt x="6184" y="4288"/>
                  </a:lnTo>
                  <a:lnTo>
                    <a:pt x="6003" y="4604"/>
                  </a:lnTo>
                  <a:lnTo>
                    <a:pt x="5822" y="4875"/>
                  </a:lnTo>
                  <a:lnTo>
                    <a:pt x="5642" y="5146"/>
                  </a:lnTo>
                  <a:lnTo>
                    <a:pt x="5416" y="5416"/>
                  </a:lnTo>
                  <a:lnTo>
                    <a:pt x="5145" y="5642"/>
                  </a:lnTo>
                  <a:lnTo>
                    <a:pt x="4875" y="5868"/>
                  </a:lnTo>
                  <a:lnTo>
                    <a:pt x="4559" y="6048"/>
                  </a:lnTo>
                  <a:lnTo>
                    <a:pt x="4243" y="6184"/>
                  </a:lnTo>
                  <a:lnTo>
                    <a:pt x="3927" y="6319"/>
                  </a:lnTo>
                  <a:lnTo>
                    <a:pt x="3611" y="6409"/>
                  </a:lnTo>
                  <a:lnTo>
                    <a:pt x="3250" y="6454"/>
                  </a:lnTo>
                  <a:lnTo>
                    <a:pt x="2889" y="6454"/>
                  </a:lnTo>
                  <a:lnTo>
                    <a:pt x="2889" y="6454"/>
                  </a:lnTo>
                  <a:lnTo>
                    <a:pt x="2437" y="6454"/>
                  </a:lnTo>
                  <a:lnTo>
                    <a:pt x="2031" y="6364"/>
                  </a:lnTo>
                  <a:lnTo>
                    <a:pt x="1625" y="6229"/>
                  </a:lnTo>
                  <a:lnTo>
                    <a:pt x="1219" y="6093"/>
                  </a:lnTo>
                  <a:lnTo>
                    <a:pt x="858" y="5868"/>
                  </a:lnTo>
                  <a:lnTo>
                    <a:pt x="542" y="5597"/>
                  </a:lnTo>
                  <a:lnTo>
                    <a:pt x="226" y="5326"/>
                  </a:lnTo>
                  <a:lnTo>
                    <a:pt x="0" y="5010"/>
                  </a:lnTo>
                  <a:lnTo>
                    <a:pt x="0" y="5010"/>
                  </a:lnTo>
                  <a:lnTo>
                    <a:pt x="451" y="5326"/>
                  </a:lnTo>
                  <a:lnTo>
                    <a:pt x="993" y="5552"/>
                  </a:lnTo>
                  <a:lnTo>
                    <a:pt x="1535" y="5687"/>
                  </a:lnTo>
                  <a:lnTo>
                    <a:pt x="2121" y="5732"/>
                  </a:lnTo>
                  <a:lnTo>
                    <a:pt x="2121" y="5732"/>
                  </a:lnTo>
                  <a:lnTo>
                    <a:pt x="2482" y="5687"/>
                  </a:lnTo>
                  <a:lnTo>
                    <a:pt x="2844" y="5642"/>
                  </a:lnTo>
                  <a:lnTo>
                    <a:pt x="3205" y="5552"/>
                  </a:lnTo>
                  <a:lnTo>
                    <a:pt x="3521" y="5416"/>
                  </a:lnTo>
                  <a:lnTo>
                    <a:pt x="3837" y="5281"/>
                  </a:lnTo>
                  <a:lnTo>
                    <a:pt x="4107" y="5100"/>
                  </a:lnTo>
                  <a:lnTo>
                    <a:pt x="4378" y="4920"/>
                  </a:lnTo>
                  <a:lnTo>
                    <a:pt x="4649" y="4649"/>
                  </a:lnTo>
                  <a:lnTo>
                    <a:pt x="4875" y="4423"/>
                  </a:lnTo>
                  <a:lnTo>
                    <a:pt x="5100" y="4153"/>
                  </a:lnTo>
                  <a:lnTo>
                    <a:pt x="5281" y="3837"/>
                  </a:lnTo>
                  <a:lnTo>
                    <a:pt x="5416" y="3521"/>
                  </a:lnTo>
                  <a:lnTo>
                    <a:pt x="5552" y="3205"/>
                  </a:lnTo>
                  <a:lnTo>
                    <a:pt x="5642" y="2844"/>
                  </a:lnTo>
                  <a:lnTo>
                    <a:pt x="5687" y="2483"/>
                  </a:lnTo>
                  <a:lnTo>
                    <a:pt x="5687" y="2122"/>
                  </a:lnTo>
                  <a:lnTo>
                    <a:pt x="5687" y="2122"/>
                  </a:lnTo>
                  <a:lnTo>
                    <a:pt x="5642" y="1535"/>
                  </a:lnTo>
                  <a:lnTo>
                    <a:pt x="5507" y="993"/>
                  </a:lnTo>
                  <a:lnTo>
                    <a:pt x="5281" y="452"/>
                  </a:lnTo>
                  <a:lnTo>
                    <a:pt x="5010" y="0"/>
                  </a:lnTo>
                  <a:lnTo>
                    <a:pt x="5010"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232078" y="2354850"/>
              <a:ext cx="73819" cy="129473"/>
            </a:xfrm>
            <a:custGeom>
              <a:avLst/>
              <a:gdLst/>
              <a:ahLst/>
              <a:cxnLst/>
              <a:rect l="l" t="t" r="r" b="b"/>
              <a:pathLst>
                <a:path w="2934" h="5146" extrusionOk="0">
                  <a:moveTo>
                    <a:pt x="1083" y="3250"/>
                  </a:moveTo>
                  <a:lnTo>
                    <a:pt x="1083" y="3250"/>
                  </a:lnTo>
                  <a:lnTo>
                    <a:pt x="1083" y="3160"/>
                  </a:lnTo>
                  <a:lnTo>
                    <a:pt x="1083" y="3069"/>
                  </a:lnTo>
                  <a:lnTo>
                    <a:pt x="993" y="3024"/>
                  </a:lnTo>
                  <a:lnTo>
                    <a:pt x="903" y="3024"/>
                  </a:lnTo>
                  <a:lnTo>
                    <a:pt x="136" y="3024"/>
                  </a:lnTo>
                  <a:lnTo>
                    <a:pt x="136" y="3024"/>
                  </a:lnTo>
                  <a:lnTo>
                    <a:pt x="45" y="3024"/>
                  </a:lnTo>
                  <a:lnTo>
                    <a:pt x="0" y="2979"/>
                  </a:lnTo>
                  <a:lnTo>
                    <a:pt x="0" y="2889"/>
                  </a:lnTo>
                  <a:lnTo>
                    <a:pt x="45" y="2844"/>
                  </a:lnTo>
                  <a:lnTo>
                    <a:pt x="2257" y="45"/>
                  </a:lnTo>
                  <a:lnTo>
                    <a:pt x="2257" y="45"/>
                  </a:lnTo>
                  <a:lnTo>
                    <a:pt x="2302" y="0"/>
                  </a:lnTo>
                  <a:lnTo>
                    <a:pt x="2347" y="0"/>
                  </a:lnTo>
                  <a:lnTo>
                    <a:pt x="2392" y="45"/>
                  </a:lnTo>
                  <a:lnTo>
                    <a:pt x="2347" y="90"/>
                  </a:lnTo>
                  <a:lnTo>
                    <a:pt x="1851" y="1896"/>
                  </a:lnTo>
                  <a:lnTo>
                    <a:pt x="1851" y="1896"/>
                  </a:lnTo>
                  <a:lnTo>
                    <a:pt x="1851" y="2031"/>
                  </a:lnTo>
                  <a:lnTo>
                    <a:pt x="1851" y="2076"/>
                  </a:lnTo>
                  <a:lnTo>
                    <a:pt x="1941" y="2121"/>
                  </a:lnTo>
                  <a:lnTo>
                    <a:pt x="2031" y="2167"/>
                  </a:lnTo>
                  <a:lnTo>
                    <a:pt x="2799" y="2167"/>
                  </a:lnTo>
                  <a:lnTo>
                    <a:pt x="2799" y="2167"/>
                  </a:lnTo>
                  <a:lnTo>
                    <a:pt x="2889" y="2167"/>
                  </a:lnTo>
                  <a:lnTo>
                    <a:pt x="2934" y="2212"/>
                  </a:lnTo>
                  <a:lnTo>
                    <a:pt x="2934" y="2257"/>
                  </a:lnTo>
                  <a:lnTo>
                    <a:pt x="2889" y="2347"/>
                  </a:lnTo>
                  <a:lnTo>
                    <a:pt x="677" y="5146"/>
                  </a:lnTo>
                  <a:lnTo>
                    <a:pt x="677" y="5146"/>
                  </a:lnTo>
                  <a:lnTo>
                    <a:pt x="632" y="5146"/>
                  </a:lnTo>
                  <a:lnTo>
                    <a:pt x="587" y="5146"/>
                  </a:lnTo>
                  <a:lnTo>
                    <a:pt x="587" y="5146"/>
                  </a:lnTo>
                  <a:lnTo>
                    <a:pt x="587" y="5055"/>
                  </a:lnTo>
                  <a:lnTo>
                    <a:pt x="1083" y="325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6261590" y="2550163"/>
              <a:ext cx="68158" cy="68158"/>
            </a:xfrm>
            <a:custGeom>
              <a:avLst/>
              <a:gdLst/>
              <a:ahLst/>
              <a:cxnLst/>
              <a:rect l="l" t="t" r="r" b="b"/>
              <a:pathLst>
                <a:path w="2709" h="2709" extrusionOk="0">
                  <a:moveTo>
                    <a:pt x="181" y="181"/>
                  </a:moveTo>
                  <a:lnTo>
                    <a:pt x="181" y="181"/>
                  </a:lnTo>
                  <a:lnTo>
                    <a:pt x="407" y="45"/>
                  </a:lnTo>
                  <a:lnTo>
                    <a:pt x="633" y="0"/>
                  </a:lnTo>
                  <a:lnTo>
                    <a:pt x="858" y="45"/>
                  </a:lnTo>
                  <a:lnTo>
                    <a:pt x="1039" y="181"/>
                  </a:lnTo>
                  <a:lnTo>
                    <a:pt x="2528" y="1670"/>
                  </a:lnTo>
                  <a:lnTo>
                    <a:pt x="2528" y="1670"/>
                  </a:lnTo>
                  <a:lnTo>
                    <a:pt x="2664" y="1851"/>
                  </a:lnTo>
                  <a:lnTo>
                    <a:pt x="2709" y="2077"/>
                  </a:lnTo>
                  <a:lnTo>
                    <a:pt x="2664" y="2302"/>
                  </a:lnTo>
                  <a:lnTo>
                    <a:pt x="2528" y="2528"/>
                  </a:lnTo>
                  <a:lnTo>
                    <a:pt x="2528" y="2528"/>
                  </a:lnTo>
                  <a:lnTo>
                    <a:pt x="2348" y="2663"/>
                  </a:lnTo>
                  <a:lnTo>
                    <a:pt x="2122" y="2708"/>
                  </a:lnTo>
                  <a:lnTo>
                    <a:pt x="1896" y="2663"/>
                  </a:lnTo>
                  <a:lnTo>
                    <a:pt x="1671" y="2528"/>
                  </a:lnTo>
                  <a:lnTo>
                    <a:pt x="181" y="1038"/>
                  </a:lnTo>
                  <a:lnTo>
                    <a:pt x="181" y="1038"/>
                  </a:lnTo>
                  <a:lnTo>
                    <a:pt x="46" y="858"/>
                  </a:lnTo>
                  <a:lnTo>
                    <a:pt x="1" y="632"/>
                  </a:lnTo>
                  <a:lnTo>
                    <a:pt x="46" y="361"/>
                  </a:lnTo>
                  <a:lnTo>
                    <a:pt x="181" y="181"/>
                  </a:lnTo>
                  <a:lnTo>
                    <a:pt x="181" y="1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6027657" y="2324181"/>
              <a:ext cx="337320" cy="397478"/>
            </a:xfrm>
            <a:custGeom>
              <a:avLst/>
              <a:gdLst/>
              <a:ahLst/>
              <a:cxnLst/>
              <a:rect l="l" t="t" r="r" b="b"/>
              <a:pathLst>
                <a:path w="13407" h="15798" extrusionOk="0">
                  <a:moveTo>
                    <a:pt x="3928" y="723"/>
                  </a:moveTo>
                  <a:lnTo>
                    <a:pt x="3747" y="1264"/>
                  </a:lnTo>
                  <a:lnTo>
                    <a:pt x="1581" y="1264"/>
                  </a:lnTo>
                  <a:lnTo>
                    <a:pt x="1400" y="723"/>
                  </a:lnTo>
                  <a:close/>
                  <a:moveTo>
                    <a:pt x="3747" y="3250"/>
                  </a:moveTo>
                  <a:lnTo>
                    <a:pt x="3657" y="3295"/>
                  </a:lnTo>
                  <a:lnTo>
                    <a:pt x="3612" y="3386"/>
                  </a:lnTo>
                  <a:lnTo>
                    <a:pt x="3612" y="3476"/>
                  </a:lnTo>
                  <a:lnTo>
                    <a:pt x="3612" y="3566"/>
                  </a:lnTo>
                  <a:lnTo>
                    <a:pt x="3657" y="3656"/>
                  </a:lnTo>
                  <a:lnTo>
                    <a:pt x="3747" y="3702"/>
                  </a:lnTo>
                  <a:lnTo>
                    <a:pt x="3973" y="3702"/>
                  </a:lnTo>
                  <a:lnTo>
                    <a:pt x="4153" y="3656"/>
                  </a:lnTo>
                  <a:lnTo>
                    <a:pt x="4198" y="3611"/>
                  </a:lnTo>
                  <a:lnTo>
                    <a:pt x="4244" y="3521"/>
                  </a:lnTo>
                  <a:lnTo>
                    <a:pt x="4244" y="3431"/>
                  </a:lnTo>
                  <a:lnTo>
                    <a:pt x="4198" y="3340"/>
                  </a:lnTo>
                  <a:lnTo>
                    <a:pt x="4108" y="3250"/>
                  </a:lnTo>
                  <a:close/>
                  <a:moveTo>
                    <a:pt x="4063" y="2799"/>
                  </a:moveTo>
                  <a:lnTo>
                    <a:pt x="4153" y="2844"/>
                  </a:lnTo>
                  <a:lnTo>
                    <a:pt x="4379" y="2979"/>
                  </a:lnTo>
                  <a:lnTo>
                    <a:pt x="4514" y="3205"/>
                  </a:lnTo>
                  <a:lnTo>
                    <a:pt x="4560" y="3340"/>
                  </a:lnTo>
                  <a:lnTo>
                    <a:pt x="4560" y="3476"/>
                  </a:lnTo>
                  <a:lnTo>
                    <a:pt x="4560" y="3611"/>
                  </a:lnTo>
                  <a:lnTo>
                    <a:pt x="4514" y="3747"/>
                  </a:lnTo>
                  <a:lnTo>
                    <a:pt x="4379" y="3927"/>
                  </a:lnTo>
                  <a:lnTo>
                    <a:pt x="4153" y="4063"/>
                  </a:lnTo>
                  <a:lnTo>
                    <a:pt x="3928" y="4153"/>
                  </a:lnTo>
                  <a:lnTo>
                    <a:pt x="3792" y="4108"/>
                  </a:lnTo>
                  <a:lnTo>
                    <a:pt x="3657" y="4063"/>
                  </a:lnTo>
                  <a:lnTo>
                    <a:pt x="3431" y="3927"/>
                  </a:lnTo>
                  <a:lnTo>
                    <a:pt x="3296" y="3747"/>
                  </a:lnTo>
                  <a:lnTo>
                    <a:pt x="3251" y="3611"/>
                  </a:lnTo>
                  <a:lnTo>
                    <a:pt x="3251" y="3476"/>
                  </a:lnTo>
                  <a:lnTo>
                    <a:pt x="3251" y="3340"/>
                  </a:lnTo>
                  <a:lnTo>
                    <a:pt x="3296" y="3205"/>
                  </a:lnTo>
                  <a:lnTo>
                    <a:pt x="3431" y="2979"/>
                  </a:lnTo>
                  <a:lnTo>
                    <a:pt x="3657" y="2844"/>
                  </a:lnTo>
                  <a:lnTo>
                    <a:pt x="3928" y="2799"/>
                  </a:lnTo>
                  <a:close/>
                  <a:moveTo>
                    <a:pt x="5778" y="3702"/>
                  </a:moveTo>
                  <a:lnTo>
                    <a:pt x="5778" y="4063"/>
                  </a:lnTo>
                  <a:lnTo>
                    <a:pt x="5823" y="4379"/>
                  </a:lnTo>
                  <a:lnTo>
                    <a:pt x="5868" y="4740"/>
                  </a:lnTo>
                  <a:lnTo>
                    <a:pt x="5959" y="5056"/>
                  </a:lnTo>
                  <a:lnTo>
                    <a:pt x="4153" y="5056"/>
                  </a:lnTo>
                  <a:lnTo>
                    <a:pt x="4153" y="4559"/>
                  </a:lnTo>
                  <a:lnTo>
                    <a:pt x="4469" y="4469"/>
                  </a:lnTo>
                  <a:lnTo>
                    <a:pt x="4695" y="4288"/>
                  </a:lnTo>
                  <a:lnTo>
                    <a:pt x="4921" y="4018"/>
                  </a:lnTo>
                  <a:lnTo>
                    <a:pt x="5011" y="3702"/>
                  </a:lnTo>
                  <a:close/>
                  <a:moveTo>
                    <a:pt x="9931" y="2302"/>
                  </a:moveTo>
                  <a:lnTo>
                    <a:pt x="9660" y="3340"/>
                  </a:lnTo>
                  <a:lnTo>
                    <a:pt x="9660" y="3431"/>
                  </a:lnTo>
                  <a:lnTo>
                    <a:pt x="9705" y="3521"/>
                  </a:lnTo>
                  <a:lnTo>
                    <a:pt x="9795" y="3611"/>
                  </a:lnTo>
                  <a:lnTo>
                    <a:pt x="10517" y="3611"/>
                  </a:lnTo>
                  <a:lnTo>
                    <a:pt x="9254" y="5236"/>
                  </a:lnTo>
                  <a:lnTo>
                    <a:pt x="9254" y="5236"/>
                  </a:lnTo>
                  <a:lnTo>
                    <a:pt x="9524" y="4198"/>
                  </a:lnTo>
                  <a:lnTo>
                    <a:pt x="9524" y="4108"/>
                  </a:lnTo>
                  <a:lnTo>
                    <a:pt x="9479" y="4018"/>
                  </a:lnTo>
                  <a:lnTo>
                    <a:pt x="9389" y="3972"/>
                  </a:lnTo>
                  <a:lnTo>
                    <a:pt x="9299" y="3927"/>
                  </a:lnTo>
                  <a:lnTo>
                    <a:pt x="8667" y="3927"/>
                  </a:lnTo>
                  <a:lnTo>
                    <a:pt x="9931" y="2302"/>
                  </a:lnTo>
                  <a:close/>
                  <a:moveTo>
                    <a:pt x="10472" y="993"/>
                  </a:moveTo>
                  <a:lnTo>
                    <a:pt x="10382" y="1039"/>
                  </a:lnTo>
                  <a:lnTo>
                    <a:pt x="10292" y="1084"/>
                  </a:lnTo>
                  <a:lnTo>
                    <a:pt x="8035" y="4018"/>
                  </a:lnTo>
                  <a:lnTo>
                    <a:pt x="7990" y="4063"/>
                  </a:lnTo>
                  <a:lnTo>
                    <a:pt x="7945" y="4153"/>
                  </a:lnTo>
                  <a:lnTo>
                    <a:pt x="7990" y="4243"/>
                  </a:lnTo>
                  <a:lnTo>
                    <a:pt x="8035" y="4333"/>
                  </a:lnTo>
                  <a:lnTo>
                    <a:pt x="8125" y="4379"/>
                  </a:lnTo>
                  <a:lnTo>
                    <a:pt x="8983" y="4379"/>
                  </a:lnTo>
                  <a:lnTo>
                    <a:pt x="8486" y="6229"/>
                  </a:lnTo>
                  <a:lnTo>
                    <a:pt x="8486" y="6365"/>
                  </a:lnTo>
                  <a:lnTo>
                    <a:pt x="8577" y="6500"/>
                  </a:lnTo>
                  <a:lnTo>
                    <a:pt x="8622" y="6545"/>
                  </a:lnTo>
                  <a:lnTo>
                    <a:pt x="8712" y="6545"/>
                  </a:lnTo>
                  <a:lnTo>
                    <a:pt x="8802" y="6500"/>
                  </a:lnTo>
                  <a:lnTo>
                    <a:pt x="8893" y="6455"/>
                  </a:lnTo>
                  <a:lnTo>
                    <a:pt x="11194" y="3521"/>
                  </a:lnTo>
                  <a:lnTo>
                    <a:pt x="11194" y="3476"/>
                  </a:lnTo>
                  <a:lnTo>
                    <a:pt x="11240" y="3386"/>
                  </a:lnTo>
                  <a:lnTo>
                    <a:pt x="11194" y="3295"/>
                  </a:lnTo>
                  <a:lnTo>
                    <a:pt x="11149" y="3205"/>
                  </a:lnTo>
                  <a:lnTo>
                    <a:pt x="11104" y="3160"/>
                  </a:lnTo>
                  <a:lnTo>
                    <a:pt x="10201" y="3160"/>
                  </a:lnTo>
                  <a:lnTo>
                    <a:pt x="10698" y="1309"/>
                  </a:lnTo>
                  <a:lnTo>
                    <a:pt x="10698" y="1174"/>
                  </a:lnTo>
                  <a:lnTo>
                    <a:pt x="10653" y="1039"/>
                  </a:lnTo>
                  <a:lnTo>
                    <a:pt x="10563" y="993"/>
                  </a:lnTo>
                  <a:close/>
                  <a:moveTo>
                    <a:pt x="2890" y="6319"/>
                  </a:moveTo>
                  <a:lnTo>
                    <a:pt x="2890" y="6771"/>
                  </a:lnTo>
                  <a:lnTo>
                    <a:pt x="2438" y="6771"/>
                  </a:lnTo>
                  <a:lnTo>
                    <a:pt x="2438" y="6319"/>
                  </a:lnTo>
                  <a:close/>
                  <a:moveTo>
                    <a:pt x="678" y="7538"/>
                  </a:moveTo>
                  <a:lnTo>
                    <a:pt x="949" y="7583"/>
                  </a:lnTo>
                  <a:lnTo>
                    <a:pt x="1220" y="7673"/>
                  </a:lnTo>
                  <a:lnTo>
                    <a:pt x="1490" y="7854"/>
                  </a:lnTo>
                  <a:lnTo>
                    <a:pt x="1671" y="8125"/>
                  </a:lnTo>
                  <a:lnTo>
                    <a:pt x="1761" y="8396"/>
                  </a:lnTo>
                  <a:lnTo>
                    <a:pt x="1806" y="8576"/>
                  </a:lnTo>
                  <a:lnTo>
                    <a:pt x="1806" y="8576"/>
                  </a:lnTo>
                  <a:lnTo>
                    <a:pt x="1626" y="8350"/>
                  </a:lnTo>
                  <a:lnTo>
                    <a:pt x="1536" y="8305"/>
                  </a:lnTo>
                  <a:lnTo>
                    <a:pt x="1355" y="8305"/>
                  </a:lnTo>
                  <a:lnTo>
                    <a:pt x="1310" y="8350"/>
                  </a:lnTo>
                  <a:lnTo>
                    <a:pt x="1220" y="8441"/>
                  </a:lnTo>
                  <a:lnTo>
                    <a:pt x="1220" y="8531"/>
                  </a:lnTo>
                  <a:lnTo>
                    <a:pt x="1220" y="8621"/>
                  </a:lnTo>
                  <a:lnTo>
                    <a:pt x="1310" y="8712"/>
                  </a:lnTo>
                  <a:lnTo>
                    <a:pt x="1490" y="8892"/>
                  </a:lnTo>
                  <a:lnTo>
                    <a:pt x="1400" y="8892"/>
                  </a:lnTo>
                  <a:lnTo>
                    <a:pt x="1084" y="8802"/>
                  </a:lnTo>
                  <a:lnTo>
                    <a:pt x="949" y="8712"/>
                  </a:lnTo>
                  <a:lnTo>
                    <a:pt x="768" y="8576"/>
                  </a:lnTo>
                  <a:lnTo>
                    <a:pt x="678" y="8441"/>
                  </a:lnTo>
                  <a:lnTo>
                    <a:pt x="588" y="8305"/>
                  </a:lnTo>
                  <a:lnTo>
                    <a:pt x="497" y="8035"/>
                  </a:lnTo>
                  <a:lnTo>
                    <a:pt x="452" y="7764"/>
                  </a:lnTo>
                  <a:lnTo>
                    <a:pt x="497" y="7583"/>
                  </a:lnTo>
                  <a:lnTo>
                    <a:pt x="678" y="7538"/>
                  </a:lnTo>
                  <a:close/>
                  <a:moveTo>
                    <a:pt x="4469" y="7538"/>
                  </a:moveTo>
                  <a:lnTo>
                    <a:pt x="4605" y="7583"/>
                  </a:lnTo>
                  <a:lnTo>
                    <a:pt x="4650" y="7764"/>
                  </a:lnTo>
                  <a:lnTo>
                    <a:pt x="4605" y="8035"/>
                  </a:lnTo>
                  <a:lnTo>
                    <a:pt x="4514" y="8305"/>
                  </a:lnTo>
                  <a:lnTo>
                    <a:pt x="4334" y="8576"/>
                  </a:lnTo>
                  <a:lnTo>
                    <a:pt x="4198" y="8666"/>
                  </a:lnTo>
                  <a:lnTo>
                    <a:pt x="4063" y="8757"/>
                  </a:lnTo>
                  <a:lnTo>
                    <a:pt x="3792" y="8847"/>
                  </a:lnTo>
                  <a:lnTo>
                    <a:pt x="3657" y="8892"/>
                  </a:lnTo>
                  <a:lnTo>
                    <a:pt x="3837" y="8712"/>
                  </a:lnTo>
                  <a:lnTo>
                    <a:pt x="3883" y="8621"/>
                  </a:lnTo>
                  <a:lnTo>
                    <a:pt x="3883" y="8531"/>
                  </a:lnTo>
                  <a:lnTo>
                    <a:pt x="3883" y="8441"/>
                  </a:lnTo>
                  <a:lnTo>
                    <a:pt x="3837" y="8350"/>
                  </a:lnTo>
                  <a:lnTo>
                    <a:pt x="3747" y="8305"/>
                  </a:lnTo>
                  <a:lnTo>
                    <a:pt x="3567" y="8305"/>
                  </a:lnTo>
                  <a:lnTo>
                    <a:pt x="3521" y="8350"/>
                  </a:lnTo>
                  <a:lnTo>
                    <a:pt x="3341" y="8576"/>
                  </a:lnTo>
                  <a:lnTo>
                    <a:pt x="3341" y="8396"/>
                  </a:lnTo>
                  <a:lnTo>
                    <a:pt x="3431" y="8125"/>
                  </a:lnTo>
                  <a:lnTo>
                    <a:pt x="3521" y="7989"/>
                  </a:lnTo>
                  <a:lnTo>
                    <a:pt x="3612" y="7854"/>
                  </a:lnTo>
                  <a:lnTo>
                    <a:pt x="3747" y="7764"/>
                  </a:lnTo>
                  <a:lnTo>
                    <a:pt x="3883" y="7673"/>
                  </a:lnTo>
                  <a:lnTo>
                    <a:pt x="4153" y="7583"/>
                  </a:lnTo>
                  <a:lnTo>
                    <a:pt x="4469" y="7538"/>
                  </a:lnTo>
                  <a:close/>
                  <a:moveTo>
                    <a:pt x="12142" y="6635"/>
                  </a:moveTo>
                  <a:lnTo>
                    <a:pt x="12278" y="7087"/>
                  </a:lnTo>
                  <a:lnTo>
                    <a:pt x="12323" y="7538"/>
                  </a:lnTo>
                  <a:lnTo>
                    <a:pt x="12368" y="7944"/>
                  </a:lnTo>
                  <a:lnTo>
                    <a:pt x="12278" y="8621"/>
                  </a:lnTo>
                  <a:lnTo>
                    <a:pt x="12142" y="9253"/>
                  </a:lnTo>
                  <a:lnTo>
                    <a:pt x="11962" y="9750"/>
                  </a:lnTo>
                  <a:lnTo>
                    <a:pt x="11691" y="10201"/>
                  </a:lnTo>
                  <a:lnTo>
                    <a:pt x="10698" y="9208"/>
                  </a:lnTo>
                  <a:lnTo>
                    <a:pt x="10833" y="8937"/>
                  </a:lnTo>
                  <a:lnTo>
                    <a:pt x="10924" y="8666"/>
                  </a:lnTo>
                  <a:lnTo>
                    <a:pt x="10969" y="8305"/>
                  </a:lnTo>
                  <a:lnTo>
                    <a:pt x="11014" y="7944"/>
                  </a:lnTo>
                  <a:lnTo>
                    <a:pt x="11014" y="7628"/>
                  </a:lnTo>
                  <a:lnTo>
                    <a:pt x="10969" y="7357"/>
                  </a:lnTo>
                  <a:lnTo>
                    <a:pt x="11285" y="7222"/>
                  </a:lnTo>
                  <a:lnTo>
                    <a:pt x="11601" y="7042"/>
                  </a:lnTo>
                  <a:lnTo>
                    <a:pt x="11871" y="6861"/>
                  </a:lnTo>
                  <a:lnTo>
                    <a:pt x="12142" y="6635"/>
                  </a:lnTo>
                  <a:close/>
                  <a:moveTo>
                    <a:pt x="3612" y="10878"/>
                  </a:moveTo>
                  <a:lnTo>
                    <a:pt x="3612" y="11284"/>
                  </a:lnTo>
                  <a:lnTo>
                    <a:pt x="1355" y="11284"/>
                  </a:lnTo>
                  <a:lnTo>
                    <a:pt x="1355" y="10878"/>
                  </a:lnTo>
                  <a:close/>
                  <a:moveTo>
                    <a:pt x="9931" y="9208"/>
                  </a:moveTo>
                  <a:lnTo>
                    <a:pt x="10066" y="9253"/>
                  </a:lnTo>
                  <a:lnTo>
                    <a:pt x="10201" y="9343"/>
                  </a:lnTo>
                  <a:lnTo>
                    <a:pt x="11646" y="10833"/>
                  </a:lnTo>
                  <a:lnTo>
                    <a:pt x="11736" y="10923"/>
                  </a:lnTo>
                  <a:lnTo>
                    <a:pt x="11781" y="11059"/>
                  </a:lnTo>
                  <a:lnTo>
                    <a:pt x="11736" y="11239"/>
                  </a:lnTo>
                  <a:lnTo>
                    <a:pt x="11646" y="11329"/>
                  </a:lnTo>
                  <a:lnTo>
                    <a:pt x="11555" y="11420"/>
                  </a:lnTo>
                  <a:lnTo>
                    <a:pt x="11420" y="11465"/>
                  </a:lnTo>
                  <a:lnTo>
                    <a:pt x="11285" y="11420"/>
                  </a:lnTo>
                  <a:lnTo>
                    <a:pt x="11149" y="11329"/>
                  </a:lnTo>
                  <a:lnTo>
                    <a:pt x="9660" y="9840"/>
                  </a:lnTo>
                  <a:lnTo>
                    <a:pt x="9570" y="9750"/>
                  </a:lnTo>
                  <a:lnTo>
                    <a:pt x="9570" y="9614"/>
                  </a:lnTo>
                  <a:lnTo>
                    <a:pt x="9570" y="9434"/>
                  </a:lnTo>
                  <a:lnTo>
                    <a:pt x="9660" y="9343"/>
                  </a:lnTo>
                  <a:lnTo>
                    <a:pt x="9795" y="9253"/>
                  </a:lnTo>
                  <a:lnTo>
                    <a:pt x="9931" y="9208"/>
                  </a:lnTo>
                  <a:close/>
                  <a:moveTo>
                    <a:pt x="3612" y="11736"/>
                  </a:moveTo>
                  <a:lnTo>
                    <a:pt x="3612" y="12187"/>
                  </a:lnTo>
                  <a:lnTo>
                    <a:pt x="2709" y="12187"/>
                  </a:lnTo>
                  <a:lnTo>
                    <a:pt x="2709" y="11736"/>
                  </a:lnTo>
                  <a:close/>
                  <a:moveTo>
                    <a:pt x="5959" y="12187"/>
                  </a:moveTo>
                  <a:lnTo>
                    <a:pt x="5868" y="12277"/>
                  </a:lnTo>
                  <a:lnTo>
                    <a:pt x="5823" y="12367"/>
                  </a:lnTo>
                  <a:lnTo>
                    <a:pt x="5823" y="12458"/>
                  </a:lnTo>
                  <a:lnTo>
                    <a:pt x="5868" y="12548"/>
                  </a:lnTo>
                  <a:lnTo>
                    <a:pt x="5914" y="12593"/>
                  </a:lnTo>
                  <a:lnTo>
                    <a:pt x="6049" y="12638"/>
                  </a:lnTo>
                  <a:lnTo>
                    <a:pt x="6230" y="12638"/>
                  </a:lnTo>
                  <a:lnTo>
                    <a:pt x="6365" y="12593"/>
                  </a:lnTo>
                  <a:lnTo>
                    <a:pt x="6410" y="12548"/>
                  </a:lnTo>
                  <a:lnTo>
                    <a:pt x="6455" y="12458"/>
                  </a:lnTo>
                  <a:lnTo>
                    <a:pt x="6455" y="12367"/>
                  </a:lnTo>
                  <a:lnTo>
                    <a:pt x="6410" y="12277"/>
                  </a:lnTo>
                  <a:lnTo>
                    <a:pt x="6320" y="12187"/>
                  </a:lnTo>
                  <a:close/>
                  <a:moveTo>
                    <a:pt x="6275" y="11781"/>
                  </a:moveTo>
                  <a:lnTo>
                    <a:pt x="6410" y="11826"/>
                  </a:lnTo>
                  <a:lnTo>
                    <a:pt x="6591" y="11961"/>
                  </a:lnTo>
                  <a:lnTo>
                    <a:pt x="6726" y="12142"/>
                  </a:lnTo>
                  <a:lnTo>
                    <a:pt x="6771" y="12277"/>
                  </a:lnTo>
                  <a:lnTo>
                    <a:pt x="6816" y="12413"/>
                  </a:lnTo>
                  <a:lnTo>
                    <a:pt x="6771" y="12548"/>
                  </a:lnTo>
                  <a:lnTo>
                    <a:pt x="6726" y="12683"/>
                  </a:lnTo>
                  <a:lnTo>
                    <a:pt x="6591" y="12909"/>
                  </a:lnTo>
                  <a:lnTo>
                    <a:pt x="6410" y="13044"/>
                  </a:lnTo>
                  <a:lnTo>
                    <a:pt x="6275" y="13090"/>
                  </a:lnTo>
                  <a:lnTo>
                    <a:pt x="6004" y="13090"/>
                  </a:lnTo>
                  <a:lnTo>
                    <a:pt x="5868" y="13044"/>
                  </a:lnTo>
                  <a:lnTo>
                    <a:pt x="5643" y="12909"/>
                  </a:lnTo>
                  <a:lnTo>
                    <a:pt x="5507" y="12683"/>
                  </a:lnTo>
                  <a:lnTo>
                    <a:pt x="5462" y="12548"/>
                  </a:lnTo>
                  <a:lnTo>
                    <a:pt x="5462" y="12413"/>
                  </a:lnTo>
                  <a:lnTo>
                    <a:pt x="5462" y="12277"/>
                  </a:lnTo>
                  <a:lnTo>
                    <a:pt x="5507" y="12187"/>
                  </a:lnTo>
                  <a:lnTo>
                    <a:pt x="5643" y="11961"/>
                  </a:lnTo>
                  <a:lnTo>
                    <a:pt x="5868" y="11826"/>
                  </a:lnTo>
                  <a:lnTo>
                    <a:pt x="6004" y="11781"/>
                  </a:lnTo>
                  <a:close/>
                  <a:moveTo>
                    <a:pt x="8215" y="12638"/>
                  </a:moveTo>
                  <a:lnTo>
                    <a:pt x="8215" y="13992"/>
                  </a:lnTo>
                  <a:lnTo>
                    <a:pt x="4063" y="13992"/>
                  </a:lnTo>
                  <a:lnTo>
                    <a:pt x="4063" y="12638"/>
                  </a:lnTo>
                  <a:lnTo>
                    <a:pt x="5011" y="12638"/>
                  </a:lnTo>
                  <a:lnTo>
                    <a:pt x="5146" y="12864"/>
                  </a:lnTo>
                  <a:lnTo>
                    <a:pt x="5237" y="13090"/>
                  </a:lnTo>
                  <a:lnTo>
                    <a:pt x="5327" y="13225"/>
                  </a:lnTo>
                  <a:lnTo>
                    <a:pt x="5507" y="13360"/>
                  </a:lnTo>
                  <a:lnTo>
                    <a:pt x="5688" y="13451"/>
                  </a:lnTo>
                  <a:lnTo>
                    <a:pt x="5914" y="13541"/>
                  </a:lnTo>
                  <a:lnTo>
                    <a:pt x="6365" y="13541"/>
                  </a:lnTo>
                  <a:lnTo>
                    <a:pt x="6591" y="13451"/>
                  </a:lnTo>
                  <a:lnTo>
                    <a:pt x="6771" y="13360"/>
                  </a:lnTo>
                  <a:lnTo>
                    <a:pt x="6952" y="13225"/>
                  </a:lnTo>
                  <a:lnTo>
                    <a:pt x="7132" y="12954"/>
                  </a:lnTo>
                  <a:lnTo>
                    <a:pt x="7223" y="12638"/>
                  </a:lnTo>
                  <a:close/>
                  <a:moveTo>
                    <a:pt x="9885" y="14489"/>
                  </a:moveTo>
                  <a:lnTo>
                    <a:pt x="10021" y="14579"/>
                  </a:lnTo>
                  <a:lnTo>
                    <a:pt x="10111" y="14760"/>
                  </a:lnTo>
                  <a:lnTo>
                    <a:pt x="10156" y="14895"/>
                  </a:lnTo>
                  <a:lnTo>
                    <a:pt x="10111" y="15076"/>
                  </a:lnTo>
                  <a:lnTo>
                    <a:pt x="10021" y="15211"/>
                  </a:lnTo>
                  <a:lnTo>
                    <a:pt x="9885" y="15301"/>
                  </a:lnTo>
                  <a:lnTo>
                    <a:pt x="9705" y="15346"/>
                  </a:lnTo>
                  <a:lnTo>
                    <a:pt x="2574" y="15346"/>
                  </a:lnTo>
                  <a:lnTo>
                    <a:pt x="2393" y="15301"/>
                  </a:lnTo>
                  <a:lnTo>
                    <a:pt x="2258" y="15211"/>
                  </a:lnTo>
                  <a:lnTo>
                    <a:pt x="2167" y="15076"/>
                  </a:lnTo>
                  <a:lnTo>
                    <a:pt x="2122" y="14895"/>
                  </a:lnTo>
                  <a:lnTo>
                    <a:pt x="2167" y="14760"/>
                  </a:lnTo>
                  <a:lnTo>
                    <a:pt x="2258" y="14579"/>
                  </a:lnTo>
                  <a:lnTo>
                    <a:pt x="2393" y="14489"/>
                  </a:lnTo>
                  <a:close/>
                  <a:moveTo>
                    <a:pt x="9208" y="1"/>
                  </a:moveTo>
                  <a:lnTo>
                    <a:pt x="8802" y="46"/>
                  </a:lnTo>
                  <a:lnTo>
                    <a:pt x="8441" y="136"/>
                  </a:lnTo>
                  <a:lnTo>
                    <a:pt x="8125" y="271"/>
                  </a:lnTo>
                  <a:lnTo>
                    <a:pt x="7764" y="452"/>
                  </a:lnTo>
                  <a:lnTo>
                    <a:pt x="7448" y="632"/>
                  </a:lnTo>
                  <a:lnTo>
                    <a:pt x="7177" y="858"/>
                  </a:lnTo>
                  <a:lnTo>
                    <a:pt x="6907" y="1084"/>
                  </a:lnTo>
                  <a:lnTo>
                    <a:pt x="6500" y="1535"/>
                  </a:lnTo>
                  <a:lnTo>
                    <a:pt x="6184" y="2077"/>
                  </a:lnTo>
                  <a:lnTo>
                    <a:pt x="5959" y="2618"/>
                  </a:lnTo>
                  <a:lnTo>
                    <a:pt x="5823" y="3250"/>
                  </a:lnTo>
                  <a:lnTo>
                    <a:pt x="5011" y="3250"/>
                  </a:lnTo>
                  <a:lnTo>
                    <a:pt x="4921" y="2934"/>
                  </a:lnTo>
                  <a:lnTo>
                    <a:pt x="4695" y="2663"/>
                  </a:lnTo>
                  <a:lnTo>
                    <a:pt x="4469" y="2483"/>
                  </a:lnTo>
                  <a:lnTo>
                    <a:pt x="4153" y="2393"/>
                  </a:lnTo>
                  <a:lnTo>
                    <a:pt x="4153" y="1535"/>
                  </a:lnTo>
                  <a:lnTo>
                    <a:pt x="4424" y="587"/>
                  </a:lnTo>
                  <a:lnTo>
                    <a:pt x="4424" y="452"/>
                  </a:lnTo>
                  <a:lnTo>
                    <a:pt x="4379" y="362"/>
                  </a:lnTo>
                  <a:lnTo>
                    <a:pt x="4334" y="316"/>
                  </a:lnTo>
                  <a:lnTo>
                    <a:pt x="4198" y="271"/>
                  </a:lnTo>
                  <a:lnTo>
                    <a:pt x="1129" y="271"/>
                  </a:lnTo>
                  <a:lnTo>
                    <a:pt x="994" y="316"/>
                  </a:lnTo>
                  <a:lnTo>
                    <a:pt x="904" y="362"/>
                  </a:lnTo>
                  <a:lnTo>
                    <a:pt x="904" y="497"/>
                  </a:lnTo>
                  <a:lnTo>
                    <a:pt x="904" y="587"/>
                  </a:lnTo>
                  <a:lnTo>
                    <a:pt x="1174" y="1490"/>
                  </a:lnTo>
                  <a:lnTo>
                    <a:pt x="1174" y="3792"/>
                  </a:lnTo>
                  <a:lnTo>
                    <a:pt x="1220" y="3927"/>
                  </a:lnTo>
                  <a:lnTo>
                    <a:pt x="1265" y="3972"/>
                  </a:lnTo>
                  <a:lnTo>
                    <a:pt x="1355" y="4018"/>
                  </a:lnTo>
                  <a:lnTo>
                    <a:pt x="1536" y="4018"/>
                  </a:lnTo>
                  <a:lnTo>
                    <a:pt x="1581" y="3927"/>
                  </a:lnTo>
                  <a:lnTo>
                    <a:pt x="1626" y="3792"/>
                  </a:lnTo>
                  <a:lnTo>
                    <a:pt x="1626" y="1716"/>
                  </a:lnTo>
                  <a:lnTo>
                    <a:pt x="3702" y="1716"/>
                  </a:lnTo>
                  <a:lnTo>
                    <a:pt x="3702" y="2348"/>
                  </a:lnTo>
                  <a:lnTo>
                    <a:pt x="3386" y="2483"/>
                  </a:lnTo>
                  <a:lnTo>
                    <a:pt x="3115" y="2663"/>
                  </a:lnTo>
                  <a:lnTo>
                    <a:pt x="2980" y="2844"/>
                  </a:lnTo>
                  <a:lnTo>
                    <a:pt x="2890" y="3025"/>
                  </a:lnTo>
                  <a:lnTo>
                    <a:pt x="2799" y="3205"/>
                  </a:lnTo>
                  <a:lnTo>
                    <a:pt x="2799" y="3476"/>
                  </a:lnTo>
                  <a:lnTo>
                    <a:pt x="2799" y="3702"/>
                  </a:lnTo>
                  <a:lnTo>
                    <a:pt x="2890" y="3882"/>
                  </a:lnTo>
                  <a:lnTo>
                    <a:pt x="2980" y="4063"/>
                  </a:lnTo>
                  <a:lnTo>
                    <a:pt x="3115" y="4243"/>
                  </a:lnTo>
                  <a:lnTo>
                    <a:pt x="3386" y="4424"/>
                  </a:lnTo>
                  <a:lnTo>
                    <a:pt x="3702" y="4559"/>
                  </a:lnTo>
                  <a:lnTo>
                    <a:pt x="3702" y="5236"/>
                  </a:lnTo>
                  <a:lnTo>
                    <a:pt x="3702" y="5868"/>
                  </a:lnTo>
                  <a:lnTo>
                    <a:pt x="1626" y="5868"/>
                  </a:lnTo>
                  <a:lnTo>
                    <a:pt x="1626" y="4920"/>
                  </a:lnTo>
                  <a:lnTo>
                    <a:pt x="1626" y="4830"/>
                  </a:lnTo>
                  <a:lnTo>
                    <a:pt x="1581" y="4740"/>
                  </a:lnTo>
                  <a:lnTo>
                    <a:pt x="1490" y="4695"/>
                  </a:lnTo>
                  <a:lnTo>
                    <a:pt x="1265" y="4695"/>
                  </a:lnTo>
                  <a:lnTo>
                    <a:pt x="1220" y="4785"/>
                  </a:lnTo>
                  <a:lnTo>
                    <a:pt x="1174" y="4920"/>
                  </a:lnTo>
                  <a:lnTo>
                    <a:pt x="1174" y="6094"/>
                  </a:lnTo>
                  <a:lnTo>
                    <a:pt x="1220" y="6184"/>
                  </a:lnTo>
                  <a:lnTo>
                    <a:pt x="1265" y="6274"/>
                  </a:lnTo>
                  <a:lnTo>
                    <a:pt x="1310" y="6319"/>
                  </a:lnTo>
                  <a:lnTo>
                    <a:pt x="1987" y="6319"/>
                  </a:lnTo>
                  <a:lnTo>
                    <a:pt x="1987" y="6996"/>
                  </a:lnTo>
                  <a:lnTo>
                    <a:pt x="1987" y="7087"/>
                  </a:lnTo>
                  <a:lnTo>
                    <a:pt x="2032" y="7177"/>
                  </a:lnTo>
                  <a:lnTo>
                    <a:pt x="2122" y="7222"/>
                  </a:lnTo>
                  <a:lnTo>
                    <a:pt x="3206" y="7222"/>
                  </a:lnTo>
                  <a:lnTo>
                    <a:pt x="3296" y="7177"/>
                  </a:lnTo>
                  <a:lnTo>
                    <a:pt x="3341" y="7087"/>
                  </a:lnTo>
                  <a:lnTo>
                    <a:pt x="3341" y="6996"/>
                  </a:lnTo>
                  <a:lnTo>
                    <a:pt x="3341" y="6319"/>
                  </a:lnTo>
                  <a:lnTo>
                    <a:pt x="4018" y="6319"/>
                  </a:lnTo>
                  <a:lnTo>
                    <a:pt x="4063" y="6274"/>
                  </a:lnTo>
                  <a:lnTo>
                    <a:pt x="4153" y="6184"/>
                  </a:lnTo>
                  <a:lnTo>
                    <a:pt x="4153" y="6094"/>
                  </a:lnTo>
                  <a:lnTo>
                    <a:pt x="4153" y="5507"/>
                  </a:lnTo>
                  <a:lnTo>
                    <a:pt x="6184" y="5507"/>
                  </a:lnTo>
                  <a:lnTo>
                    <a:pt x="6500" y="6049"/>
                  </a:lnTo>
                  <a:lnTo>
                    <a:pt x="6907" y="6500"/>
                  </a:lnTo>
                  <a:lnTo>
                    <a:pt x="7177" y="6726"/>
                  </a:lnTo>
                  <a:lnTo>
                    <a:pt x="7448" y="6951"/>
                  </a:lnTo>
                  <a:lnTo>
                    <a:pt x="7764" y="7132"/>
                  </a:lnTo>
                  <a:lnTo>
                    <a:pt x="8125" y="7312"/>
                  </a:lnTo>
                  <a:lnTo>
                    <a:pt x="8441" y="7448"/>
                  </a:lnTo>
                  <a:lnTo>
                    <a:pt x="8847" y="7538"/>
                  </a:lnTo>
                  <a:lnTo>
                    <a:pt x="9208" y="7583"/>
                  </a:lnTo>
                  <a:lnTo>
                    <a:pt x="9615" y="7628"/>
                  </a:lnTo>
                  <a:lnTo>
                    <a:pt x="10066" y="7583"/>
                  </a:lnTo>
                  <a:lnTo>
                    <a:pt x="10517" y="7493"/>
                  </a:lnTo>
                  <a:lnTo>
                    <a:pt x="10563" y="7944"/>
                  </a:lnTo>
                  <a:lnTo>
                    <a:pt x="10517" y="8260"/>
                  </a:lnTo>
                  <a:lnTo>
                    <a:pt x="10472" y="8576"/>
                  </a:lnTo>
                  <a:lnTo>
                    <a:pt x="10337" y="8892"/>
                  </a:lnTo>
                  <a:lnTo>
                    <a:pt x="10156" y="8802"/>
                  </a:lnTo>
                  <a:lnTo>
                    <a:pt x="9931" y="8757"/>
                  </a:lnTo>
                  <a:lnTo>
                    <a:pt x="9750" y="8757"/>
                  </a:lnTo>
                  <a:lnTo>
                    <a:pt x="9615" y="8802"/>
                  </a:lnTo>
                  <a:lnTo>
                    <a:pt x="9479" y="8892"/>
                  </a:lnTo>
                  <a:lnTo>
                    <a:pt x="9344" y="9027"/>
                  </a:lnTo>
                  <a:lnTo>
                    <a:pt x="9208" y="9118"/>
                  </a:lnTo>
                  <a:lnTo>
                    <a:pt x="9163" y="9298"/>
                  </a:lnTo>
                  <a:lnTo>
                    <a:pt x="9118" y="9434"/>
                  </a:lnTo>
                  <a:lnTo>
                    <a:pt x="9073" y="9614"/>
                  </a:lnTo>
                  <a:lnTo>
                    <a:pt x="9118" y="9840"/>
                  </a:lnTo>
                  <a:lnTo>
                    <a:pt x="9254" y="10111"/>
                  </a:lnTo>
                  <a:lnTo>
                    <a:pt x="8847" y="10291"/>
                  </a:lnTo>
                  <a:lnTo>
                    <a:pt x="8486" y="10382"/>
                  </a:lnTo>
                  <a:lnTo>
                    <a:pt x="6681" y="10382"/>
                  </a:lnTo>
                  <a:lnTo>
                    <a:pt x="6545" y="10427"/>
                  </a:lnTo>
                  <a:lnTo>
                    <a:pt x="6500" y="10472"/>
                  </a:lnTo>
                  <a:lnTo>
                    <a:pt x="6455" y="10562"/>
                  </a:lnTo>
                  <a:lnTo>
                    <a:pt x="6410" y="10697"/>
                  </a:lnTo>
                  <a:lnTo>
                    <a:pt x="6455" y="10743"/>
                  </a:lnTo>
                  <a:lnTo>
                    <a:pt x="6500" y="10788"/>
                  </a:lnTo>
                  <a:lnTo>
                    <a:pt x="6681" y="10878"/>
                  </a:lnTo>
                  <a:lnTo>
                    <a:pt x="8080" y="10878"/>
                  </a:lnTo>
                  <a:lnTo>
                    <a:pt x="8486" y="10833"/>
                  </a:lnTo>
                  <a:lnTo>
                    <a:pt x="8893" y="10743"/>
                  </a:lnTo>
                  <a:lnTo>
                    <a:pt x="9254" y="10607"/>
                  </a:lnTo>
                  <a:lnTo>
                    <a:pt x="9524" y="10472"/>
                  </a:lnTo>
                  <a:lnTo>
                    <a:pt x="10472" y="11420"/>
                  </a:lnTo>
                  <a:lnTo>
                    <a:pt x="9976" y="11736"/>
                  </a:lnTo>
                  <a:lnTo>
                    <a:pt x="9434" y="11961"/>
                  </a:lnTo>
                  <a:lnTo>
                    <a:pt x="9118" y="12052"/>
                  </a:lnTo>
                  <a:lnTo>
                    <a:pt x="8757" y="12142"/>
                  </a:lnTo>
                  <a:lnTo>
                    <a:pt x="8441" y="12187"/>
                  </a:lnTo>
                  <a:lnTo>
                    <a:pt x="7223" y="12187"/>
                  </a:lnTo>
                  <a:lnTo>
                    <a:pt x="7087" y="11871"/>
                  </a:lnTo>
                  <a:lnTo>
                    <a:pt x="6907" y="11645"/>
                  </a:lnTo>
                  <a:lnTo>
                    <a:pt x="6726" y="11510"/>
                  </a:lnTo>
                  <a:lnTo>
                    <a:pt x="6545" y="11374"/>
                  </a:lnTo>
                  <a:lnTo>
                    <a:pt x="6320" y="11329"/>
                  </a:lnTo>
                  <a:lnTo>
                    <a:pt x="6094" y="11284"/>
                  </a:lnTo>
                  <a:lnTo>
                    <a:pt x="5868" y="11329"/>
                  </a:lnTo>
                  <a:lnTo>
                    <a:pt x="5688" y="11374"/>
                  </a:lnTo>
                  <a:lnTo>
                    <a:pt x="5462" y="11510"/>
                  </a:lnTo>
                  <a:lnTo>
                    <a:pt x="5327" y="11645"/>
                  </a:lnTo>
                  <a:lnTo>
                    <a:pt x="5146" y="11871"/>
                  </a:lnTo>
                  <a:lnTo>
                    <a:pt x="5011" y="12187"/>
                  </a:lnTo>
                  <a:lnTo>
                    <a:pt x="4063" y="12187"/>
                  </a:lnTo>
                  <a:lnTo>
                    <a:pt x="4063" y="10878"/>
                  </a:lnTo>
                  <a:lnTo>
                    <a:pt x="5598" y="10878"/>
                  </a:lnTo>
                  <a:lnTo>
                    <a:pt x="5688" y="10833"/>
                  </a:lnTo>
                  <a:lnTo>
                    <a:pt x="5778" y="10788"/>
                  </a:lnTo>
                  <a:lnTo>
                    <a:pt x="5823" y="10697"/>
                  </a:lnTo>
                  <a:lnTo>
                    <a:pt x="5823" y="10562"/>
                  </a:lnTo>
                  <a:lnTo>
                    <a:pt x="5823" y="10517"/>
                  </a:lnTo>
                  <a:lnTo>
                    <a:pt x="5733" y="10427"/>
                  </a:lnTo>
                  <a:lnTo>
                    <a:pt x="5598" y="10382"/>
                  </a:lnTo>
                  <a:lnTo>
                    <a:pt x="2799" y="10382"/>
                  </a:lnTo>
                  <a:lnTo>
                    <a:pt x="2799" y="9750"/>
                  </a:lnTo>
                  <a:lnTo>
                    <a:pt x="3206" y="9298"/>
                  </a:lnTo>
                  <a:lnTo>
                    <a:pt x="3521" y="9343"/>
                  </a:lnTo>
                  <a:lnTo>
                    <a:pt x="3883" y="9343"/>
                  </a:lnTo>
                  <a:lnTo>
                    <a:pt x="4108" y="9253"/>
                  </a:lnTo>
                  <a:lnTo>
                    <a:pt x="4289" y="9163"/>
                  </a:lnTo>
                  <a:lnTo>
                    <a:pt x="4469" y="9073"/>
                  </a:lnTo>
                  <a:lnTo>
                    <a:pt x="4650" y="8937"/>
                  </a:lnTo>
                  <a:lnTo>
                    <a:pt x="4830" y="8757"/>
                  </a:lnTo>
                  <a:lnTo>
                    <a:pt x="4921" y="8531"/>
                  </a:lnTo>
                  <a:lnTo>
                    <a:pt x="5011" y="8350"/>
                  </a:lnTo>
                  <a:lnTo>
                    <a:pt x="5056" y="8125"/>
                  </a:lnTo>
                  <a:lnTo>
                    <a:pt x="5101" y="7854"/>
                  </a:lnTo>
                  <a:lnTo>
                    <a:pt x="5101" y="7628"/>
                  </a:lnTo>
                  <a:lnTo>
                    <a:pt x="5011" y="7403"/>
                  </a:lnTo>
                  <a:lnTo>
                    <a:pt x="4921" y="7267"/>
                  </a:lnTo>
                  <a:lnTo>
                    <a:pt x="4785" y="7177"/>
                  </a:lnTo>
                  <a:lnTo>
                    <a:pt x="4605" y="7132"/>
                  </a:lnTo>
                  <a:lnTo>
                    <a:pt x="4334" y="7087"/>
                  </a:lnTo>
                  <a:lnTo>
                    <a:pt x="4063" y="7132"/>
                  </a:lnTo>
                  <a:lnTo>
                    <a:pt x="3883" y="7177"/>
                  </a:lnTo>
                  <a:lnTo>
                    <a:pt x="3657" y="7267"/>
                  </a:lnTo>
                  <a:lnTo>
                    <a:pt x="3476" y="7403"/>
                  </a:lnTo>
                  <a:lnTo>
                    <a:pt x="3296" y="7538"/>
                  </a:lnTo>
                  <a:lnTo>
                    <a:pt x="3160" y="7719"/>
                  </a:lnTo>
                  <a:lnTo>
                    <a:pt x="3025" y="7899"/>
                  </a:lnTo>
                  <a:lnTo>
                    <a:pt x="2935" y="8125"/>
                  </a:lnTo>
                  <a:lnTo>
                    <a:pt x="2890" y="8305"/>
                  </a:lnTo>
                  <a:lnTo>
                    <a:pt x="2844" y="8666"/>
                  </a:lnTo>
                  <a:lnTo>
                    <a:pt x="2890" y="8982"/>
                  </a:lnTo>
                  <a:lnTo>
                    <a:pt x="2574" y="9343"/>
                  </a:lnTo>
                  <a:lnTo>
                    <a:pt x="2213" y="8982"/>
                  </a:lnTo>
                  <a:lnTo>
                    <a:pt x="2258" y="8666"/>
                  </a:lnTo>
                  <a:lnTo>
                    <a:pt x="2213" y="8305"/>
                  </a:lnTo>
                  <a:lnTo>
                    <a:pt x="2167" y="8125"/>
                  </a:lnTo>
                  <a:lnTo>
                    <a:pt x="2077" y="7899"/>
                  </a:lnTo>
                  <a:lnTo>
                    <a:pt x="1987" y="7719"/>
                  </a:lnTo>
                  <a:lnTo>
                    <a:pt x="1806" y="7538"/>
                  </a:lnTo>
                  <a:lnTo>
                    <a:pt x="1626" y="7403"/>
                  </a:lnTo>
                  <a:lnTo>
                    <a:pt x="1445" y="7267"/>
                  </a:lnTo>
                  <a:lnTo>
                    <a:pt x="1265" y="7177"/>
                  </a:lnTo>
                  <a:lnTo>
                    <a:pt x="1039" y="7132"/>
                  </a:lnTo>
                  <a:lnTo>
                    <a:pt x="768" y="7087"/>
                  </a:lnTo>
                  <a:lnTo>
                    <a:pt x="543" y="7132"/>
                  </a:lnTo>
                  <a:lnTo>
                    <a:pt x="317" y="7177"/>
                  </a:lnTo>
                  <a:lnTo>
                    <a:pt x="181" y="7267"/>
                  </a:lnTo>
                  <a:lnTo>
                    <a:pt x="91" y="7403"/>
                  </a:lnTo>
                  <a:lnTo>
                    <a:pt x="46" y="7628"/>
                  </a:lnTo>
                  <a:lnTo>
                    <a:pt x="1" y="7854"/>
                  </a:lnTo>
                  <a:lnTo>
                    <a:pt x="46" y="8125"/>
                  </a:lnTo>
                  <a:lnTo>
                    <a:pt x="91" y="8350"/>
                  </a:lnTo>
                  <a:lnTo>
                    <a:pt x="181" y="8531"/>
                  </a:lnTo>
                  <a:lnTo>
                    <a:pt x="317" y="8757"/>
                  </a:lnTo>
                  <a:lnTo>
                    <a:pt x="452" y="8937"/>
                  </a:lnTo>
                  <a:lnTo>
                    <a:pt x="678" y="9073"/>
                  </a:lnTo>
                  <a:lnTo>
                    <a:pt x="904" y="9208"/>
                  </a:lnTo>
                  <a:lnTo>
                    <a:pt x="1129" y="9298"/>
                  </a:lnTo>
                  <a:lnTo>
                    <a:pt x="1355" y="9343"/>
                  </a:lnTo>
                  <a:lnTo>
                    <a:pt x="1626" y="9343"/>
                  </a:lnTo>
                  <a:lnTo>
                    <a:pt x="1897" y="9298"/>
                  </a:lnTo>
                  <a:lnTo>
                    <a:pt x="2303" y="9750"/>
                  </a:lnTo>
                  <a:lnTo>
                    <a:pt x="2303" y="10382"/>
                  </a:lnTo>
                  <a:lnTo>
                    <a:pt x="1084" y="10382"/>
                  </a:lnTo>
                  <a:lnTo>
                    <a:pt x="994" y="10427"/>
                  </a:lnTo>
                  <a:lnTo>
                    <a:pt x="949" y="10472"/>
                  </a:lnTo>
                  <a:lnTo>
                    <a:pt x="904" y="10517"/>
                  </a:lnTo>
                  <a:lnTo>
                    <a:pt x="858" y="10607"/>
                  </a:lnTo>
                  <a:lnTo>
                    <a:pt x="858" y="11510"/>
                  </a:lnTo>
                  <a:lnTo>
                    <a:pt x="904" y="11600"/>
                  </a:lnTo>
                  <a:lnTo>
                    <a:pt x="949" y="11690"/>
                  </a:lnTo>
                  <a:lnTo>
                    <a:pt x="994" y="11736"/>
                  </a:lnTo>
                  <a:lnTo>
                    <a:pt x="2213" y="11736"/>
                  </a:lnTo>
                  <a:lnTo>
                    <a:pt x="2213" y="12413"/>
                  </a:lnTo>
                  <a:lnTo>
                    <a:pt x="2258" y="12503"/>
                  </a:lnTo>
                  <a:lnTo>
                    <a:pt x="2303" y="12593"/>
                  </a:lnTo>
                  <a:lnTo>
                    <a:pt x="2393" y="12638"/>
                  </a:lnTo>
                  <a:lnTo>
                    <a:pt x="3612" y="12638"/>
                  </a:lnTo>
                  <a:lnTo>
                    <a:pt x="3612" y="13992"/>
                  </a:lnTo>
                  <a:lnTo>
                    <a:pt x="2393" y="13992"/>
                  </a:lnTo>
                  <a:lnTo>
                    <a:pt x="2213" y="14037"/>
                  </a:lnTo>
                  <a:lnTo>
                    <a:pt x="2032" y="14128"/>
                  </a:lnTo>
                  <a:lnTo>
                    <a:pt x="1897" y="14263"/>
                  </a:lnTo>
                  <a:lnTo>
                    <a:pt x="1806" y="14399"/>
                  </a:lnTo>
                  <a:lnTo>
                    <a:pt x="1716" y="14534"/>
                  </a:lnTo>
                  <a:lnTo>
                    <a:pt x="1671" y="14714"/>
                  </a:lnTo>
                  <a:lnTo>
                    <a:pt x="1671" y="14895"/>
                  </a:lnTo>
                  <a:lnTo>
                    <a:pt x="1671" y="15076"/>
                  </a:lnTo>
                  <a:lnTo>
                    <a:pt x="1716" y="15256"/>
                  </a:lnTo>
                  <a:lnTo>
                    <a:pt x="1806" y="15391"/>
                  </a:lnTo>
                  <a:lnTo>
                    <a:pt x="1897" y="15527"/>
                  </a:lnTo>
                  <a:lnTo>
                    <a:pt x="2032" y="15662"/>
                  </a:lnTo>
                  <a:lnTo>
                    <a:pt x="2213" y="15753"/>
                  </a:lnTo>
                  <a:lnTo>
                    <a:pt x="2393" y="15798"/>
                  </a:lnTo>
                  <a:lnTo>
                    <a:pt x="9885" y="15798"/>
                  </a:lnTo>
                  <a:lnTo>
                    <a:pt x="10066" y="15753"/>
                  </a:lnTo>
                  <a:lnTo>
                    <a:pt x="10201" y="15662"/>
                  </a:lnTo>
                  <a:lnTo>
                    <a:pt x="10337" y="15527"/>
                  </a:lnTo>
                  <a:lnTo>
                    <a:pt x="10427" y="15391"/>
                  </a:lnTo>
                  <a:lnTo>
                    <a:pt x="10517" y="15256"/>
                  </a:lnTo>
                  <a:lnTo>
                    <a:pt x="10608" y="15076"/>
                  </a:lnTo>
                  <a:lnTo>
                    <a:pt x="10608" y="14895"/>
                  </a:lnTo>
                  <a:lnTo>
                    <a:pt x="10608" y="14714"/>
                  </a:lnTo>
                  <a:lnTo>
                    <a:pt x="10517" y="14534"/>
                  </a:lnTo>
                  <a:lnTo>
                    <a:pt x="10427" y="14399"/>
                  </a:lnTo>
                  <a:lnTo>
                    <a:pt x="10337" y="14263"/>
                  </a:lnTo>
                  <a:lnTo>
                    <a:pt x="10201" y="14128"/>
                  </a:lnTo>
                  <a:lnTo>
                    <a:pt x="10066" y="14037"/>
                  </a:lnTo>
                  <a:lnTo>
                    <a:pt x="9885" y="13992"/>
                  </a:lnTo>
                  <a:lnTo>
                    <a:pt x="8667" y="13992"/>
                  </a:lnTo>
                  <a:lnTo>
                    <a:pt x="8667" y="12638"/>
                  </a:lnTo>
                  <a:lnTo>
                    <a:pt x="9163" y="12548"/>
                  </a:lnTo>
                  <a:lnTo>
                    <a:pt x="9660" y="12413"/>
                  </a:lnTo>
                  <a:lnTo>
                    <a:pt x="10292" y="12142"/>
                  </a:lnTo>
                  <a:lnTo>
                    <a:pt x="10878" y="11781"/>
                  </a:lnTo>
                  <a:lnTo>
                    <a:pt x="11149" y="11916"/>
                  </a:lnTo>
                  <a:lnTo>
                    <a:pt x="11375" y="11961"/>
                  </a:lnTo>
                  <a:lnTo>
                    <a:pt x="11555" y="11916"/>
                  </a:lnTo>
                  <a:lnTo>
                    <a:pt x="11691" y="11871"/>
                  </a:lnTo>
                  <a:lnTo>
                    <a:pt x="11871" y="11781"/>
                  </a:lnTo>
                  <a:lnTo>
                    <a:pt x="11962" y="11690"/>
                  </a:lnTo>
                  <a:lnTo>
                    <a:pt x="12097" y="11555"/>
                  </a:lnTo>
                  <a:lnTo>
                    <a:pt x="12187" y="11420"/>
                  </a:lnTo>
                  <a:lnTo>
                    <a:pt x="12233" y="11284"/>
                  </a:lnTo>
                  <a:lnTo>
                    <a:pt x="12233" y="11104"/>
                  </a:lnTo>
                  <a:lnTo>
                    <a:pt x="12187" y="10833"/>
                  </a:lnTo>
                  <a:lnTo>
                    <a:pt x="12097" y="10697"/>
                  </a:lnTo>
                  <a:lnTo>
                    <a:pt x="12007" y="10562"/>
                  </a:lnTo>
                  <a:lnTo>
                    <a:pt x="12323" y="10020"/>
                  </a:lnTo>
                  <a:lnTo>
                    <a:pt x="12594" y="9434"/>
                  </a:lnTo>
                  <a:lnTo>
                    <a:pt x="12684" y="9073"/>
                  </a:lnTo>
                  <a:lnTo>
                    <a:pt x="12729" y="8712"/>
                  </a:lnTo>
                  <a:lnTo>
                    <a:pt x="12774" y="8350"/>
                  </a:lnTo>
                  <a:lnTo>
                    <a:pt x="12819" y="7944"/>
                  </a:lnTo>
                  <a:lnTo>
                    <a:pt x="12774" y="7493"/>
                  </a:lnTo>
                  <a:lnTo>
                    <a:pt x="12729" y="7042"/>
                  </a:lnTo>
                  <a:lnTo>
                    <a:pt x="12594" y="6635"/>
                  </a:lnTo>
                  <a:lnTo>
                    <a:pt x="12503" y="6274"/>
                  </a:lnTo>
                  <a:lnTo>
                    <a:pt x="12684" y="6003"/>
                  </a:lnTo>
                  <a:lnTo>
                    <a:pt x="12864" y="5733"/>
                  </a:lnTo>
                  <a:lnTo>
                    <a:pt x="13045" y="5462"/>
                  </a:lnTo>
                  <a:lnTo>
                    <a:pt x="13135" y="5146"/>
                  </a:lnTo>
                  <a:lnTo>
                    <a:pt x="13271" y="4830"/>
                  </a:lnTo>
                  <a:lnTo>
                    <a:pt x="13316" y="4514"/>
                  </a:lnTo>
                  <a:lnTo>
                    <a:pt x="13361" y="4153"/>
                  </a:lnTo>
                  <a:lnTo>
                    <a:pt x="13406" y="3792"/>
                  </a:lnTo>
                  <a:lnTo>
                    <a:pt x="13361" y="3340"/>
                  </a:lnTo>
                  <a:lnTo>
                    <a:pt x="13271" y="2889"/>
                  </a:lnTo>
                  <a:lnTo>
                    <a:pt x="13180" y="2483"/>
                  </a:lnTo>
                  <a:lnTo>
                    <a:pt x="13000" y="2077"/>
                  </a:lnTo>
                  <a:lnTo>
                    <a:pt x="12910" y="1986"/>
                  </a:lnTo>
                  <a:lnTo>
                    <a:pt x="12864" y="1941"/>
                  </a:lnTo>
                  <a:lnTo>
                    <a:pt x="12684" y="1941"/>
                  </a:lnTo>
                  <a:lnTo>
                    <a:pt x="12594" y="2032"/>
                  </a:lnTo>
                  <a:lnTo>
                    <a:pt x="12548" y="2077"/>
                  </a:lnTo>
                  <a:lnTo>
                    <a:pt x="12548" y="2167"/>
                  </a:lnTo>
                  <a:lnTo>
                    <a:pt x="12548" y="2257"/>
                  </a:lnTo>
                  <a:lnTo>
                    <a:pt x="12729" y="2618"/>
                  </a:lnTo>
                  <a:lnTo>
                    <a:pt x="12864" y="3025"/>
                  </a:lnTo>
                  <a:lnTo>
                    <a:pt x="12910" y="3386"/>
                  </a:lnTo>
                  <a:lnTo>
                    <a:pt x="12955" y="3792"/>
                  </a:lnTo>
                  <a:lnTo>
                    <a:pt x="12910" y="4153"/>
                  </a:lnTo>
                  <a:lnTo>
                    <a:pt x="12864" y="4469"/>
                  </a:lnTo>
                  <a:lnTo>
                    <a:pt x="12774" y="4785"/>
                  </a:lnTo>
                  <a:lnTo>
                    <a:pt x="12684" y="5101"/>
                  </a:lnTo>
                  <a:lnTo>
                    <a:pt x="12548" y="5417"/>
                  </a:lnTo>
                  <a:lnTo>
                    <a:pt x="12368" y="5688"/>
                  </a:lnTo>
                  <a:lnTo>
                    <a:pt x="12187" y="5958"/>
                  </a:lnTo>
                  <a:lnTo>
                    <a:pt x="11962" y="6184"/>
                  </a:lnTo>
                  <a:lnTo>
                    <a:pt x="11736" y="6410"/>
                  </a:lnTo>
                  <a:lnTo>
                    <a:pt x="11465" y="6590"/>
                  </a:lnTo>
                  <a:lnTo>
                    <a:pt x="11194" y="6771"/>
                  </a:lnTo>
                  <a:lnTo>
                    <a:pt x="10878" y="6906"/>
                  </a:lnTo>
                  <a:lnTo>
                    <a:pt x="10563" y="6996"/>
                  </a:lnTo>
                  <a:lnTo>
                    <a:pt x="10247" y="7087"/>
                  </a:lnTo>
                  <a:lnTo>
                    <a:pt x="9931" y="7132"/>
                  </a:lnTo>
                  <a:lnTo>
                    <a:pt x="9570" y="7177"/>
                  </a:lnTo>
                  <a:lnTo>
                    <a:pt x="9254" y="7132"/>
                  </a:lnTo>
                  <a:lnTo>
                    <a:pt x="8893" y="7087"/>
                  </a:lnTo>
                  <a:lnTo>
                    <a:pt x="8577" y="6996"/>
                  </a:lnTo>
                  <a:lnTo>
                    <a:pt x="8306" y="6906"/>
                  </a:lnTo>
                  <a:lnTo>
                    <a:pt x="7990" y="6771"/>
                  </a:lnTo>
                  <a:lnTo>
                    <a:pt x="7719" y="6590"/>
                  </a:lnTo>
                  <a:lnTo>
                    <a:pt x="7448" y="6410"/>
                  </a:lnTo>
                  <a:lnTo>
                    <a:pt x="7223" y="6184"/>
                  </a:lnTo>
                  <a:lnTo>
                    <a:pt x="6997" y="5913"/>
                  </a:lnTo>
                  <a:lnTo>
                    <a:pt x="6816" y="5642"/>
                  </a:lnTo>
                  <a:lnTo>
                    <a:pt x="6636" y="5372"/>
                  </a:lnTo>
                  <a:lnTo>
                    <a:pt x="6500" y="5101"/>
                  </a:lnTo>
                  <a:lnTo>
                    <a:pt x="6365" y="4785"/>
                  </a:lnTo>
                  <a:lnTo>
                    <a:pt x="6320" y="4469"/>
                  </a:lnTo>
                  <a:lnTo>
                    <a:pt x="6275" y="4153"/>
                  </a:lnTo>
                  <a:lnTo>
                    <a:pt x="6230" y="3792"/>
                  </a:lnTo>
                  <a:lnTo>
                    <a:pt x="6275" y="3476"/>
                  </a:lnTo>
                  <a:lnTo>
                    <a:pt x="6320" y="3160"/>
                  </a:lnTo>
                  <a:lnTo>
                    <a:pt x="6365" y="2844"/>
                  </a:lnTo>
                  <a:lnTo>
                    <a:pt x="6500" y="2528"/>
                  </a:lnTo>
                  <a:lnTo>
                    <a:pt x="6636" y="2212"/>
                  </a:lnTo>
                  <a:lnTo>
                    <a:pt x="6816" y="1941"/>
                  </a:lnTo>
                  <a:lnTo>
                    <a:pt x="6997" y="1670"/>
                  </a:lnTo>
                  <a:lnTo>
                    <a:pt x="7223" y="1445"/>
                  </a:lnTo>
                  <a:lnTo>
                    <a:pt x="7448" y="1219"/>
                  </a:lnTo>
                  <a:lnTo>
                    <a:pt x="7719" y="1039"/>
                  </a:lnTo>
                  <a:lnTo>
                    <a:pt x="7990" y="858"/>
                  </a:lnTo>
                  <a:lnTo>
                    <a:pt x="8306" y="723"/>
                  </a:lnTo>
                  <a:lnTo>
                    <a:pt x="8577" y="587"/>
                  </a:lnTo>
                  <a:lnTo>
                    <a:pt x="8893" y="497"/>
                  </a:lnTo>
                  <a:lnTo>
                    <a:pt x="9254" y="452"/>
                  </a:lnTo>
                  <a:lnTo>
                    <a:pt x="9931" y="452"/>
                  </a:lnTo>
                  <a:lnTo>
                    <a:pt x="10247" y="497"/>
                  </a:lnTo>
                  <a:lnTo>
                    <a:pt x="10608" y="587"/>
                  </a:lnTo>
                  <a:lnTo>
                    <a:pt x="10878" y="723"/>
                  </a:lnTo>
                  <a:lnTo>
                    <a:pt x="11194" y="858"/>
                  </a:lnTo>
                  <a:lnTo>
                    <a:pt x="11465" y="1039"/>
                  </a:lnTo>
                  <a:lnTo>
                    <a:pt x="11736" y="1219"/>
                  </a:lnTo>
                  <a:lnTo>
                    <a:pt x="12007" y="1490"/>
                  </a:lnTo>
                  <a:lnTo>
                    <a:pt x="12142" y="1535"/>
                  </a:lnTo>
                  <a:lnTo>
                    <a:pt x="12233" y="1535"/>
                  </a:lnTo>
                  <a:lnTo>
                    <a:pt x="12278" y="1490"/>
                  </a:lnTo>
                  <a:lnTo>
                    <a:pt x="12368" y="1445"/>
                  </a:lnTo>
                  <a:lnTo>
                    <a:pt x="12413" y="1355"/>
                  </a:lnTo>
                  <a:lnTo>
                    <a:pt x="12368" y="1219"/>
                  </a:lnTo>
                  <a:lnTo>
                    <a:pt x="12323" y="1129"/>
                  </a:lnTo>
                  <a:lnTo>
                    <a:pt x="12052" y="903"/>
                  </a:lnTo>
                  <a:lnTo>
                    <a:pt x="11736" y="678"/>
                  </a:lnTo>
                  <a:lnTo>
                    <a:pt x="11420" y="452"/>
                  </a:lnTo>
                  <a:lnTo>
                    <a:pt x="11059" y="271"/>
                  </a:lnTo>
                  <a:lnTo>
                    <a:pt x="10743" y="136"/>
                  </a:lnTo>
                  <a:lnTo>
                    <a:pt x="10337" y="46"/>
                  </a:lnTo>
                  <a:lnTo>
                    <a:pt x="9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blue and white symbol&#10;&#10;Description automatically generated">
            <a:extLst>
              <a:ext uri="{FF2B5EF4-FFF2-40B4-BE49-F238E27FC236}">
                <a16:creationId xmlns:a16="http://schemas.microsoft.com/office/drawing/2014/main" id="{04787FA1-4E29-8B5C-D7C0-DC6F8C18972A}"/>
              </a:ext>
            </a:extLst>
          </p:cNvPr>
          <p:cNvPicPr>
            <a:picLocks noChangeAspect="1"/>
          </p:cNvPicPr>
          <p:nvPr/>
        </p:nvPicPr>
        <p:blipFill>
          <a:blip r:embed="rId3"/>
          <a:stretch>
            <a:fillRect/>
          </a:stretch>
        </p:blipFill>
        <p:spPr>
          <a:xfrm>
            <a:off x="141249" y="151723"/>
            <a:ext cx="1011297" cy="909459"/>
          </a:xfrm>
          <a:prstGeom prst="rect">
            <a:avLst/>
          </a:prstGeom>
        </p:spPr>
      </p:pic>
      <p:pic>
        <p:nvPicPr>
          <p:cNvPr id="2" name="Picture 1" descr="A screen shot of a computer program&#10;&#10;Description automatically generated">
            <a:extLst>
              <a:ext uri="{FF2B5EF4-FFF2-40B4-BE49-F238E27FC236}">
                <a16:creationId xmlns:a16="http://schemas.microsoft.com/office/drawing/2014/main" id="{2E4A3B0D-480A-1299-3171-06D20827DA68}"/>
              </a:ext>
            </a:extLst>
          </p:cNvPr>
          <p:cNvPicPr>
            <a:picLocks noChangeAspect="1"/>
          </p:cNvPicPr>
          <p:nvPr/>
        </p:nvPicPr>
        <p:blipFill>
          <a:blip r:embed="rId4"/>
          <a:stretch>
            <a:fillRect/>
          </a:stretch>
        </p:blipFill>
        <p:spPr>
          <a:xfrm>
            <a:off x="5680465" y="1014773"/>
            <a:ext cx="3399155" cy="3369945"/>
          </a:xfrm>
          <a:prstGeom prst="rect">
            <a:avLst/>
          </a:prstGeom>
        </p:spPr>
      </p:pic>
    </p:spTree>
    <p:extLst>
      <p:ext uri="{BB962C8B-B14F-4D97-AF65-F5344CB8AC3E}">
        <p14:creationId xmlns:p14="http://schemas.microsoft.com/office/powerpoint/2010/main" val="779360877"/>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p:nvPr>
        </p:nvSpPr>
        <p:spPr>
          <a:xfrm>
            <a:off x="1297981" y="329702"/>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React Router</a:t>
            </a:r>
            <a:endParaRPr/>
          </a:p>
        </p:txBody>
      </p:sp>
      <p:pic>
        <p:nvPicPr>
          <p:cNvPr id="2" name="Picture 1" descr="A screen shot of a computer program&#10;&#10;Description automatically generated">
            <a:extLst>
              <a:ext uri="{FF2B5EF4-FFF2-40B4-BE49-F238E27FC236}">
                <a16:creationId xmlns:a16="http://schemas.microsoft.com/office/drawing/2014/main" id="{2E4A3B0D-480A-1299-3171-06D20827DA68}"/>
              </a:ext>
            </a:extLst>
          </p:cNvPr>
          <p:cNvPicPr>
            <a:picLocks noChangeAspect="1"/>
          </p:cNvPicPr>
          <p:nvPr/>
        </p:nvPicPr>
        <p:blipFill>
          <a:blip r:embed="rId3"/>
          <a:stretch>
            <a:fillRect/>
          </a:stretch>
        </p:blipFill>
        <p:spPr>
          <a:xfrm>
            <a:off x="774531" y="902402"/>
            <a:ext cx="4124571" cy="4089128"/>
          </a:xfrm>
          <a:prstGeom prst="rect">
            <a:avLst/>
          </a:prstGeom>
        </p:spPr>
      </p:pic>
      <p:sp>
        <p:nvSpPr>
          <p:cNvPr id="6" name="Rectangle 5">
            <a:extLst>
              <a:ext uri="{FF2B5EF4-FFF2-40B4-BE49-F238E27FC236}">
                <a16:creationId xmlns:a16="http://schemas.microsoft.com/office/drawing/2014/main" id="{260925D8-9F6A-4B74-D5F9-BECE0FC99C69}"/>
              </a:ext>
            </a:extLst>
          </p:cNvPr>
          <p:cNvSpPr/>
          <p:nvPr/>
        </p:nvSpPr>
        <p:spPr>
          <a:xfrm>
            <a:off x="2207941" y="2386361"/>
            <a:ext cx="1509132" cy="185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7" name="Rectangle 6">
            <a:extLst>
              <a:ext uri="{FF2B5EF4-FFF2-40B4-BE49-F238E27FC236}">
                <a16:creationId xmlns:a16="http://schemas.microsoft.com/office/drawing/2014/main" id="{12B51014-C4F3-70A4-8E25-8C9EAE11B5BA}"/>
              </a:ext>
            </a:extLst>
          </p:cNvPr>
          <p:cNvSpPr/>
          <p:nvPr/>
        </p:nvSpPr>
        <p:spPr>
          <a:xfrm>
            <a:off x="2271130" y="2783855"/>
            <a:ext cx="1698703" cy="185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8" name="Rectangle 7">
            <a:extLst>
              <a:ext uri="{FF2B5EF4-FFF2-40B4-BE49-F238E27FC236}">
                <a16:creationId xmlns:a16="http://schemas.microsoft.com/office/drawing/2014/main" id="{4199FF38-BC67-FA1F-7965-32A9CE059CDA}"/>
              </a:ext>
            </a:extLst>
          </p:cNvPr>
          <p:cNvSpPr/>
          <p:nvPr/>
        </p:nvSpPr>
        <p:spPr>
          <a:xfrm>
            <a:off x="2256262" y="3199470"/>
            <a:ext cx="2018372" cy="185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10" name="Rectangle 9">
            <a:extLst>
              <a:ext uri="{FF2B5EF4-FFF2-40B4-BE49-F238E27FC236}">
                <a16:creationId xmlns:a16="http://schemas.microsoft.com/office/drawing/2014/main" id="{4EA0C2B3-D8C4-D3BA-0704-C7ED959413DD}"/>
              </a:ext>
            </a:extLst>
          </p:cNvPr>
          <p:cNvSpPr/>
          <p:nvPr/>
        </p:nvSpPr>
        <p:spPr>
          <a:xfrm>
            <a:off x="1538867" y="3772170"/>
            <a:ext cx="3300762" cy="6810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11" name="Rectangle: Rounded Corners 10">
            <a:extLst>
              <a:ext uri="{FF2B5EF4-FFF2-40B4-BE49-F238E27FC236}">
                <a16:creationId xmlns:a16="http://schemas.microsoft.com/office/drawing/2014/main" id="{7F9FE043-AAD3-8648-E4BD-6879355E3BA2}"/>
              </a:ext>
            </a:extLst>
          </p:cNvPr>
          <p:cNvSpPr/>
          <p:nvPr/>
        </p:nvSpPr>
        <p:spPr>
          <a:xfrm>
            <a:off x="5684095" y="2248131"/>
            <a:ext cx="2503928" cy="72111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Sử</a:t>
            </a:r>
            <a:r>
              <a:rPr lang="en-US">
                <a:solidFill>
                  <a:schemeClr val="tx1"/>
                </a:solidFill>
              </a:rPr>
              <a:t> </a:t>
            </a:r>
            <a:r>
              <a:rPr lang="en-US" err="1">
                <a:solidFill>
                  <a:schemeClr val="tx1"/>
                </a:solidFill>
              </a:rPr>
              <a:t>dụng</a:t>
            </a:r>
            <a:r>
              <a:rPr lang="en-US">
                <a:solidFill>
                  <a:schemeClr val="tx1"/>
                </a:solidFill>
              </a:rPr>
              <a:t> &lt;Link&gt; </a:t>
            </a:r>
            <a:r>
              <a:rPr lang="en-US" err="1">
                <a:solidFill>
                  <a:schemeClr val="tx1"/>
                </a:solidFill>
              </a:rPr>
              <a:t>thay</a:t>
            </a:r>
            <a:r>
              <a:rPr lang="en-US">
                <a:solidFill>
                  <a:schemeClr val="tx1"/>
                </a:solidFill>
              </a:rPr>
              <a:t> </a:t>
            </a:r>
            <a:r>
              <a:rPr lang="en-US" err="1">
                <a:solidFill>
                  <a:schemeClr val="tx1"/>
                </a:solidFill>
              </a:rPr>
              <a:t>vì</a:t>
            </a:r>
            <a:r>
              <a:rPr lang="en-US">
                <a:solidFill>
                  <a:schemeClr val="tx1"/>
                </a:solidFill>
              </a:rPr>
              <a:t> &lt;a&gt;</a:t>
            </a:r>
            <a:endParaRPr lang="en-VI">
              <a:solidFill>
                <a:schemeClr val="tx1"/>
              </a:solidFill>
            </a:endParaRPr>
          </a:p>
        </p:txBody>
      </p:sp>
      <p:sp>
        <p:nvSpPr>
          <p:cNvPr id="12" name="Rectangle: Rounded Corners 11">
            <a:extLst>
              <a:ext uri="{FF2B5EF4-FFF2-40B4-BE49-F238E27FC236}">
                <a16:creationId xmlns:a16="http://schemas.microsoft.com/office/drawing/2014/main" id="{6D15F366-F738-F8CA-2F1D-EF15AD9A5734}"/>
              </a:ext>
            </a:extLst>
          </p:cNvPr>
          <p:cNvSpPr/>
          <p:nvPr/>
        </p:nvSpPr>
        <p:spPr>
          <a:xfrm>
            <a:off x="5691529" y="3649468"/>
            <a:ext cx="2503928" cy="72111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Định</a:t>
            </a:r>
            <a:r>
              <a:rPr lang="en-US">
                <a:solidFill>
                  <a:schemeClr val="tx1"/>
                </a:solidFill>
              </a:rPr>
              <a:t> </a:t>
            </a:r>
            <a:r>
              <a:rPr lang="en-US" err="1">
                <a:solidFill>
                  <a:schemeClr val="tx1"/>
                </a:solidFill>
              </a:rPr>
              <a:t>nghĩa</a:t>
            </a:r>
            <a:r>
              <a:rPr lang="en-US">
                <a:solidFill>
                  <a:schemeClr val="tx1"/>
                </a:solidFill>
              </a:rPr>
              <a:t> Route Mapping</a:t>
            </a:r>
            <a:endParaRPr lang="en-VI">
              <a:solidFill>
                <a:schemeClr val="tx1"/>
              </a:solidFill>
            </a:endParaRPr>
          </a:p>
        </p:txBody>
      </p:sp>
      <p:sp>
        <p:nvSpPr>
          <p:cNvPr id="13" name="Arrow: Right 12">
            <a:extLst>
              <a:ext uri="{FF2B5EF4-FFF2-40B4-BE49-F238E27FC236}">
                <a16:creationId xmlns:a16="http://schemas.microsoft.com/office/drawing/2014/main" id="{D1843412-CD5A-1069-DF8E-8636C9B5131B}"/>
              </a:ext>
            </a:extLst>
          </p:cNvPr>
          <p:cNvSpPr/>
          <p:nvPr/>
        </p:nvSpPr>
        <p:spPr>
          <a:xfrm>
            <a:off x="4351310" y="2530863"/>
            <a:ext cx="1115122" cy="3605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
        <p:nvSpPr>
          <p:cNvPr id="14" name="Arrow: Right 13">
            <a:extLst>
              <a:ext uri="{FF2B5EF4-FFF2-40B4-BE49-F238E27FC236}">
                <a16:creationId xmlns:a16="http://schemas.microsoft.com/office/drawing/2014/main" id="{8306DA3A-201C-BE34-C3B9-E4DFF6FB7076}"/>
              </a:ext>
            </a:extLst>
          </p:cNvPr>
          <p:cNvSpPr/>
          <p:nvPr/>
        </p:nvSpPr>
        <p:spPr>
          <a:xfrm>
            <a:off x="4951141" y="3809107"/>
            <a:ext cx="684896" cy="3605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I"/>
          </a:p>
        </p:txBody>
      </p:sp>
    </p:spTree>
    <p:extLst>
      <p:ext uri="{BB962C8B-B14F-4D97-AF65-F5344CB8AC3E}">
        <p14:creationId xmlns:p14="http://schemas.microsoft.com/office/powerpoint/2010/main" val="3065978756"/>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2BE220-2D74-C43B-4F4F-AC602892314F}"/>
              </a:ext>
            </a:extLst>
          </p:cNvPr>
          <p:cNvSpPr>
            <a:spLocks noGrp="1"/>
          </p:cNvSpPr>
          <p:nvPr>
            <p:ph type="title"/>
          </p:nvPr>
        </p:nvSpPr>
        <p:spPr>
          <a:xfrm>
            <a:off x="2317950" y="1307100"/>
            <a:ext cx="4508100" cy="2529300"/>
          </a:xfrm>
        </p:spPr>
        <p:txBody>
          <a:bodyPr spcFirstLastPara="1" vert="horz" wrap="square" lIns="68580" tIns="34290" rIns="68580" bIns="34290" rtlCol="0" anchor="ctr" anchorCtr="0">
            <a:normAutofit/>
          </a:bodyPr>
          <a:lstStyle/>
          <a:p>
            <a:r>
              <a:rPr lang="en-US" sz="8500" kern="1200"/>
              <a:t>6. React Hooks</a:t>
            </a:r>
          </a:p>
        </p:txBody>
      </p:sp>
    </p:spTree>
    <p:extLst>
      <p:ext uri="{BB962C8B-B14F-4D97-AF65-F5344CB8AC3E}">
        <p14:creationId xmlns:p14="http://schemas.microsoft.com/office/powerpoint/2010/main" val="303366653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F2CE93-AD70-098E-1BCD-C94E09E47773}"/>
              </a:ext>
            </a:extLst>
          </p:cNvPr>
          <p:cNvSpPr>
            <a:spLocks noGrp="1"/>
          </p:cNvSpPr>
          <p:nvPr>
            <p:ph type="title"/>
          </p:nvPr>
        </p:nvSpPr>
        <p:spPr>
          <a:xfrm>
            <a:off x="713225" y="445025"/>
            <a:ext cx="7717500" cy="572700"/>
          </a:xfrm>
        </p:spPr>
        <p:txBody>
          <a:bodyPr wrap="square" anchor="t">
            <a:normAutofit/>
          </a:bodyPr>
          <a:lstStyle/>
          <a:p>
            <a:pPr>
              <a:lnSpc>
                <a:spcPct val="90000"/>
              </a:lnSpc>
            </a:pPr>
            <a:r>
              <a:rPr lang="en-US" sz="2800"/>
              <a:t>6.1. React Hooks </a:t>
            </a:r>
            <a:r>
              <a:rPr lang="en-US" sz="2800" err="1"/>
              <a:t>là</a:t>
            </a:r>
            <a:r>
              <a:rPr lang="en-US" sz="2800"/>
              <a:t> </a:t>
            </a:r>
            <a:r>
              <a:rPr lang="en-US" sz="2800" err="1"/>
              <a:t>gì</a:t>
            </a:r>
            <a:r>
              <a:rPr lang="en-US" sz="2800"/>
              <a:t>?</a:t>
            </a:r>
          </a:p>
        </p:txBody>
      </p:sp>
      <p:graphicFrame>
        <p:nvGraphicFramePr>
          <p:cNvPr id="5" name="Chỗ dành sẵn cho Nội dung 2">
            <a:extLst>
              <a:ext uri="{FF2B5EF4-FFF2-40B4-BE49-F238E27FC236}">
                <a16:creationId xmlns:a16="http://schemas.microsoft.com/office/drawing/2014/main" id="{E66ECEA1-08EA-F54D-784C-BC6B1962C433}"/>
              </a:ext>
            </a:extLst>
          </p:cNvPr>
          <p:cNvGraphicFramePr>
            <a:graphicFrameLocks noGrp="1"/>
          </p:cNvGraphicFramePr>
          <p:nvPr>
            <p:ph idx="1"/>
          </p:nvPr>
        </p:nvGraphicFramePr>
        <p:xfrm>
          <a:off x="713225" y="1152475"/>
          <a:ext cx="77175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52113"/>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4644370-FDAF-2BFE-CD4C-8E2122B2CF40}"/>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6.2. </a:t>
            </a:r>
            <a:r>
              <a:rPr lang="en-US" sz="2800" err="1"/>
              <a:t>Lợi</a:t>
            </a:r>
            <a:r>
              <a:rPr lang="en-US" sz="2800"/>
              <a:t> </a:t>
            </a:r>
            <a:r>
              <a:rPr lang="en-US" sz="2800" err="1"/>
              <a:t>ích</a:t>
            </a:r>
            <a:r>
              <a:rPr lang="en-US" sz="2800"/>
              <a:t> </a:t>
            </a:r>
            <a:r>
              <a:rPr lang="en-US" sz="2800" err="1"/>
              <a:t>sử</a:t>
            </a:r>
            <a:r>
              <a:rPr lang="en-US" sz="2800"/>
              <a:t> </a:t>
            </a:r>
            <a:r>
              <a:rPr lang="en-US" sz="2800" err="1"/>
              <a:t>dụng</a:t>
            </a:r>
            <a:r>
              <a:rPr lang="en-US" sz="2800"/>
              <a:t> React Hooks</a:t>
            </a:r>
          </a:p>
        </p:txBody>
      </p:sp>
      <p:sp>
        <p:nvSpPr>
          <p:cNvPr id="3" name="Chỗ dành sẵn cho Nội dung 2">
            <a:extLst>
              <a:ext uri="{FF2B5EF4-FFF2-40B4-BE49-F238E27FC236}">
                <a16:creationId xmlns:a16="http://schemas.microsoft.com/office/drawing/2014/main" id="{367CBAFD-8ED4-9637-76A3-655454480B9C}"/>
              </a:ext>
            </a:extLst>
          </p:cNvPr>
          <p:cNvSpPr>
            <a:spLocks noGrp="1"/>
          </p:cNvSpPr>
          <p:nvPr>
            <p:ph type="body" idx="1"/>
          </p:nvPr>
        </p:nvSpPr>
        <p:spPr>
          <a:xfrm>
            <a:off x="720000" y="1215750"/>
            <a:ext cx="7704000" cy="2710500"/>
          </a:xfrm>
        </p:spPr>
        <p:txBody>
          <a:bodyPr wrap="square" anchor="t">
            <a:normAutofit/>
          </a:bodyPr>
          <a:lstStyle/>
          <a:p>
            <a:pPr>
              <a:spcAft>
                <a:spcPts val="600"/>
              </a:spcAft>
            </a:pPr>
            <a:r>
              <a:rPr lang="en-US" sz="1800" kern="100" err="1">
                <a:effectLst/>
              </a:rPr>
              <a:t>Trước</a:t>
            </a:r>
            <a:r>
              <a:rPr lang="en-US" sz="1800" kern="100">
                <a:effectLst/>
              </a:rPr>
              <a:t> </a:t>
            </a:r>
            <a:r>
              <a:rPr lang="en-US" sz="1800" kern="100" err="1">
                <a:effectLst/>
              </a:rPr>
              <a:t>khi</a:t>
            </a:r>
            <a:r>
              <a:rPr lang="en-US" sz="1800" kern="100">
                <a:effectLst/>
              </a:rPr>
              <a:t> Hooks </a:t>
            </a:r>
            <a:r>
              <a:rPr lang="en-US" sz="1800" kern="100" err="1">
                <a:effectLst/>
              </a:rPr>
              <a:t>xuất</a:t>
            </a:r>
            <a:r>
              <a:rPr lang="en-US" sz="1800" kern="100">
                <a:effectLst/>
              </a:rPr>
              <a:t> </a:t>
            </a:r>
            <a:r>
              <a:rPr lang="en-US" sz="1800" kern="100" err="1">
                <a:effectLst/>
              </a:rPr>
              <a:t>hiện</a:t>
            </a:r>
            <a:r>
              <a:rPr lang="en-US" sz="1800" kern="100">
                <a:effectLst/>
              </a:rPr>
              <a:t>, </a:t>
            </a:r>
            <a:r>
              <a:rPr lang="en-US" sz="1800" kern="100" err="1">
                <a:effectLst/>
              </a:rPr>
              <a:t>để</a:t>
            </a:r>
            <a:r>
              <a:rPr lang="en-US" sz="1800" kern="100">
                <a:effectLst/>
              </a:rPr>
              <a:t> </a:t>
            </a:r>
            <a:r>
              <a:rPr lang="en-US" sz="1800" kern="100" err="1">
                <a:effectLst/>
              </a:rPr>
              <a:t>sử</a:t>
            </a:r>
            <a:r>
              <a:rPr lang="en-US" sz="1800" kern="100">
                <a:effectLst/>
              </a:rPr>
              <a:t> </a:t>
            </a:r>
            <a:r>
              <a:rPr lang="en-US" sz="1800" kern="100" err="1">
                <a:effectLst/>
              </a:rPr>
              <a:t>dụng</a:t>
            </a:r>
            <a:r>
              <a:rPr lang="en-US" sz="1800" kern="100">
                <a:effectLst/>
              </a:rPr>
              <a:t> state </a:t>
            </a:r>
            <a:r>
              <a:rPr lang="en-US" sz="1800" kern="100" err="1">
                <a:effectLst/>
              </a:rPr>
              <a:t>và</a:t>
            </a:r>
            <a:r>
              <a:rPr lang="en-US" sz="1800" kern="100">
                <a:effectLst/>
              </a:rPr>
              <a:t> lifecycle </a:t>
            </a:r>
            <a:r>
              <a:rPr lang="en-US" sz="1800" kern="100" err="1">
                <a:effectLst/>
              </a:rPr>
              <a:t>trong</a:t>
            </a:r>
            <a:r>
              <a:rPr lang="en-US" sz="1800" kern="100">
                <a:effectLst/>
              </a:rPr>
              <a:t> </a:t>
            </a:r>
            <a:r>
              <a:rPr lang="en-US" sz="1800" kern="100" err="1">
                <a:effectLst/>
              </a:rPr>
              <a:t>một</a:t>
            </a:r>
            <a:r>
              <a:rPr lang="en-US" sz="1800" kern="100">
                <a:effectLst/>
              </a:rPr>
              <a:t> component, bạn </a:t>
            </a:r>
            <a:r>
              <a:rPr lang="en-US" sz="1800" kern="100" err="1">
                <a:effectLst/>
              </a:rPr>
              <a:t>phải</a:t>
            </a:r>
            <a:r>
              <a:rPr lang="en-US" sz="1800" kern="100">
                <a:effectLst/>
              </a:rPr>
              <a:t> </a:t>
            </a:r>
            <a:r>
              <a:rPr lang="en-US" sz="1800" kern="100" err="1">
                <a:effectLst/>
              </a:rPr>
              <a:t>sử</a:t>
            </a:r>
            <a:r>
              <a:rPr lang="en-US" sz="1800" kern="100">
                <a:effectLst/>
              </a:rPr>
              <a:t> </a:t>
            </a:r>
            <a:r>
              <a:rPr lang="en-US" sz="1800" kern="100" err="1">
                <a:effectLst/>
              </a:rPr>
              <a:t>dụng</a:t>
            </a:r>
            <a:r>
              <a:rPr lang="en-US" sz="1800" kern="100">
                <a:effectLst/>
              </a:rPr>
              <a:t> class component. </a:t>
            </a:r>
          </a:p>
          <a:p>
            <a:pPr>
              <a:spcAft>
                <a:spcPts val="600"/>
              </a:spcAft>
            </a:pPr>
            <a:r>
              <a:rPr lang="en-US" sz="1800" kern="100" err="1">
                <a:effectLst/>
              </a:rPr>
              <a:t>Nhưng</a:t>
            </a:r>
            <a:r>
              <a:rPr lang="en-US" sz="1800" kern="100">
                <a:effectLst/>
              </a:rPr>
              <a:t> </a:t>
            </a:r>
            <a:r>
              <a:rPr lang="en-US" sz="1800" kern="100" err="1">
                <a:effectLst/>
              </a:rPr>
              <a:t>với</a:t>
            </a:r>
            <a:r>
              <a:rPr lang="en-US" sz="1800" kern="100">
                <a:effectLst/>
              </a:rPr>
              <a:t> Hooks, bạn </a:t>
            </a:r>
            <a:r>
              <a:rPr lang="en-US" sz="1800" kern="100" err="1">
                <a:effectLst/>
              </a:rPr>
              <a:t>có</a:t>
            </a:r>
            <a:r>
              <a:rPr lang="en-US" sz="1800" kern="100">
                <a:effectLst/>
              </a:rPr>
              <a:t> </a:t>
            </a:r>
            <a:r>
              <a:rPr lang="en-US" sz="1800" kern="100" err="1">
                <a:effectLst/>
              </a:rPr>
              <a:t>thể</a:t>
            </a:r>
            <a:r>
              <a:rPr lang="en-US" sz="1800" kern="100">
                <a:effectLst/>
              </a:rPr>
              <a:t> </a:t>
            </a:r>
            <a:r>
              <a:rPr lang="en-US" sz="1800" kern="100" err="1">
                <a:effectLst/>
              </a:rPr>
              <a:t>sử</a:t>
            </a:r>
            <a:r>
              <a:rPr lang="en-US" sz="1800" kern="100">
                <a:effectLst/>
              </a:rPr>
              <a:t> </a:t>
            </a:r>
            <a:r>
              <a:rPr lang="en-US" sz="1800" kern="100" err="1">
                <a:effectLst/>
              </a:rPr>
              <a:t>dụng</a:t>
            </a:r>
            <a:r>
              <a:rPr lang="en-US" sz="1800" kern="100">
                <a:effectLst/>
              </a:rPr>
              <a:t> </a:t>
            </a:r>
            <a:r>
              <a:rPr lang="en-US" sz="1800" kern="100" err="1">
                <a:effectLst/>
              </a:rPr>
              <a:t>các</a:t>
            </a:r>
            <a:r>
              <a:rPr lang="en-US" sz="1800" kern="100">
                <a:effectLst/>
              </a:rPr>
              <a:t> </a:t>
            </a:r>
            <a:r>
              <a:rPr lang="en-US" sz="1800" kern="100" err="1">
                <a:effectLst/>
              </a:rPr>
              <a:t>tính</a:t>
            </a:r>
            <a:r>
              <a:rPr lang="en-US" sz="1800" kern="100">
                <a:effectLst/>
              </a:rPr>
              <a:t> </a:t>
            </a:r>
            <a:r>
              <a:rPr lang="en-US" sz="1800" kern="100" err="1">
                <a:effectLst/>
              </a:rPr>
              <a:t>năng</a:t>
            </a:r>
            <a:r>
              <a:rPr lang="en-US" sz="1800" kern="100">
                <a:effectLst/>
              </a:rPr>
              <a:t> </a:t>
            </a:r>
            <a:r>
              <a:rPr lang="en-US" sz="1800" kern="100" err="1">
                <a:effectLst/>
              </a:rPr>
              <a:t>này</a:t>
            </a:r>
            <a:r>
              <a:rPr lang="en-US" sz="1800" kern="100">
                <a:effectLst/>
              </a:rPr>
              <a:t> </a:t>
            </a:r>
            <a:r>
              <a:rPr lang="en-US" sz="1800" kern="100" err="1">
                <a:effectLst/>
              </a:rPr>
              <a:t>trong</a:t>
            </a:r>
            <a:r>
              <a:rPr lang="en-US" sz="1800" kern="100">
                <a:effectLst/>
              </a:rPr>
              <a:t> </a:t>
            </a:r>
            <a:r>
              <a:rPr lang="en-US" sz="1800" kern="100" err="1">
                <a:effectLst/>
              </a:rPr>
              <a:t>các</a:t>
            </a:r>
            <a:r>
              <a:rPr lang="en-US" sz="1800" kern="100">
                <a:effectLst/>
              </a:rPr>
              <a:t> functional component, </a:t>
            </a:r>
            <a:r>
              <a:rPr lang="en-US" sz="1800" kern="100" err="1">
                <a:effectLst/>
              </a:rPr>
              <a:t>giúp</a:t>
            </a:r>
            <a:r>
              <a:rPr lang="en-US" sz="1800" kern="100">
                <a:effectLst/>
              </a:rPr>
              <a:t> </a:t>
            </a:r>
            <a:r>
              <a:rPr lang="en-US" sz="1800" kern="100" err="1">
                <a:effectLst/>
              </a:rPr>
              <a:t>cho</a:t>
            </a:r>
            <a:r>
              <a:rPr lang="en-US" sz="1800" kern="100">
                <a:effectLst/>
              </a:rPr>
              <a:t> </a:t>
            </a:r>
            <a:r>
              <a:rPr lang="en-US" sz="1800" kern="100" err="1">
                <a:effectLst/>
              </a:rPr>
              <a:t>mã</a:t>
            </a:r>
            <a:r>
              <a:rPr lang="en-US" sz="1800" kern="100">
                <a:effectLst/>
              </a:rPr>
              <a:t> </a:t>
            </a:r>
            <a:r>
              <a:rPr lang="en-US" sz="1800" kern="100" err="1">
                <a:effectLst/>
              </a:rPr>
              <a:t>nguồn</a:t>
            </a:r>
            <a:r>
              <a:rPr lang="en-US" sz="1800" kern="100">
                <a:effectLst/>
              </a:rPr>
              <a:t> </a:t>
            </a:r>
            <a:r>
              <a:rPr lang="en-US" sz="1800" kern="100" err="1">
                <a:effectLst/>
              </a:rPr>
              <a:t>của</a:t>
            </a:r>
            <a:r>
              <a:rPr lang="en-US" sz="1800" kern="100">
                <a:effectLst/>
              </a:rPr>
              <a:t> bạn </a:t>
            </a:r>
            <a:r>
              <a:rPr lang="en-US" sz="1800" kern="100" err="1">
                <a:effectLst/>
              </a:rPr>
              <a:t>trở</a:t>
            </a:r>
            <a:r>
              <a:rPr lang="en-US" sz="1800" kern="100">
                <a:effectLst/>
              </a:rPr>
              <a:t> </a:t>
            </a:r>
            <a:r>
              <a:rPr lang="en-US" sz="1800" kern="100" err="1">
                <a:effectLst/>
              </a:rPr>
              <a:t>nên</a:t>
            </a:r>
            <a:r>
              <a:rPr lang="en-US" sz="1800" kern="100">
                <a:effectLst/>
              </a:rPr>
              <a:t> </a:t>
            </a:r>
            <a:r>
              <a:rPr lang="en-US" sz="1800" kern="100" err="1">
                <a:effectLst/>
              </a:rPr>
              <a:t>dễ</a:t>
            </a:r>
            <a:r>
              <a:rPr lang="en-US" sz="1800" kern="100">
                <a:effectLst/>
              </a:rPr>
              <a:t> </a:t>
            </a:r>
            <a:r>
              <a:rPr lang="en-US" sz="1800" kern="100" err="1">
                <a:effectLst/>
              </a:rPr>
              <a:t>đọc</a:t>
            </a:r>
            <a:r>
              <a:rPr lang="en-US" sz="1800" kern="100">
                <a:effectLst/>
              </a:rPr>
              <a:t> </a:t>
            </a:r>
            <a:r>
              <a:rPr lang="en-US" sz="1800" kern="100" err="1">
                <a:effectLst/>
              </a:rPr>
              <a:t>hơn</a:t>
            </a:r>
            <a:r>
              <a:rPr lang="en-US" sz="1800" kern="100">
                <a:effectLst/>
              </a:rPr>
              <a:t>, </a:t>
            </a:r>
            <a:r>
              <a:rPr lang="en-US" sz="1800" kern="100" err="1">
                <a:effectLst/>
              </a:rPr>
              <a:t>tái</a:t>
            </a:r>
            <a:r>
              <a:rPr lang="en-US" sz="1800" kern="100">
                <a:effectLst/>
              </a:rPr>
              <a:t> </a:t>
            </a:r>
            <a:r>
              <a:rPr lang="en-US" sz="1800" kern="100" err="1">
                <a:effectLst/>
              </a:rPr>
              <a:t>sử</a:t>
            </a:r>
            <a:r>
              <a:rPr lang="en-US" sz="1800" kern="100">
                <a:effectLst/>
              </a:rPr>
              <a:t> </a:t>
            </a:r>
            <a:r>
              <a:rPr lang="en-US" sz="1800" kern="100" err="1">
                <a:effectLst/>
              </a:rPr>
              <a:t>dụng</a:t>
            </a:r>
            <a:r>
              <a:rPr lang="en-US" sz="1800" kern="100">
                <a:effectLst/>
              </a:rPr>
              <a:t> </a:t>
            </a:r>
            <a:r>
              <a:rPr lang="en-US" sz="1800" kern="100" err="1">
                <a:effectLst/>
              </a:rPr>
              <a:t>được</a:t>
            </a:r>
            <a:r>
              <a:rPr lang="en-US" sz="1800" kern="100">
                <a:effectLst/>
              </a:rPr>
              <a:t> </a:t>
            </a:r>
            <a:r>
              <a:rPr lang="en-US" sz="1800" kern="100" err="1">
                <a:effectLst/>
              </a:rPr>
              <a:t>hơn</a:t>
            </a:r>
            <a:r>
              <a:rPr lang="en-US" sz="1800" kern="100">
                <a:effectLst/>
              </a:rPr>
              <a:t> </a:t>
            </a:r>
            <a:r>
              <a:rPr lang="en-US" sz="1800" kern="100" err="1">
                <a:effectLst/>
              </a:rPr>
              <a:t>và</a:t>
            </a:r>
            <a:r>
              <a:rPr lang="en-US" sz="1800" kern="100">
                <a:effectLst/>
              </a:rPr>
              <a:t> </a:t>
            </a:r>
            <a:r>
              <a:rPr lang="en-US" sz="1800" kern="100" err="1">
                <a:effectLst/>
              </a:rPr>
              <a:t>hiệu</a:t>
            </a:r>
            <a:r>
              <a:rPr lang="en-US" sz="1800" kern="100">
                <a:effectLst/>
              </a:rPr>
              <a:t> </a:t>
            </a:r>
            <a:r>
              <a:rPr lang="en-US" sz="1800" kern="100" err="1">
                <a:effectLst/>
              </a:rPr>
              <a:t>suất</a:t>
            </a:r>
            <a:r>
              <a:rPr lang="en-US" sz="1800" kern="100">
                <a:effectLst/>
              </a:rPr>
              <a:t> </a:t>
            </a:r>
            <a:r>
              <a:rPr lang="en-US" sz="1800" kern="100" err="1">
                <a:effectLst/>
              </a:rPr>
              <a:t>tốt</a:t>
            </a:r>
            <a:r>
              <a:rPr lang="en-US" sz="1800" kern="100">
                <a:effectLst/>
              </a:rPr>
              <a:t> </a:t>
            </a:r>
            <a:r>
              <a:rPr lang="en-US" sz="1800" kern="100" err="1">
                <a:effectLst/>
              </a:rPr>
              <a:t>hơn</a:t>
            </a:r>
            <a:r>
              <a:rPr lang="en-US" sz="1800" kern="100">
                <a:effectLst/>
              </a:rPr>
              <a:t>.</a:t>
            </a:r>
          </a:p>
          <a:p>
            <a:pPr>
              <a:spcAft>
                <a:spcPts val="600"/>
              </a:spcAft>
            </a:pPr>
            <a:endParaRPr lang="en-US" sz="1800"/>
          </a:p>
        </p:txBody>
      </p:sp>
    </p:spTree>
    <p:extLst>
      <p:ext uri="{BB962C8B-B14F-4D97-AF65-F5344CB8AC3E}">
        <p14:creationId xmlns:p14="http://schemas.microsoft.com/office/powerpoint/2010/main" val="227054988"/>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Hộp Văn bản 16">
            <a:extLst>
              <a:ext uri="{FF2B5EF4-FFF2-40B4-BE49-F238E27FC236}">
                <a16:creationId xmlns:a16="http://schemas.microsoft.com/office/drawing/2014/main" id="{F9C807FF-DE4F-BEB0-B694-68C31572F297}"/>
              </a:ext>
            </a:extLst>
          </p:cNvPr>
          <p:cNvSpPr txBox="1"/>
          <p:nvPr/>
        </p:nvSpPr>
        <p:spPr>
          <a:xfrm>
            <a:off x="1468154" y="4404274"/>
            <a:ext cx="4570125" cy="300082"/>
          </a:xfrm>
          <a:prstGeom prst="rect">
            <a:avLst/>
          </a:prstGeom>
          <a:noFill/>
        </p:spPr>
        <p:txBody>
          <a:bodyPr wrap="square">
            <a:spAutoFit/>
          </a:bodyPr>
          <a:lstStyle/>
          <a:p>
            <a:r>
              <a:rPr lang="en-US" sz="1350">
                <a:latin typeface="Times New Roman" panose="02020603050405020304" pitchFamily="18" charset="0"/>
                <a:ea typeface="Calibri" panose="020F0502020204030204" pitchFamily="34" charset="0"/>
              </a:rPr>
              <a:t>FC </a:t>
            </a:r>
            <a:r>
              <a:rPr lang="en-US" sz="1350" err="1">
                <a:latin typeface="Times New Roman" panose="02020603050405020304" pitchFamily="18" charset="0"/>
                <a:ea typeface="Calibri" panose="020F0502020204030204" pitchFamily="34" charset="0"/>
              </a:rPr>
              <a:t>Sử</a:t>
            </a:r>
            <a:r>
              <a:rPr lang="en-US" sz="1350">
                <a:latin typeface="Times New Roman" panose="02020603050405020304" pitchFamily="18" charset="0"/>
                <a:ea typeface="Calibri" panose="020F0502020204030204" pitchFamily="34" charset="0"/>
              </a:rPr>
              <a:t> </a:t>
            </a:r>
            <a:r>
              <a:rPr lang="en-US" sz="1350" err="1">
                <a:latin typeface="Times New Roman" panose="02020603050405020304" pitchFamily="18" charset="0"/>
                <a:ea typeface="Calibri" panose="020F0502020204030204" pitchFamily="34" charset="0"/>
              </a:rPr>
              <a:t>dụng</a:t>
            </a:r>
            <a:r>
              <a:rPr lang="en-US" sz="1350">
                <a:latin typeface="Times New Roman" panose="02020603050405020304" pitchFamily="18" charset="0"/>
                <a:ea typeface="Calibri" panose="020F0502020204030204" pitchFamily="34" charset="0"/>
              </a:rPr>
              <a:t> React Hooks</a:t>
            </a:r>
            <a:endParaRPr lang="en-US" sz="1050"/>
          </a:p>
        </p:txBody>
      </p:sp>
      <p:sp>
        <p:nvSpPr>
          <p:cNvPr id="19" name="Hộp Văn bản 18">
            <a:extLst>
              <a:ext uri="{FF2B5EF4-FFF2-40B4-BE49-F238E27FC236}">
                <a16:creationId xmlns:a16="http://schemas.microsoft.com/office/drawing/2014/main" id="{264E0F98-89A4-A476-82DC-8E0812D0506D}"/>
              </a:ext>
            </a:extLst>
          </p:cNvPr>
          <p:cNvSpPr txBox="1"/>
          <p:nvPr/>
        </p:nvSpPr>
        <p:spPr>
          <a:xfrm>
            <a:off x="5680715" y="4404274"/>
            <a:ext cx="4573680" cy="300082"/>
          </a:xfrm>
          <a:prstGeom prst="rect">
            <a:avLst/>
          </a:prstGeom>
          <a:noFill/>
        </p:spPr>
        <p:txBody>
          <a:bodyPr wrap="square">
            <a:spAutoFit/>
          </a:bodyPr>
          <a:lstStyle/>
          <a:p>
            <a:r>
              <a:rPr lang="en-US" sz="1350" err="1">
                <a:latin typeface="Times New Roman" panose="02020603050405020304" pitchFamily="18" charset="0"/>
                <a:ea typeface="Calibri" panose="020F0502020204030204" pitchFamily="34" charset="0"/>
              </a:rPr>
              <a:t>Sử</a:t>
            </a:r>
            <a:r>
              <a:rPr lang="en-US" sz="1350">
                <a:latin typeface="Times New Roman" panose="02020603050405020304" pitchFamily="18" charset="0"/>
                <a:ea typeface="Calibri" panose="020F0502020204030204" pitchFamily="34" charset="0"/>
              </a:rPr>
              <a:t> </a:t>
            </a:r>
            <a:r>
              <a:rPr lang="en-US" sz="1350" err="1">
                <a:latin typeface="Times New Roman" panose="02020603050405020304" pitchFamily="18" charset="0"/>
                <a:ea typeface="Calibri" panose="020F0502020204030204" pitchFamily="34" charset="0"/>
              </a:rPr>
              <a:t>dụng</a:t>
            </a:r>
            <a:r>
              <a:rPr lang="en-US" sz="1350">
                <a:latin typeface="Times New Roman" panose="02020603050405020304" pitchFamily="18" charset="0"/>
                <a:ea typeface="Calibri" panose="020F0502020204030204" pitchFamily="34" charset="0"/>
              </a:rPr>
              <a:t> class components</a:t>
            </a:r>
            <a:endParaRPr lang="en-US" sz="1050"/>
          </a:p>
        </p:txBody>
      </p:sp>
      <p:pic>
        <p:nvPicPr>
          <p:cNvPr id="1026" name="Picture 2" descr="A computer screen shot of a program code&#10;&#10;Description automatically generated">
            <a:extLst>
              <a:ext uri="{FF2B5EF4-FFF2-40B4-BE49-F238E27FC236}">
                <a16:creationId xmlns:a16="http://schemas.microsoft.com/office/drawing/2014/main" id="{22B3D974-3026-BB0D-EBB0-662AEF61B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86" y="795131"/>
            <a:ext cx="4053224" cy="3036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creenshot of a computer program&#10;&#10;Description automatically generated">
            <a:extLst>
              <a:ext uri="{FF2B5EF4-FFF2-40B4-BE49-F238E27FC236}">
                <a16:creationId xmlns:a16="http://schemas.microsoft.com/office/drawing/2014/main" id="{8AA7D26C-3CF5-C6EA-7DDA-0CBF06EDD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426" y="795131"/>
            <a:ext cx="4053225" cy="303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13433"/>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A0D083-F8FC-55AC-EA78-3BB56E584D6A}"/>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6.3. Quy </a:t>
            </a:r>
            <a:r>
              <a:rPr lang="en-US" sz="2800" err="1"/>
              <a:t>tắc</a:t>
            </a:r>
            <a:r>
              <a:rPr lang="en-US" sz="2800"/>
              <a:t> </a:t>
            </a:r>
            <a:r>
              <a:rPr lang="en-US" sz="2800" err="1"/>
              <a:t>của</a:t>
            </a:r>
            <a:r>
              <a:rPr lang="en-US" sz="2800"/>
              <a:t> Hooks</a:t>
            </a:r>
          </a:p>
        </p:txBody>
      </p:sp>
      <p:sp>
        <p:nvSpPr>
          <p:cNvPr id="3" name="Chỗ dành sẵn cho Nội dung 2">
            <a:extLst>
              <a:ext uri="{FF2B5EF4-FFF2-40B4-BE49-F238E27FC236}">
                <a16:creationId xmlns:a16="http://schemas.microsoft.com/office/drawing/2014/main" id="{905F4F1E-661F-75E4-9586-51FB2FBF17E6}"/>
              </a:ext>
            </a:extLst>
          </p:cNvPr>
          <p:cNvSpPr>
            <a:spLocks noGrp="1"/>
          </p:cNvSpPr>
          <p:nvPr>
            <p:ph type="body" idx="1"/>
          </p:nvPr>
        </p:nvSpPr>
        <p:spPr>
          <a:xfrm>
            <a:off x="720000" y="1215750"/>
            <a:ext cx="7702550" cy="2898775"/>
          </a:xfrm>
        </p:spPr>
        <p:txBody>
          <a:bodyPr wrap="square" anchor="t">
            <a:normAutofit/>
          </a:bodyPr>
          <a:lstStyle/>
          <a:p>
            <a:pPr marL="342900" lvl="0" indent="-342900">
              <a:buFont typeface="Symbol" panose="05050102010706020507" pitchFamily="18" charset="2"/>
              <a:buChar char=""/>
            </a:pPr>
            <a:r>
              <a:rPr lang="en-US" sz="1800" kern="100">
                <a:effectLst/>
              </a:rPr>
              <a:t>Hook </a:t>
            </a:r>
            <a:r>
              <a:rPr lang="en-US" sz="1800" kern="100" err="1">
                <a:effectLst/>
              </a:rPr>
              <a:t>không</a:t>
            </a:r>
            <a:r>
              <a:rPr lang="en-US" sz="1800" kern="100">
                <a:effectLst/>
              </a:rPr>
              <a:t> </a:t>
            </a:r>
            <a:r>
              <a:rPr lang="en-US" sz="1800" kern="100" err="1">
                <a:effectLst/>
              </a:rPr>
              <a:t>được</a:t>
            </a:r>
            <a:r>
              <a:rPr lang="en-US" sz="1800" kern="100">
                <a:effectLst/>
              </a:rPr>
              <a:t> </a:t>
            </a:r>
            <a:r>
              <a:rPr lang="en-US" sz="1800" kern="100" err="1">
                <a:effectLst/>
              </a:rPr>
              <a:t>gọi</a:t>
            </a:r>
            <a:r>
              <a:rPr lang="en-US" sz="1800" kern="100">
                <a:effectLst/>
              </a:rPr>
              <a:t> </a:t>
            </a:r>
            <a:r>
              <a:rPr lang="en-US" sz="1800" kern="100" err="1">
                <a:effectLst/>
              </a:rPr>
              <a:t>trong</a:t>
            </a:r>
            <a:r>
              <a:rPr lang="en-US" sz="1800" kern="100">
                <a:effectLst/>
              </a:rPr>
              <a:t> </a:t>
            </a:r>
            <a:r>
              <a:rPr lang="en-US" sz="1800" kern="100" err="1">
                <a:effectLst/>
              </a:rPr>
              <a:t>các</a:t>
            </a:r>
            <a:r>
              <a:rPr lang="en-US" sz="1800" kern="100">
                <a:effectLst/>
              </a:rPr>
              <a:t> </a:t>
            </a:r>
            <a:r>
              <a:rPr lang="en-US" sz="1800" kern="100" err="1">
                <a:effectLst/>
              </a:rPr>
              <a:t>hàm</a:t>
            </a:r>
            <a:r>
              <a:rPr lang="en-US" sz="1800" kern="100">
                <a:effectLst/>
              </a:rPr>
              <a:t> JavaScript </a:t>
            </a:r>
            <a:r>
              <a:rPr lang="en-US" sz="1800" kern="100" err="1">
                <a:effectLst/>
              </a:rPr>
              <a:t>thông</a:t>
            </a:r>
            <a:r>
              <a:rPr lang="en-US" sz="1800" kern="100">
                <a:effectLst/>
              </a:rPr>
              <a:t> </a:t>
            </a:r>
            <a:r>
              <a:rPr lang="en-US" sz="1800" kern="100" err="1">
                <a:effectLst/>
              </a:rPr>
              <a:t>thường</a:t>
            </a:r>
            <a:r>
              <a:rPr lang="en-US" sz="1800" kern="100">
                <a:effectLst/>
              </a:rPr>
              <a:t>, </a:t>
            </a:r>
            <a:r>
              <a:rPr lang="en-US" sz="1800" kern="100" err="1">
                <a:effectLst/>
              </a:rPr>
              <a:t>các</a:t>
            </a:r>
            <a:r>
              <a:rPr lang="en-US" sz="1800" kern="100">
                <a:effectLst/>
              </a:rPr>
              <a:t> </a:t>
            </a:r>
            <a:r>
              <a:rPr lang="en-US" sz="1800" kern="100" err="1">
                <a:effectLst/>
              </a:rPr>
              <a:t>hàm</a:t>
            </a:r>
            <a:r>
              <a:rPr lang="en-US" sz="1800" kern="100">
                <a:effectLst/>
              </a:rPr>
              <a:t> helper, </a:t>
            </a:r>
            <a:r>
              <a:rPr lang="en-US" sz="1800" kern="100" err="1">
                <a:effectLst/>
              </a:rPr>
              <a:t>hoặc</a:t>
            </a:r>
            <a:r>
              <a:rPr lang="en-US" sz="1800" kern="100">
                <a:effectLst/>
              </a:rPr>
              <a:t> </a:t>
            </a:r>
            <a:r>
              <a:rPr lang="en-US" sz="1800" kern="100" err="1">
                <a:effectLst/>
              </a:rPr>
              <a:t>bất</a:t>
            </a:r>
            <a:r>
              <a:rPr lang="en-US" sz="1800" kern="100">
                <a:effectLst/>
              </a:rPr>
              <a:t> </a:t>
            </a:r>
            <a:r>
              <a:rPr lang="en-US" sz="1800" kern="100" err="1">
                <a:effectLst/>
              </a:rPr>
              <a:t>kỳ</a:t>
            </a:r>
            <a:r>
              <a:rPr lang="en-US" sz="1800" kern="100">
                <a:effectLst/>
              </a:rPr>
              <a:t> </a:t>
            </a:r>
            <a:r>
              <a:rPr lang="en-US" sz="1800" kern="100" err="1">
                <a:effectLst/>
              </a:rPr>
              <a:t>phạm</a:t>
            </a:r>
            <a:r>
              <a:rPr lang="en-US" sz="1800" kern="100">
                <a:effectLst/>
              </a:rPr>
              <a:t> vi </a:t>
            </a:r>
            <a:r>
              <a:rPr lang="en-US" sz="1800" kern="100" err="1">
                <a:effectLst/>
              </a:rPr>
              <a:t>khác</a:t>
            </a:r>
            <a:r>
              <a:rPr lang="en-US" sz="1800" kern="100">
                <a:effectLst/>
              </a:rPr>
              <a:t> </a:t>
            </a:r>
            <a:r>
              <a:rPr lang="en-US" sz="1800" kern="100" err="1">
                <a:effectLst/>
              </a:rPr>
              <a:t>ngoài</a:t>
            </a:r>
            <a:r>
              <a:rPr lang="en-US" sz="1800" kern="100">
                <a:effectLst/>
              </a:rPr>
              <a:t> component. </a:t>
            </a:r>
            <a:r>
              <a:rPr lang="en-US" sz="1800" kern="100" err="1">
                <a:effectLst/>
              </a:rPr>
              <a:t>Chúng</a:t>
            </a:r>
            <a:r>
              <a:rPr lang="en-US" sz="1800" kern="100">
                <a:effectLst/>
              </a:rPr>
              <a:t> </a:t>
            </a:r>
            <a:r>
              <a:rPr lang="en-US" sz="1800" kern="100" err="1">
                <a:effectLst/>
              </a:rPr>
              <a:t>phải</a:t>
            </a:r>
            <a:r>
              <a:rPr lang="en-US" sz="1800" kern="100">
                <a:effectLst/>
              </a:rPr>
              <a:t> </a:t>
            </a:r>
            <a:r>
              <a:rPr lang="en-US" sz="1800" kern="100" err="1">
                <a:effectLst/>
              </a:rPr>
              <a:t>được</a:t>
            </a:r>
            <a:r>
              <a:rPr lang="en-US" sz="1800" kern="100">
                <a:effectLst/>
              </a:rPr>
              <a:t> </a:t>
            </a:r>
            <a:r>
              <a:rPr lang="en-US" sz="1800" kern="100" err="1">
                <a:effectLst/>
              </a:rPr>
              <a:t>gọi</a:t>
            </a:r>
            <a:r>
              <a:rPr lang="en-US" sz="1800" kern="100">
                <a:effectLst/>
              </a:rPr>
              <a:t> </a:t>
            </a:r>
            <a:r>
              <a:rPr lang="en-US" sz="1800" kern="100" err="1">
                <a:effectLst/>
              </a:rPr>
              <a:t>bên</a:t>
            </a:r>
            <a:r>
              <a:rPr lang="en-US" sz="1800" kern="100">
                <a:effectLst/>
              </a:rPr>
              <a:t> </a:t>
            </a:r>
            <a:r>
              <a:rPr lang="en-US" sz="1800" kern="100" err="1">
                <a:effectLst/>
              </a:rPr>
              <a:t>trong</a:t>
            </a:r>
            <a:r>
              <a:rPr lang="en-US" sz="1800" kern="100">
                <a:effectLst/>
              </a:rPr>
              <a:t> </a:t>
            </a:r>
            <a:r>
              <a:rPr lang="en-US" sz="1800" kern="100" err="1">
                <a:effectLst/>
              </a:rPr>
              <a:t>một</a:t>
            </a:r>
            <a:r>
              <a:rPr lang="en-US" sz="1800" kern="100">
                <a:effectLst/>
              </a:rPr>
              <a:t> React function component </a:t>
            </a:r>
            <a:r>
              <a:rPr lang="en-US" sz="1800" kern="100" err="1">
                <a:effectLst/>
              </a:rPr>
              <a:t>hoặc</a:t>
            </a:r>
            <a:r>
              <a:rPr lang="en-US" sz="1800" kern="100">
                <a:effectLst/>
              </a:rPr>
              <a:t> 1 hook </a:t>
            </a:r>
            <a:r>
              <a:rPr lang="en-US" sz="1800" kern="100" err="1">
                <a:effectLst/>
              </a:rPr>
              <a:t>khác</a:t>
            </a:r>
            <a:r>
              <a:rPr lang="en-US" sz="1800" kern="100">
                <a:effectLst/>
              </a:rPr>
              <a:t>.</a:t>
            </a:r>
          </a:p>
          <a:p>
            <a:pPr marL="0" lvl="0" indent="0">
              <a:buNone/>
            </a:pPr>
            <a:endParaRPr lang="en-US" sz="1800" kern="100">
              <a:effectLst/>
            </a:endParaRPr>
          </a:p>
          <a:p>
            <a:pPr marL="342900" lvl="0" indent="-342900">
              <a:spcAft>
                <a:spcPts val="800"/>
              </a:spcAft>
              <a:buFont typeface="Symbol" panose="05050102010706020507" pitchFamily="18" charset="2"/>
              <a:buChar char=""/>
            </a:pPr>
            <a:r>
              <a:rPr lang="en-US" sz="1800" kern="100">
                <a:effectLst/>
              </a:rPr>
              <a:t>Hook </a:t>
            </a:r>
            <a:r>
              <a:rPr lang="en-US" sz="1800" kern="100" err="1">
                <a:effectLst/>
              </a:rPr>
              <a:t>chỉ</a:t>
            </a:r>
            <a:r>
              <a:rPr lang="en-US" sz="1800" kern="100">
                <a:effectLst/>
              </a:rPr>
              <a:t> </a:t>
            </a:r>
            <a:r>
              <a:rPr lang="en-US" sz="1800" kern="100" err="1">
                <a:effectLst/>
              </a:rPr>
              <a:t>được</a:t>
            </a:r>
            <a:r>
              <a:rPr lang="en-US" sz="1800" kern="100">
                <a:effectLst/>
              </a:rPr>
              <a:t> </a:t>
            </a:r>
            <a:r>
              <a:rPr lang="en-US" sz="1800" kern="100" err="1">
                <a:effectLst/>
              </a:rPr>
              <a:t>gọi</a:t>
            </a:r>
            <a:r>
              <a:rPr lang="en-US" sz="1800" kern="100">
                <a:effectLst/>
              </a:rPr>
              <a:t> ở </a:t>
            </a:r>
            <a:r>
              <a:rPr lang="en-US" sz="1800" kern="100" err="1">
                <a:effectLst/>
              </a:rPr>
              <a:t>cấp</a:t>
            </a:r>
            <a:r>
              <a:rPr lang="en-US" sz="1800" kern="100">
                <a:effectLst/>
              </a:rPr>
              <a:t> </a:t>
            </a:r>
            <a:r>
              <a:rPr lang="en-US" sz="1800" kern="100" err="1">
                <a:effectLst/>
              </a:rPr>
              <a:t>độ</a:t>
            </a:r>
            <a:r>
              <a:rPr lang="en-US" sz="1800" kern="100">
                <a:effectLst/>
              </a:rPr>
              <a:t> </a:t>
            </a:r>
            <a:r>
              <a:rPr lang="en-US" sz="1800" kern="100" err="1">
                <a:effectLst/>
              </a:rPr>
              <a:t>ngang</a:t>
            </a:r>
            <a:r>
              <a:rPr lang="en-US" sz="1800" kern="100">
                <a:effectLst/>
              </a:rPr>
              <a:t> </a:t>
            </a:r>
            <a:r>
              <a:rPr lang="en-US" sz="1800" kern="100" err="1">
                <a:effectLst/>
              </a:rPr>
              <a:t>hàng</a:t>
            </a:r>
            <a:r>
              <a:rPr lang="en-US" sz="1800" kern="100">
                <a:effectLst/>
              </a:rPr>
              <a:t> (top level): </a:t>
            </a:r>
            <a:r>
              <a:rPr lang="en-US" sz="1800" kern="100" err="1">
                <a:effectLst/>
              </a:rPr>
              <a:t>điều</a:t>
            </a:r>
            <a:r>
              <a:rPr lang="en-US" sz="1800" kern="100">
                <a:effectLst/>
              </a:rPr>
              <a:t> </a:t>
            </a:r>
            <a:r>
              <a:rPr lang="en-US" sz="1800" kern="100" err="1">
                <a:effectLst/>
              </a:rPr>
              <a:t>này</a:t>
            </a:r>
            <a:r>
              <a:rPr lang="en-US" sz="1800" kern="100">
                <a:effectLst/>
              </a:rPr>
              <a:t> </a:t>
            </a:r>
            <a:r>
              <a:rPr lang="en-US" sz="1800" kern="100" err="1">
                <a:effectLst/>
              </a:rPr>
              <a:t>có</a:t>
            </a:r>
            <a:r>
              <a:rPr lang="en-US" sz="1800" kern="100">
                <a:effectLst/>
              </a:rPr>
              <a:t> </a:t>
            </a:r>
            <a:r>
              <a:rPr lang="en-US" sz="1800" kern="100" err="1">
                <a:effectLst/>
              </a:rPr>
              <a:t>nghĩa</a:t>
            </a:r>
            <a:r>
              <a:rPr lang="en-US" sz="1800" kern="100">
                <a:effectLst/>
              </a:rPr>
              <a:t> </a:t>
            </a:r>
            <a:r>
              <a:rPr lang="en-US" sz="1800" kern="100" err="1">
                <a:effectLst/>
              </a:rPr>
              <a:t>là</a:t>
            </a:r>
            <a:r>
              <a:rPr lang="en-US" sz="1800" kern="100">
                <a:effectLst/>
              </a:rPr>
              <a:t> </a:t>
            </a:r>
            <a:r>
              <a:rPr lang="en-US" sz="1800" kern="100" err="1">
                <a:effectLst/>
              </a:rPr>
              <a:t>bạn</a:t>
            </a:r>
            <a:r>
              <a:rPr lang="en-US" sz="1800" kern="100">
                <a:effectLst/>
              </a:rPr>
              <a:t> </a:t>
            </a:r>
            <a:r>
              <a:rPr lang="en-US" sz="1800" kern="100" err="1">
                <a:effectLst/>
              </a:rPr>
              <a:t>không</a:t>
            </a:r>
            <a:r>
              <a:rPr lang="en-US" sz="1800" kern="100">
                <a:effectLst/>
              </a:rPr>
              <a:t> </a:t>
            </a:r>
            <a:r>
              <a:rPr lang="en-US" sz="1800" kern="100" err="1">
                <a:effectLst/>
              </a:rPr>
              <a:t>được</a:t>
            </a:r>
            <a:r>
              <a:rPr lang="en-US" sz="1800" kern="100">
                <a:effectLst/>
              </a:rPr>
              <a:t> </a:t>
            </a:r>
            <a:r>
              <a:rPr lang="en-US" sz="1800" kern="100" err="1">
                <a:effectLst/>
              </a:rPr>
              <a:t>gọi</a:t>
            </a:r>
            <a:r>
              <a:rPr lang="en-US" sz="1800" kern="100">
                <a:effectLst/>
              </a:rPr>
              <a:t> </a:t>
            </a:r>
            <a:r>
              <a:rPr lang="en-US" sz="1800" kern="100" err="1">
                <a:effectLst/>
              </a:rPr>
              <a:t>chúng</a:t>
            </a:r>
            <a:r>
              <a:rPr lang="en-US" sz="1800" kern="100">
                <a:effectLst/>
              </a:rPr>
              <a:t> </a:t>
            </a:r>
            <a:r>
              <a:rPr lang="en-US" sz="1800" kern="100" err="1">
                <a:effectLst/>
              </a:rPr>
              <a:t>trong</a:t>
            </a:r>
            <a:r>
              <a:rPr lang="en-US" sz="1800" kern="100">
                <a:effectLst/>
              </a:rPr>
              <a:t> </a:t>
            </a:r>
            <a:r>
              <a:rPr lang="en-US" sz="1800" kern="100" err="1">
                <a:effectLst/>
              </a:rPr>
              <a:t>các</a:t>
            </a:r>
            <a:r>
              <a:rPr lang="en-US" sz="1800" kern="100">
                <a:effectLst/>
              </a:rPr>
              <a:t> </a:t>
            </a:r>
            <a:r>
              <a:rPr lang="en-US" sz="1800" kern="100" err="1">
                <a:effectLst/>
              </a:rPr>
              <a:t>hàm</a:t>
            </a:r>
            <a:r>
              <a:rPr lang="en-US" sz="1800" kern="100">
                <a:effectLst/>
              </a:rPr>
              <a:t> con, </a:t>
            </a:r>
            <a:r>
              <a:rPr lang="en-US" sz="1800" kern="100" err="1">
                <a:effectLst/>
              </a:rPr>
              <a:t>các</a:t>
            </a:r>
            <a:r>
              <a:rPr lang="en-US" sz="1800" kern="100">
                <a:effectLst/>
              </a:rPr>
              <a:t> </a:t>
            </a:r>
            <a:r>
              <a:rPr lang="en-US" sz="1800" kern="100" err="1">
                <a:effectLst/>
              </a:rPr>
              <a:t>câu</a:t>
            </a:r>
            <a:r>
              <a:rPr lang="en-US" sz="1800" kern="100">
                <a:effectLst/>
              </a:rPr>
              <a:t> </a:t>
            </a:r>
            <a:r>
              <a:rPr lang="en-US" sz="1800" kern="100" err="1">
                <a:effectLst/>
              </a:rPr>
              <a:t>lệnh</a:t>
            </a:r>
            <a:r>
              <a:rPr lang="en-US" sz="1800" kern="100">
                <a:effectLst/>
              </a:rPr>
              <a:t> </a:t>
            </a:r>
            <a:r>
              <a:rPr lang="en-US" sz="1800" kern="100" err="1">
                <a:effectLst/>
              </a:rPr>
              <a:t>điều</a:t>
            </a:r>
            <a:r>
              <a:rPr lang="en-US" sz="1800" kern="100">
                <a:effectLst/>
              </a:rPr>
              <a:t> </a:t>
            </a:r>
            <a:r>
              <a:rPr lang="en-US" sz="1800" kern="100" err="1">
                <a:effectLst/>
              </a:rPr>
              <a:t>kiện</a:t>
            </a:r>
            <a:r>
              <a:rPr lang="en-US" sz="1800" kern="100">
                <a:effectLst/>
              </a:rPr>
              <a:t> hay </a:t>
            </a:r>
            <a:r>
              <a:rPr lang="en-US" sz="1800" kern="100" err="1">
                <a:effectLst/>
              </a:rPr>
              <a:t>vòng</a:t>
            </a:r>
            <a:r>
              <a:rPr lang="en-US" sz="1800" kern="100">
                <a:effectLst/>
              </a:rPr>
              <a:t> </a:t>
            </a:r>
            <a:r>
              <a:rPr lang="en-US" sz="1800" kern="100" err="1">
                <a:effectLst/>
              </a:rPr>
              <a:t>lặp</a:t>
            </a:r>
            <a:r>
              <a:rPr lang="en-US" sz="1800" kern="100">
                <a:effectLst/>
              </a:rPr>
              <a:t>.</a:t>
            </a:r>
          </a:p>
          <a:p>
            <a:pPr marL="342900" lvl="0" indent="-342900">
              <a:spcAft>
                <a:spcPts val="800"/>
              </a:spcAft>
              <a:buFont typeface="Symbol" panose="05050102010706020507" pitchFamily="18" charset="2"/>
              <a:buChar char=""/>
            </a:pPr>
            <a:r>
              <a:rPr lang="en-US" sz="1800" kern="100" err="1"/>
              <a:t>Tên</a:t>
            </a:r>
            <a:r>
              <a:rPr lang="en-US" sz="1800" kern="100"/>
              <a:t> </a:t>
            </a:r>
            <a:r>
              <a:rPr lang="en-US" sz="1800" kern="100" err="1"/>
              <a:t>của</a:t>
            </a:r>
            <a:r>
              <a:rPr lang="en-US" sz="1800" kern="100"/>
              <a:t> hooks </a:t>
            </a:r>
            <a:r>
              <a:rPr lang="en-US" sz="1800" kern="100" err="1"/>
              <a:t>bắt</a:t>
            </a:r>
            <a:r>
              <a:rPr lang="en-US" sz="1800" kern="100"/>
              <a:t> </a:t>
            </a:r>
            <a:r>
              <a:rPr lang="en-US" sz="1800" kern="100" err="1"/>
              <a:t>đầu</a:t>
            </a:r>
            <a:r>
              <a:rPr lang="en-US" sz="1800" kern="100"/>
              <a:t> </a:t>
            </a:r>
            <a:r>
              <a:rPr lang="en-US" sz="1800" kern="100" err="1"/>
              <a:t>bằng</a:t>
            </a:r>
            <a:r>
              <a:rPr lang="en-US" sz="1800" kern="100"/>
              <a:t> “use…”</a:t>
            </a:r>
            <a:endParaRPr lang="en-US" sz="1800" kern="100">
              <a:effectLst/>
            </a:endParaRPr>
          </a:p>
        </p:txBody>
      </p:sp>
      <p:sp>
        <p:nvSpPr>
          <p:cNvPr id="4" name="Chỗ dành sẵn cho Số hiệu Bản chiếu 3">
            <a:extLst>
              <a:ext uri="{FF2B5EF4-FFF2-40B4-BE49-F238E27FC236}">
                <a16:creationId xmlns:a16="http://schemas.microsoft.com/office/drawing/2014/main" id="{7BF89E66-AF19-8F3D-0113-8E4E9ECE9255}"/>
              </a:ext>
            </a:extLst>
          </p:cNvPr>
          <p:cNvSpPr>
            <a:spLocks noGrp="1"/>
          </p:cNvSpPr>
          <p:nvPr>
            <p:ph type="sldNum" sz="quarter" idx="4294967295"/>
          </p:nvPr>
        </p:nvSpPr>
        <p:spPr/>
        <p:txBody>
          <a:bodyPr/>
          <a:lstStyle/>
          <a:p>
            <a:pPr>
              <a:spcAft>
                <a:spcPts val="600"/>
              </a:spcAft>
            </a:pPr>
            <a:endParaRPr lang="en-US"/>
          </a:p>
        </p:txBody>
      </p:sp>
    </p:spTree>
    <p:extLst>
      <p:ext uri="{BB962C8B-B14F-4D97-AF65-F5344CB8AC3E}">
        <p14:creationId xmlns:p14="http://schemas.microsoft.com/office/powerpoint/2010/main" val="176413359"/>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Nội dung trình bày</a:t>
            </a:r>
            <a:endParaRPr b="1"/>
          </a:p>
        </p:txBody>
      </p:sp>
      <p:sp>
        <p:nvSpPr>
          <p:cNvPr id="296" name="Google Shape;296;p30"/>
          <p:cNvSpPr txBox="1">
            <a:spLocks noGrp="1"/>
          </p:cNvSpPr>
          <p:nvPr>
            <p:ph type="title" idx="2"/>
          </p:nvPr>
        </p:nvSpPr>
        <p:spPr>
          <a:xfrm>
            <a:off x="1505400" y="146672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97" name="Google Shape;297;p30"/>
          <p:cNvSpPr txBox="1">
            <a:spLocks noGrp="1"/>
          </p:cNvSpPr>
          <p:nvPr>
            <p:ph type="title" idx="3"/>
          </p:nvPr>
        </p:nvSpPr>
        <p:spPr>
          <a:xfrm>
            <a:off x="1505400" y="325981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8" name="Google Shape;298;p30"/>
          <p:cNvSpPr txBox="1">
            <a:spLocks noGrp="1"/>
          </p:cNvSpPr>
          <p:nvPr>
            <p:ph type="title" idx="4"/>
          </p:nvPr>
        </p:nvSpPr>
        <p:spPr>
          <a:xfrm>
            <a:off x="4204675" y="146672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9" name="Google Shape;299;p30"/>
          <p:cNvSpPr txBox="1">
            <a:spLocks noGrp="1"/>
          </p:cNvSpPr>
          <p:nvPr>
            <p:ph type="title" idx="5"/>
          </p:nvPr>
        </p:nvSpPr>
        <p:spPr>
          <a:xfrm>
            <a:off x="4204675" y="325981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00" name="Google Shape;300;p30"/>
          <p:cNvSpPr txBox="1">
            <a:spLocks noGrp="1"/>
          </p:cNvSpPr>
          <p:nvPr>
            <p:ph type="title" idx="6"/>
          </p:nvPr>
        </p:nvSpPr>
        <p:spPr>
          <a:xfrm>
            <a:off x="6903950" y="146672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1" name="Google Shape;301;p30"/>
          <p:cNvSpPr txBox="1">
            <a:spLocks noGrp="1"/>
          </p:cNvSpPr>
          <p:nvPr>
            <p:ph type="title" idx="7"/>
          </p:nvPr>
        </p:nvSpPr>
        <p:spPr>
          <a:xfrm>
            <a:off x="6903950" y="325981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02" name="Google Shape;302;p30"/>
          <p:cNvSpPr txBox="1">
            <a:spLocks noGrp="1"/>
          </p:cNvSpPr>
          <p:nvPr>
            <p:ph type="subTitle" idx="1"/>
          </p:nvPr>
        </p:nvSpPr>
        <p:spPr>
          <a:xfrm>
            <a:off x="720000" y="2168388"/>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Giới thiệu ReactJS</a:t>
            </a:r>
            <a:endParaRPr/>
          </a:p>
        </p:txBody>
      </p:sp>
      <p:sp>
        <p:nvSpPr>
          <p:cNvPr id="303" name="Google Shape;303;p30"/>
          <p:cNvSpPr txBox="1">
            <a:spLocks noGrp="1"/>
          </p:cNvSpPr>
          <p:nvPr>
            <p:ph type="subTitle" idx="8"/>
          </p:nvPr>
        </p:nvSpPr>
        <p:spPr>
          <a:xfrm>
            <a:off x="3419275" y="2168388"/>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JSX </a:t>
            </a:r>
            <a:endParaRPr/>
          </a:p>
        </p:txBody>
      </p:sp>
      <p:sp>
        <p:nvSpPr>
          <p:cNvPr id="304" name="Google Shape;304;p30"/>
          <p:cNvSpPr txBox="1">
            <a:spLocks noGrp="1"/>
          </p:cNvSpPr>
          <p:nvPr>
            <p:ph type="subTitle" idx="9"/>
          </p:nvPr>
        </p:nvSpPr>
        <p:spPr>
          <a:xfrm>
            <a:off x="6386760" y="2146560"/>
            <a:ext cx="1769079"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Component and Props</a:t>
            </a:r>
            <a:endParaRPr/>
          </a:p>
        </p:txBody>
      </p:sp>
      <p:sp>
        <p:nvSpPr>
          <p:cNvPr id="305" name="Google Shape;305;p30"/>
          <p:cNvSpPr txBox="1">
            <a:spLocks noGrp="1"/>
          </p:cNvSpPr>
          <p:nvPr>
            <p:ph type="subTitle" idx="13"/>
          </p:nvPr>
        </p:nvSpPr>
        <p:spPr>
          <a:xfrm>
            <a:off x="720000" y="3961550"/>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Event</a:t>
            </a:r>
            <a:endParaRPr/>
          </a:p>
        </p:txBody>
      </p:sp>
      <p:sp>
        <p:nvSpPr>
          <p:cNvPr id="306" name="Google Shape;306;p30"/>
          <p:cNvSpPr txBox="1">
            <a:spLocks noGrp="1"/>
          </p:cNvSpPr>
          <p:nvPr>
            <p:ph type="subTitle" idx="14"/>
          </p:nvPr>
        </p:nvSpPr>
        <p:spPr>
          <a:xfrm>
            <a:off x="3419275" y="3961550"/>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React Router</a:t>
            </a:r>
            <a:endParaRPr/>
          </a:p>
        </p:txBody>
      </p:sp>
      <p:sp>
        <p:nvSpPr>
          <p:cNvPr id="307" name="Google Shape;307;p30"/>
          <p:cNvSpPr txBox="1">
            <a:spLocks noGrp="1"/>
          </p:cNvSpPr>
          <p:nvPr>
            <p:ph type="subTitle" idx="15"/>
          </p:nvPr>
        </p:nvSpPr>
        <p:spPr>
          <a:xfrm>
            <a:off x="6118550" y="3961550"/>
            <a:ext cx="23055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React Hooks </a:t>
            </a:r>
            <a:endParaRPr/>
          </a:p>
        </p:txBody>
      </p:sp>
      <p:cxnSp>
        <p:nvCxnSpPr>
          <p:cNvPr id="308" name="Google Shape;308;p30"/>
          <p:cNvCxnSpPr/>
          <p:nvPr/>
        </p:nvCxnSpPr>
        <p:spPr>
          <a:xfrm>
            <a:off x="1505400" y="3876525"/>
            <a:ext cx="734700" cy="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p:nvPr/>
        </p:nvCxnSpPr>
        <p:spPr>
          <a:xfrm>
            <a:off x="1505400" y="2051500"/>
            <a:ext cx="734700" cy="0"/>
          </a:xfrm>
          <a:prstGeom prst="straightConnector1">
            <a:avLst/>
          </a:prstGeom>
          <a:noFill/>
          <a:ln w="19050" cap="flat" cmpd="sng">
            <a:solidFill>
              <a:schemeClr val="dk1"/>
            </a:solidFill>
            <a:prstDash val="solid"/>
            <a:round/>
            <a:headEnd type="none" w="med" len="med"/>
            <a:tailEnd type="none" w="med" len="med"/>
          </a:ln>
        </p:spPr>
      </p:cxnSp>
      <p:cxnSp>
        <p:nvCxnSpPr>
          <p:cNvPr id="310" name="Google Shape;310;p30"/>
          <p:cNvCxnSpPr/>
          <p:nvPr/>
        </p:nvCxnSpPr>
        <p:spPr>
          <a:xfrm>
            <a:off x="4204675" y="3876525"/>
            <a:ext cx="734700" cy="0"/>
          </a:xfrm>
          <a:prstGeom prst="straightConnector1">
            <a:avLst/>
          </a:prstGeom>
          <a:noFill/>
          <a:ln w="19050" cap="flat" cmpd="sng">
            <a:solidFill>
              <a:schemeClr val="dk1"/>
            </a:solidFill>
            <a:prstDash val="solid"/>
            <a:round/>
            <a:headEnd type="none" w="med" len="med"/>
            <a:tailEnd type="none" w="med" len="med"/>
          </a:ln>
        </p:spPr>
      </p:cxnSp>
      <p:cxnSp>
        <p:nvCxnSpPr>
          <p:cNvPr id="311" name="Google Shape;311;p30"/>
          <p:cNvCxnSpPr/>
          <p:nvPr/>
        </p:nvCxnSpPr>
        <p:spPr>
          <a:xfrm>
            <a:off x="4204675" y="2051500"/>
            <a:ext cx="734700" cy="0"/>
          </a:xfrm>
          <a:prstGeom prst="straightConnector1">
            <a:avLst/>
          </a:prstGeom>
          <a:noFill/>
          <a:ln w="19050" cap="flat" cmpd="sng">
            <a:solidFill>
              <a:schemeClr val="dk1"/>
            </a:solidFill>
            <a:prstDash val="solid"/>
            <a:round/>
            <a:headEnd type="none" w="med" len="med"/>
            <a:tailEnd type="none" w="med" len="med"/>
          </a:ln>
        </p:spPr>
      </p:cxnSp>
      <p:cxnSp>
        <p:nvCxnSpPr>
          <p:cNvPr id="312" name="Google Shape;312;p30"/>
          <p:cNvCxnSpPr/>
          <p:nvPr/>
        </p:nvCxnSpPr>
        <p:spPr>
          <a:xfrm>
            <a:off x="6903950" y="3876525"/>
            <a:ext cx="734700" cy="0"/>
          </a:xfrm>
          <a:prstGeom prst="straightConnector1">
            <a:avLst/>
          </a:prstGeom>
          <a:noFill/>
          <a:ln w="19050" cap="flat" cmpd="sng">
            <a:solidFill>
              <a:schemeClr val="dk1"/>
            </a:solidFill>
            <a:prstDash val="solid"/>
            <a:round/>
            <a:headEnd type="none" w="med" len="med"/>
            <a:tailEnd type="none" w="med" len="med"/>
          </a:ln>
        </p:spPr>
      </p:cxnSp>
      <p:cxnSp>
        <p:nvCxnSpPr>
          <p:cNvPr id="313" name="Google Shape;313;p30"/>
          <p:cNvCxnSpPr/>
          <p:nvPr/>
        </p:nvCxnSpPr>
        <p:spPr>
          <a:xfrm>
            <a:off x="6903950" y="2051500"/>
            <a:ext cx="734700" cy="0"/>
          </a:xfrm>
          <a:prstGeom prst="straightConnector1">
            <a:avLst/>
          </a:prstGeom>
          <a:noFill/>
          <a:ln w="19050" cap="flat" cmpd="sng">
            <a:solidFill>
              <a:schemeClr val="dk1"/>
            </a:solidFill>
            <a:prstDash val="solid"/>
            <a:round/>
            <a:headEnd type="none" w="med" len="med"/>
            <a:tailEnd type="none" w="med" len="med"/>
          </a:ln>
        </p:spPr>
      </p:cxnSp>
      <p:grpSp>
        <p:nvGrpSpPr>
          <p:cNvPr id="325" name="Google Shape;325;p30"/>
          <p:cNvGrpSpPr/>
          <p:nvPr/>
        </p:nvGrpSpPr>
        <p:grpSpPr>
          <a:xfrm>
            <a:off x="7998602" y="497304"/>
            <a:ext cx="925871" cy="925859"/>
            <a:chOff x="2597081" y="2323028"/>
            <a:chExt cx="398636" cy="398630"/>
          </a:xfrm>
        </p:grpSpPr>
        <p:sp>
          <p:nvSpPr>
            <p:cNvPr id="326" name="Google Shape;326;p30"/>
            <p:cNvSpPr/>
            <p:nvPr/>
          </p:nvSpPr>
          <p:spPr>
            <a:xfrm>
              <a:off x="2597081" y="2323028"/>
              <a:ext cx="398600" cy="398600"/>
            </a:xfrm>
            <a:custGeom>
              <a:avLst/>
              <a:gdLst/>
              <a:ahLst/>
              <a:cxnLst/>
              <a:rect l="l" t="t" r="r" b="b"/>
              <a:pathLst>
                <a:path w="15944" h="15944" extrusionOk="0">
                  <a:moveTo>
                    <a:pt x="10220" y="0"/>
                  </a:moveTo>
                  <a:lnTo>
                    <a:pt x="10129" y="46"/>
                  </a:lnTo>
                  <a:lnTo>
                    <a:pt x="10038" y="91"/>
                  </a:lnTo>
                  <a:lnTo>
                    <a:pt x="8676" y="1817"/>
                  </a:lnTo>
                  <a:lnTo>
                    <a:pt x="8630" y="1999"/>
                  </a:lnTo>
                  <a:lnTo>
                    <a:pt x="8630" y="7767"/>
                  </a:lnTo>
                  <a:lnTo>
                    <a:pt x="8222" y="7767"/>
                  </a:lnTo>
                  <a:lnTo>
                    <a:pt x="8222" y="6041"/>
                  </a:lnTo>
                  <a:lnTo>
                    <a:pt x="8176" y="5951"/>
                  </a:lnTo>
                  <a:lnTo>
                    <a:pt x="8131" y="5860"/>
                  </a:lnTo>
                  <a:lnTo>
                    <a:pt x="8040" y="5814"/>
                  </a:lnTo>
                  <a:lnTo>
                    <a:pt x="7994" y="5814"/>
                  </a:lnTo>
                  <a:lnTo>
                    <a:pt x="7994" y="5224"/>
                  </a:lnTo>
                  <a:lnTo>
                    <a:pt x="8040" y="5224"/>
                  </a:lnTo>
                  <a:lnTo>
                    <a:pt x="8085" y="5178"/>
                  </a:lnTo>
                  <a:lnTo>
                    <a:pt x="8131" y="5133"/>
                  </a:lnTo>
                  <a:lnTo>
                    <a:pt x="8222" y="4997"/>
                  </a:lnTo>
                  <a:lnTo>
                    <a:pt x="8222" y="3407"/>
                  </a:lnTo>
                  <a:lnTo>
                    <a:pt x="8176" y="3316"/>
                  </a:lnTo>
                  <a:lnTo>
                    <a:pt x="8131" y="3225"/>
                  </a:lnTo>
                  <a:lnTo>
                    <a:pt x="8040" y="3180"/>
                  </a:lnTo>
                  <a:lnTo>
                    <a:pt x="7268" y="3180"/>
                  </a:lnTo>
                  <a:lnTo>
                    <a:pt x="7268" y="2499"/>
                  </a:lnTo>
                  <a:lnTo>
                    <a:pt x="7268" y="2408"/>
                  </a:lnTo>
                  <a:lnTo>
                    <a:pt x="7177" y="2362"/>
                  </a:lnTo>
                  <a:lnTo>
                    <a:pt x="7131" y="2271"/>
                  </a:lnTo>
                  <a:lnTo>
                    <a:pt x="5178" y="2271"/>
                  </a:lnTo>
                  <a:lnTo>
                    <a:pt x="5087" y="2362"/>
                  </a:lnTo>
                  <a:lnTo>
                    <a:pt x="5042" y="2408"/>
                  </a:lnTo>
                  <a:lnTo>
                    <a:pt x="5042" y="2499"/>
                  </a:lnTo>
                  <a:lnTo>
                    <a:pt x="5042" y="3180"/>
                  </a:lnTo>
                  <a:lnTo>
                    <a:pt x="4270" y="3180"/>
                  </a:lnTo>
                  <a:lnTo>
                    <a:pt x="4179" y="3225"/>
                  </a:lnTo>
                  <a:lnTo>
                    <a:pt x="4134" y="3316"/>
                  </a:lnTo>
                  <a:lnTo>
                    <a:pt x="4134" y="3407"/>
                  </a:lnTo>
                  <a:lnTo>
                    <a:pt x="4134" y="7767"/>
                  </a:lnTo>
                  <a:lnTo>
                    <a:pt x="3679" y="7767"/>
                  </a:lnTo>
                  <a:lnTo>
                    <a:pt x="3679" y="5860"/>
                  </a:lnTo>
                  <a:lnTo>
                    <a:pt x="3679" y="5769"/>
                  </a:lnTo>
                  <a:lnTo>
                    <a:pt x="3634" y="5678"/>
                  </a:lnTo>
                  <a:lnTo>
                    <a:pt x="3543" y="5633"/>
                  </a:lnTo>
                  <a:lnTo>
                    <a:pt x="3452" y="5587"/>
                  </a:lnTo>
                  <a:lnTo>
                    <a:pt x="2862" y="5587"/>
                  </a:lnTo>
                  <a:lnTo>
                    <a:pt x="2862" y="4951"/>
                  </a:lnTo>
                  <a:lnTo>
                    <a:pt x="2816" y="4860"/>
                  </a:lnTo>
                  <a:lnTo>
                    <a:pt x="2771" y="4770"/>
                  </a:lnTo>
                  <a:lnTo>
                    <a:pt x="2725" y="4724"/>
                  </a:lnTo>
                  <a:lnTo>
                    <a:pt x="1454" y="4724"/>
                  </a:lnTo>
                  <a:lnTo>
                    <a:pt x="1408" y="4770"/>
                  </a:lnTo>
                  <a:lnTo>
                    <a:pt x="1363" y="4860"/>
                  </a:lnTo>
                  <a:lnTo>
                    <a:pt x="1317" y="4951"/>
                  </a:lnTo>
                  <a:lnTo>
                    <a:pt x="1317" y="5587"/>
                  </a:lnTo>
                  <a:lnTo>
                    <a:pt x="727" y="5587"/>
                  </a:lnTo>
                  <a:lnTo>
                    <a:pt x="636" y="5633"/>
                  </a:lnTo>
                  <a:lnTo>
                    <a:pt x="545" y="5678"/>
                  </a:lnTo>
                  <a:lnTo>
                    <a:pt x="500" y="5769"/>
                  </a:lnTo>
                  <a:lnTo>
                    <a:pt x="500" y="5860"/>
                  </a:lnTo>
                  <a:lnTo>
                    <a:pt x="500" y="7767"/>
                  </a:lnTo>
                  <a:lnTo>
                    <a:pt x="136" y="7767"/>
                  </a:lnTo>
                  <a:lnTo>
                    <a:pt x="46" y="7813"/>
                  </a:lnTo>
                  <a:lnTo>
                    <a:pt x="0" y="7904"/>
                  </a:lnTo>
                  <a:lnTo>
                    <a:pt x="0" y="7995"/>
                  </a:lnTo>
                  <a:lnTo>
                    <a:pt x="46" y="8767"/>
                  </a:lnTo>
                  <a:lnTo>
                    <a:pt x="136" y="9539"/>
                  </a:lnTo>
                  <a:lnTo>
                    <a:pt x="318" y="10311"/>
                  </a:lnTo>
                  <a:lnTo>
                    <a:pt x="591" y="11038"/>
                  </a:lnTo>
                  <a:lnTo>
                    <a:pt x="909" y="11719"/>
                  </a:lnTo>
                  <a:lnTo>
                    <a:pt x="1317" y="12401"/>
                  </a:lnTo>
                  <a:lnTo>
                    <a:pt x="1817" y="13036"/>
                  </a:lnTo>
                  <a:lnTo>
                    <a:pt x="2317" y="13627"/>
                  </a:lnTo>
                  <a:lnTo>
                    <a:pt x="2907" y="14127"/>
                  </a:lnTo>
                  <a:lnTo>
                    <a:pt x="3543" y="14626"/>
                  </a:lnTo>
                  <a:lnTo>
                    <a:pt x="4224" y="15035"/>
                  </a:lnTo>
                  <a:lnTo>
                    <a:pt x="4906" y="15353"/>
                  </a:lnTo>
                  <a:lnTo>
                    <a:pt x="5632" y="15625"/>
                  </a:lnTo>
                  <a:lnTo>
                    <a:pt x="6405" y="15807"/>
                  </a:lnTo>
                  <a:lnTo>
                    <a:pt x="7177" y="15898"/>
                  </a:lnTo>
                  <a:lnTo>
                    <a:pt x="7949" y="15943"/>
                  </a:lnTo>
                  <a:lnTo>
                    <a:pt x="8767" y="15898"/>
                  </a:lnTo>
                  <a:lnTo>
                    <a:pt x="9584" y="15807"/>
                  </a:lnTo>
                  <a:lnTo>
                    <a:pt x="10356" y="15580"/>
                  </a:lnTo>
                  <a:lnTo>
                    <a:pt x="11083" y="15308"/>
                  </a:lnTo>
                  <a:lnTo>
                    <a:pt x="11764" y="14990"/>
                  </a:lnTo>
                  <a:lnTo>
                    <a:pt x="12400" y="14581"/>
                  </a:lnTo>
                  <a:lnTo>
                    <a:pt x="13036" y="14127"/>
                  </a:lnTo>
                  <a:lnTo>
                    <a:pt x="13581" y="13627"/>
                  </a:lnTo>
                  <a:lnTo>
                    <a:pt x="14126" y="13036"/>
                  </a:lnTo>
                  <a:lnTo>
                    <a:pt x="14581" y="12401"/>
                  </a:lnTo>
                  <a:lnTo>
                    <a:pt x="14989" y="11719"/>
                  </a:lnTo>
                  <a:lnTo>
                    <a:pt x="15353" y="11038"/>
                  </a:lnTo>
                  <a:lnTo>
                    <a:pt x="15580" y="10311"/>
                  </a:lnTo>
                  <a:lnTo>
                    <a:pt x="15762" y="9539"/>
                  </a:lnTo>
                  <a:lnTo>
                    <a:pt x="15898" y="8767"/>
                  </a:lnTo>
                  <a:lnTo>
                    <a:pt x="15943" y="7995"/>
                  </a:lnTo>
                  <a:lnTo>
                    <a:pt x="15898" y="7904"/>
                  </a:lnTo>
                  <a:lnTo>
                    <a:pt x="15852" y="7813"/>
                  </a:lnTo>
                  <a:lnTo>
                    <a:pt x="15807" y="7767"/>
                  </a:lnTo>
                  <a:lnTo>
                    <a:pt x="15444" y="7767"/>
                  </a:lnTo>
                  <a:lnTo>
                    <a:pt x="15444" y="6405"/>
                  </a:lnTo>
                  <a:lnTo>
                    <a:pt x="15444" y="6314"/>
                  </a:lnTo>
                  <a:lnTo>
                    <a:pt x="15353" y="6223"/>
                  </a:lnTo>
                  <a:lnTo>
                    <a:pt x="15307" y="6178"/>
                  </a:lnTo>
                  <a:lnTo>
                    <a:pt x="15217" y="6178"/>
                  </a:lnTo>
                  <a:lnTo>
                    <a:pt x="15217" y="5587"/>
                  </a:lnTo>
                  <a:lnTo>
                    <a:pt x="15262" y="5587"/>
                  </a:lnTo>
                  <a:lnTo>
                    <a:pt x="15353" y="5542"/>
                  </a:lnTo>
                  <a:lnTo>
                    <a:pt x="15398" y="5496"/>
                  </a:lnTo>
                  <a:lnTo>
                    <a:pt x="15444" y="5406"/>
                  </a:lnTo>
                  <a:lnTo>
                    <a:pt x="15444" y="5315"/>
                  </a:lnTo>
                  <a:lnTo>
                    <a:pt x="15444" y="4225"/>
                  </a:lnTo>
                  <a:lnTo>
                    <a:pt x="15444" y="4134"/>
                  </a:lnTo>
                  <a:lnTo>
                    <a:pt x="15398" y="4043"/>
                  </a:lnTo>
                  <a:lnTo>
                    <a:pt x="15307" y="3997"/>
                  </a:lnTo>
                  <a:lnTo>
                    <a:pt x="14626" y="3997"/>
                  </a:lnTo>
                  <a:lnTo>
                    <a:pt x="14626" y="3316"/>
                  </a:lnTo>
                  <a:lnTo>
                    <a:pt x="14581" y="3225"/>
                  </a:lnTo>
                  <a:lnTo>
                    <a:pt x="14535" y="3134"/>
                  </a:lnTo>
                  <a:lnTo>
                    <a:pt x="14490" y="3089"/>
                  </a:lnTo>
                  <a:lnTo>
                    <a:pt x="13263" y="3089"/>
                  </a:lnTo>
                  <a:lnTo>
                    <a:pt x="13173" y="3134"/>
                  </a:lnTo>
                  <a:lnTo>
                    <a:pt x="13127" y="3225"/>
                  </a:lnTo>
                  <a:lnTo>
                    <a:pt x="13127" y="3316"/>
                  </a:lnTo>
                  <a:lnTo>
                    <a:pt x="13127" y="3997"/>
                  </a:lnTo>
                  <a:lnTo>
                    <a:pt x="12400" y="3997"/>
                  </a:lnTo>
                  <a:lnTo>
                    <a:pt x="12355" y="4043"/>
                  </a:lnTo>
                  <a:lnTo>
                    <a:pt x="12310" y="4134"/>
                  </a:lnTo>
                  <a:lnTo>
                    <a:pt x="12264" y="4225"/>
                  </a:lnTo>
                  <a:lnTo>
                    <a:pt x="12264" y="7767"/>
                  </a:lnTo>
                  <a:lnTo>
                    <a:pt x="11810" y="7767"/>
                  </a:lnTo>
                  <a:lnTo>
                    <a:pt x="11810" y="1999"/>
                  </a:lnTo>
                  <a:lnTo>
                    <a:pt x="11810" y="1908"/>
                  </a:lnTo>
                  <a:lnTo>
                    <a:pt x="11764" y="1817"/>
                  </a:lnTo>
                  <a:lnTo>
                    <a:pt x="10402" y="91"/>
                  </a:lnTo>
                  <a:lnTo>
                    <a:pt x="10311" y="46"/>
                  </a:lnTo>
                  <a:lnTo>
                    <a:pt x="10220"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2819668" y="2332131"/>
              <a:ext cx="67026" cy="207847"/>
            </a:xfrm>
            <a:custGeom>
              <a:avLst/>
              <a:gdLst/>
              <a:ahLst/>
              <a:cxnLst/>
              <a:rect l="l" t="t" r="r" b="b"/>
              <a:pathLst>
                <a:path w="2664" h="8261" extrusionOk="0">
                  <a:moveTo>
                    <a:pt x="2663" y="1986"/>
                  </a:moveTo>
                  <a:lnTo>
                    <a:pt x="2663" y="1986"/>
                  </a:lnTo>
                  <a:lnTo>
                    <a:pt x="2618" y="1761"/>
                  </a:lnTo>
                  <a:lnTo>
                    <a:pt x="2528" y="1535"/>
                  </a:lnTo>
                  <a:lnTo>
                    <a:pt x="1490" y="91"/>
                  </a:lnTo>
                  <a:lnTo>
                    <a:pt x="1490" y="91"/>
                  </a:lnTo>
                  <a:lnTo>
                    <a:pt x="1400" y="0"/>
                  </a:lnTo>
                  <a:lnTo>
                    <a:pt x="1309" y="0"/>
                  </a:lnTo>
                  <a:lnTo>
                    <a:pt x="1264" y="0"/>
                  </a:lnTo>
                  <a:lnTo>
                    <a:pt x="1174" y="91"/>
                  </a:lnTo>
                  <a:lnTo>
                    <a:pt x="136" y="1535"/>
                  </a:lnTo>
                  <a:lnTo>
                    <a:pt x="136" y="1535"/>
                  </a:lnTo>
                  <a:lnTo>
                    <a:pt x="0" y="1761"/>
                  </a:lnTo>
                  <a:lnTo>
                    <a:pt x="0" y="1986"/>
                  </a:lnTo>
                  <a:lnTo>
                    <a:pt x="0" y="8260"/>
                  </a:lnTo>
                  <a:lnTo>
                    <a:pt x="2663" y="8260"/>
                  </a:lnTo>
                  <a:lnTo>
                    <a:pt x="2663" y="1986"/>
                  </a:lnTo>
                  <a:lnTo>
                    <a:pt x="2663" y="198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2819668" y="2350296"/>
              <a:ext cx="67026" cy="171491"/>
            </a:xfrm>
            <a:custGeom>
              <a:avLst/>
              <a:gdLst/>
              <a:ahLst/>
              <a:cxnLst/>
              <a:rect l="l" t="t" r="r" b="b"/>
              <a:pathLst>
                <a:path w="2664" h="6816" extrusionOk="0">
                  <a:moveTo>
                    <a:pt x="0" y="6816"/>
                  </a:moveTo>
                  <a:lnTo>
                    <a:pt x="2663" y="6816"/>
                  </a:lnTo>
                  <a:lnTo>
                    <a:pt x="2663" y="1264"/>
                  </a:lnTo>
                  <a:lnTo>
                    <a:pt x="2663" y="1264"/>
                  </a:lnTo>
                  <a:lnTo>
                    <a:pt x="2618" y="1039"/>
                  </a:lnTo>
                  <a:lnTo>
                    <a:pt x="2528" y="813"/>
                  </a:lnTo>
                  <a:lnTo>
                    <a:pt x="1941" y="1"/>
                  </a:lnTo>
                  <a:lnTo>
                    <a:pt x="1941" y="5642"/>
                  </a:lnTo>
                  <a:lnTo>
                    <a:pt x="1941" y="5642"/>
                  </a:lnTo>
                  <a:lnTo>
                    <a:pt x="1896" y="5823"/>
                  </a:lnTo>
                  <a:lnTo>
                    <a:pt x="1806" y="5958"/>
                  </a:lnTo>
                  <a:lnTo>
                    <a:pt x="1670" y="6049"/>
                  </a:lnTo>
                  <a:lnTo>
                    <a:pt x="1490" y="6094"/>
                  </a:lnTo>
                  <a:lnTo>
                    <a:pt x="0" y="6094"/>
                  </a:lnTo>
                  <a:lnTo>
                    <a:pt x="0" y="6816"/>
                  </a:lnTo>
                  <a:lnTo>
                    <a:pt x="0" y="681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930948" y="2405949"/>
              <a:ext cx="25009" cy="34092"/>
            </a:xfrm>
            <a:custGeom>
              <a:avLst/>
              <a:gdLst/>
              <a:ahLst/>
              <a:cxnLst/>
              <a:rect l="l" t="t" r="r" b="b"/>
              <a:pathLst>
                <a:path w="994" h="1355" extrusionOk="0">
                  <a:moveTo>
                    <a:pt x="768" y="1354"/>
                  </a:moveTo>
                  <a:lnTo>
                    <a:pt x="226" y="1354"/>
                  </a:lnTo>
                  <a:lnTo>
                    <a:pt x="226" y="1354"/>
                  </a:lnTo>
                  <a:lnTo>
                    <a:pt x="136" y="1309"/>
                  </a:lnTo>
                  <a:lnTo>
                    <a:pt x="46" y="1264"/>
                  </a:lnTo>
                  <a:lnTo>
                    <a:pt x="1" y="1219"/>
                  </a:lnTo>
                  <a:lnTo>
                    <a:pt x="1" y="1129"/>
                  </a:lnTo>
                  <a:lnTo>
                    <a:pt x="1" y="226"/>
                  </a:lnTo>
                  <a:lnTo>
                    <a:pt x="1" y="226"/>
                  </a:lnTo>
                  <a:lnTo>
                    <a:pt x="1" y="136"/>
                  </a:lnTo>
                  <a:lnTo>
                    <a:pt x="46" y="45"/>
                  </a:lnTo>
                  <a:lnTo>
                    <a:pt x="136" y="0"/>
                  </a:lnTo>
                  <a:lnTo>
                    <a:pt x="226" y="0"/>
                  </a:lnTo>
                  <a:lnTo>
                    <a:pt x="768" y="0"/>
                  </a:lnTo>
                  <a:lnTo>
                    <a:pt x="768" y="0"/>
                  </a:lnTo>
                  <a:lnTo>
                    <a:pt x="858" y="0"/>
                  </a:lnTo>
                  <a:lnTo>
                    <a:pt x="948" y="45"/>
                  </a:lnTo>
                  <a:lnTo>
                    <a:pt x="994" y="136"/>
                  </a:lnTo>
                  <a:lnTo>
                    <a:pt x="994" y="226"/>
                  </a:lnTo>
                  <a:lnTo>
                    <a:pt x="994" y="1129"/>
                  </a:lnTo>
                  <a:lnTo>
                    <a:pt x="994" y="1129"/>
                  </a:lnTo>
                  <a:lnTo>
                    <a:pt x="994" y="1219"/>
                  </a:lnTo>
                  <a:lnTo>
                    <a:pt x="948" y="1264"/>
                  </a:lnTo>
                  <a:lnTo>
                    <a:pt x="858" y="1309"/>
                  </a:lnTo>
                  <a:lnTo>
                    <a:pt x="768" y="1354"/>
                  </a:lnTo>
                  <a:lnTo>
                    <a:pt x="768" y="13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09386" y="2428643"/>
              <a:ext cx="68158" cy="111333"/>
            </a:xfrm>
            <a:custGeom>
              <a:avLst/>
              <a:gdLst/>
              <a:ahLst/>
              <a:cxnLst/>
              <a:rect l="l" t="t" r="r" b="b"/>
              <a:pathLst>
                <a:path w="2709" h="4425" extrusionOk="0">
                  <a:moveTo>
                    <a:pt x="0" y="272"/>
                  </a:moveTo>
                  <a:lnTo>
                    <a:pt x="0" y="4424"/>
                  </a:lnTo>
                  <a:lnTo>
                    <a:pt x="2708" y="4424"/>
                  </a:lnTo>
                  <a:lnTo>
                    <a:pt x="2708" y="272"/>
                  </a:lnTo>
                  <a:lnTo>
                    <a:pt x="2708" y="272"/>
                  </a:lnTo>
                  <a:lnTo>
                    <a:pt x="2663" y="136"/>
                  </a:lnTo>
                  <a:lnTo>
                    <a:pt x="2618" y="91"/>
                  </a:lnTo>
                  <a:lnTo>
                    <a:pt x="2528" y="46"/>
                  </a:lnTo>
                  <a:lnTo>
                    <a:pt x="2437" y="1"/>
                  </a:lnTo>
                  <a:lnTo>
                    <a:pt x="226" y="1"/>
                  </a:lnTo>
                  <a:lnTo>
                    <a:pt x="226" y="1"/>
                  </a:lnTo>
                  <a:lnTo>
                    <a:pt x="135" y="46"/>
                  </a:lnTo>
                  <a:lnTo>
                    <a:pt x="90" y="91"/>
                  </a:lnTo>
                  <a:lnTo>
                    <a:pt x="45" y="136"/>
                  </a:lnTo>
                  <a:lnTo>
                    <a:pt x="0" y="272"/>
                  </a:lnTo>
                  <a:lnTo>
                    <a:pt x="0" y="2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09386" y="2428643"/>
              <a:ext cx="68158" cy="93142"/>
            </a:xfrm>
            <a:custGeom>
              <a:avLst/>
              <a:gdLst/>
              <a:ahLst/>
              <a:cxnLst/>
              <a:rect l="l" t="t" r="r" b="b"/>
              <a:pathLst>
                <a:path w="2709" h="3702" extrusionOk="0">
                  <a:moveTo>
                    <a:pt x="1986" y="1"/>
                  </a:moveTo>
                  <a:lnTo>
                    <a:pt x="1986" y="2528"/>
                  </a:lnTo>
                  <a:lnTo>
                    <a:pt x="1986" y="2528"/>
                  </a:lnTo>
                  <a:lnTo>
                    <a:pt x="1941" y="2709"/>
                  </a:lnTo>
                  <a:lnTo>
                    <a:pt x="1851" y="2844"/>
                  </a:lnTo>
                  <a:lnTo>
                    <a:pt x="1715" y="2935"/>
                  </a:lnTo>
                  <a:lnTo>
                    <a:pt x="1535" y="2980"/>
                  </a:lnTo>
                  <a:lnTo>
                    <a:pt x="0" y="2980"/>
                  </a:lnTo>
                  <a:lnTo>
                    <a:pt x="0" y="3702"/>
                  </a:lnTo>
                  <a:lnTo>
                    <a:pt x="2708" y="3702"/>
                  </a:lnTo>
                  <a:lnTo>
                    <a:pt x="2708" y="227"/>
                  </a:lnTo>
                  <a:lnTo>
                    <a:pt x="2708" y="227"/>
                  </a:lnTo>
                  <a:lnTo>
                    <a:pt x="2708" y="136"/>
                  </a:lnTo>
                  <a:lnTo>
                    <a:pt x="2663" y="46"/>
                  </a:lnTo>
                  <a:lnTo>
                    <a:pt x="2573" y="1"/>
                  </a:lnTo>
                  <a:lnTo>
                    <a:pt x="2482" y="1"/>
                  </a:lnTo>
                  <a:lnTo>
                    <a:pt x="1986"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636833" y="2446833"/>
              <a:ext cx="25009" cy="31802"/>
            </a:xfrm>
            <a:custGeom>
              <a:avLst/>
              <a:gdLst/>
              <a:ahLst/>
              <a:cxnLst/>
              <a:rect l="l" t="t" r="r" b="b"/>
              <a:pathLst>
                <a:path w="994" h="1264" extrusionOk="0">
                  <a:moveTo>
                    <a:pt x="768" y="1264"/>
                  </a:moveTo>
                  <a:lnTo>
                    <a:pt x="226" y="1264"/>
                  </a:lnTo>
                  <a:lnTo>
                    <a:pt x="226" y="1264"/>
                  </a:lnTo>
                  <a:lnTo>
                    <a:pt x="136" y="1264"/>
                  </a:lnTo>
                  <a:lnTo>
                    <a:pt x="46" y="1219"/>
                  </a:lnTo>
                  <a:lnTo>
                    <a:pt x="1" y="1128"/>
                  </a:lnTo>
                  <a:lnTo>
                    <a:pt x="1" y="1038"/>
                  </a:lnTo>
                  <a:lnTo>
                    <a:pt x="1" y="226"/>
                  </a:lnTo>
                  <a:lnTo>
                    <a:pt x="1" y="226"/>
                  </a:lnTo>
                  <a:lnTo>
                    <a:pt x="1" y="135"/>
                  </a:lnTo>
                  <a:lnTo>
                    <a:pt x="46" y="90"/>
                  </a:lnTo>
                  <a:lnTo>
                    <a:pt x="136" y="0"/>
                  </a:lnTo>
                  <a:lnTo>
                    <a:pt x="226" y="0"/>
                  </a:lnTo>
                  <a:lnTo>
                    <a:pt x="768" y="0"/>
                  </a:lnTo>
                  <a:lnTo>
                    <a:pt x="768" y="0"/>
                  </a:lnTo>
                  <a:lnTo>
                    <a:pt x="858" y="0"/>
                  </a:lnTo>
                  <a:lnTo>
                    <a:pt x="948" y="90"/>
                  </a:lnTo>
                  <a:lnTo>
                    <a:pt x="994" y="135"/>
                  </a:lnTo>
                  <a:lnTo>
                    <a:pt x="994" y="226"/>
                  </a:lnTo>
                  <a:lnTo>
                    <a:pt x="994" y="1038"/>
                  </a:lnTo>
                  <a:lnTo>
                    <a:pt x="994" y="1038"/>
                  </a:lnTo>
                  <a:lnTo>
                    <a:pt x="994" y="1128"/>
                  </a:lnTo>
                  <a:lnTo>
                    <a:pt x="948" y="1219"/>
                  </a:lnTo>
                  <a:lnTo>
                    <a:pt x="858" y="1264"/>
                  </a:lnTo>
                  <a:lnTo>
                    <a:pt x="768" y="1264"/>
                  </a:lnTo>
                  <a:lnTo>
                    <a:pt x="768" y="12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615272" y="2469527"/>
              <a:ext cx="68158" cy="70448"/>
            </a:xfrm>
            <a:custGeom>
              <a:avLst/>
              <a:gdLst/>
              <a:ahLst/>
              <a:cxnLst/>
              <a:rect l="l" t="t" r="r" b="b"/>
              <a:pathLst>
                <a:path w="2709" h="2800" extrusionOk="0">
                  <a:moveTo>
                    <a:pt x="0" y="226"/>
                  </a:moveTo>
                  <a:lnTo>
                    <a:pt x="0" y="2799"/>
                  </a:lnTo>
                  <a:lnTo>
                    <a:pt x="2708" y="2799"/>
                  </a:lnTo>
                  <a:lnTo>
                    <a:pt x="2708" y="226"/>
                  </a:lnTo>
                  <a:lnTo>
                    <a:pt x="2708" y="226"/>
                  </a:lnTo>
                  <a:lnTo>
                    <a:pt x="2663" y="136"/>
                  </a:lnTo>
                  <a:lnTo>
                    <a:pt x="2618" y="46"/>
                  </a:lnTo>
                  <a:lnTo>
                    <a:pt x="2528" y="1"/>
                  </a:lnTo>
                  <a:lnTo>
                    <a:pt x="2437" y="1"/>
                  </a:lnTo>
                  <a:lnTo>
                    <a:pt x="226" y="1"/>
                  </a:lnTo>
                  <a:lnTo>
                    <a:pt x="226" y="1"/>
                  </a:lnTo>
                  <a:lnTo>
                    <a:pt x="135" y="1"/>
                  </a:lnTo>
                  <a:lnTo>
                    <a:pt x="90" y="46"/>
                  </a:lnTo>
                  <a:lnTo>
                    <a:pt x="45" y="136"/>
                  </a:lnTo>
                  <a:lnTo>
                    <a:pt x="0" y="226"/>
                  </a:lnTo>
                  <a:lnTo>
                    <a:pt x="0" y="22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615272" y="2469527"/>
              <a:ext cx="68158" cy="53415"/>
            </a:xfrm>
            <a:custGeom>
              <a:avLst/>
              <a:gdLst/>
              <a:ahLst/>
              <a:cxnLst/>
              <a:rect l="l" t="t" r="r" b="b"/>
              <a:pathLst>
                <a:path w="2709" h="2123" extrusionOk="0">
                  <a:moveTo>
                    <a:pt x="1941" y="1"/>
                  </a:moveTo>
                  <a:lnTo>
                    <a:pt x="1941" y="903"/>
                  </a:lnTo>
                  <a:lnTo>
                    <a:pt x="1941" y="903"/>
                  </a:lnTo>
                  <a:lnTo>
                    <a:pt x="1896" y="1084"/>
                  </a:lnTo>
                  <a:lnTo>
                    <a:pt x="1805" y="1219"/>
                  </a:lnTo>
                  <a:lnTo>
                    <a:pt x="1670" y="1310"/>
                  </a:lnTo>
                  <a:lnTo>
                    <a:pt x="1490" y="1355"/>
                  </a:lnTo>
                  <a:lnTo>
                    <a:pt x="0" y="1355"/>
                  </a:lnTo>
                  <a:lnTo>
                    <a:pt x="0" y="2122"/>
                  </a:lnTo>
                  <a:lnTo>
                    <a:pt x="2708" y="2122"/>
                  </a:lnTo>
                  <a:lnTo>
                    <a:pt x="2708" y="226"/>
                  </a:lnTo>
                  <a:lnTo>
                    <a:pt x="2708" y="226"/>
                  </a:lnTo>
                  <a:lnTo>
                    <a:pt x="2663" y="136"/>
                  </a:lnTo>
                  <a:lnTo>
                    <a:pt x="2618" y="46"/>
                  </a:lnTo>
                  <a:lnTo>
                    <a:pt x="2528" y="1"/>
                  </a:lnTo>
                  <a:lnTo>
                    <a:pt x="2437" y="1"/>
                  </a:lnTo>
                  <a:lnTo>
                    <a:pt x="1941"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728817" y="2386627"/>
              <a:ext cx="44307" cy="32960"/>
            </a:xfrm>
            <a:custGeom>
              <a:avLst/>
              <a:gdLst/>
              <a:ahLst/>
              <a:cxnLst/>
              <a:rect l="l" t="t" r="r" b="b"/>
              <a:pathLst>
                <a:path w="1761" h="1310" extrusionOk="0">
                  <a:moveTo>
                    <a:pt x="1535" y="1310"/>
                  </a:moveTo>
                  <a:lnTo>
                    <a:pt x="226" y="1310"/>
                  </a:lnTo>
                  <a:lnTo>
                    <a:pt x="226" y="1310"/>
                  </a:lnTo>
                  <a:lnTo>
                    <a:pt x="136" y="1310"/>
                  </a:lnTo>
                  <a:lnTo>
                    <a:pt x="91" y="1220"/>
                  </a:lnTo>
                  <a:lnTo>
                    <a:pt x="46" y="1174"/>
                  </a:lnTo>
                  <a:lnTo>
                    <a:pt x="1" y="1084"/>
                  </a:lnTo>
                  <a:lnTo>
                    <a:pt x="1" y="227"/>
                  </a:lnTo>
                  <a:lnTo>
                    <a:pt x="1" y="227"/>
                  </a:lnTo>
                  <a:lnTo>
                    <a:pt x="46" y="136"/>
                  </a:lnTo>
                  <a:lnTo>
                    <a:pt x="91" y="46"/>
                  </a:lnTo>
                  <a:lnTo>
                    <a:pt x="136" y="1"/>
                  </a:lnTo>
                  <a:lnTo>
                    <a:pt x="226" y="1"/>
                  </a:lnTo>
                  <a:lnTo>
                    <a:pt x="1535" y="1"/>
                  </a:lnTo>
                  <a:lnTo>
                    <a:pt x="1535" y="1"/>
                  </a:lnTo>
                  <a:lnTo>
                    <a:pt x="1625" y="1"/>
                  </a:lnTo>
                  <a:lnTo>
                    <a:pt x="1716" y="46"/>
                  </a:lnTo>
                  <a:lnTo>
                    <a:pt x="1761" y="136"/>
                  </a:lnTo>
                  <a:lnTo>
                    <a:pt x="1761" y="227"/>
                  </a:lnTo>
                  <a:lnTo>
                    <a:pt x="1761" y="1084"/>
                  </a:lnTo>
                  <a:lnTo>
                    <a:pt x="1761" y="1084"/>
                  </a:lnTo>
                  <a:lnTo>
                    <a:pt x="1761" y="1174"/>
                  </a:lnTo>
                  <a:lnTo>
                    <a:pt x="1716" y="1220"/>
                  </a:lnTo>
                  <a:lnTo>
                    <a:pt x="1625" y="1310"/>
                  </a:lnTo>
                  <a:lnTo>
                    <a:pt x="1535" y="1310"/>
                  </a:lnTo>
                  <a:lnTo>
                    <a:pt x="1535" y="131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706097" y="2408214"/>
              <a:ext cx="89746" cy="131763"/>
            </a:xfrm>
            <a:custGeom>
              <a:avLst/>
              <a:gdLst/>
              <a:ahLst/>
              <a:cxnLst/>
              <a:rect l="l" t="t" r="r" b="b"/>
              <a:pathLst>
                <a:path w="3567" h="5237" extrusionOk="0">
                  <a:moveTo>
                    <a:pt x="3341" y="5236"/>
                  </a:moveTo>
                  <a:lnTo>
                    <a:pt x="227" y="5236"/>
                  </a:lnTo>
                  <a:lnTo>
                    <a:pt x="227" y="5236"/>
                  </a:lnTo>
                  <a:lnTo>
                    <a:pt x="136" y="5236"/>
                  </a:lnTo>
                  <a:lnTo>
                    <a:pt x="46" y="5191"/>
                  </a:lnTo>
                  <a:lnTo>
                    <a:pt x="1" y="5101"/>
                  </a:lnTo>
                  <a:lnTo>
                    <a:pt x="1" y="5010"/>
                  </a:lnTo>
                  <a:lnTo>
                    <a:pt x="1" y="271"/>
                  </a:lnTo>
                  <a:lnTo>
                    <a:pt x="1" y="271"/>
                  </a:lnTo>
                  <a:lnTo>
                    <a:pt x="1" y="181"/>
                  </a:lnTo>
                  <a:lnTo>
                    <a:pt x="46" y="91"/>
                  </a:lnTo>
                  <a:lnTo>
                    <a:pt x="136" y="46"/>
                  </a:lnTo>
                  <a:lnTo>
                    <a:pt x="227" y="0"/>
                  </a:lnTo>
                  <a:lnTo>
                    <a:pt x="3341" y="0"/>
                  </a:lnTo>
                  <a:lnTo>
                    <a:pt x="3341" y="0"/>
                  </a:lnTo>
                  <a:lnTo>
                    <a:pt x="3431" y="46"/>
                  </a:lnTo>
                  <a:lnTo>
                    <a:pt x="3521" y="91"/>
                  </a:lnTo>
                  <a:lnTo>
                    <a:pt x="3567" y="181"/>
                  </a:lnTo>
                  <a:lnTo>
                    <a:pt x="3567" y="271"/>
                  </a:lnTo>
                  <a:lnTo>
                    <a:pt x="3567" y="5010"/>
                  </a:lnTo>
                  <a:lnTo>
                    <a:pt x="3567" y="5010"/>
                  </a:lnTo>
                  <a:lnTo>
                    <a:pt x="3567" y="5101"/>
                  </a:lnTo>
                  <a:lnTo>
                    <a:pt x="3521" y="5191"/>
                  </a:lnTo>
                  <a:lnTo>
                    <a:pt x="3431" y="5236"/>
                  </a:lnTo>
                  <a:lnTo>
                    <a:pt x="3341" y="5236"/>
                  </a:lnTo>
                  <a:lnTo>
                    <a:pt x="3341" y="52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706097" y="2408214"/>
              <a:ext cx="90878" cy="114730"/>
            </a:xfrm>
            <a:custGeom>
              <a:avLst/>
              <a:gdLst/>
              <a:ahLst/>
              <a:cxnLst/>
              <a:rect l="l" t="t" r="r" b="b"/>
              <a:pathLst>
                <a:path w="3612" h="4560" extrusionOk="0">
                  <a:moveTo>
                    <a:pt x="2844" y="0"/>
                  </a:moveTo>
                  <a:lnTo>
                    <a:pt x="2844" y="3340"/>
                  </a:lnTo>
                  <a:lnTo>
                    <a:pt x="2844" y="3340"/>
                  </a:lnTo>
                  <a:lnTo>
                    <a:pt x="2844" y="3521"/>
                  </a:lnTo>
                  <a:lnTo>
                    <a:pt x="2709" y="3656"/>
                  </a:lnTo>
                  <a:lnTo>
                    <a:pt x="2574" y="3747"/>
                  </a:lnTo>
                  <a:lnTo>
                    <a:pt x="2393" y="3792"/>
                  </a:lnTo>
                  <a:lnTo>
                    <a:pt x="1" y="3792"/>
                  </a:lnTo>
                  <a:lnTo>
                    <a:pt x="1" y="4559"/>
                  </a:lnTo>
                  <a:lnTo>
                    <a:pt x="3612" y="4559"/>
                  </a:lnTo>
                  <a:lnTo>
                    <a:pt x="3612" y="271"/>
                  </a:lnTo>
                  <a:lnTo>
                    <a:pt x="3612" y="271"/>
                  </a:lnTo>
                  <a:lnTo>
                    <a:pt x="3567" y="181"/>
                  </a:lnTo>
                  <a:lnTo>
                    <a:pt x="3521" y="91"/>
                  </a:lnTo>
                  <a:lnTo>
                    <a:pt x="3476" y="46"/>
                  </a:lnTo>
                  <a:lnTo>
                    <a:pt x="3341" y="0"/>
                  </a:lnTo>
                  <a:lnTo>
                    <a:pt x="2844"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602767" y="2521758"/>
              <a:ext cx="387263" cy="194235"/>
            </a:xfrm>
            <a:custGeom>
              <a:avLst/>
              <a:gdLst/>
              <a:ahLst/>
              <a:cxnLst/>
              <a:rect l="l" t="t" r="r" b="b"/>
              <a:pathLst>
                <a:path w="15392" h="7720" extrusionOk="0">
                  <a:moveTo>
                    <a:pt x="15392" y="272"/>
                  </a:moveTo>
                  <a:lnTo>
                    <a:pt x="15392" y="272"/>
                  </a:lnTo>
                  <a:lnTo>
                    <a:pt x="15347" y="768"/>
                  </a:lnTo>
                  <a:lnTo>
                    <a:pt x="15301" y="1265"/>
                  </a:lnTo>
                  <a:lnTo>
                    <a:pt x="15301" y="1265"/>
                  </a:lnTo>
                  <a:lnTo>
                    <a:pt x="15121" y="1942"/>
                  </a:lnTo>
                  <a:lnTo>
                    <a:pt x="14940" y="2574"/>
                  </a:lnTo>
                  <a:lnTo>
                    <a:pt x="14669" y="3206"/>
                  </a:lnTo>
                  <a:lnTo>
                    <a:pt x="14399" y="3792"/>
                  </a:lnTo>
                  <a:lnTo>
                    <a:pt x="14038" y="4379"/>
                  </a:lnTo>
                  <a:lnTo>
                    <a:pt x="13631" y="4921"/>
                  </a:lnTo>
                  <a:lnTo>
                    <a:pt x="13180" y="5417"/>
                  </a:lnTo>
                  <a:lnTo>
                    <a:pt x="12684" y="5869"/>
                  </a:lnTo>
                  <a:lnTo>
                    <a:pt x="12187" y="6275"/>
                  </a:lnTo>
                  <a:lnTo>
                    <a:pt x="11600" y="6636"/>
                  </a:lnTo>
                  <a:lnTo>
                    <a:pt x="11014" y="6952"/>
                  </a:lnTo>
                  <a:lnTo>
                    <a:pt x="10427" y="7223"/>
                  </a:lnTo>
                  <a:lnTo>
                    <a:pt x="9750" y="7403"/>
                  </a:lnTo>
                  <a:lnTo>
                    <a:pt x="9118" y="7584"/>
                  </a:lnTo>
                  <a:lnTo>
                    <a:pt x="8396" y="7674"/>
                  </a:lnTo>
                  <a:lnTo>
                    <a:pt x="7719" y="7719"/>
                  </a:lnTo>
                  <a:lnTo>
                    <a:pt x="7719" y="7719"/>
                  </a:lnTo>
                  <a:lnTo>
                    <a:pt x="6951" y="7674"/>
                  </a:lnTo>
                  <a:lnTo>
                    <a:pt x="6229" y="7584"/>
                  </a:lnTo>
                  <a:lnTo>
                    <a:pt x="5552" y="7403"/>
                  </a:lnTo>
                  <a:lnTo>
                    <a:pt x="4875" y="7177"/>
                  </a:lnTo>
                  <a:lnTo>
                    <a:pt x="4243" y="6861"/>
                  </a:lnTo>
                  <a:lnTo>
                    <a:pt x="3611" y="6546"/>
                  </a:lnTo>
                  <a:lnTo>
                    <a:pt x="3070" y="6139"/>
                  </a:lnTo>
                  <a:lnTo>
                    <a:pt x="2528" y="5688"/>
                  </a:lnTo>
                  <a:lnTo>
                    <a:pt x="2032" y="5191"/>
                  </a:lnTo>
                  <a:lnTo>
                    <a:pt x="1580" y="4695"/>
                  </a:lnTo>
                  <a:lnTo>
                    <a:pt x="1174" y="4108"/>
                  </a:lnTo>
                  <a:lnTo>
                    <a:pt x="858" y="3476"/>
                  </a:lnTo>
                  <a:lnTo>
                    <a:pt x="542" y="2844"/>
                  </a:lnTo>
                  <a:lnTo>
                    <a:pt x="317" y="2167"/>
                  </a:lnTo>
                  <a:lnTo>
                    <a:pt x="136" y="1490"/>
                  </a:lnTo>
                  <a:lnTo>
                    <a:pt x="46" y="768"/>
                  </a:lnTo>
                  <a:lnTo>
                    <a:pt x="46" y="768"/>
                  </a:lnTo>
                  <a:lnTo>
                    <a:pt x="1" y="272"/>
                  </a:lnTo>
                  <a:lnTo>
                    <a:pt x="1" y="272"/>
                  </a:lnTo>
                  <a:lnTo>
                    <a:pt x="46" y="136"/>
                  </a:lnTo>
                  <a:lnTo>
                    <a:pt x="46" y="91"/>
                  </a:lnTo>
                  <a:lnTo>
                    <a:pt x="136" y="46"/>
                  </a:lnTo>
                  <a:lnTo>
                    <a:pt x="271" y="1"/>
                  </a:lnTo>
                  <a:lnTo>
                    <a:pt x="15121" y="1"/>
                  </a:lnTo>
                  <a:lnTo>
                    <a:pt x="15121" y="1"/>
                  </a:lnTo>
                  <a:lnTo>
                    <a:pt x="15256" y="46"/>
                  </a:lnTo>
                  <a:lnTo>
                    <a:pt x="15347" y="91"/>
                  </a:lnTo>
                  <a:lnTo>
                    <a:pt x="15392" y="182"/>
                  </a:lnTo>
                  <a:lnTo>
                    <a:pt x="15392" y="272"/>
                  </a:lnTo>
                  <a:lnTo>
                    <a:pt x="15392" y="2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691354" y="2521758"/>
              <a:ext cx="298674" cy="194235"/>
            </a:xfrm>
            <a:custGeom>
              <a:avLst/>
              <a:gdLst/>
              <a:ahLst/>
              <a:cxnLst/>
              <a:rect l="l" t="t" r="r" b="b"/>
              <a:pathLst>
                <a:path w="11871" h="7720" extrusionOk="0">
                  <a:moveTo>
                    <a:pt x="11871" y="272"/>
                  </a:moveTo>
                  <a:lnTo>
                    <a:pt x="11871" y="272"/>
                  </a:lnTo>
                  <a:lnTo>
                    <a:pt x="11826" y="768"/>
                  </a:lnTo>
                  <a:lnTo>
                    <a:pt x="11780" y="1265"/>
                  </a:lnTo>
                  <a:lnTo>
                    <a:pt x="11780" y="1265"/>
                  </a:lnTo>
                  <a:lnTo>
                    <a:pt x="11600" y="1942"/>
                  </a:lnTo>
                  <a:lnTo>
                    <a:pt x="11419" y="2574"/>
                  </a:lnTo>
                  <a:lnTo>
                    <a:pt x="11148" y="3206"/>
                  </a:lnTo>
                  <a:lnTo>
                    <a:pt x="10878" y="3792"/>
                  </a:lnTo>
                  <a:lnTo>
                    <a:pt x="10517" y="4379"/>
                  </a:lnTo>
                  <a:lnTo>
                    <a:pt x="10110" y="4921"/>
                  </a:lnTo>
                  <a:lnTo>
                    <a:pt x="9659" y="5417"/>
                  </a:lnTo>
                  <a:lnTo>
                    <a:pt x="9163" y="5869"/>
                  </a:lnTo>
                  <a:lnTo>
                    <a:pt x="8666" y="6275"/>
                  </a:lnTo>
                  <a:lnTo>
                    <a:pt x="8079" y="6636"/>
                  </a:lnTo>
                  <a:lnTo>
                    <a:pt x="7493" y="6952"/>
                  </a:lnTo>
                  <a:lnTo>
                    <a:pt x="6906" y="7223"/>
                  </a:lnTo>
                  <a:lnTo>
                    <a:pt x="6229" y="7403"/>
                  </a:lnTo>
                  <a:lnTo>
                    <a:pt x="5597" y="7584"/>
                  </a:lnTo>
                  <a:lnTo>
                    <a:pt x="4875" y="7674"/>
                  </a:lnTo>
                  <a:lnTo>
                    <a:pt x="4198" y="7719"/>
                  </a:lnTo>
                  <a:lnTo>
                    <a:pt x="4198" y="7719"/>
                  </a:lnTo>
                  <a:lnTo>
                    <a:pt x="3611" y="7674"/>
                  </a:lnTo>
                  <a:lnTo>
                    <a:pt x="3024" y="7629"/>
                  </a:lnTo>
                  <a:lnTo>
                    <a:pt x="2483" y="7538"/>
                  </a:lnTo>
                  <a:lnTo>
                    <a:pt x="1986" y="7403"/>
                  </a:lnTo>
                  <a:lnTo>
                    <a:pt x="1444" y="7223"/>
                  </a:lnTo>
                  <a:lnTo>
                    <a:pt x="948" y="6997"/>
                  </a:lnTo>
                  <a:lnTo>
                    <a:pt x="451" y="6771"/>
                  </a:lnTo>
                  <a:lnTo>
                    <a:pt x="0" y="6500"/>
                  </a:lnTo>
                  <a:lnTo>
                    <a:pt x="0" y="6500"/>
                  </a:lnTo>
                  <a:lnTo>
                    <a:pt x="813" y="6816"/>
                  </a:lnTo>
                  <a:lnTo>
                    <a:pt x="1625" y="7087"/>
                  </a:lnTo>
                  <a:lnTo>
                    <a:pt x="2076" y="7177"/>
                  </a:lnTo>
                  <a:lnTo>
                    <a:pt x="2528" y="7268"/>
                  </a:lnTo>
                  <a:lnTo>
                    <a:pt x="2979" y="7313"/>
                  </a:lnTo>
                  <a:lnTo>
                    <a:pt x="3430" y="7313"/>
                  </a:lnTo>
                  <a:lnTo>
                    <a:pt x="3430" y="7313"/>
                  </a:lnTo>
                  <a:lnTo>
                    <a:pt x="4153" y="7268"/>
                  </a:lnTo>
                  <a:lnTo>
                    <a:pt x="4830" y="7177"/>
                  </a:lnTo>
                  <a:lnTo>
                    <a:pt x="5507" y="7042"/>
                  </a:lnTo>
                  <a:lnTo>
                    <a:pt x="6139" y="6816"/>
                  </a:lnTo>
                  <a:lnTo>
                    <a:pt x="6770" y="6500"/>
                  </a:lnTo>
                  <a:lnTo>
                    <a:pt x="7357" y="6184"/>
                  </a:lnTo>
                  <a:lnTo>
                    <a:pt x="7899" y="5823"/>
                  </a:lnTo>
                  <a:lnTo>
                    <a:pt x="8440" y="5372"/>
                  </a:lnTo>
                  <a:lnTo>
                    <a:pt x="8937" y="4921"/>
                  </a:lnTo>
                  <a:lnTo>
                    <a:pt x="9343" y="4379"/>
                  </a:lnTo>
                  <a:lnTo>
                    <a:pt x="9749" y="3837"/>
                  </a:lnTo>
                  <a:lnTo>
                    <a:pt x="10110" y="3251"/>
                  </a:lnTo>
                  <a:lnTo>
                    <a:pt x="10426" y="2619"/>
                  </a:lnTo>
                  <a:lnTo>
                    <a:pt x="10652" y="1942"/>
                  </a:lnTo>
                  <a:lnTo>
                    <a:pt x="10878" y="1265"/>
                  </a:lnTo>
                  <a:lnTo>
                    <a:pt x="11013" y="588"/>
                  </a:lnTo>
                  <a:lnTo>
                    <a:pt x="11013" y="588"/>
                  </a:lnTo>
                  <a:lnTo>
                    <a:pt x="11058" y="1"/>
                  </a:lnTo>
                  <a:lnTo>
                    <a:pt x="11600" y="1"/>
                  </a:lnTo>
                  <a:lnTo>
                    <a:pt x="11600" y="1"/>
                  </a:lnTo>
                  <a:lnTo>
                    <a:pt x="11735" y="46"/>
                  </a:lnTo>
                  <a:lnTo>
                    <a:pt x="11826" y="91"/>
                  </a:lnTo>
                  <a:lnTo>
                    <a:pt x="11871" y="182"/>
                  </a:lnTo>
                  <a:lnTo>
                    <a:pt x="11871" y="272"/>
                  </a:lnTo>
                  <a:lnTo>
                    <a:pt x="11871" y="272"/>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605032" y="2549031"/>
              <a:ext cx="154482" cy="128341"/>
            </a:xfrm>
            <a:custGeom>
              <a:avLst/>
              <a:gdLst/>
              <a:ahLst/>
              <a:cxnLst/>
              <a:rect l="l" t="t" r="r" b="b"/>
              <a:pathLst>
                <a:path w="6140" h="5101" extrusionOk="0">
                  <a:moveTo>
                    <a:pt x="1" y="0"/>
                  </a:moveTo>
                  <a:lnTo>
                    <a:pt x="1" y="0"/>
                  </a:lnTo>
                  <a:lnTo>
                    <a:pt x="136" y="768"/>
                  </a:lnTo>
                  <a:lnTo>
                    <a:pt x="362" y="1490"/>
                  </a:lnTo>
                  <a:lnTo>
                    <a:pt x="633" y="2212"/>
                  </a:lnTo>
                  <a:lnTo>
                    <a:pt x="994" y="2889"/>
                  </a:lnTo>
                  <a:lnTo>
                    <a:pt x="1400" y="3476"/>
                  </a:lnTo>
                  <a:lnTo>
                    <a:pt x="1851" y="4062"/>
                  </a:lnTo>
                  <a:lnTo>
                    <a:pt x="2393" y="4604"/>
                  </a:lnTo>
                  <a:lnTo>
                    <a:pt x="2980" y="5100"/>
                  </a:lnTo>
                  <a:lnTo>
                    <a:pt x="5282" y="5100"/>
                  </a:lnTo>
                  <a:lnTo>
                    <a:pt x="5282" y="5100"/>
                  </a:lnTo>
                  <a:lnTo>
                    <a:pt x="5598" y="5055"/>
                  </a:lnTo>
                  <a:lnTo>
                    <a:pt x="5823" y="4875"/>
                  </a:lnTo>
                  <a:lnTo>
                    <a:pt x="6004" y="4694"/>
                  </a:lnTo>
                  <a:lnTo>
                    <a:pt x="6094" y="4559"/>
                  </a:lnTo>
                  <a:lnTo>
                    <a:pt x="6139" y="4378"/>
                  </a:lnTo>
                  <a:lnTo>
                    <a:pt x="6139" y="4378"/>
                  </a:lnTo>
                  <a:lnTo>
                    <a:pt x="6139" y="4198"/>
                  </a:lnTo>
                  <a:lnTo>
                    <a:pt x="6094" y="4017"/>
                  </a:lnTo>
                  <a:lnTo>
                    <a:pt x="6049" y="3837"/>
                  </a:lnTo>
                  <a:lnTo>
                    <a:pt x="5959" y="3701"/>
                  </a:lnTo>
                  <a:lnTo>
                    <a:pt x="5823" y="3566"/>
                  </a:lnTo>
                  <a:lnTo>
                    <a:pt x="5643" y="3476"/>
                  </a:lnTo>
                  <a:lnTo>
                    <a:pt x="5462" y="3430"/>
                  </a:lnTo>
                  <a:lnTo>
                    <a:pt x="5282" y="3385"/>
                  </a:lnTo>
                  <a:lnTo>
                    <a:pt x="3702" y="3385"/>
                  </a:lnTo>
                  <a:lnTo>
                    <a:pt x="3702" y="3385"/>
                  </a:lnTo>
                  <a:lnTo>
                    <a:pt x="3386" y="3340"/>
                  </a:lnTo>
                  <a:lnTo>
                    <a:pt x="3115" y="3205"/>
                  </a:lnTo>
                  <a:lnTo>
                    <a:pt x="2935" y="2979"/>
                  </a:lnTo>
                  <a:lnTo>
                    <a:pt x="2890" y="2844"/>
                  </a:lnTo>
                  <a:lnTo>
                    <a:pt x="2844" y="2708"/>
                  </a:lnTo>
                  <a:lnTo>
                    <a:pt x="2844" y="2708"/>
                  </a:lnTo>
                  <a:lnTo>
                    <a:pt x="2844" y="2483"/>
                  </a:lnTo>
                  <a:lnTo>
                    <a:pt x="2844" y="2302"/>
                  </a:lnTo>
                  <a:lnTo>
                    <a:pt x="2935" y="2122"/>
                  </a:lnTo>
                  <a:lnTo>
                    <a:pt x="3025" y="1986"/>
                  </a:lnTo>
                  <a:lnTo>
                    <a:pt x="3160" y="1851"/>
                  </a:lnTo>
                  <a:lnTo>
                    <a:pt x="3296" y="1760"/>
                  </a:lnTo>
                  <a:lnTo>
                    <a:pt x="3476" y="1715"/>
                  </a:lnTo>
                  <a:lnTo>
                    <a:pt x="3657" y="1670"/>
                  </a:lnTo>
                  <a:lnTo>
                    <a:pt x="3928" y="1670"/>
                  </a:lnTo>
                  <a:lnTo>
                    <a:pt x="3928" y="1670"/>
                  </a:lnTo>
                  <a:lnTo>
                    <a:pt x="4244" y="1625"/>
                  </a:lnTo>
                  <a:lnTo>
                    <a:pt x="4469" y="1490"/>
                  </a:lnTo>
                  <a:lnTo>
                    <a:pt x="4695" y="1264"/>
                  </a:lnTo>
                  <a:lnTo>
                    <a:pt x="4740" y="1129"/>
                  </a:lnTo>
                  <a:lnTo>
                    <a:pt x="4785" y="993"/>
                  </a:lnTo>
                  <a:lnTo>
                    <a:pt x="4785" y="993"/>
                  </a:lnTo>
                  <a:lnTo>
                    <a:pt x="4785" y="813"/>
                  </a:lnTo>
                  <a:lnTo>
                    <a:pt x="4740" y="587"/>
                  </a:lnTo>
                  <a:lnTo>
                    <a:pt x="4695" y="452"/>
                  </a:lnTo>
                  <a:lnTo>
                    <a:pt x="4605" y="271"/>
                  </a:lnTo>
                  <a:lnTo>
                    <a:pt x="4469" y="181"/>
                  </a:lnTo>
                  <a:lnTo>
                    <a:pt x="4289" y="90"/>
                  </a:lnTo>
                  <a:lnTo>
                    <a:pt x="4108" y="0"/>
                  </a:lnTo>
                  <a:lnTo>
                    <a:pt x="3928" y="0"/>
                  </a:lnTo>
                  <a:lnTo>
                    <a:pt x="1" y="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843519" y="2575147"/>
              <a:ext cx="138556" cy="62472"/>
            </a:xfrm>
            <a:custGeom>
              <a:avLst/>
              <a:gdLst/>
              <a:ahLst/>
              <a:cxnLst/>
              <a:rect l="l" t="t" r="r" b="b"/>
              <a:pathLst>
                <a:path w="5507" h="2483" extrusionOk="0">
                  <a:moveTo>
                    <a:pt x="1219" y="0"/>
                  </a:moveTo>
                  <a:lnTo>
                    <a:pt x="1219" y="0"/>
                  </a:lnTo>
                  <a:lnTo>
                    <a:pt x="993" y="45"/>
                  </a:lnTo>
                  <a:lnTo>
                    <a:pt x="722" y="91"/>
                  </a:lnTo>
                  <a:lnTo>
                    <a:pt x="542" y="226"/>
                  </a:lnTo>
                  <a:lnTo>
                    <a:pt x="361" y="361"/>
                  </a:lnTo>
                  <a:lnTo>
                    <a:pt x="181" y="542"/>
                  </a:lnTo>
                  <a:lnTo>
                    <a:pt x="91" y="768"/>
                  </a:lnTo>
                  <a:lnTo>
                    <a:pt x="0" y="993"/>
                  </a:lnTo>
                  <a:lnTo>
                    <a:pt x="0" y="1219"/>
                  </a:lnTo>
                  <a:lnTo>
                    <a:pt x="0" y="1219"/>
                  </a:lnTo>
                  <a:lnTo>
                    <a:pt x="0" y="1490"/>
                  </a:lnTo>
                  <a:lnTo>
                    <a:pt x="91" y="1715"/>
                  </a:lnTo>
                  <a:lnTo>
                    <a:pt x="181" y="1941"/>
                  </a:lnTo>
                  <a:lnTo>
                    <a:pt x="361" y="2122"/>
                  </a:lnTo>
                  <a:lnTo>
                    <a:pt x="542" y="2257"/>
                  </a:lnTo>
                  <a:lnTo>
                    <a:pt x="722" y="2392"/>
                  </a:lnTo>
                  <a:lnTo>
                    <a:pt x="993" y="2438"/>
                  </a:lnTo>
                  <a:lnTo>
                    <a:pt x="1219" y="2483"/>
                  </a:lnTo>
                  <a:lnTo>
                    <a:pt x="4288" y="2483"/>
                  </a:lnTo>
                  <a:lnTo>
                    <a:pt x="4288" y="2483"/>
                  </a:lnTo>
                  <a:lnTo>
                    <a:pt x="4694" y="1896"/>
                  </a:lnTo>
                  <a:lnTo>
                    <a:pt x="5010" y="1309"/>
                  </a:lnTo>
                  <a:lnTo>
                    <a:pt x="5281" y="677"/>
                  </a:lnTo>
                  <a:lnTo>
                    <a:pt x="5507" y="0"/>
                  </a:lnTo>
                  <a:lnTo>
                    <a:pt x="1219" y="0"/>
                  </a:lnTo>
                  <a:lnTo>
                    <a:pt x="12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22998" y="2575147"/>
              <a:ext cx="59076" cy="62472"/>
            </a:xfrm>
            <a:custGeom>
              <a:avLst/>
              <a:gdLst/>
              <a:ahLst/>
              <a:cxnLst/>
              <a:rect l="l" t="t" r="r" b="b"/>
              <a:pathLst>
                <a:path w="2348" h="2483" extrusionOk="0">
                  <a:moveTo>
                    <a:pt x="2348" y="0"/>
                  </a:moveTo>
                  <a:lnTo>
                    <a:pt x="1400" y="0"/>
                  </a:lnTo>
                  <a:lnTo>
                    <a:pt x="1400" y="0"/>
                  </a:lnTo>
                  <a:lnTo>
                    <a:pt x="1129" y="677"/>
                  </a:lnTo>
                  <a:lnTo>
                    <a:pt x="813" y="1309"/>
                  </a:lnTo>
                  <a:lnTo>
                    <a:pt x="407" y="1896"/>
                  </a:lnTo>
                  <a:lnTo>
                    <a:pt x="1" y="2483"/>
                  </a:lnTo>
                  <a:lnTo>
                    <a:pt x="1174" y="2483"/>
                  </a:lnTo>
                  <a:lnTo>
                    <a:pt x="1174" y="2483"/>
                  </a:lnTo>
                  <a:lnTo>
                    <a:pt x="1535" y="1896"/>
                  </a:lnTo>
                  <a:lnTo>
                    <a:pt x="1851" y="1309"/>
                  </a:lnTo>
                  <a:lnTo>
                    <a:pt x="2167" y="677"/>
                  </a:lnTo>
                  <a:lnTo>
                    <a:pt x="2348" y="0"/>
                  </a:lnTo>
                  <a:lnTo>
                    <a:pt x="2348"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597081" y="2323049"/>
              <a:ext cx="398635" cy="398610"/>
            </a:xfrm>
            <a:custGeom>
              <a:avLst/>
              <a:gdLst/>
              <a:ahLst/>
              <a:cxnLst/>
              <a:rect l="l" t="t" r="r" b="b"/>
              <a:pathLst>
                <a:path w="15844" h="15843" extrusionOk="0">
                  <a:moveTo>
                    <a:pt x="9750" y="2167"/>
                  </a:moveTo>
                  <a:lnTo>
                    <a:pt x="9660" y="2212"/>
                  </a:lnTo>
                  <a:lnTo>
                    <a:pt x="9570" y="2257"/>
                  </a:lnTo>
                  <a:lnTo>
                    <a:pt x="9479" y="2302"/>
                  </a:lnTo>
                  <a:lnTo>
                    <a:pt x="9479" y="2393"/>
                  </a:lnTo>
                  <a:lnTo>
                    <a:pt x="9479" y="2573"/>
                  </a:lnTo>
                  <a:lnTo>
                    <a:pt x="9479" y="2708"/>
                  </a:lnTo>
                  <a:lnTo>
                    <a:pt x="9570" y="2754"/>
                  </a:lnTo>
                  <a:lnTo>
                    <a:pt x="9660" y="2799"/>
                  </a:lnTo>
                  <a:lnTo>
                    <a:pt x="9840" y="2799"/>
                  </a:lnTo>
                  <a:lnTo>
                    <a:pt x="9886" y="2754"/>
                  </a:lnTo>
                  <a:lnTo>
                    <a:pt x="9931" y="2663"/>
                  </a:lnTo>
                  <a:lnTo>
                    <a:pt x="9931" y="2573"/>
                  </a:lnTo>
                  <a:lnTo>
                    <a:pt x="9931" y="2438"/>
                  </a:lnTo>
                  <a:lnTo>
                    <a:pt x="9931" y="2347"/>
                  </a:lnTo>
                  <a:lnTo>
                    <a:pt x="9886" y="2257"/>
                  </a:lnTo>
                  <a:lnTo>
                    <a:pt x="9840" y="2212"/>
                  </a:lnTo>
                  <a:lnTo>
                    <a:pt x="9750" y="2167"/>
                  </a:lnTo>
                  <a:close/>
                  <a:moveTo>
                    <a:pt x="10653" y="2167"/>
                  </a:moveTo>
                  <a:lnTo>
                    <a:pt x="10563" y="2212"/>
                  </a:lnTo>
                  <a:lnTo>
                    <a:pt x="10472" y="2257"/>
                  </a:lnTo>
                  <a:lnTo>
                    <a:pt x="10427" y="2302"/>
                  </a:lnTo>
                  <a:lnTo>
                    <a:pt x="10427" y="2393"/>
                  </a:lnTo>
                  <a:lnTo>
                    <a:pt x="10427" y="2573"/>
                  </a:lnTo>
                  <a:lnTo>
                    <a:pt x="10427" y="2708"/>
                  </a:lnTo>
                  <a:lnTo>
                    <a:pt x="10472" y="2754"/>
                  </a:lnTo>
                  <a:lnTo>
                    <a:pt x="10563" y="2799"/>
                  </a:lnTo>
                  <a:lnTo>
                    <a:pt x="10743" y="2799"/>
                  </a:lnTo>
                  <a:lnTo>
                    <a:pt x="10833" y="2754"/>
                  </a:lnTo>
                  <a:lnTo>
                    <a:pt x="10833" y="2663"/>
                  </a:lnTo>
                  <a:lnTo>
                    <a:pt x="10878" y="2573"/>
                  </a:lnTo>
                  <a:lnTo>
                    <a:pt x="10878" y="2438"/>
                  </a:lnTo>
                  <a:lnTo>
                    <a:pt x="10833" y="2347"/>
                  </a:lnTo>
                  <a:lnTo>
                    <a:pt x="10833" y="2257"/>
                  </a:lnTo>
                  <a:lnTo>
                    <a:pt x="10743" y="2212"/>
                  </a:lnTo>
                  <a:lnTo>
                    <a:pt x="10653" y="2167"/>
                  </a:lnTo>
                  <a:close/>
                  <a:moveTo>
                    <a:pt x="6771" y="2708"/>
                  </a:moveTo>
                  <a:lnTo>
                    <a:pt x="6771" y="3160"/>
                  </a:lnTo>
                  <a:lnTo>
                    <a:pt x="5462" y="3160"/>
                  </a:lnTo>
                  <a:lnTo>
                    <a:pt x="5462" y="2708"/>
                  </a:lnTo>
                  <a:close/>
                  <a:moveTo>
                    <a:pt x="9660" y="3250"/>
                  </a:moveTo>
                  <a:lnTo>
                    <a:pt x="9570" y="3295"/>
                  </a:lnTo>
                  <a:lnTo>
                    <a:pt x="9524" y="3385"/>
                  </a:lnTo>
                  <a:lnTo>
                    <a:pt x="9479" y="3476"/>
                  </a:lnTo>
                  <a:lnTo>
                    <a:pt x="9479" y="3656"/>
                  </a:lnTo>
                  <a:lnTo>
                    <a:pt x="9479" y="3747"/>
                  </a:lnTo>
                  <a:lnTo>
                    <a:pt x="9570" y="3837"/>
                  </a:lnTo>
                  <a:lnTo>
                    <a:pt x="9615" y="3882"/>
                  </a:lnTo>
                  <a:lnTo>
                    <a:pt x="9795" y="3882"/>
                  </a:lnTo>
                  <a:lnTo>
                    <a:pt x="9886" y="3837"/>
                  </a:lnTo>
                  <a:lnTo>
                    <a:pt x="9931" y="3747"/>
                  </a:lnTo>
                  <a:lnTo>
                    <a:pt x="9931" y="3656"/>
                  </a:lnTo>
                  <a:lnTo>
                    <a:pt x="9931" y="3476"/>
                  </a:lnTo>
                  <a:lnTo>
                    <a:pt x="9886" y="3340"/>
                  </a:lnTo>
                  <a:lnTo>
                    <a:pt x="9840" y="3295"/>
                  </a:lnTo>
                  <a:lnTo>
                    <a:pt x="9750" y="3250"/>
                  </a:lnTo>
                  <a:close/>
                  <a:moveTo>
                    <a:pt x="10563" y="3250"/>
                  </a:moveTo>
                  <a:lnTo>
                    <a:pt x="10472" y="3295"/>
                  </a:lnTo>
                  <a:lnTo>
                    <a:pt x="10427" y="3385"/>
                  </a:lnTo>
                  <a:lnTo>
                    <a:pt x="10427" y="3476"/>
                  </a:lnTo>
                  <a:lnTo>
                    <a:pt x="10427" y="3656"/>
                  </a:lnTo>
                  <a:lnTo>
                    <a:pt x="10427" y="3747"/>
                  </a:lnTo>
                  <a:lnTo>
                    <a:pt x="10472" y="3837"/>
                  </a:lnTo>
                  <a:lnTo>
                    <a:pt x="10563" y="3882"/>
                  </a:lnTo>
                  <a:lnTo>
                    <a:pt x="10743" y="3882"/>
                  </a:lnTo>
                  <a:lnTo>
                    <a:pt x="10788" y="3837"/>
                  </a:lnTo>
                  <a:lnTo>
                    <a:pt x="10833" y="3747"/>
                  </a:lnTo>
                  <a:lnTo>
                    <a:pt x="10878" y="3656"/>
                  </a:lnTo>
                  <a:lnTo>
                    <a:pt x="10878" y="3521"/>
                  </a:lnTo>
                  <a:lnTo>
                    <a:pt x="10833" y="3340"/>
                  </a:lnTo>
                  <a:lnTo>
                    <a:pt x="10743" y="3295"/>
                  </a:lnTo>
                  <a:lnTo>
                    <a:pt x="10698" y="3250"/>
                  </a:lnTo>
                  <a:close/>
                  <a:moveTo>
                    <a:pt x="14038" y="3521"/>
                  </a:moveTo>
                  <a:lnTo>
                    <a:pt x="14038" y="3972"/>
                  </a:lnTo>
                  <a:lnTo>
                    <a:pt x="13496" y="3972"/>
                  </a:lnTo>
                  <a:lnTo>
                    <a:pt x="13496" y="3521"/>
                  </a:lnTo>
                  <a:close/>
                  <a:moveTo>
                    <a:pt x="5191" y="4108"/>
                  </a:moveTo>
                  <a:lnTo>
                    <a:pt x="5101" y="4153"/>
                  </a:lnTo>
                  <a:lnTo>
                    <a:pt x="5011" y="4243"/>
                  </a:lnTo>
                  <a:lnTo>
                    <a:pt x="5011" y="4333"/>
                  </a:lnTo>
                  <a:lnTo>
                    <a:pt x="5011" y="4514"/>
                  </a:lnTo>
                  <a:lnTo>
                    <a:pt x="5011" y="4604"/>
                  </a:lnTo>
                  <a:lnTo>
                    <a:pt x="5101" y="4694"/>
                  </a:lnTo>
                  <a:lnTo>
                    <a:pt x="5191" y="4740"/>
                  </a:lnTo>
                  <a:lnTo>
                    <a:pt x="5282" y="4740"/>
                  </a:lnTo>
                  <a:lnTo>
                    <a:pt x="5372" y="4694"/>
                  </a:lnTo>
                  <a:lnTo>
                    <a:pt x="5417" y="4649"/>
                  </a:lnTo>
                  <a:lnTo>
                    <a:pt x="5462" y="4514"/>
                  </a:lnTo>
                  <a:lnTo>
                    <a:pt x="5462" y="4333"/>
                  </a:lnTo>
                  <a:lnTo>
                    <a:pt x="5417" y="4198"/>
                  </a:lnTo>
                  <a:lnTo>
                    <a:pt x="5372" y="4108"/>
                  </a:lnTo>
                  <a:close/>
                  <a:moveTo>
                    <a:pt x="6049" y="4108"/>
                  </a:moveTo>
                  <a:lnTo>
                    <a:pt x="5959" y="4153"/>
                  </a:lnTo>
                  <a:lnTo>
                    <a:pt x="5914" y="4243"/>
                  </a:lnTo>
                  <a:lnTo>
                    <a:pt x="5914" y="4333"/>
                  </a:lnTo>
                  <a:lnTo>
                    <a:pt x="5914" y="4514"/>
                  </a:lnTo>
                  <a:lnTo>
                    <a:pt x="5914" y="4604"/>
                  </a:lnTo>
                  <a:lnTo>
                    <a:pt x="5959" y="4694"/>
                  </a:lnTo>
                  <a:lnTo>
                    <a:pt x="6049" y="4740"/>
                  </a:lnTo>
                  <a:lnTo>
                    <a:pt x="6139" y="4740"/>
                  </a:lnTo>
                  <a:lnTo>
                    <a:pt x="6230" y="4694"/>
                  </a:lnTo>
                  <a:lnTo>
                    <a:pt x="6320" y="4649"/>
                  </a:lnTo>
                  <a:lnTo>
                    <a:pt x="6320" y="4559"/>
                  </a:lnTo>
                  <a:lnTo>
                    <a:pt x="6365" y="4514"/>
                  </a:lnTo>
                  <a:lnTo>
                    <a:pt x="6365" y="4333"/>
                  </a:lnTo>
                  <a:lnTo>
                    <a:pt x="6320" y="4243"/>
                  </a:lnTo>
                  <a:lnTo>
                    <a:pt x="6320" y="4153"/>
                  </a:lnTo>
                  <a:lnTo>
                    <a:pt x="6230" y="4108"/>
                  </a:lnTo>
                  <a:close/>
                  <a:moveTo>
                    <a:pt x="6952" y="4108"/>
                  </a:moveTo>
                  <a:lnTo>
                    <a:pt x="6861" y="4153"/>
                  </a:lnTo>
                  <a:lnTo>
                    <a:pt x="6816" y="4243"/>
                  </a:lnTo>
                  <a:lnTo>
                    <a:pt x="6771" y="4333"/>
                  </a:lnTo>
                  <a:lnTo>
                    <a:pt x="6771" y="4514"/>
                  </a:lnTo>
                  <a:lnTo>
                    <a:pt x="6816" y="4604"/>
                  </a:lnTo>
                  <a:lnTo>
                    <a:pt x="6861" y="4694"/>
                  </a:lnTo>
                  <a:lnTo>
                    <a:pt x="6952" y="4740"/>
                  </a:lnTo>
                  <a:lnTo>
                    <a:pt x="7087" y="4740"/>
                  </a:lnTo>
                  <a:lnTo>
                    <a:pt x="7132" y="4694"/>
                  </a:lnTo>
                  <a:lnTo>
                    <a:pt x="7223" y="4649"/>
                  </a:lnTo>
                  <a:lnTo>
                    <a:pt x="7268" y="4514"/>
                  </a:lnTo>
                  <a:lnTo>
                    <a:pt x="7268" y="4333"/>
                  </a:lnTo>
                  <a:lnTo>
                    <a:pt x="7223" y="4198"/>
                  </a:lnTo>
                  <a:lnTo>
                    <a:pt x="7132" y="4108"/>
                  </a:lnTo>
                  <a:close/>
                  <a:moveTo>
                    <a:pt x="9660" y="4333"/>
                  </a:moveTo>
                  <a:lnTo>
                    <a:pt x="9570" y="4378"/>
                  </a:lnTo>
                  <a:lnTo>
                    <a:pt x="9524" y="4469"/>
                  </a:lnTo>
                  <a:lnTo>
                    <a:pt x="9479" y="4559"/>
                  </a:lnTo>
                  <a:lnTo>
                    <a:pt x="9479" y="4740"/>
                  </a:lnTo>
                  <a:lnTo>
                    <a:pt x="9524" y="4830"/>
                  </a:lnTo>
                  <a:lnTo>
                    <a:pt x="9570" y="4920"/>
                  </a:lnTo>
                  <a:lnTo>
                    <a:pt x="9660" y="4965"/>
                  </a:lnTo>
                  <a:lnTo>
                    <a:pt x="9750" y="4965"/>
                  </a:lnTo>
                  <a:lnTo>
                    <a:pt x="9840" y="4920"/>
                  </a:lnTo>
                  <a:lnTo>
                    <a:pt x="9886" y="4875"/>
                  </a:lnTo>
                  <a:lnTo>
                    <a:pt x="9931" y="4740"/>
                  </a:lnTo>
                  <a:lnTo>
                    <a:pt x="9931" y="4559"/>
                  </a:lnTo>
                  <a:lnTo>
                    <a:pt x="9886" y="4424"/>
                  </a:lnTo>
                  <a:lnTo>
                    <a:pt x="9840" y="4378"/>
                  </a:lnTo>
                  <a:lnTo>
                    <a:pt x="9750" y="4333"/>
                  </a:lnTo>
                  <a:close/>
                  <a:moveTo>
                    <a:pt x="10563" y="4333"/>
                  </a:moveTo>
                  <a:lnTo>
                    <a:pt x="10472" y="4378"/>
                  </a:lnTo>
                  <a:lnTo>
                    <a:pt x="10427" y="4469"/>
                  </a:lnTo>
                  <a:lnTo>
                    <a:pt x="10427" y="4559"/>
                  </a:lnTo>
                  <a:lnTo>
                    <a:pt x="10427" y="4740"/>
                  </a:lnTo>
                  <a:lnTo>
                    <a:pt x="10427" y="4830"/>
                  </a:lnTo>
                  <a:lnTo>
                    <a:pt x="10472" y="4920"/>
                  </a:lnTo>
                  <a:lnTo>
                    <a:pt x="10563" y="4965"/>
                  </a:lnTo>
                  <a:lnTo>
                    <a:pt x="10698" y="4965"/>
                  </a:lnTo>
                  <a:lnTo>
                    <a:pt x="10743" y="4920"/>
                  </a:lnTo>
                  <a:lnTo>
                    <a:pt x="10833" y="4875"/>
                  </a:lnTo>
                  <a:lnTo>
                    <a:pt x="10878" y="4740"/>
                  </a:lnTo>
                  <a:lnTo>
                    <a:pt x="10878" y="4559"/>
                  </a:lnTo>
                  <a:lnTo>
                    <a:pt x="10833" y="4424"/>
                  </a:lnTo>
                  <a:lnTo>
                    <a:pt x="10743" y="4378"/>
                  </a:lnTo>
                  <a:lnTo>
                    <a:pt x="10698" y="4333"/>
                  </a:lnTo>
                  <a:close/>
                  <a:moveTo>
                    <a:pt x="2348" y="5146"/>
                  </a:moveTo>
                  <a:lnTo>
                    <a:pt x="2348" y="5552"/>
                  </a:lnTo>
                  <a:lnTo>
                    <a:pt x="1761" y="5552"/>
                  </a:lnTo>
                  <a:lnTo>
                    <a:pt x="1761" y="5146"/>
                  </a:lnTo>
                  <a:close/>
                  <a:moveTo>
                    <a:pt x="13271" y="4965"/>
                  </a:moveTo>
                  <a:lnTo>
                    <a:pt x="13180" y="5010"/>
                  </a:lnTo>
                  <a:lnTo>
                    <a:pt x="13135" y="5101"/>
                  </a:lnTo>
                  <a:lnTo>
                    <a:pt x="13090" y="5191"/>
                  </a:lnTo>
                  <a:lnTo>
                    <a:pt x="13090" y="5371"/>
                  </a:lnTo>
                  <a:lnTo>
                    <a:pt x="13135" y="5462"/>
                  </a:lnTo>
                  <a:lnTo>
                    <a:pt x="13180" y="5552"/>
                  </a:lnTo>
                  <a:lnTo>
                    <a:pt x="13271" y="5597"/>
                  </a:lnTo>
                  <a:lnTo>
                    <a:pt x="13361" y="5597"/>
                  </a:lnTo>
                  <a:lnTo>
                    <a:pt x="13451" y="5552"/>
                  </a:lnTo>
                  <a:lnTo>
                    <a:pt x="13496" y="5507"/>
                  </a:lnTo>
                  <a:lnTo>
                    <a:pt x="13541" y="5371"/>
                  </a:lnTo>
                  <a:lnTo>
                    <a:pt x="13541" y="5191"/>
                  </a:lnTo>
                  <a:lnTo>
                    <a:pt x="13496" y="5055"/>
                  </a:lnTo>
                  <a:lnTo>
                    <a:pt x="13451" y="5010"/>
                  </a:lnTo>
                  <a:lnTo>
                    <a:pt x="13361" y="4965"/>
                  </a:lnTo>
                  <a:close/>
                  <a:moveTo>
                    <a:pt x="14173" y="4965"/>
                  </a:moveTo>
                  <a:lnTo>
                    <a:pt x="14083" y="5010"/>
                  </a:lnTo>
                  <a:lnTo>
                    <a:pt x="13993" y="5101"/>
                  </a:lnTo>
                  <a:lnTo>
                    <a:pt x="13993" y="5191"/>
                  </a:lnTo>
                  <a:lnTo>
                    <a:pt x="13993" y="5371"/>
                  </a:lnTo>
                  <a:lnTo>
                    <a:pt x="13993" y="5462"/>
                  </a:lnTo>
                  <a:lnTo>
                    <a:pt x="14083" y="5552"/>
                  </a:lnTo>
                  <a:lnTo>
                    <a:pt x="14173" y="5597"/>
                  </a:lnTo>
                  <a:lnTo>
                    <a:pt x="14354" y="5597"/>
                  </a:lnTo>
                  <a:lnTo>
                    <a:pt x="14399" y="5507"/>
                  </a:lnTo>
                  <a:lnTo>
                    <a:pt x="14444" y="5462"/>
                  </a:lnTo>
                  <a:lnTo>
                    <a:pt x="14444" y="5371"/>
                  </a:lnTo>
                  <a:lnTo>
                    <a:pt x="14444" y="5191"/>
                  </a:lnTo>
                  <a:lnTo>
                    <a:pt x="14444" y="5101"/>
                  </a:lnTo>
                  <a:lnTo>
                    <a:pt x="14399" y="5055"/>
                  </a:lnTo>
                  <a:lnTo>
                    <a:pt x="14354" y="5010"/>
                  </a:lnTo>
                  <a:lnTo>
                    <a:pt x="14264" y="4965"/>
                  </a:lnTo>
                  <a:close/>
                  <a:moveTo>
                    <a:pt x="5191" y="5191"/>
                  </a:moveTo>
                  <a:lnTo>
                    <a:pt x="5101" y="5236"/>
                  </a:lnTo>
                  <a:lnTo>
                    <a:pt x="5011" y="5281"/>
                  </a:lnTo>
                  <a:lnTo>
                    <a:pt x="5011" y="5417"/>
                  </a:lnTo>
                  <a:lnTo>
                    <a:pt x="5011" y="5597"/>
                  </a:lnTo>
                  <a:lnTo>
                    <a:pt x="5011" y="5687"/>
                  </a:lnTo>
                  <a:lnTo>
                    <a:pt x="5101" y="5778"/>
                  </a:lnTo>
                  <a:lnTo>
                    <a:pt x="5191" y="5823"/>
                  </a:lnTo>
                  <a:lnTo>
                    <a:pt x="5282" y="5823"/>
                  </a:lnTo>
                  <a:lnTo>
                    <a:pt x="5372" y="5778"/>
                  </a:lnTo>
                  <a:lnTo>
                    <a:pt x="5417" y="5733"/>
                  </a:lnTo>
                  <a:lnTo>
                    <a:pt x="5462" y="5552"/>
                  </a:lnTo>
                  <a:lnTo>
                    <a:pt x="5462" y="5417"/>
                  </a:lnTo>
                  <a:lnTo>
                    <a:pt x="5417" y="5281"/>
                  </a:lnTo>
                  <a:lnTo>
                    <a:pt x="5372" y="5191"/>
                  </a:lnTo>
                  <a:close/>
                  <a:moveTo>
                    <a:pt x="6049" y="5191"/>
                  </a:moveTo>
                  <a:lnTo>
                    <a:pt x="5959" y="5236"/>
                  </a:lnTo>
                  <a:lnTo>
                    <a:pt x="5914" y="5326"/>
                  </a:lnTo>
                  <a:lnTo>
                    <a:pt x="5914" y="5417"/>
                  </a:lnTo>
                  <a:lnTo>
                    <a:pt x="5914" y="5597"/>
                  </a:lnTo>
                  <a:lnTo>
                    <a:pt x="5914" y="5687"/>
                  </a:lnTo>
                  <a:lnTo>
                    <a:pt x="5959" y="5733"/>
                  </a:lnTo>
                  <a:lnTo>
                    <a:pt x="6049" y="5778"/>
                  </a:lnTo>
                  <a:lnTo>
                    <a:pt x="6139" y="5823"/>
                  </a:lnTo>
                  <a:lnTo>
                    <a:pt x="6230" y="5778"/>
                  </a:lnTo>
                  <a:lnTo>
                    <a:pt x="6320" y="5733"/>
                  </a:lnTo>
                  <a:lnTo>
                    <a:pt x="6320" y="5642"/>
                  </a:lnTo>
                  <a:lnTo>
                    <a:pt x="6365" y="5552"/>
                  </a:lnTo>
                  <a:lnTo>
                    <a:pt x="6365" y="5417"/>
                  </a:lnTo>
                  <a:lnTo>
                    <a:pt x="6320" y="5326"/>
                  </a:lnTo>
                  <a:lnTo>
                    <a:pt x="6320" y="5236"/>
                  </a:lnTo>
                  <a:lnTo>
                    <a:pt x="6230" y="5191"/>
                  </a:lnTo>
                  <a:close/>
                  <a:moveTo>
                    <a:pt x="6952" y="5191"/>
                  </a:moveTo>
                  <a:lnTo>
                    <a:pt x="6861" y="5236"/>
                  </a:lnTo>
                  <a:lnTo>
                    <a:pt x="6816" y="5281"/>
                  </a:lnTo>
                  <a:lnTo>
                    <a:pt x="6771" y="5417"/>
                  </a:lnTo>
                  <a:lnTo>
                    <a:pt x="6771" y="5597"/>
                  </a:lnTo>
                  <a:lnTo>
                    <a:pt x="6816" y="5687"/>
                  </a:lnTo>
                  <a:lnTo>
                    <a:pt x="6861" y="5778"/>
                  </a:lnTo>
                  <a:lnTo>
                    <a:pt x="6952" y="5823"/>
                  </a:lnTo>
                  <a:lnTo>
                    <a:pt x="7087" y="5823"/>
                  </a:lnTo>
                  <a:lnTo>
                    <a:pt x="7132" y="5778"/>
                  </a:lnTo>
                  <a:lnTo>
                    <a:pt x="7223" y="5733"/>
                  </a:lnTo>
                  <a:lnTo>
                    <a:pt x="7268" y="5552"/>
                  </a:lnTo>
                  <a:lnTo>
                    <a:pt x="7268" y="5417"/>
                  </a:lnTo>
                  <a:lnTo>
                    <a:pt x="7223" y="5236"/>
                  </a:lnTo>
                  <a:lnTo>
                    <a:pt x="7132" y="5191"/>
                  </a:lnTo>
                  <a:close/>
                  <a:moveTo>
                    <a:pt x="9615" y="5417"/>
                  </a:moveTo>
                  <a:lnTo>
                    <a:pt x="9570" y="5462"/>
                  </a:lnTo>
                  <a:lnTo>
                    <a:pt x="9479" y="5552"/>
                  </a:lnTo>
                  <a:lnTo>
                    <a:pt x="9479" y="5642"/>
                  </a:lnTo>
                  <a:lnTo>
                    <a:pt x="9479" y="5823"/>
                  </a:lnTo>
                  <a:lnTo>
                    <a:pt x="9524" y="5913"/>
                  </a:lnTo>
                  <a:lnTo>
                    <a:pt x="9570" y="6003"/>
                  </a:lnTo>
                  <a:lnTo>
                    <a:pt x="9660" y="6048"/>
                  </a:lnTo>
                  <a:lnTo>
                    <a:pt x="9750" y="6048"/>
                  </a:lnTo>
                  <a:lnTo>
                    <a:pt x="9840" y="6003"/>
                  </a:lnTo>
                  <a:lnTo>
                    <a:pt x="9886" y="5958"/>
                  </a:lnTo>
                  <a:lnTo>
                    <a:pt x="9931" y="5823"/>
                  </a:lnTo>
                  <a:lnTo>
                    <a:pt x="9931" y="5642"/>
                  </a:lnTo>
                  <a:lnTo>
                    <a:pt x="9931" y="5552"/>
                  </a:lnTo>
                  <a:lnTo>
                    <a:pt x="9886" y="5462"/>
                  </a:lnTo>
                  <a:lnTo>
                    <a:pt x="9795" y="5417"/>
                  </a:lnTo>
                  <a:close/>
                  <a:moveTo>
                    <a:pt x="10563" y="5417"/>
                  </a:moveTo>
                  <a:lnTo>
                    <a:pt x="10472" y="5462"/>
                  </a:lnTo>
                  <a:lnTo>
                    <a:pt x="10427" y="5552"/>
                  </a:lnTo>
                  <a:lnTo>
                    <a:pt x="10427" y="5642"/>
                  </a:lnTo>
                  <a:lnTo>
                    <a:pt x="10427" y="5823"/>
                  </a:lnTo>
                  <a:lnTo>
                    <a:pt x="10427" y="5913"/>
                  </a:lnTo>
                  <a:lnTo>
                    <a:pt x="10472" y="6003"/>
                  </a:lnTo>
                  <a:lnTo>
                    <a:pt x="10563" y="6048"/>
                  </a:lnTo>
                  <a:lnTo>
                    <a:pt x="10698" y="6048"/>
                  </a:lnTo>
                  <a:lnTo>
                    <a:pt x="10743" y="6003"/>
                  </a:lnTo>
                  <a:lnTo>
                    <a:pt x="10833" y="5958"/>
                  </a:lnTo>
                  <a:lnTo>
                    <a:pt x="10878" y="5823"/>
                  </a:lnTo>
                  <a:lnTo>
                    <a:pt x="10878" y="5642"/>
                  </a:lnTo>
                  <a:lnTo>
                    <a:pt x="10833" y="5552"/>
                  </a:lnTo>
                  <a:lnTo>
                    <a:pt x="10788" y="5462"/>
                  </a:lnTo>
                  <a:lnTo>
                    <a:pt x="10743" y="5417"/>
                  </a:lnTo>
                  <a:close/>
                  <a:moveTo>
                    <a:pt x="13271" y="6048"/>
                  </a:moveTo>
                  <a:lnTo>
                    <a:pt x="13180" y="6094"/>
                  </a:lnTo>
                  <a:lnTo>
                    <a:pt x="13135" y="6184"/>
                  </a:lnTo>
                  <a:lnTo>
                    <a:pt x="13090" y="6274"/>
                  </a:lnTo>
                  <a:lnTo>
                    <a:pt x="13090" y="6455"/>
                  </a:lnTo>
                  <a:lnTo>
                    <a:pt x="13135" y="6545"/>
                  </a:lnTo>
                  <a:lnTo>
                    <a:pt x="13180" y="6635"/>
                  </a:lnTo>
                  <a:lnTo>
                    <a:pt x="13271" y="6680"/>
                  </a:lnTo>
                  <a:lnTo>
                    <a:pt x="13361" y="6680"/>
                  </a:lnTo>
                  <a:lnTo>
                    <a:pt x="13451" y="6635"/>
                  </a:lnTo>
                  <a:lnTo>
                    <a:pt x="13496" y="6590"/>
                  </a:lnTo>
                  <a:lnTo>
                    <a:pt x="13541" y="6455"/>
                  </a:lnTo>
                  <a:lnTo>
                    <a:pt x="13541" y="6274"/>
                  </a:lnTo>
                  <a:lnTo>
                    <a:pt x="13496" y="6139"/>
                  </a:lnTo>
                  <a:lnTo>
                    <a:pt x="13451" y="6094"/>
                  </a:lnTo>
                  <a:lnTo>
                    <a:pt x="13361" y="6048"/>
                  </a:lnTo>
                  <a:close/>
                  <a:moveTo>
                    <a:pt x="14173" y="6048"/>
                  </a:moveTo>
                  <a:lnTo>
                    <a:pt x="14083" y="6094"/>
                  </a:lnTo>
                  <a:lnTo>
                    <a:pt x="13993" y="6184"/>
                  </a:lnTo>
                  <a:lnTo>
                    <a:pt x="13993" y="6274"/>
                  </a:lnTo>
                  <a:lnTo>
                    <a:pt x="13993" y="6455"/>
                  </a:lnTo>
                  <a:lnTo>
                    <a:pt x="13993" y="6545"/>
                  </a:lnTo>
                  <a:lnTo>
                    <a:pt x="14083" y="6635"/>
                  </a:lnTo>
                  <a:lnTo>
                    <a:pt x="14173" y="6680"/>
                  </a:lnTo>
                  <a:lnTo>
                    <a:pt x="14264" y="6680"/>
                  </a:lnTo>
                  <a:lnTo>
                    <a:pt x="14354" y="6635"/>
                  </a:lnTo>
                  <a:lnTo>
                    <a:pt x="14399" y="6590"/>
                  </a:lnTo>
                  <a:lnTo>
                    <a:pt x="14444" y="6545"/>
                  </a:lnTo>
                  <a:lnTo>
                    <a:pt x="14444" y="6455"/>
                  </a:lnTo>
                  <a:lnTo>
                    <a:pt x="14444" y="6274"/>
                  </a:lnTo>
                  <a:lnTo>
                    <a:pt x="14444" y="6184"/>
                  </a:lnTo>
                  <a:lnTo>
                    <a:pt x="14399" y="6139"/>
                  </a:lnTo>
                  <a:lnTo>
                    <a:pt x="14354" y="6048"/>
                  </a:lnTo>
                  <a:close/>
                  <a:moveTo>
                    <a:pt x="5237" y="6229"/>
                  </a:moveTo>
                  <a:lnTo>
                    <a:pt x="5146" y="6274"/>
                  </a:lnTo>
                  <a:lnTo>
                    <a:pt x="5056" y="6319"/>
                  </a:lnTo>
                  <a:lnTo>
                    <a:pt x="5011" y="6364"/>
                  </a:lnTo>
                  <a:lnTo>
                    <a:pt x="5011" y="6500"/>
                  </a:lnTo>
                  <a:lnTo>
                    <a:pt x="5011" y="6635"/>
                  </a:lnTo>
                  <a:lnTo>
                    <a:pt x="5011" y="6771"/>
                  </a:lnTo>
                  <a:lnTo>
                    <a:pt x="5056" y="6816"/>
                  </a:lnTo>
                  <a:lnTo>
                    <a:pt x="5146" y="6861"/>
                  </a:lnTo>
                  <a:lnTo>
                    <a:pt x="5237" y="6906"/>
                  </a:lnTo>
                  <a:lnTo>
                    <a:pt x="5327" y="6861"/>
                  </a:lnTo>
                  <a:lnTo>
                    <a:pt x="5417" y="6816"/>
                  </a:lnTo>
                  <a:lnTo>
                    <a:pt x="5462" y="6725"/>
                  </a:lnTo>
                  <a:lnTo>
                    <a:pt x="5462" y="6635"/>
                  </a:lnTo>
                  <a:lnTo>
                    <a:pt x="5462" y="6500"/>
                  </a:lnTo>
                  <a:lnTo>
                    <a:pt x="5462" y="6410"/>
                  </a:lnTo>
                  <a:lnTo>
                    <a:pt x="5417" y="6319"/>
                  </a:lnTo>
                  <a:lnTo>
                    <a:pt x="5327" y="6274"/>
                  </a:lnTo>
                  <a:lnTo>
                    <a:pt x="5237" y="6229"/>
                  </a:lnTo>
                  <a:close/>
                  <a:moveTo>
                    <a:pt x="6139" y="6229"/>
                  </a:moveTo>
                  <a:lnTo>
                    <a:pt x="6049" y="6274"/>
                  </a:lnTo>
                  <a:lnTo>
                    <a:pt x="5959" y="6319"/>
                  </a:lnTo>
                  <a:lnTo>
                    <a:pt x="5914" y="6364"/>
                  </a:lnTo>
                  <a:lnTo>
                    <a:pt x="5914" y="6500"/>
                  </a:lnTo>
                  <a:lnTo>
                    <a:pt x="5914" y="6635"/>
                  </a:lnTo>
                  <a:lnTo>
                    <a:pt x="5914" y="6771"/>
                  </a:lnTo>
                  <a:lnTo>
                    <a:pt x="5959" y="6816"/>
                  </a:lnTo>
                  <a:lnTo>
                    <a:pt x="6049" y="6861"/>
                  </a:lnTo>
                  <a:lnTo>
                    <a:pt x="6139" y="6906"/>
                  </a:lnTo>
                  <a:lnTo>
                    <a:pt x="6230" y="6861"/>
                  </a:lnTo>
                  <a:lnTo>
                    <a:pt x="6320" y="6816"/>
                  </a:lnTo>
                  <a:lnTo>
                    <a:pt x="6320" y="6725"/>
                  </a:lnTo>
                  <a:lnTo>
                    <a:pt x="6365" y="6635"/>
                  </a:lnTo>
                  <a:lnTo>
                    <a:pt x="6365" y="6500"/>
                  </a:lnTo>
                  <a:lnTo>
                    <a:pt x="6320" y="6410"/>
                  </a:lnTo>
                  <a:lnTo>
                    <a:pt x="6320" y="6319"/>
                  </a:lnTo>
                  <a:lnTo>
                    <a:pt x="6230" y="6274"/>
                  </a:lnTo>
                  <a:lnTo>
                    <a:pt x="6139" y="6229"/>
                  </a:lnTo>
                  <a:close/>
                  <a:moveTo>
                    <a:pt x="7042" y="6229"/>
                  </a:moveTo>
                  <a:lnTo>
                    <a:pt x="6952" y="6274"/>
                  </a:lnTo>
                  <a:lnTo>
                    <a:pt x="6861" y="6319"/>
                  </a:lnTo>
                  <a:lnTo>
                    <a:pt x="6816" y="6364"/>
                  </a:lnTo>
                  <a:lnTo>
                    <a:pt x="6771" y="6500"/>
                  </a:lnTo>
                  <a:lnTo>
                    <a:pt x="6771" y="6635"/>
                  </a:lnTo>
                  <a:lnTo>
                    <a:pt x="6816" y="6771"/>
                  </a:lnTo>
                  <a:lnTo>
                    <a:pt x="6861" y="6816"/>
                  </a:lnTo>
                  <a:lnTo>
                    <a:pt x="6952" y="6861"/>
                  </a:lnTo>
                  <a:lnTo>
                    <a:pt x="7042" y="6906"/>
                  </a:lnTo>
                  <a:lnTo>
                    <a:pt x="7132" y="6861"/>
                  </a:lnTo>
                  <a:lnTo>
                    <a:pt x="7177" y="6816"/>
                  </a:lnTo>
                  <a:lnTo>
                    <a:pt x="7223" y="6725"/>
                  </a:lnTo>
                  <a:lnTo>
                    <a:pt x="7268" y="6635"/>
                  </a:lnTo>
                  <a:lnTo>
                    <a:pt x="7268" y="6500"/>
                  </a:lnTo>
                  <a:lnTo>
                    <a:pt x="7223" y="6410"/>
                  </a:lnTo>
                  <a:lnTo>
                    <a:pt x="7177" y="6319"/>
                  </a:lnTo>
                  <a:lnTo>
                    <a:pt x="7132" y="6274"/>
                  </a:lnTo>
                  <a:lnTo>
                    <a:pt x="7042" y="6229"/>
                  </a:lnTo>
                  <a:close/>
                  <a:moveTo>
                    <a:pt x="1536" y="6455"/>
                  </a:moveTo>
                  <a:lnTo>
                    <a:pt x="1445" y="6500"/>
                  </a:lnTo>
                  <a:lnTo>
                    <a:pt x="1400" y="6590"/>
                  </a:lnTo>
                  <a:lnTo>
                    <a:pt x="1355" y="6680"/>
                  </a:lnTo>
                  <a:lnTo>
                    <a:pt x="1355" y="6861"/>
                  </a:lnTo>
                  <a:lnTo>
                    <a:pt x="1400" y="6951"/>
                  </a:lnTo>
                  <a:lnTo>
                    <a:pt x="1445" y="7041"/>
                  </a:lnTo>
                  <a:lnTo>
                    <a:pt x="1536" y="7087"/>
                  </a:lnTo>
                  <a:lnTo>
                    <a:pt x="1716" y="7087"/>
                  </a:lnTo>
                  <a:lnTo>
                    <a:pt x="1761" y="6996"/>
                  </a:lnTo>
                  <a:lnTo>
                    <a:pt x="1806" y="6951"/>
                  </a:lnTo>
                  <a:lnTo>
                    <a:pt x="1851" y="6861"/>
                  </a:lnTo>
                  <a:lnTo>
                    <a:pt x="1851" y="6680"/>
                  </a:lnTo>
                  <a:lnTo>
                    <a:pt x="1806" y="6590"/>
                  </a:lnTo>
                  <a:lnTo>
                    <a:pt x="1761" y="6545"/>
                  </a:lnTo>
                  <a:lnTo>
                    <a:pt x="1716" y="6500"/>
                  </a:lnTo>
                  <a:lnTo>
                    <a:pt x="1626" y="6455"/>
                  </a:lnTo>
                  <a:close/>
                  <a:moveTo>
                    <a:pt x="2438" y="6455"/>
                  </a:moveTo>
                  <a:lnTo>
                    <a:pt x="2348" y="6500"/>
                  </a:lnTo>
                  <a:lnTo>
                    <a:pt x="2303" y="6590"/>
                  </a:lnTo>
                  <a:lnTo>
                    <a:pt x="2258" y="6680"/>
                  </a:lnTo>
                  <a:lnTo>
                    <a:pt x="2258" y="6861"/>
                  </a:lnTo>
                  <a:lnTo>
                    <a:pt x="2303" y="6951"/>
                  </a:lnTo>
                  <a:lnTo>
                    <a:pt x="2348" y="7041"/>
                  </a:lnTo>
                  <a:lnTo>
                    <a:pt x="2438" y="7087"/>
                  </a:lnTo>
                  <a:lnTo>
                    <a:pt x="2619" y="7087"/>
                  </a:lnTo>
                  <a:lnTo>
                    <a:pt x="2664" y="6996"/>
                  </a:lnTo>
                  <a:lnTo>
                    <a:pt x="2709" y="6951"/>
                  </a:lnTo>
                  <a:lnTo>
                    <a:pt x="2754" y="6861"/>
                  </a:lnTo>
                  <a:lnTo>
                    <a:pt x="2754" y="6680"/>
                  </a:lnTo>
                  <a:lnTo>
                    <a:pt x="2709" y="6590"/>
                  </a:lnTo>
                  <a:lnTo>
                    <a:pt x="2664" y="6545"/>
                  </a:lnTo>
                  <a:lnTo>
                    <a:pt x="2619" y="6500"/>
                  </a:lnTo>
                  <a:lnTo>
                    <a:pt x="2528" y="6455"/>
                  </a:lnTo>
                  <a:close/>
                  <a:moveTo>
                    <a:pt x="9660" y="6500"/>
                  </a:moveTo>
                  <a:lnTo>
                    <a:pt x="9570" y="6545"/>
                  </a:lnTo>
                  <a:lnTo>
                    <a:pt x="9479" y="6635"/>
                  </a:lnTo>
                  <a:lnTo>
                    <a:pt x="9479" y="6725"/>
                  </a:lnTo>
                  <a:lnTo>
                    <a:pt x="9479" y="6906"/>
                  </a:lnTo>
                  <a:lnTo>
                    <a:pt x="9479" y="6996"/>
                  </a:lnTo>
                  <a:lnTo>
                    <a:pt x="9570" y="7087"/>
                  </a:lnTo>
                  <a:lnTo>
                    <a:pt x="9660" y="7132"/>
                  </a:lnTo>
                  <a:lnTo>
                    <a:pt x="9750" y="7132"/>
                  </a:lnTo>
                  <a:lnTo>
                    <a:pt x="9840" y="7087"/>
                  </a:lnTo>
                  <a:lnTo>
                    <a:pt x="9886" y="7041"/>
                  </a:lnTo>
                  <a:lnTo>
                    <a:pt x="9931" y="6996"/>
                  </a:lnTo>
                  <a:lnTo>
                    <a:pt x="9931" y="6906"/>
                  </a:lnTo>
                  <a:lnTo>
                    <a:pt x="9931" y="6725"/>
                  </a:lnTo>
                  <a:lnTo>
                    <a:pt x="9931" y="6635"/>
                  </a:lnTo>
                  <a:lnTo>
                    <a:pt x="9886" y="6590"/>
                  </a:lnTo>
                  <a:lnTo>
                    <a:pt x="9840" y="6500"/>
                  </a:lnTo>
                  <a:close/>
                  <a:moveTo>
                    <a:pt x="10563" y="6500"/>
                  </a:moveTo>
                  <a:lnTo>
                    <a:pt x="10472" y="6545"/>
                  </a:lnTo>
                  <a:lnTo>
                    <a:pt x="10427" y="6635"/>
                  </a:lnTo>
                  <a:lnTo>
                    <a:pt x="10427" y="6725"/>
                  </a:lnTo>
                  <a:lnTo>
                    <a:pt x="10427" y="6906"/>
                  </a:lnTo>
                  <a:lnTo>
                    <a:pt x="10427" y="6996"/>
                  </a:lnTo>
                  <a:lnTo>
                    <a:pt x="10472" y="7087"/>
                  </a:lnTo>
                  <a:lnTo>
                    <a:pt x="10563" y="7132"/>
                  </a:lnTo>
                  <a:lnTo>
                    <a:pt x="10653" y="7132"/>
                  </a:lnTo>
                  <a:lnTo>
                    <a:pt x="10743" y="7087"/>
                  </a:lnTo>
                  <a:lnTo>
                    <a:pt x="10833" y="7041"/>
                  </a:lnTo>
                  <a:lnTo>
                    <a:pt x="10833" y="6996"/>
                  </a:lnTo>
                  <a:lnTo>
                    <a:pt x="10878" y="6906"/>
                  </a:lnTo>
                  <a:lnTo>
                    <a:pt x="10878" y="6725"/>
                  </a:lnTo>
                  <a:lnTo>
                    <a:pt x="10833" y="6635"/>
                  </a:lnTo>
                  <a:lnTo>
                    <a:pt x="10833" y="6590"/>
                  </a:lnTo>
                  <a:lnTo>
                    <a:pt x="10743" y="6500"/>
                  </a:lnTo>
                  <a:close/>
                  <a:moveTo>
                    <a:pt x="3160" y="6048"/>
                  </a:moveTo>
                  <a:lnTo>
                    <a:pt x="3160" y="7718"/>
                  </a:lnTo>
                  <a:lnTo>
                    <a:pt x="949" y="7718"/>
                  </a:lnTo>
                  <a:lnTo>
                    <a:pt x="949" y="6048"/>
                  </a:lnTo>
                  <a:close/>
                  <a:moveTo>
                    <a:pt x="10156" y="632"/>
                  </a:moveTo>
                  <a:lnTo>
                    <a:pt x="11285" y="2031"/>
                  </a:lnTo>
                  <a:lnTo>
                    <a:pt x="11285" y="7718"/>
                  </a:lnTo>
                  <a:lnTo>
                    <a:pt x="9028" y="7718"/>
                  </a:lnTo>
                  <a:lnTo>
                    <a:pt x="9028" y="2031"/>
                  </a:lnTo>
                  <a:lnTo>
                    <a:pt x="10156" y="632"/>
                  </a:lnTo>
                  <a:close/>
                  <a:moveTo>
                    <a:pt x="15392" y="8170"/>
                  </a:moveTo>
                  <a:lnTo>
                    <a:pt x="15302" y="8982"/>
                  </a:lnTo>
                  <a:lnTo>
                    <a:pt x="15166" y="9795"/>
                  </a:lnTo>
                  <a:lnTo>
                    <a:pt x="10698" y="9795"/>
                  </a:lnTo>
                  <a:lnTo>
                    <a:pt x="10427" y="9885"/>
                  </a:lnTo>
                  <a:lnTo>
                    <a:pt x="10201" y="10020"/>
                  </a:lnTo>
                  <a:lnTo>
                    <a:pt x="9976" y="10201"/>
                  </a:lnTo>
                  <a:lnTo>
                    <a:pt x="9795" y="10427"/>
                  </a:lnTo>
                  <a:lnTo>
                    <a:pt x="9660" y="10652"/>
                  </a:lnTo>
                  <a:lnTo>
                    <a:pt x="9570" y="10968"/>
                  </a:lnTo>
                  <a:lnTo>
                    <a:pt x="9524" y="11239"/>
                  </a:lnTo>
                  <a:lnTo>
                    <a:pt x="9570" y="11555"/>
                  </a:lnTo>
                  <a:lnTo>
                    <a:pt x="9660" y="11826"/>
                  </a:lnTo>
                  <a:lnTo>
                    <a:pt x="9795" y="12051"/>
                  </a:lnTo>
                  <a:lnTo>
                    <a:pt x="9976" y="12277"/>
                  </a:lnTo>
                  <a:lnTo>
                    <a:pt x="10201" y="12458"/>
                  </a:lnTo>
                  <a:lnTo>
                    <a:pt x="10427" y="12593"/>
                  </a:lnTo>
                  <a:lnTo>
                    <a:pt x="10698" y="12683"/>
                  </a:lnTo>
                  <a:lnTo>
                    <a:pt x="11014" y="12728"/>
                  </a:lnTo>
                  <a:lnTo>
                    <a:pt x="11555" y="12728"/>
                  </a:lnTo>
                  <a:lnTo>
                    <a:pt x="11646" y="12683"/>
                  </a:lnTo>
                  <a:lnTo>
                    <a:pt x="11736" y="12638"/>
                  </a:lnTo>
                  <a:lnTo>
                    <a:pt x="11781" y="12548"/>
                  </a:lnTo>
                  <a:lnTo>
                    <a:pt x="11781" y="12458"/>
                  </a:lnTo>
                  <a:lnTo>
                    <a:pt x="11736" y="12367"/>
                  </a:lnTo>
                  <a:lnTo>
                    <a:pt x="11691" y="12322"/>
                  </a:lnTo>
                  <a:lnTo>
                    <a:pt x="11646" y="12277"/>
                  </a:lnTo>
                  <a:lnTo>
                    <a:pt x="11555" y="12232"/>
                  </a:lnTo>
                  <a:lnTo>
                    <a:pt x="10833" y="12232"/>
                  </a:lnTo>
                  <a:lnTo>
                    <a:pt x="10608" y="12187"/>
                  </a:lnTo>
                  <a:lnTo>
                    <a:pt x="10472" y="12097"/>
                  </a:lnTo>
                  <a:lnTo>
                    <a:pt x="10292" y="11961"/>
                  </a:lnTo>
                  <a:lnTo>
                    <a:pt x="10201" y="11826"/>
                  </a:lnTo>
                  <a:lnTo>
                    <a:pt x="10111" y="11645"/>
                  </a:lnTo>
                  <a:lnTo>
                    <a:pt x="10021" y="11465"/>
                  </a:lnTo>
                  <a:lnTo>
                    <a:pt x="10021" y="11239"/>
                  </a:lnTo>
                  <a:lnTo>
                    <a:pt x="10021" y="11058"/>
                  </a:lnTo>
                  <a:lnTo>
                    <a:pt x="10111" y="10833"/>
                  </a:lnTo>
                  <a:lnTo>
                    <a:pt x="10201" y="10697"/>
                  </a:lnTo>
                  <a:lnTo>
                    <a:pt x="10292" y="10517"/>
                  </a:lnTo>
                  <a:lnTo>
                    <a:pt x="10472" y="10427"/>
                  </a:lnTo>
                  <a:lnTo>
                    <a:pt x="10608" y="10336"/>
                  </a:lnTo>
                  <a:lnTo>
                    <a:pt x="10833" y="10246"/>
                  </a:lnTo>
                  <a:lnTo>
                    <a:pt x="14986" y="10246"/>
                  </a:lnTo>
                  <a:lnTo>
                    <a:pt x="14805" y="10788"/>
                  </a:lnTo>
                  <a:lnTo>
                    <a:pt x="14580" y="11284"/>
                  </a:lnTo>
                  <a:lnTo>
                    <a:pt x="14309" y="11781"/>
                  </a:lnTo>
                  <a:lnTo>
                    <a:pt x="13993" y="12232"/>
                  </a:lnTo>
                  <a:lnTo>
                    <a:pt x="12594" y="12232"/>
                  </a:lnTo>
                  <a:lnTo>
                    <a:pt x="12548" y="12277"/>
                  </a:lnTo>
                  <a:lnTo>
                    <a:pt x="12458" y="12322"/>
                  </a:lnTo>
                  <a:lnTo>
                    <a:pt x="12413" y="12367"/>
                  </a:lnTo>
                  <a:lnTo>
                    <a:pt x="12368" y="12458"/>
                  </a:lnTo>
                  <a:lnTo>
                    <a:pt x="12368" y="12548"/>
                  </a:lnTo>
                  <a:lnTo>
                    <a:pt x="12413" y="12638"/>
                  </a:lnTo>
                  <a:lnTo>
                    <a:pt x="12503" y="12683"/>
                  </a:lnTo>
                  <a:lnTo>
                    <a:pt x="12594" y="12728"/>
                  </a:lnTo>
                  <a:lnTo>
                    <a:pt x="13677" y="12728"/>
                  </a:lnTo>
                  <a:lnTo>
                    <a:pt x="13225" y="13180"/>
                  </a:lnTo>
                  <a:lnTo>
                    <a:pt x="12684" y="13676"/>
                  </a:lnTo>
                  <a:lnTo>
                    <a:pt x="12142" y="14128"/>
                  </a:lnTo>
                  <a:lnTo>
                    <a:pt x="11510" y="14489"/>
                  </a:lnTo>
                  <a:lnTo>
                    <a:pt x="10833" y="14805"/>
                  </a:lnTo>
                  <a:lnTo>
                    <a:pt x="10156" y="15075"/>
                  </a:lnTo>
                  <a:lnTo>
                    <a:pt x="9434" y="15256"/>
                  </a:lnTo>
                  <a:lnTo>
                    <a:pt x="8667" y="15346"/>
                  </a:lnTo>
                  <a:lnTo>
                    <a:pt x="7900" y="15391"/>
                  </a:lnTo>
                  <a:lnTo>
                    <a:pt x="7358" y="15391"/>
                  </a:lnTo>
                  <a:lnTo>
                    <a:pt x="6861" y="15301"/>
                  </a:lnTo>
                  <a:lnTo>
                    <a:pt x="6320" y="15211"/>
                  </a:lnTo>
                  <a:lnTo>
                    <a:pt x="5823" y="15121"/>
                  </a:lnTo>
                  <a:lnTo>
                    <a:pt x="5372" y="14940"/>
                  </a:lnTo>
                  <a:lnTo>
                    <a:pt x="4876" y="14759"/>
                  </a:lnTo>
                  <a:lnTo>
                    <a:pt x="4424" y="14534"/>
                  </a:lnTo>
                  <a:lnTo>
                    <a:pt x="3973" y="14308"/>
                  </a:lnTo>
                  <a:lnTo>
                    <a:pt x="5598" y="14308"/>
                  </a:lnTo>
                  <a:lnTo>
                    <a:pt x="5823" y="14263"/>
                  </a:lnTo>
                  <a:lnTo>
                    <a:pt x="6049" y="14218"/>
                  </a:lnTo>
                  <a:lnTo>
                    <a:pt x="6230" y="14128"/>
                  </a:lnTo>
                  <a:lnTo>
                    <a:pt x="6365" y="13992"/>
                  </a:lnTo>
                  <a:lnTo>
                    <a:pt x="6500" y="13812"/>
                  </a:lnTo>
                  <a:lnTo>
                    <a:pt x="6591" y="13631"/>
                  </a:lnTo>
                  <a:lnTo>
                    <a:pt x="6681" y="13405"/>
                  </a:lnTo>
                  <a:lnTo>
                    <a:pt x="6681" y="13225"/>
                  </a:lnTo>
                  <a:lnTo>
                    <a:pt x="6681" y="12999"/>
                  </a:lnTo>
                  <a:lnTo>
                    <a:pt x="6591" y="12774"/>
                  </a:lnTo>
                  <a:lnTo>
                    <a:pt x="6500" y="12593"/>
                  </a:lnTo>
                  <a:lnTo>
                    <a:pt x="6365" y="12458"/>
                  </a:lnTo>
                  <a:lnTo>
                    <a:pt x="6230" y="12322"/>
                  </a:lnTo>
                  <a:lnTo>
                    <a:pt x="6049" y="12232"/>
                  </a:lnTo>
                  <a:lnTo>
                    <a:pt x="5823" y="12142"/>
                  </a:lnTo>
                  <a:lnTo>
                    <a:pt x="3973" y="12142"/>
                  </a:lnTo>
                  <a:lnTo>
                    <a:pt x="3747" y="12097"/>
                  </a:lnTo>
                  <a:lnTo>
                    <a:pt x="3567" y="11961"/>
                  </a:lnTo>
                  <a:lnTo>
                    <a:pt x="3431" y="11735"/>
                  </a:lnTo>
                  <a:lnTo>
                    <a:pt x="3386" y="11510"/>
                  </a:lnTo>
                  <a:lnTo>
                    <a:pt x="3431" y="11284"/>
                  </a:lnTo>
                  <a:lnTo>
                    <a:pt x="3567" y="11058"/>
                  </a:lnTo>
                  <a:lnTo>
                    <a:pt x="3747" y="10923"/>
                  </a:lnTo>
                  <a:lnTo>
                    <a:pt x="3973" y="10878"/>
                  </a:lnTo>
                  <a:lnTo>
                    <a:pt x="4469" y="10878"/>
                  </a:lnTo>
                  <a:lnTo>
                    <a:pt x="4695" y="10788"/>
                  </a:lnTo>
                  <a:lnTo>
                    <a:pt x="4876" y="10697"/>
                  </a:lnTo>
                  <a:lnTo>
                    <a:pt x="5011" y="10562"/>
                  </a:lnTo>
                  <a:lnTo>
                    <a:pt x="5146" y="10427"/>
                  </a:lnTo>
                  <a:lnTo>
                    <a:pt x="5237" y="10246"/>
                  </a:lnTo>
                  <a:lnTo>
                    <a:pt x="5327" y="10020"/>
                  </a:lnTo>
                  <a:lnTo>
                    <a:pt x="5327" y="9795"/>
                  </a:lnTo>
                  <a:lnTo>
                    <a:pt x="5327" y="9569"/>
                  </a:lnTo>
                  <a:lnTo>
                    <a:pt x="5237" y="9388"/>
                  </a:lnTo>
                  <a:lnTo>
                    <a:pt x="5146" y="9208"/>
                  </a:lnTo>
                  <a:lnTo>
                    <a:pt x="5011" y="9027"/>
                  </a:lnTo>
                  <a:lnTo>
                    <a:pt x="4876" y="8892"/>
                  </a:lnTo>
                  <a:lnTo>
                    <a:pt x="4695" y="8802"/>
                  </a:lnTo>
                  <a:lnTo>
                    <a:pt x="4469" y="8757"/>
                  </a:lnTo>
                  <a:lnTo>
                    <a:pt x="4244" y="8711"/>
                  </a:lnTo>
                  <a:lnTo>
                    <a:pt x="2799" y="8711"/>
                  </a:lnTo>
                  <a:lnTo>
                    <a:pt x="2709" y="8757"/>
                  </a:lnTo>
                  <a:lnTo>
                    <a:pt x="2619" y="8802"/>
                  </a:lnTo>
                  <a:lnTo>
                    <a:pt x="2574" y="8892"/>
                  </a:lnTo>
                  <a:lnTo>
                    <a:pt x="2574" y="8982"/>
                  </a:lnTo>
                  <a:lnTo>
                    <a:pt x="2619" y="9072"/>
                  </a:lnTo>
                  <a:lnTo>
                    <a:pt x="2664" y="9118"/>
                  </a:lnTo>
                  <a:lnTo>
                    <a:pt x="2709" y="9163"/>
                  </a:lnTo>
                  <a:lnTo>
                    <a:pt x="2799" y="9208"/>
                  </a:lnTo>
                  <a:lnTo>
                    <a:pt x="4244" y="9208"/>
                  </a:lnTo>
                  <a:lnTo>
                    <a:pt x="4514" y="9253"/>
                  </a:lnTo>
                  <a:lnTo>
                    <a:pt x="4695" y="9388"/>
                  </a:lnTo>
                  <a:lnTo>
                    <a:pt x="4830" y="9569"/>
                  </a:lnTo>
                  <a:lnTo>
                    <a:pt x="4876" y="9795"/>
                  </a:lnTo>
                  <a:lnTo>
                    <a:pt x="4830" y="10065"/>
                  </a:lnTo>
                  <a:lnTo>
                    <a:pt x="4695" y="10246"/>
                  </a:lnTo>
                  <a:lnTo>
                    <a:pt x="4514" y="10381"/>
                  </a:lnTo>
                  <a:lnTo>
                    <a:pt x="4244" y="10427"/>
                  </a:lnTo>
                  <a:lnTo>
                    <a:pt x="3792" y="10427"/>
                  </a:lnTo>
                  <a:lnTo>
                    <a:pt x="3567" y="10517"/>
                  </a:lnTo>
                  <a:lnTo>
                    <a:pt x="3386" y="10607"/>
                  </a:lnTo>
                  <a:lnTo>
                    <a:pt x="3206" y="10742"/>
                  </a:lnTo>
                  <a:lnTo>
                    <a:pt x="3115" y="10923"/>
                  </a:lnTo>
                  <a:lnTo>
                    <a:pt x="2980" y="11104"/>
                  </a:lnTo>
                  <a:lnTo>
                    <a:pt x="2935" y="11284"/>
                  </a:lnTo>
                  <a:lnTo>
                    <a:pt x="2890" y="11510"/>
                  </a:lnTo>
                  <a:lnTo>
                    <a:pt x="2935" y="11735"/>
                  </a:lnTo>
                  <a:lnTo>
                    <a:pt x="2980" y="11916"/>
                  </a:lnTo>
                  <a:lnTo>
                    <a:pt x="3115" y="12097"/>
                  </a:lnTo>
                  <a:lnTo>
                    <a:pt x="3206" y="12277"/>
                  </a:lnTo>
                  <a:lnTo>
                    <a:pt x="3386" y="12412"/>
                  </a:lnTo>
                  <a:lnTo>
                    <a:pt x="3567" y="12503"/>
                  </a:lnTo>
                  <a:lnTo>
                    <a:pt x="3792" y="12548"/>
                  </a:lnTo>
                  <a:lnTo>
                    <a:pt x="3973" y="12593"/>
                  </a:lnTo>
                  <a:lnTo>
                    <a:pt x="5598" y="12593"/>
                  </a:lnTo>
                  <a:lnTo>
                    <a:pt x="5868" y="12638"/>
                  </a:lnTo>
                  <a:lnTo>
                    <a:pt x="6049" y="12774"/>
                  </a:lnTo>
                  <a:lnTo>
                    <a:pt x="6184" y="12954"/>
                  </a:lnTo>
                  <a:lnTo>
                    <a:pt x="6230" y="13225"/>
                  </a:lnTo>
                  <a:lnTo>
                    <a:pt x="6184" y="13451"/>
                  </a:lnTo>
                  <a:lnTo>
                    <a:pt x="6049" y="13631"/>
                  </a:lnTo>
                  <a:lnTo>
                    <a:pt x="5868" y="13767"/>
                  </a:lnTo>
                  <a:lnTo>
                    <a:pt x="5598" y="13812"/>
                  </a:lnTo>
                  <a:lnTo>
                    <a:pt x="3341" y="13812"/>
                  </a:lnTo>
                  <a:lnTo>
                    <a:pt x="2980" y="13541"/>
                  </a:lnTo>
                  <a:lnTo>
                    <a:pt x="2664" y="13180"/>
                  </a:lnTo>
                  <a:lnTo>
                    <a:pt x="2258" y="12774"/>
                  </a:lnTo>
                  <a:lnTo>
                    <a:pt x="1897" y="12322"/>
                  </a:lnTo>
                  <a:lnTo>
                    <a:pt x="1581" y="11871"/>
                  </a:lnTo>
                  <a:lnTo>
                    <a:pt x="1310" y="11374"/>
                  </a:lnTo>
                  <a:lnTo>
                    <a:pt x="1084" y="10878"/>
                  </a:lnTo>
                  <a:lnTo>
                    <a:pt x="858" y="10336"/>
                  </a:lnTo>
                  <a:lnTo>
                    <a:pt x="678" y="9750"/>
                  </a:lnTo>
                  <a:lnTo>
                    <a:pt x="588" y="9208"/>
                  </a:lnTo>
                  <a:lnTo>
                    <a:pt x="1761" y="9208"/>
                  </a:lnTo>
                  <a:lnTo>
                    <a:pt x="1851" y="9163"/>
                  </a:lnTo>
                  <a:lnTo>
                    <a:pt x="1942" y="9118"/>
                  </a:lnTo>
                  <a:lnTo>
                    <a:pt x="1987" y="9027"/>
                  </a:lnTo>
                  <a:lnTo>
                    <a:pt x="1987" y="8937"/>
                  </a:lnTo>
                  <a:lnTo>
                    <a:pt x="1942" y="8847"/>
                  </a:lnTo>
                  <a:lnTo>
                    <a:pt x="1897" y="8802"/>
                  </a:lnTo>
                  <a:lnTo>
                    <a:pt x="1851" y="8757"/>
                  </a:lnTo>
                  <a:lnTo>
                    <a:pt x="1761" y="8711"/>
                  </a:lnTo>
                  <a:lnTo>
                    <a:pt x="497" y="8711"/>
                  </a:lnTo>
                  <a:lnTo>
                    <a:pt x="452" y="8170"/>
                  </a:lnTo>
                  <a:close/>
                  <a:moveTo>
                    <a:pt x="10156" y="0"/>
                  </a:moveTo>
                  <a:lnTo>
                    <a:pt x="10066" y="46"/>
                  </a:lnTo>
                  <a:lnTo>
                    <a:pt x="9976" y="91"/>
                  </a:lnTo>
                  <a:lnTo>
                    <a:pt x="8622" y="1806"/>
                  </a:lnTo>
                  <a:lnTo>
                    <a:pt x="8577" y="1986"/>
                  </a:lnTo>
                  <a:lnTo>
                    <a:pt x="8577" y="7718"/>
                  </a:lnTo>
                  <a:lnTo>
                    <a:pt x="8170" y="7718"/>
                  </a:lnTo>
                  <a:lnTo>
                    <a:pt x="8170" y="6003"/>
                  </a:lnTo>
                  <a:lnTo>
                    <a:pt x="8125" y="5913"/>
                  </a:lnTo>
                  <a:lnTo>
                    <a:pt x="8080" y="5823"/>
                  </a:lnTo>
                  <a:lnTo>
                    <a:pt x="7990" y="5778"/>
                  </a:lnTo>
                  <a:lnTo>
                    <a:pt x="7854" y="5778"/>
                  </a:lnTo>
                  <a:lnTo>
                    <a:pt x="7809" y="5823"/>
                  </a:lnTo>
                  <a:lnTo>
                    <a:pt x="7719" y="5868"/>
                  </a:lnTo>
                  <a:lnTo>
                    <a:pt x="7674" y="6003"/>
                  </a:lnTo>
                  <a:lnTo>
                    <a:pt x="7674" y="7718"/>
                  </a:lnTo>
                  <a:lnTo>
                    <a:pt x="4514" y="7718"/>
                  </a:lnTo>
                  <a:lnTo>
                    <a:pt x="4514" y="3611"/>
                  </a:lnTo>
                  <a:lnTo>
                    <a:pt x="7674" y="3611"/>
                  </a:lnTo>
                  <a:lnTo>
                    <a:pt x="7674" y="4965"/>
                  </a:lnTo>
                  <a:lnTo>
                    <a:pt x="7719" y="5055"/>
                  </a:lnTo>
                  <a:lnTo>
                    <a:pt x="7764" y="5146"/>
                  </a:lnTo>
                  <a:lnTo>
                    <a:pt x="7854" y="5191"/>
                  </a:lnTo>
                  <a:lnTo>
                    <a:pt x="7990" y="5191"/>
                  </a:lnTo>
                  <a:lnTo>
                    <a:pt x="8035" y="5146"/>
                  </a:lnTo>
                  <a:lnTo>
                    <a:pt x="8080" y="5101"/>
                  </a:lnTo>
                  <a:lnTo>
                    <a:pt x="8170" y="4965"/>
                  </a:lnTo>
                  <a:lnTo>
                    <a:pt x="8170" y="3385"/>
                  </a:lnTo>
                  <a:lnTo>
                    <a:pt x="8125" y="3295"/>
                  </a:lnTo>
                  <a:lnTo>
                    <a:pt x="8080" y="3205"/>
                  </a:lnTo>
                  <a:lnTo>
                    <a:pt x="7990" y="3160"/>
                  </a:lnTo>
                  <a:lnTo>
                    <a:pt x="7223" y="3160"/>
                  </a:lnTo>
                  <a:lnTo>
                    <a:pt x="7223" y="2483"/>
                  </a:lnTo>
                  <a:lnTo>
                    <a:pt x="7223" y="2393"/>
                  </a:lnTo>
                  <a:lnTo>
                    <a:pt x="7132" y="2347"/>
                  </a:lnTo>
                  <a:lnTo>
                    <a:pt x="7087" y="2257"/>
                  </a:lnTo>
                  <a:lnTo>
                    <a:pt x="5146" y="2257"/>
                  </a:lnTo>
                  <a:lnTo>
                    <a:pt x="5056" y="2347"/>
                  </a:lnTo>
                  <a:lnTo>
                    <a:pt x="5011" y="2393"/>
                  </a:lnTo>
                  <a:lnTo>
                    <a:pt x="5011" y="2483"/>
                  </a:lnTo>
                  <a:lnTo>
                    <a:pt x="5011" y="3160"/>
                  </a:lnTo>
                  <a:lnTo>
                    <a:pt x="4244" y="3160"/>
                  </a:lnTo>
                  <a:lnTo>
                    <a:pt x="4153" y="3205"/>
                  </a:lnTo>
                  <a:lnTo>
                    <a:pt x="4108" y="3295"/>
                  </a:lnTo>
                  <a:lnTo>
                    <a:pt x="4108" y="3385"/>
                  </a:lnTo>
                  <a:lnTo>
                    <a:pt x="4108" y="7718"/>
                  </a:lnTo>
                  <a:lnTo>
                    <a:pt x="3657" y="7718"/>
                  </a:lnTo>
                  <a:lnTo>
                    <a:pt x="3657" y="5823"/>
                  </a:lnTo>
                  <a:lnTo>
                    <a:pt x="3657" y="5733"/>
                  </a:lnTo>
                  <a:lnTo>
                    <a:pt x="3612" y="5642"/>
                  </a:lnTo>
                  <a:lnTo>
                    <a:pt x="3521" y="5597"/>
                  </a:lnTo>
                  <a:lnTo>
                    <a:pt x="3431" y="5552"/>
                  </a:lnTo>
                  <a:lnTo>
                    <a:pt x="2844" y="5552"/>
                  </a:lnTo>
                  <a:lnTo>
                    <a:pt x="2844" y="4920"/>
                  </a:lnTo>
                  <a:lnTo>
                    <a:pt x="2799" y="4830"/>
                  </a:lnTo>
                  <a:lnTo>
                    <a:pt x="2754" y="4740"/>
                  </a:lnTo>
                  <a:lnTo>
                    <a:pt x="2709" y="4694"/>
                  </a:lnTo>
                  <a:lnTo>
                    <a:pt x="1445" y="4694"/>
                  </a:lnTo>
                  <a:lnTo>
                    <a:pt x="1400" y="4740"/>
                  </a:lnTo>
                  <a:lnTo>
                    <a:pt x="1355" y="4830"/>
                  </a:lnTo>
                  <a:lnTo>
                    <a:pt x="1310" y="4920"/>
                  </a:lnTo>
                  <a:lnTo>
                    <a:pt x="1310" y="5552"/>
                  </a:lnTo>
                  <a:lnTo>
                    <a:pt x="723" y="5552"/>
                  </a:lnTo>
                  <a:lnTo>
                    <a:pt x="633" y="5597"/>
                  </a:lnTo>
                  <a:lnTo>
                    <a:pt x="543" y="5642"/>
                  </a:lnTo>
                  <a:lnTo>
                    <a:pt x="497" y="5733"/>
                  </a:lnTo>
                  <a:lnTo>
                    <a:pt x="497" y="5823"/>
                  </a:lnTo>
                  <a:lnTo>
                    <a:pt x="497" y="7718"/>
                  </a:lnTo>
                  <a:lnTo>
                    <a:pt x="136" y="7718"/>
                  </a:lnTo>
                  <a:lnTo>
                    <a:pt x="46" y="7764"/>
                  </a:lnTo>
                  <a:lnTo>
                    <a:pt x="1" y="7854"/>
                  </a:lnTo>
                  <a:lnTo>
                    <a:pt x="1" y="7944"/>
                  </a:lnTo>
                  <a:lnTo>
                    <a:pt x="46" y="8711"/>
                  </a:lnTo>
                  <a:lnTo>
                    <a:pt x="136" y="9479"/>
                  </a:lnTo>
                  <a:lnTo>
                    <a:pt x="317" y="10246"/>
                  </a:lnTo>
                  <a:lnTo>
                    <a:pt x="588" y="10968"/>
                  </a:lnTo>
                  <a:lnTo>
                    <a:pt x="904" y="11645"/>
                  </a:lnTo>
                  <a:lnTo>
                    <a:pt x="1310" y="12322"/>
                  </a:lnTo>
                  <a:lnTo>
                    <a:pt x="1806" y="12954"/>
                  </a:lnTo>
                  <a:lnTo>
                    <a:pt x="2303" y="13541"/>
                  </a:lnTo>
                  <a:lnTo>
                    <a:pt x="2890" y="14037"/>
                  </a:lnTo>
                  <a:lnTo>
                    <a:pt x="3521" y="14534"/>
                  </a:lnTo>
                  <a:lnTo>
                    <a:pt x="4198" y="14940"/>
                  </a:lnTo>
                  <a:lnTo>
                    <a:pt x="4876" y="15256"/>
                  </a:lnTo>
                  <a:lnTo>
                    <a:pt x="5598" y="15527"/>
                  </a:lnTo>
                  <a:lnTo>
                    <a:pt x="6365" y="15707"/>
                  </a:lnTo>
                  <a:lnTo>
                    <a:pt x="7132" y="15798"/>
                  </a:lnTo>
                  <a:lnTo>
                    <a:pt x="7900" y="15843"/>
                  </a:lnTo>
                  <a:lnTo>
                    <a:pt x="8712" y="15798"/>
                  </a:lnTo>
                  <a:lnTo>
                    <a:pt x="9524" y="15707"/>
                  </a:lnTo>
                  <a:lnTo>
                    <a:pt x="10292" y="15482"/>
                  </a:lnTo>
                  <a:lnTo>
                    <a:pt x="11014" y="15211"/>
                  </a:lnTo>
                  <a:lnTo>
                    <a:pt x="11691" y="14895"/>
                  </a:lnTo>
                  <a:lnTo>
                    <a:pt x="12323" y="14489"/>
                  </a:lnTo>
                  <a:lnTo>
                    <a:pt x="12955" y="14037"/>
                  </a:lnTo>
                  <a:lnTo>
                    <a:pt x="13496" y="13541"/>
                  </a:lnTo>
                  <a:lnTo>
                    <a:pt x="14038" y="12954"/>
                  </a:lnTo>
                  <a:lnTo>
                    <a:pt x="14489" y="12322"/>
                  </a:lnTo>
                  <a:lnTo>
                    <a:pt x="14895" y="11645"/>
                  </a:lnTo>
                  <a:lnTo>
                    <a:pt x="15257" y="10968"/>
                  </a:lnTo>
                  <a:lnTo>
                    <a:pt x="15482" y="10246"/>
                  </a:lnTo>
                  <a:lnTo>
                    <a:pt x="15663" y="9479"/>
                  </a:lnTo>
                  <a:lnTo>
                    <a:pt x="15798" y="8711"/>
                  </a:lnTo>
                  <a:lnTo>
                    <a:pt x="15843" y="7944"/>
                  </a:lnTo>
                  <a:lnTo>
                    <a:pt x="15798" y="7854"/>
                  </a:lnTo>
                  <a:lnTo>
                    <a:pt x="15753" y="7764"/>
                  </a:lnTo>
                  <a:lnTo>
                    <a:pt x="15708" y="7718"/>
                  </a:lnTo>
                  <a:lnTo>
                    <a:pt x="15347" y="7718"/>
                  </a:lnTo>
                  <a:lnTo>
                    <a:pt x="15347" y="6364"/>
                  </a:lnTo>
                  <a:lnTo>
                    <a:pt x="15347" y="6274"/>
                  </a:lnTo>
                  <a:lnTo>
                    <a:pt x="15257" y="6184"/>
                  </a:lnTo>
                  <a:lnTo>
                    <a:pt x="15211" y="6139"/>
                  </a:lnTo>
                  <a:lnTo>
                    <a:pt x="15031" y="6139"/>
                  </a:lnTo>
                  <a:lnTo>
                    <a:pt x="14941" y="6184"/>
                  </a:lnTo>
                  <a:lnTo>
                    <a:pt x="14895" y="6274"/>
                  </a:lnTo>
                  <a:lnTo>
                    <a:pt x="14895" y="6364"/>
                  </a:lnTo>
                  <a:lnTo>
                    <a:pt x="14895" y="7718"/>
                  </a:lnTo>
                  <a:lnTo>
                    <a:pt x="12684" y="7718"/>
                  </a:lnTo>
                  <a:lnTo>
                    <a:pt x="12684" y="4424"/>
                  </a:lnTo>
                  <a:lnTo>
                    <a:pt x="14895" y="4424"/>
                  </a:lnTo>
                  <a:lnTo>
                    <a:pt x="14895" y="5281"/>
                  </a:lnTo>
                  <a:lnTo>
                    <a:pt x="14895" y="5417"/>
                  </a:lnTo>
                  <a:lnTo>
                    <a:pt x="14986" y="5462"/>
                  </a:lnTo>
                  <a:lnTo>
                    <a:pt x="15031" y="5507"/>
                  </a:lnTo>
                  <a:lnTo>
                    <a:pt x="15166" y="5552"/>
                  </a:lnTo>
                  <a:lnTo>
                    <a:pt x="15257" y="5507"/>
                  </a:lnTo>
                  <a:lnTo>
                    <a:pt x="15302" y="5462"/>
                  </a:lnTo>
                  <a:lnTo>
                    <a:pt x="15347" y="5371"/>
                  </a:lnTo>
                  <a:lnTo>
                    <a:pt x="15347" y="5281"/>
                  </a:lnTo>
                  <a:lnTo>
                    <a:pt x="15347" y="4198"/>
                  </a:lnTo>
                  <a:lnTo>
                    <a:pt x="15347" y="4108"/>
                  </a:lnTo>
                  <a:lnTo>
                    <a:pt x="15302" y="4017"/>
                  </a:lnTo>
                  <a:lnTo>
                    <a:pt x="15211" y="3972"/>
                  </a:lnTo>
                  <a:lnTo>
                    <a:pt x="14534" y="3972"/>
                  </a:lnTo>
                  <a:lnTo>
                    <a:pt x="14534" y="3295"/>
                  </a:lnTo>
                  <a:lnTo>
                    <a:pt x="14489" y="3205"/>
                  </a:lnTo>
                  <a:lnTo>
                    <a:pt x="14444" y="3115"/>
                  </a:lnTo>
                  <a:lnTo>
                    <a:pt x="14399" y="3070"/>
                  </a:lnTo>
                  <a:lnTo>
                    <a:pt x="13180" y="3070"/>
                  </a:lnTo>
                  <a:lnTo>
                    <a:pt x="13090" y="3115"/>
                  </a:lnTo>
                  <a:lnTo>
                    <a:pt x="13045" y="3205"/>
                  </a:lnTo>
                  <a:lnTo>
                    <a:pt x="13045" y="3295"/>
                  </a:lnTo>
                  <a:lnTo>
                    <a:pt x="13045" y="3972"/>
                  </a:lnTo>
                  <a:lnTo>
                    <a:pt x="12323" y="3972"/>
                  </a:lnTo>
                  <a:lnTo>
                    <a:pt x="12278" y="4017"/>
                  </a:lnTo>
                  <a:lnTo>
                    <a:pt x="12233" y="4108"/>
                  </a:lnTo>
                  <a:lnTo>
                    <a:pt x="12187" y="4198"/>
                  </a:lnTo>
                  <a:lnTo>
                    <a:pt x="12187" y="7718"/>
                  </a:lnTo>
                  <a:lnTo>
                    <a:pt x="11736" y="7718"/>
                  </a:lnTo>
                  <a:lnTo>
                    <a:pt x="11736" y="1986"/>
                  </a:lnTo>
                  <a:lnTo>
                    <a:pt x="11736" y="1896"/>
                  </a:lnTo>
                  <a:lnTo>
                    <a:pt x="11691" y="1806"/>
                  </a:lnTo>
                  <a:lnTo>
                    <a:pt x="10337" y="91"/>
                  </a:lnTo>
                  <a:lnTo>
                    <a:pt x="10247" y="46"/>
                  </a:lnTo>
                  <a:lnTo>
                    <a:pt x="10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white symbol&#10;&#10;Description automatically generated">
            <a:extLst>
              <a:ext uri="{FF2B5EF4-FFF2-40B4-BE49-F238E27FC236}">
                <a16:creationId xmlns:a16="http://schemas.microsoft.com/office/drawing/2014/main" id="{0E2A6578-CE01-CAB5-B970-869D29079025}"/>
              </a:ext>
            </a:extLst>
          </p:cNvPr>
          <p:cNvPicPr>
            <a:picLocks noChangeAspect="1"/>
          </p:cNvPicPr>
          <p:nvPr/>
        </p:nvPicPr>
        <p:blipFill>
          <a:blip r:embed="rId3"/>
          <a:stretch>
            <a:fillRect/>
          </a:stretch>
        </p:blipFill>
        <p:spPr>
          <a:xfrm>
            <a:off x="443403" y="2701012"/>
            <a:ext cx="1011297" cy="909459"/>
          </a:xfrm>
          <a:prstGeom prst="rect">
            <a:avLst/>
          </a:prstGeom>
        </p:spPr>
      </p:pic>
    </p:spTree>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86D0C0-25E0-5D5E-A78D-703E3BC39E20}"/>
              </a:ext>
            </a:extLst>
          </p:cNvPr>
          <p:cNvSpPr>
            <a:spLocks noGrp="1"/>
          </p:cNvSpPr>
          <p:nvPr>
            <p:ph type="title"/>
          </p:nvPr>
        </p:nvSpPr>
        <p:spPr>
          <a:xfrm>
            <a:off x="476251" y="480617"/>
            <a:ext cx="2563994" cy="4187361"/>
          </a:xfrm>
        </p:spPr>
        <p:txBody>
          <a:bodyPr anchor="ctr">
            <a:normAutofit/>
          </a:bodyPr>
          <a:lstStyle/>
          <a:p>
            <a:r>
              <a:rPr lang="en-US" sz="4050"/>
              <a:t>6.4. </a:t>
            </a:r>
            <a:r>
              <a:rPr lang="en-US" sz="4050" err="1"/>
              <a:t>useState</a:t>
            </a:r>
            <a:endParaRPr lang="en-US" sz="4050"/>
          </a:p>
        </p:txBody>
      </p:sp>
      <p:graphicFrame>
        <p:nvGraphicFramePr>
          <p:cNvPr id="14" name="Chỗ dành sẵn cho Nội dung 2">
            <a:extLst>
              <a:ext uri="{FF2B5EF4-FFF2-40B4-BE49-F238E27FC236}">
                <a16:creationId xmlns:a16="http://schemas.microsoft.com/office/drawing/2014/main" id="{1856AAD1-11AB-54E7-0584-78CA44C00FB8}"/>
              </a:ext>
            </a:extLst>
          </p:cNvPr>
          <p:cNvGraphicFramePr>
            <a:graphicFrameLocks noGrp="1"/>
          </p:cNvGraphicFramePr>
          <p:nvPr>
            <p:ph idx="1"/>
          </p:nvPr>
        </p:nvGraphicFramePr>
        <p:xfrm>
          <a:off x="3486014" y="480617"/>
          <a:ext cx="5175384" cy="4152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525581"/>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024DA4-37D5-7F69-26F2-B552B811C8F4}"/>
              </a:ext>
            </a:extLst>
          </p:cNvPr>
          <p:cNvSpPr>
            <a:spLocks noGrp="1"/>
          </p:cNvSpPr>
          <p:nvPr>
            <p:ph type="title"/>
          </p:nvPr>
        </p:nvSpPr>
        <p:spPr>
          <a:xfrm>
            <a:off x="713225" y="445025"/>
            <a:ext cx="7717500" cy="572700"/>
          </a:xfrm>
        </p:spPr>
        <p:txBody>
          <a:bodyPr wrap="square" anchor="t">
            <a:normAutofit/>
          </a:bodyPr>
          <a:lstStyle/>
          <a:p>
            <a:pPr>
              <a:lnSpc>
                <a:spcPct val="90000"/>
              </a:lnSpc>
            </a:pPr>
            <a:r>
              <a:rPr lang="en-US" sz="2800"/>
              <a:t>6.4. </a:t>
            </a:r>
            <a:r>
              <a:rPr lang="en-US" sz="2800" err="1"/>
              <a:t>useState</a:t>
            </a:r>
            <a:endParaRPr lang="en-US" sz="2800"/>
          </a:p>
        </p:txBody>
      </p:sp>
      <p:graphicFrame>
        <p:nvGraphicFramePr>
          <p:cNvPr id="60" name="Chỗ dành sẵn cho Nội dung 2">
            <a:extLst>
              <a:ext uri="{FF2B5EF4-FFF2-40B4-BE49-F238E27FC236}">
                <a16:creationId xmlns:a16="http://schemas.microsoft.com/office/drawing/2014/main" id="{7444552F-E369-D3AC-7D89-C67829192027}"/>
              </a:ext>
            </a:extLst>
          </p:cNvPr>
          <p:cNvGraphicFramePr>
            <a:graphicFrameLocks noGrp="1"/>
          </p:cNvGraphicFramePr>
          <p:nvPr>
            <p:ph idx="1"/>
          </p:nvPr>
        </p:nvGraphicFramePr>
        <p:xfrm>
          <a:off x="713225" y="1152475"/>
          <a:ext cx="77175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8143068"/>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F7CC5F8-5E86-0A5B-159D-E5E2B1122530}"/>
              </a:ext>
            </a:extLst>
          </p:cNvPr>
          <p:cNvSpPr>
            <a:spLocks noGrp="1"/>
          </p:cNvSpPr>
          <p:nvPr>
            <p:ph type="title"/>
          </p:nvPr>
        </p:nvSpPr>
        <p:spPr>
          <a:xfrm>
            <a:off x="628830" y="0"/>
            <a:ext cx="3017520" cy="931043"/>
          </a:xfrm>
        </p:spPr>
        <p:txBody>
          <a:bodyPr spcFirstLastPara="1" vert="horz" wrap="square" lIns="68580" tIns="34290" rIns="68580" bIns="34290" rtlCol="0" anchor="b" anchorCtr="0">
            <a:normAutofit/>
          </a:bodyPr>
          <a:lstStyle/>
          <a:p>
            <a:r>
              <a:rPr lang="en-US" sz="3600" kern="1200">
                <a:solidFill>
                  <a:schemeClr val="tx1"/>
                </a:solidFill>
                <a:latin typeface="+mj-lt"/>
                <a:ea typeface="+mj-ea"/>
                <a:cs typeface="+mj-cs"/>
              </a:rPr>
              <a:t>6.4. </a:t>
            </a:r>
            <a:r>
              <a:rPr lang="en-US" sz="3600" kern="1200" err="1">
                <a:solidFill>
                  <a:schemeClr val="tx1"/>
                </a:solidFill>
                <a:latin typeface="+mj-lt"/>
                <a:ea typeface="+mj-ea"/>
                <a:cs typeface="+mj-cs"/>
              </a:rPr>
              <a:t>useState</a:t>
            </a:r>
            <a:endParaRPr lang="en-US" sz="3600" kern="1200">
              <a:solidFill>
                <a:schemeClr val="tx1"/>
              </a:solidFill>
              <a:latin typeface="+mj-lt"/>
              <a:ea typeface="+mj-ea"/>
              <a:cs typeface="+mj-cs"/>
            </a:endParaRPr>
          </a:p>
        </p:txBody>
      </p:sp>
      <p:pic>
        <p:nvPicPr>
          <p:cNvPr id="2052" name="Picture 4" descr="A computer screen shot of a program code&#10;&#10;Description automatically generated">
            <a:extLst>
              <a:ext uri="{FF2B5EF4-FFF2-40B4-BE49-F238E27FC236}">
                <a16:creationId xmlns:a16="http://schemas.microsoft.com/office/drawing/2014/main" id="{218D51FA-6442-75D3-DCF5-897406B90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30" y="1202386"/>
            <a:ext cx="3771624" cy="32158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omputer screen shot of a computer screen&#10;&#10;Description automatically generated">
            <a:extLst>
              <a:ext uri="{FF2B5EF4-FFF2-40B4-BE49-F238E27FC236}">
                <a16:creationId xmlns:a16="http://schemas.microsoft.com/office/drawing/2014/main" id="{3F1C2962-2CA8-8DF1-6586-9FDABFE77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914" y="1612360"/>
            <a:ext cx="3408467" cy="1918781"/>
          </a:xfrm>
          <a:prstGeom prst="rect">
            <a:avLst/>
          </a:prstGeom>
        </p:spPr>
      </p:pic>
    </p:spTree>
    <p:extLst>
      <p:ext uri="{BB962C8B-B14F-4D97-AF65-F5344CB8AC3E}">
        <p14:creationId xmlns:p14="http://schemas.microsoft.com/office/powerpoint/2010/main" val="2636851972"/>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DDD1A1-EC72-1894-A77A-2EABEDC40BC3}"/>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6.5. </a:t>
            </a:r>
            <a:r>
              <a:rPr lang="en-US" sz="2800" err="1"/>
              <a:t>useEffect</a:t>
            </a:r>
            <a:endParaRPr lang="en-US" sz="2800"/>
          </a:p>
        </p:txBody>
      </p:sp>
      <p:sp>
        <p:nvSpPr>
          <p:cNvPr id="3" name="Chỗ dành sẵn cho Nội dung 2">
            <a:extLst>
              <a:ext uri="{FF2B5EF4-FFF2-40B4-BE49-F238E27FC236}">
                <a16:creationId xmlns:a16="http://schemas.microsoft.com/office/drawing/2014/main" id="{0039495B-30D1-D33E-CFA8-A5D270BE4C62}"/>
              </a:ext>
            </a:extLst>
          </p:cNvPr>
          <p:cNvSpPr>
            <a:spLocks noGrp="1"/>
          </p:cNvSpPr>
          <p:nvPr>
            <p:ph type="body" idx="1"/>
          </p:nvPr>
        </p:nvSpPr>
        <p:spPr>
          <a:xfrm>
            <a:off x="720000" y="1215750"/>
            <a:ext cx="7702550" cy="2898775"/>
          </a:xfrm>
        </p:spPr>
        <p:txBody>
          <a:bodyPr wrap="square" anchor="t">
            <a:normAutofit/>
          </a:bodyPr>
          <a:lstStyle/>
          <a:p>
            <a:pPr>
              <a:spcAft>
                <a:spcPts val="600"/>
              </a:spcAft>
            </a:pPr>
            <a:r>
              <a:rPr lang="en-US" sz="1800">
                <a:effectLst/>
              </a:rPr>
              <a:t>React </a:t>
            </a:r>
            <a:r>
              <a:rPr lang="en-US" sz="1800" err="1">
                <a:effectLst/>
              </a:rPr>
              <a:t>useEffect</a:t>
            </a:r>
            <a:r>
              <a:rPr lang="en-US" sz="1800">
                <a:effectLst/>
              </a:rPr>
              <a:t> Hook </a:t>
            </a:r>
            <a:r>
              <a:rPr lang="en-US" sz="1800" err="1">
                <a:effectLst/>
              </a:rPr>
              <a:t>là</a:t>
            </a:r>
            <a:r>
              <a:rPr lang="en-US" sz="1800">
                <a:effectLst/>
              </a:rPr>
              <a:t> </a:t>
            </a:r>
            <a:r>
              <a:rPr lang="en-US" sz="1800" err="1">
                <a:effectLst/>
              </a:rPr>
              <a:t>một</a:t>
            </a:r>
            <a:r>
              <a:rPr lang="en-US" sz="1800">
                <a:effectLst/>
              </a:rPr>
              <a:t> </a:t>
            </a:r>
            <a:r>
              <a:rPr lang="en-US" sz="1800" err="1">
                <a:effectLst/>
              </a:rPr>
              <a:t>trong</a:t>
            </a:r>
            <a:r>
              <a:rPr lang="en-US" sz="1800">
                <a:effectLst/>
              </a:rPr>
              <a:t> </a:t>
            </a:r>
            <a:r>
              <a:rPr lang="en-US" sz="1800" err="1">
                <a:effectLst/>
              </a:rPr>
              <a:t>những</a:t>
            </a:r>
            <a:r>
              <a:rPr lang="en-US" sz="1800">
                <a:effectLst/>
              </a:rPr>
              <a:t> React Hook </a:t>
            </a:r>
            <a:r>
              <a:rPr lang="en-US" sz="1800" err="1">
                <a:effectLst/>
              </a:rPr>
              <a:t>cơ</a:t>
            </a:r>
            <a:r>
              <a:rPr lang="en-US" sz="1800">
                <a:effectLst/>
              </a:rPr>
              <a:t> </a:t>
            </a:r>
            <a:r>
              <a:rPr lang="en-US" sz="1800" err="1">
                <a:effectLst/>
              </a:rPr>
              <a:t>bản</a:t>
            </a:r>
            <a:r>
              <a:rPr lang="en-US" sz="1800">
                <a:effectLst/>
              </a:rPr>
              <a:t> </a:t>
            </a:r>
            <a:r>
              <a:rPr lang="en-US" sz="1800" err="1">
                <a:effectLst/>
              </a:rPr>
              <a:t>nhất</a:t>
            </a:r>
            <a:r>
              <a:rPr lang="en-US" sz="1800">
                <a:effectLst/>
              </a:rPr>
              <a:t>, </a:t>
            </a:r>
            <a:r>
              <a:rPr lang="en-US" sz="1800" err="1">
                <a:effectLst/>
              </a:rPr>
              <a:t>được</a:t>
            </a:r>
            <a:r>
              <a:rPr lang="en-US" sz="1800">
                <a:effectLst/>
              </a:rPr>
              <a:t> </a:t>
            </a:r>
            <a:r>
              <a:rPr lang="en-US" sz="1800" err="1">
                <a:effectLst/>
              </a:rPr>
              <a:t>sử</a:t>
            </a:r>
            <a:r>
              <a:rPr lang="en-US" sz="1800">
                <a:effectLst/>
              </a:rPr>
              <a:t> </a:t>
            </a:r>
            <a:r>
              <a:rPr lang="en-US" sz="1800" err="1">
                <a:effectLst/>
              </a:rPr>
              <a:t>dụng</a:t>
            </a:r>
            <a:r>
              <a:rPr lang="en-US" sz="1800">
                <a:effectLst/>
              </a:rPr>
              <a:t> </a:t>
            </a:r>
            <a:r>
              <a:rPr lang="en-US" sz="1800" err="1">
                <a:effectLst/>
              </a:rPr>
              <a:t>để</a:t>
            </a:r>
            <a:r>
              <a:rPr lang="en-US" sz="1800">
                <a:effectLst/>
              </a:rPr>
              <a:t> </a:t>
            </a:r>
            <a:r>
              <a:rPr lang="en-US" sz="1800" err="1">
                <a:effectLst/>
              </a:rPr>
              <a:t>thực</a:t>
            </a:r>
            <a:r>
              <a:rPr lang="en-US" sz="1800">
                <a:effectLst/>
              </a:rPr>
              <a:t> </a:t>
            </a:r>
            <a:r>
              <a:rPr lang="en-US" sz="1800" err="1">
                <a:effectLst/>
              </a:rPr>
              <a:t>thi</a:t>
            </a:r>
            <a:r>
              <a:rPr lang="en-US" sz="1800">
                <a:effectLst/>
              </a:rPr>
              <a:t> </a:t>
            </a:r>
            <a:r>
              <a:rPr lang="en-US" sz="1800" err="1">
                <a:effectLst/>
              </a:rPr>
              <a:t>các</a:t>
            </a:r>
            <a:r>
              <a:rPr lang="en-US" sz="1800">
                <a:effectLst/>
              </a:rPr>
              <a:t> side effects </a:t>
            </a:r>
            <a:r>
              <a:rPr lang="en-US" sz="1800" err="1">
                <a:effectLst/>
              </a:rPr>
              <a:t>trong</a:t>
            </a:r>
            <a:r>
              <a:rPr lang="en-US" sz="1800">
                <a:effectLst/>
              </a:rPr>
              <a:t> </a:t>
            </a:r>
            <a:r>
              <a:rPr lang="en-US" sz="1800" err="1">
                <a:effectLst/>
              </a:rPr>
              <a:t>các</a:t>
            </a:r>
            <a:r>
              <a:rPr lang="en-US" sz="1800">
                <a:effectLst/>
              </a:rPr>
              <a:t> functional components </a:t>
            </a:r>
            <a:r>
              <a:rPr lang="en-US" sz="1800" err="1">
                <a:effectLst/>
              </a:rPr>
              <a:t>của</a:t>
            </a:r>
            <a:r>
              <a:rPr lang="en-US" sz="1800">
                <a:effectLst/>
              </a:rPr>
              <a:t> React. </a:t>
            </a:r>
          </a:p>
          <a:p>
            <a:pPr>
              <a:spcAft>
                <a:spcPts val="600"/>
              </a:spcAft>
            </a:pPr>
            <a:r>
              <a:rPr lang="en-US" sz="1800">
                <a:effectLst/>
              </a:rPr>
              <a:t>Side effects </a:t>
            </a:r>
            <a:r>
              <a:rPr lang="en-US" sz="1800" err="1">
                <a:effectLst/>
              </a:rPr>
              <a:t>là</a:t>
            </a:r>
            <a:r>
              <a:rPr lang="en-US" sz="1800">
                <a:effectLst/>
              </a:rPr>
              <a:t> </a:t>
            </a:r>
            <a:r>
              <a:rPr lang="en-US" sz="1800" err="1">
                <a:effectLst/>
              </a:rPr>
              <a:t>các</a:t>
            </a:r>
            <a:r>
              <a:rPr lang="en-US" sz="1800">
                <a:effectLst/>
              </a:rPr>
              <a:t> </a:t>
            </a:r>
            <a:r>
              <a:rPr lang="en-US" sz="1800" err="1">
                <a:effectLst/>
              </a:rPr>
              <a:t>hành</a:t>
            </a:r>
            <a:r>
              <a:rPr lang="en-US" sz="1800">
                <a:effectLst/>
              </a:rPr>
              <a:t> </a:t>
            </a:r>
            <a:r>
              <a:rPr lang="en-US" sz="1800" err="1">
                <a:effectLst/>
              </a:rPr>
              <a:t>động</a:t>
            </a:r>
            <a:r>
              <a:rPr lang="en-US" sz="1800">
                <a:effectLst/>
              </a:rPr>
              <a:t> </a:t>
            </a:r>
            <a:r>
              <a:rPr lang="en-US" sz="1800" err="1">
                <a:effectLst/>
              </a:rPr>
              <a:t>mà</a:t>
            </a:r>
            <a:r>
              <a:rPr lang="en-US" sz="1800">
                <a:effectLst/>
              </a:rPr>
              <a:t> bạn </a:t>
            </a:r>
            <a:r>
              <a:rPr lang="en-US" sz="1800" err="1">
                <a:effectLst/>
              </a:rPr>
              <a:t>muốn</a:t>
            </a:r>
            <a:r>
              <a:rPr lang="en-US" sz="1800">
                <a:effectLst/>
              </a:rPr>
              <a:t> </a:t>
            </a:r>
            <a:r>
              <a:rPr lang="en-US" sz="1800" err="1">
                <a:effectLst/>
              </a:rPr>
              <a:t>thực</a:t>
            </a:r>
            <a:r>
              <a:rPr lang="en-US" sz="1800">
                <a:effectLst/>
              </a:rPr>
              <a:t> </a:t>
            </a:r>
            <a:r>
              <a:rPr lang="en-US" sz="1800" err="1">
                <a:effectLst/>
              </a:rPr>
              <a:t>hiện</a:t>
            </a:r>
            <a:r>
              <a:rPr lang="en-US" sz="1800">
                <a:effectLst/>
              </a:rPr>
              <a:t> </a:t>
            </a:r>
            <a:r>
              <a:rPr lang="en-US" sz="1800" err="1">
                <a:effectLst/>
              </a:rPr>
              <a:t>sau</a:t>
            </a:r>
            <a:r>
              <a:rPr lang="en-US" sz="1800">
                <a:effectLst/>
              </a:rPr>
              <a:t> </a:t>
            </a:r>
            <a:r>
              <a:rPr lang="en-US" sz="1800" err="1">
                <a:effectLst/>
              </a:rPr>
              <a:t>khi</a:t>
            </a:r>
            <a:r>
              <a:rPr lang="en-US" sz="1800">
                <a:effectLst/>
              </a:rPr>
              <a:t> component </a:t>
            </a:r>
            <a:r>
              <a:rPr lang="en-US" sz="1800" err="1">
                <a:effectLst/>
              </a:rPr>
              <a:t>được</a:t>
            </a:r>
            <a:r>
              <a:rPr lang="en-US" sz="1800">
                <a:effectLst/>
              </a:rPr>
              <a:t> render hoặc </a:t>
            </a:r>
            <a:r>
              <a:rPr lang="en-US" sz="1800" err="1">
                <a:effectLst/>
              </a:rPr>
              <a:t>sau</a:t>
            </a:r>
            <a:r>
              <a:rPr lang="en-US" sz="1800">
                <a:effectLst/>
              </a:rPr>
              <a:t> </a:t>
            </a:r>
            <a:r>
              <a:rPr lang="en-US" sz="1800" err="1">
                <a:effectLst/>
              </a:rPr>
              <a:t>khi</a:t>
            </a:r>
            <a:r>
              <a:rPr lang="en-US" sz="1800">
                <a:effectLst/>
              </a:rPr>
              <a:t> </a:t>
            </a:r>
            <a:r>
              <a:rPr lang="en-US" sz="1800" err="1">
                <a:effectLst/>
              </a:rPr>
              <a:t>các</a:t>
            </a:r>
            <a:r>
              <a:rPr lang="en-US" sz="1800">
                <a:effectLst/>
              </a:rPr>
              <a:t> </a:t>
            </a:r>
            <a:r>
              <a:rPr lang="en-US" sz="1800" err="1">
                <a:effectLst/>
              </a:rPr>
              <a:t>giá</a:t>
            </a:r>
            <a:r>
              <a:rPr lang="en-US" sz="1800">
                <a:effectLst/>
              </a:rPr>
              <a:t> </a:t>
            </a:r>
            <a:r>
              <a:rPr lang="en-US" sz="1800" err="1">
                <a:effectLst/>
              </a:rPr>
              <a:t>trị</a:t>
            </a:r>
            <a:r>
              <a:rPr lang="en-US" sz="1800">
                <a:effectLst/>
              </a:rPr>
              <a:t> </a:t>
            </a:r>
            <a:r>
              <a:rPr lang="en-US" sz="1800" err="1">
                <a:effectLst/>
              </a:rPr>
              <a:t>trong</a:t>
            </a:r>
            <a:r>
              <a:rPr lang="en-US" sz="1800">
                <a:effectLst/>
              </a:rPr>
              <a:t> component </a:t>
            </a:r>
            <a:r>
              <a:rPr lang="en-US" sz="1800" err="1">
                <a:effectLst/>
              </a:rPr>
              <a:t>đã</a:t>
            </a:r>
            <a:r>
              <a:rPr lang="en-US" sz="1800">
                <a:effectLst/>
              </a:rPr>
              <a:t> </a:t>
            </a:r>
            <a:r>
              <a:rPr lang="en-US" sz="1800" err="1">
                <a:effectLst/>
              </a:rPr>
              <a:t>thay</a:t>
            </a:r>
            <a:r>
              <a:rPr lang="en-US" sz="1800">
                <a:effectLst/>
              </a:rPr>
              <a:t> </a:t>
            </a:r>
            <a:r>
              <a:rPr lang="en-US" sz="1800" err="1">
                <a:effectLst/>
              </a:rPr>
              <a:t>đổi</a:t>
            </a:r>
            <a:r>
              <a:rPr lang="en-US" sz="1800">
                <a:effectLst/>
              </a:rPr>
              <a:t>.</a:t>
            </a:r>
            <a:endParaRPr lang="en-US" sz="1800"/>
          </a:p>
        </p:txBody>
      </p:sp>
    </p:spTree>
    <p:extLst>
      <p:ext uri="{BB962C8B-B14F-4D97-AF65-F5344CB8AC3E}">
        <p14:creationId xmlns:p14="http://schemas.microsoft.com/office/powerpoint/2010/main" val="1771676267"/>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363BFA4-618B-62BB-F7D1-A457D46D1708}"/>
              </a:ext>
            </a:extLst>
          </p:cNvPr>
          <p:cNvSpPr>
            <a:spLocks noGrp="1"/>
          </p:cNvSpPr>
          <p:nvPr>
            <p:ph type="title"/>
          </p:nvPr>
        </p:nvSpPr>
        <p:spPr>
          <a:xfrm>
            <a:off x="713225" y="445025"/>
            <a:ext cx="7717500" cy="572700"/>
          </a:xfrm>
        </p:spPr>
        <p:txBody>
          <a:bodyPr wrap="square" anchor="t">
            <a:normAutofit/>
          </a:bodyPr>
          <a:lstStyle/>
          <a:p>
            <a:pPr>
              <a:lnSpc>
                <a:spcPct val="90000"/>
              </a:lnSpc>
            </a:pPr>
            <a:r>
              <a:rPr lang="en-US" sz="2800"/>
              <a:t>6.5. </a:t>
            </a:r>
            <a:r>
              <a:rPr lang="en-US" sz="2800" err="1"/>
              <a:t>useEffect</a:t>
            </a:r>
            <a:endParaRPr lang="en-US" sz="2800"/>
          </a:p>
        </p:txBody>
      </p:sp>
      <p:graphicFrame>
        <p:nvGraphicFramePr>
          <p:cNvPr id="5" name="Chỗ dành sẵn cho Nội dung 2">
            <a:extLst>
              <a:ext uri="{FF2B5EF4-FFF2-40B4-BE49-F238E27FC236}">
                <a16:creationId xmlns:a16="http://schemas.microsoft.com/office/drawing/2014/main" id="{418E9E26-12AB-7557-B1BF-DEDBE07F7DD3}"/>
              </a:ext>
            </a:extLst>
          </p:cNvPr>
          <p:cNvGraphicFramePr>
            <a:graphicFrameLocks noGrp="1"/>
          </p:cNvGraphicFramePr>
          <p:nvPr>
            <p:ph idx="1"/>
          </p:nvPr>
        </p:nvGraphicFramePr>
        <p:xfrm>
          <a:off x="713225" y="1152475"/>
          <a:ext cx="77175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6279207"/>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844943-385B-A3A7-E47B-98659C719BA2}"/>
              </a:ext>
            </a:extLst>
          </p:cNvPr>
          <p:cNvSpPr>
            <a:spLocks noGrp="1"/>
          </p:cNvSpPr>
          <p:nvPr>
            <p:ph type="title"/>
          </p:nvPr>
        </p:nvSpPr>
        <p:spPr>
          <a:xfrm>
            <a:off x="732196" y="182879"/>
            <a:ext cx="2869745" cy="493797"/>
          </a:xfrm>
        </p:spPr>
        <p:txBody>
          <a:bodyPr spcFirstLastPara="1" vert="horz" wrap="square" lIns="68580" tIns="34290" rIns="68580" bIns="34290" rtlCol="0" anchor="b" anchorCtr="0">
            <a:normAutofit fontScale="90000"/>
          </a:bodyPr>
          <a:lstStyle/>
          <a:p>
            <a:r>
              <a:rPr lang="en-US" sz="3600" kern="1200">
                <a:solidFill>
                  <a:schemeClr val="tx1"/>
                </a:solidFill>
                <a:latin typeface="+mj-lt"/>
                <a:ea typeface="+mj-ea"/>
                <a:cs typeface="+mj-cs"/>
              </a:rPr>
              <a:t>6.5. </a:t>
            </a:r>
            <a:r>
              <a:rPr lang="en-US" sz="3600" kern="1200" err="1">
                <a:solidFill>
                  <a:schemeClr val="tx1"/>
                </a:solidFill>
                <a:latin typeface="+mj-lt"/>
                <a:ea typeface="+mj-ea"/>
                <a:cs typeface="+mj-cs"/>
              </a:rPr>
              <a:t>useEffect</a:t>
            </a:r>
            <a:endParaRPr lang="en-US" sz="3600" kern="1200">
              <a:solidFill>
                <a:schemeClr val="tx1"/>
              </a:solidFill>
              <a:latin typeface="+mj-lt"/>
              <a:ea typeface="+mj-ea"/>
              <a:cs typeface="+mj-cs"/>
            </a:endParaRPr>
          </a:p>
        </p:txBody>
      </p:sp>
      <p:pic>
        <p:nvPicPr>
          <p:cNvPr id="3074" name="Picture 2" descr="A computer screen shot of a program code&#10;&#10;Description automatically generated">
            <a:extLst>
              <a:ext uri="{FF2B5EF4-FFF2-40B4-BE49-F238E27FC236}">
                <a16:creationId xmlns:a16="http://schemas.microsoft.com/office/drawing/2014/main" id="{DF8EACBA-5D29-BE81-D95F-2ECE00FC7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6305"/>
            <a:ext cx="3851760" cy="26000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73AD249-4DD9-BF60-2724-CF53E7C30B6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0645" y="931527"/>
            <a:ext cx="5253355" cy="3280446"/>
          </a:xfrm>
          <a:prstGeom prst="rect">
            <a:avLst/>
          </a:prstGeom>
          <a:noFill/>
          <a:ln>
            <a:noFill/>
          </a:ln>
        </p:spPr>
      </p:pic>
    </p:spTree>
    <p:extLst>
      <p:ext uri="{BB962C8B-B14F-4D97-AF65-F5344CB8AC3E}">
        <p14:creationId xmlns:p14="http://schemas.microsoft.com/office/powerpoint/2010/main" val="3582938427"/>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C7DC3D-9CEE-912D-29A9-02CE502C43B5}"/>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6.6. </a:t>
            </a:r>
            <a:r>
              <a:rPr lang="en-US" sz="2800" err="1"/>
              <a:t>useMemo</a:t>
            </a:r>
            <a:endParaRPr lang="en-US" sz="2800"/>
          </a:p>
        </p:txBody>
      </p:sp>
      <p:sp>
        <p:nvSpPr>
          <p:cNvPr id="3" name="Chỗ dành sẵn cho Văn bản 2">
            <a:extLst>
              <a:ext uri="{FF2B5EF4-FFF2-40B4-BE49-F238E27FC236}">
                <a16:creationId xmlns:a16="http://schemas.microsoft.com/office/drawing/2014/main" id="{DE9F3C7F-D2B8-8579-9CA5-EB7EEFE8E8D0}"/>
              </a:ext>
            </a:extLst>
          </p:cNvPr>
          <p:cNvSpPr>
            <a:spLocks noGrp="1"/>
          </p:cNvSpPr>
          <p:nvPr>
            <p:ph type="body" idx="1"/>
          </p:nvPr>
        </p:nvSpPr>
        <p:spPr>
          <a:xfrm>
            <a:off x="720000" y="1215750"/>
            <a:ext cx="7702550" cy="2898775"/>
          </a:xfrm>
        </p:spPr>
        <p:txBody>
          <a:bodyPr wrap="square" anchor="t">
            <a:normAutofit/>
          </a:bodyPr>
          <a:lstStyle/>
          <a:p>
            <a:pPr>
              <a:spcAft>
                <a:spcPts val="600"/>
              </a:spcAft>
            </a:pPr>
            <a:r>
              <a:rPr lang="en-US" sz="1800" kern="100" err="1">
                <a:effectLst/>
              </a:rPr>
              <a:t>useMemo</a:t>
            </a:r>
            <a:r>
              <a:rPr lang="en-US" sz="1800" kern="100">
                <a:effectLst/>
              </a:rPr>
              <a:t> </a:t>
            </a:r>
            <a:r>
              <a:rPr lang="en-US" sz="1800" kern="100" err="1">
                <a:effectLst/>
              </a:rPr>
              <a:t>là</a:t>
            </a:r>
            <a:r>
              <a:rPr lang="en-US" sz="1800" kern="100">
                <a:effectLst/>
              </a:rPr>
              <a:t> </a:t>
            </a:r>
            <a:r>
              <a:rPr lang="en-US" sz="1800" kern="100" err="1">
                <a:effectLst/>
              </a:rPr>
              <a:t>một</a:t>
            </a:r>
            <a:r>
              <a:rPr lang="en-US" sz="1800" kern="100">
                <a:effectLst/>
              </a:rPr>
              <a:t> </a:t>
            </a:r>
            <a:r>
              <a:rPr lang="en-US" sz="1800" kern="100" err="1">
                <a:effectLst/>
              </a:rPr>
              <a:t>trong</a:t>
            </a:r>
            <a:r>
              <a:rPr lang="en-US" sz="1800" kern="100">
                <a:effectLst/>
              </a:rPr>
              <a:t> </a:t>
            </a:r>
            <a:r>
              <a:rPr lang="en-US" sz="1800" kern="100" err="1">
                <a:effectLst/>
              </a:rPr>
              <a:t>những</a:t>
            </a:r>
            <a:r>
              <a:rPr lang="en-US" sz="1800" kern="100">
                <a:effectLst/>
              </a:rPr>
              <a:t> hook </a:t>
            </a:r>
            <a:r>
              <a:rPr lang="en-US" sz="1800" kern="100" err="1">
                <a:effectLst/>
              </a:rPr>
              <a:t>cung</a:t>
            </a:r>
            <a:r>
              <a:rPr lang="en-US" sz="1800" kern="100">
                <a:effectLst/>
              </a:rPr>
              <a:t> </a:t>
            </a:r>
            <a:r>
              <a:rPr lang="en-US" sz="1800" kern="100" err="1">
                <a:effectLst/>
              </a:rPr>
              <a:t>cấp</a:t>
            </a:r>
            <a:r>
              <a:rPr lang="en-US" sz="1800" kern="100">
                <a:effectLst/>
              </a:rPr>
              <a:t> </a:t>
            </a:r>
            <a:r>
              <a:rPr lang="en-US" sz="1800" kern="100" err="1">
                <a:effectLst/>
              </a:rPr>
              <a:t>bởi</a:t>
            </a:r>
            <a:r>
              <a:rPr lang="en-US" sz="1800" kern="100">
                <a:effectLst/>
              </a:rPr>
              <a:t> React </a:t>
            </a:r>
            <a:r>
              <a:rPr lang="en-US" sz="1800" kern="100" err="1">
                <a:effectLst/>
              </a:rPr>
              <a:t>dùng</a:t>
            </a:r>
            <a:r>
              <a:rPr lang="en-US" sz="1800" kern="100">
                <a:effectLst/>
              </a:rPr>
              <a:t> </a:t>
            </a:r>
            <a:r>
              <a:rPr lang="en-US" sz="1800" kern="100" err="1">
                <a:effectLst/>
              </a:rPr>
              <a:t>để</a:t>
            </a:r>
            <a:r>
              <a:rPr lang="en-US" sz="1800" kern="100">
                <a:effectLst/>
              </a:rPr>
              <a:t> </a:t>
            </a:r>
            <a:r>
              <a:rPr lang="en-US" sz="1800" kern="100" err="1">
                <a:effectLst/>
              </a:rPr>
              <a:t>tối</a:t>
            </a:r>
            <a:r>
              <a:rPr lang="en-US" sz="1800" kern="100">
                <a:effectLst/>
              </a:rPr>
              <a:t> </a:t>
            </a:r>
            <a:r>
              <a:rPr lang="en-US" sz="1800" kern="100" err="1">
                <a:effectLst/>
              </a:rPr>
              <a:t>ưu</a:t>
            </a:r>
            <a:r>
              <a:rPr lang="en-US" sz="1800" kern="100">
                <a:effectLst/>
              </a:rPr>
              <a:t> </a:t>
            </a:r>
            <a:r>
              <a:rPr lang="en-US" sz="1800" kern="100" err="1">
                <a:effectLst/>
              </a:rPr>
              <a:t>hóa</a:t>
            </a:r>
            <a:r>
              <a:rPr lang="en-US" sz="1800" kern="100">
                <a:effectLst/>
              </a:rPr>
              <a:t> </a:t>
            </a:r>
            <a:r>
              <a:rPr lang="en-US" sz="1800" kern="100" err="1">
                <a:effectLst/>
              </a:rPr>
              <a:t>hiệu</a:t>
            </a:r>
            <a:r>
              <a:rPr lang="en-US" sz="1800" kern="100">
                <a:effectLst/>
              </a:rPr>
              <a:t> </a:t>
            </a:r>
            <a:r>
              <a:rPr lang="en-US" sz="1800" kern="100" err="1">
                <a:effectLst/>
              </a:rPr>
              <a:t>suất</a:t>
            </a:r>
            <a:r>
              <a:rPr lang="en-US" sz="1800" kern="100">
                <a:effectLst/>
              </a:rPr>
              <a:t> </a:t>
            </a:r>
            <a:r>
              <a:rPr lang="en-US" sz="1800" kern="100" err="1">
                <a:effectLst/>
              </a:rPr>
              <a:t>của</a:t>
            </a:r>
            <a:r>
              <a:rPr lang="en-US" sz="1800" kern="100">
                <a:effectLst/>
              </a:rPr>
              <a:t> </a:t>
            </a:r>
            <a:r>
              <a:rPr lang="en-US" sz="1800" kern="100" err="1">
                <a:effectLst/>
              </a:rPr>
              <a:t>ứng</a:t>
            </a:r>
            <a:r>
              <a:rPr lang="en-US" sz="1800" kern="100">
                <a:effectLst/>
              </a:rPr>
              <a:t> </a:t>
            </a:r>
            <a:r>
              <a:rPr lang="en-US" sz="1800" kern="100" err="1">
                <a:effectLst/>
              </a:rPr>
              <a:t>dụng</a:t>
            </a:r>
            <a:r>
              <a:rPr lang="en-US" sz="1800" kern="100">
                <a:effectLst/>
              </a:rPr>
              <a:t> </a:t>
            </a:r>
            <a:r>
              <a:rPr lang="en-US" sz="1800" kern="100" err="1">
                <a:effectLst/>
              </a:rPr>
              <a:t>bằng</a:t>
            </a:r>
            <a:r>
              <a:rPr lang="en-US" sz="1800" kern="100">
                <a:effectLst/>
              </a:rPr>
              <a:t> </a:t>
            </a:r>
            <a:r>
              <a:rPr lang="en-US" sz="1800" kern="100" err="1">
                <a:effectLst/>
              </a:rPr>
              <a:t>cách</a:t>
            </a:r>
            <a:r>
              <a:rPr lang="en-US" sz="1800" kern="100">
                <a:effectLst/>
              </a:rPr>
              <a:t> </a:t>
            </a:r>
            <a:r>
              <a:rPr lang="en-US" sz="1800" kern="100" err="1">
                <a:effectLst/>
              </a:rPr>
              <a:t>lưu</a:t>
            </a:r>
            <a:r>
              <a:rPr lang="en-US" sz="1800" kern="100">
                <a:effectLst/>
              </a:rPr>
              <a:t> </a:t>
            </a:r>
            <a:r>
              <a:rPr lang="en-US" sz="1800" kern="100" err="1">
                <a:effectLst/>
              </a:rPr>
              <a:t>giữ</a:t>
            </a:r>
            <a:r>
              <a:rPr lang="en-US" sz="1800" kern="100">
                <a:effectLst/>
              </a:rPr>
              <a:t> </a:t>
            </a:r>
            <a:r>
              <a:rPr lang="en-US" sz="1800" kern="100" err="1">
                <a:effectLst/>
              </a:rPr>
              <a:t>kết</a:t>
            </a:r>
            <a:r>
              <a:rPr lang="en-US" sz="1800" kern="100">
                <a:effectLst/>
              </a:rPr>
              <a:t> </a:t>
            </a:r>
            <a:r>
              <a:rPr lang="en-US" sz="1800" kern="100" err="1">
                <a:effectLst/>
              </a:rPr>
              <a:t>quả</a:t>
            </a:r>
            <a:r>
              <a:rPr lang="en-US" sz="1800" kern="100">
                <a:effectLst/>
              </a:rPr>
              <a:t> </a:t>
            </a:r>
            <a:r>
              <a:rPr lang="en-US" sz="1800" kern="100" err="1">
                <a:effectLst/>
              </a:rPr>
              <a:t>của</a:t>
            </a:r>
            <a:r>
              <a:rPr lang="en-US" sz="1800" kern="100">
                <a:effectLst/>
              </a:rPr>
              <a:t> </a:t>
            </a:r>
            <a:r>
              <a:rPr lang="en-US" sz="1800" kern="100" err="1">
                <a:effectLst/>
              </a:rPr>
              <a:t>một</a:t>
            </a:r>
            <a:r>
              <a:rPr lang="en-US" sz="1800" kern="100">
                <a:effectLst/>
              </a:rPr>
              <a:t> </a:t>
            </a:r>
            <a:r>
              <a:rPr lang="en-US" sz="1800" kern="100" err="1">
                <a:effectLst/>
              </a:rPr>
              <a:t>hàm</a:t>
            </a:r>
            <a:r>
              <a:rPr lang="en-US" sz="1800" kern="100">
                <a:effectLst/>
              </a:rPr>
              <a:t> </a:t>
            </a:r>
            <a:r>
              <a:rPr lang="en-US" sz="1800" kern="100" err="1">
                <a:effectLst/>
              </a:rPr>
              <a:t>tính</a:t>
            </a:r>
            <a:r>
              <a:rPr lang="en-US" sz="1800" kern="100">
                <a:effectLst/>
              </a:rPr>
              <a:t> </a:t>
            </a:r>
            <a:r>
              <a:rPr lang="en-US" sz="1800" kern="100" err="1">
                <a:effectLst/>
              </a:rPr>
              <a:t>toán</a:t>
            </a:r>
            <a:r>
              <a:rPr lang="en-US" sz="1800" kern="100">
                <a:effectLst/>
              </a:rPr>
              <a:t> </a:t>
            </a:r>
            <a:r>
              <a:rPr lang="en-US" sz="1800" kern="100" err="1">
                <a:effectLst/>
              </a:rPr>
              <a:t>và</a:t>
            </a:r>
            <a:r>
              <a:rPr lang="en-US" sz="1800" kern="100">
                <a:effectLst/>
              </a:rPr>
              <a:t> </a:t>
            </a:r>
            <a:r>
              <a:rPr lang="en-US" sz="1800" kern="100" err="1">
                <a:effectLst/>
              </a:rPr>
              <a:t>trả</a:t>
            </a:r>
            <a:r>
              <a:rPr lang="en-US" sz="1800" kern="100">
                <a:effectLst/>
              </a:rPr>
              <a:t> </a:t>
            </a:r>
            <a:r>
              <a:rPr lang="en-US" sz="1800" kern="100" err="1">
                <a:effectLst/>
              </a:rPr>
              <a:t>về</a:t>
            </a:r>
            <a:r>
              <a:rPr lang="en-US" sz="1800" kern="100">
                <a:effectLst/>
              </a:rPr>
              <a:t> </a:t>
            </a:r>
            <a:r>
              <a:rPr lang="en-US" sz="1800" kern="100" err="1">
                <a:effectLst/>
              </a:rPr>
              <a:t>giá</a:t>
            </a:r>
            <a:r>
              <a:rPr lang="en-US" sz="1800" kern="100">
                <a:effectLst/>
              </a:rPr>
              <a:t> </a:t>
            </a:r>
            <a:r>
              <a:rPr lang="en-US" sz="1800" kern="100" err="1">
                <a:effectLst/>
              </a:rPr>
              <a:t>trị</a:t>
            </a:r>
            <a:r>
              <a:rPr lang="en-US" sz="1800" kern="100">
                <a:effectLst/>
              </a:rPr>
              <a:t> </a:t>
            </a:r>
            <a:r>
              <a:rPr lang="en-US" sz="1800" kern="100" err="1">
                <a:effectLst/>
              </a:rPr>
              <a:t>đó</a:t>
            </a:r>
            <a:r>
              <a:rPr lang="en-US" sz="1800" kern="100">
                <a:effectLst/>
              </a:rPr>
              <a:t> </a:t>
            </a:r>
            <a:r>
              <a:rPr lang="en-US" sz="1800" kern="100" err="1">
                <a:effectLst/>
              </a:rPr>
              <a:t>khi</a:t>
            </a:r>
            <a:r>
              <a:rPr lang="en-US" sz="1800" kern="100">
                <a:effectLst/>
              </a:rPr>
              <a:t> </a:t>
            </a:r>
            <a:r>
              <a:rPr lang="en-US" sz="1800" kern="100" err="1">
                <a:effectLst/>
              </a:rPr>
              <a:t>các</a:t>
            </a:r>
            <a:r>
              <a:rPr lang="en-US" sz="1800" kern="100">
                <a:effectLst/>
              </a:rPr>
              <a:t> dependencies </a:t>
            </a:r>
            <a:r>
              <a:rPr lang="en-US" sz="1800" kern="100" err="1">
                <a:effectLst/>
              </a:rPr>
              <a:t>của</a:t>
            </a:r>
            <a:r>
              <a:rPr lang="en-US" sz="1800" kern="100">
                <a:effectLst/>
              </a:rPr>
              <a:t> </a:t>
            </a:r>
            <a:r>
              <a:rPr lang="en-US" sz="1800" kern="100" err="1">
                <a:effectLst/>
              </a:rPr>
              <a:t>nó</a:t>
            </a:r>
            <a:r>
              <a:rPr lang="en-US" sz="1800" kern="100">
                <a:effectLst/>
              </a:rPr>
              <a:t> </a:t>
            </a:r>
            <a:r>
              <a:rPr lang="en-US" sz="1800" kern="100" err="1">
                <a:effectLst/>
              </a:rPr>
              <a:t>không</a:t>
            </a:r>
            <a:r>
              <a:rPr lang="en-US" sz="1800" kern="100">
                <a:effectLst/>
              </a:rPr>
              <a:t> </a:t>
            </a:r>
            <a:r>
              <a:rPr lang="en-US" sz="1800" kern="100" err="1">
                <a:effectLst/>
              </a:rPr>
              <a:t>thay</a:t>
            </a:r>
            <a:r>
              <a:rPr lang="en-US" sz="1800" kern="100">
                <a:effectLst/>
              </a:rPr>
              <a:t> </a:t>
            </a:r>
            <a:r>
              <a:rPr lang="en-US" sz="1800" kern="100" err="1">
                <a:effectLst/>
              </a:rPr>
              <a:t>đổi</a:t>
            </a:r>
            <a:r>
              <a:rPr lang="en-US" sz="1800" kern="100">
                <a:effectLst/>
              </a:rPr>
              <a:t>. </a:t>
            </a:r>
          </a:p>
          <a:p>
            <a:pPr>
              <a:spcAft>
                <a:spcPts val="600"/>
              </a:spcAft>
            </a:pPr>
            <a:r>
              <a:rPr lang="en-US" sz="1800" kern="100" err="1">
                <a:effectLst/>
              </a:rPr>
              <a:t>Điều</a:t>
            </a:r>
            <a:r>
              <a:rPr lang="en-US" sz="1800" kern="100">
                <a:effectLst/>
              </a:rPr>
              <a:t> </a:t>
            </a:r>
            <a:r>
              <a:rPr lang="en-US" sz="1800" kern="100" err="1">
                <a:effectLst/>
              </a:rPr>
              <a:t>này</a:t>
            </a:r>
            <a:r>
              <a:rPr lang="en-US" sz="1800" kern="100">
                <a:effectLst/>
              </a:rPr>
              <a:t> </a:t>
            </a:r>
            <a:r>
              <a:rPr lang="en-US" sz="1800" kern="100" err="1">
                <a:effectLst/>
              </a:rPr>
              <a:t>giúp</a:t>
            </a:r>
            <a:r>
              <a:rPr lang="en-US" sz="1800" kern="100">
                <a:effectLst/>
              </a:rPr>
              <a:t> </a:t>
            </a:r>
            <a:r>
              <a:rPr lang="en-US" sz="1800" kern="100" err="1">
                <a:effectLst/>
              </a:rPr>
              <a:t>tránh</a:t>
            </a:r>
            <a:r>
              <a:rPr lang="en-US" sz="1800" kern="100">
                <a:effectLst/>
              </a:rPr>
              <a:t> </a:t>
            </a:r>
            <a:r>
              <a:rPr lang="en-US" sz="1800" kern="100" err="1">
                <a:effectLst/>
              </a:rPr>
              <a:t>việc</a:t>
            </a:r>
            <a:r>
              <a:rPr lang="en-US" sz="1800" kern="100">
                <a:effectLst/>
              </a:rPr>
              <a:t> </a:t>
            </a:r>
            <a:r>
              <a:rPr lang="en-US" sz="1800" kern="100" err="1">
                <a:effectLst/>
              </a:rPr>
              <a:t>tính</a:t>
            </a:r>
            <a:r>
              <a:rPr lang="en-US" sz="1800" kern="100">
                <a:effectLst/>
              </a:rPr>
              <a:t> </a:t>
            </a:r>
            <a:r>
              <a:rPr lang="en-US" sz="1800" kern="100" err="1">
                <a:effectLst/>
              </a:rPr>
              <a:t>toán</a:t>
            </a:r>
            <a:r>
              <a:rPr lang="en-US" sz="1800" kern="100">
                <a:effectLst/>
              </a:rPr>
              <a:t> </a:t>
            </a:r>
            <a:r>
              <a:rPr lang="en-US" sz="1800" kern="100" err="1">
                <a:effectLst/>
              </a:rPr>
              <a:t>lại</a:t>
            </a:r>
            <a:r>
              <a:rPr lang="en-US" sz="1800" kern="100">
                <a:effectLst/>
              </a:rPr>
              <a:t> </a:t>
            </a:r>
            <a:r>
              <a:rPr lang="en-US" sz="1800" kern="100" err="1">
                <a:effectLst/>
              </a:rPr>
              <a:t>giá</a:t>
            </a:r>
            <a:r>
              <a:rPr lang="en-US" sz="1800" kern="100">
                <a:effectLst/>
              </a:rPr>
              <a:t> </a:t>
            </a:r>
            <a:r>
              <a:rPr lang="en-US" sz="1800" kern="100" err="1">
                <a:effectLst/>
              </a:rPr>
              <a:t>trị</a:t>
            </a:r>
            <a:r>
              <a:rPr lang="en-US" sz="1800" kern="100">
                <a:effectLst/>
              </a:rPr>
              <a:t> </a:t>
            </a:r>
            <a:r>
              <a:rPr lang="en-US" sz="1800" kern="100" err="1">
                <a:effectLst/>
              </a:rPr>
              <a:t>nếu</a:t>
            </a:r>
            <a:r>
              <a:rPr lang="en-US" sz="1800" kern="100">
                <a:effectLst/>
              </a:rPr>
              <a:t> </a:t>
            </a:r>
            <a:r>
              <a:rPr lang="en-US" sz="1800" kern="100" err="1">
                <a:effectLst/>
              </a:rPr>
              <a:t>không</a:t>
            </a:r>
            <a:r>
              <a:rPr lang="en-US" sz="1800" kern="100">
                <a:effectLst/>
              </a:rPr>
              <a:t> </a:t>
            </a:r>
            <a:r>
              <a:rPr lang="en-US" sz="1800" kern="100" err="1">
                <a:effectLst/>
              </a:rPr>
              <a:t>cần</a:t>
            </a:r>
            <a:r>
              <a:rPr lang="en-US" sz="1800" kern="100">
                <a:effectLst/>
              </a:rPr>
              <a:t> </a:t>
            </a:r>
            <a:r>
              <a:rPr lang="en-US" sz="1800" kern="100" err="1">
                <a:effectLst/>
              </a:rPr>
              <a:t>thiết</a:t>
            </a:r>
            <a:r>
              <a:rPr lang="en-US" sz="1800" kern="100">
                <a:effectLst/>
              </a:rPr>
              <a:t>, </a:t>
            </a:r>
            <a:r>
              <a:rPr lang="en-US" sz="1800" kern="100" err="1">
                <a:effectLst/>
              </a:rPr>
              <a:t>đặc</a:t>
            </a:r>
            <a:r>
              <a:rPr lang="en-US" sz="1800" kern="100">
                <a:effectLst/>
              </a:rPr>
              <a:t> </a:t>
            </a:r>
            <a:r>
              <a:rPr lang="en-US" sz="1800" kern="100" err="1">
                <a:effectLst/>
              </a:rPr>
              <a:t>biệt</a:t>
            </a:r>
            <a:r>
              <a:rPr lang="en-US" sz="1800" kern="100">
                <a:effectLst/>
              </a:rPr>
              <a:t> </a:t>
            </a:r>
            <a:r>
              <a:rPr lang="en-US" sz="1800" kern="100" err="1">
                <a:effectLst/>
              </a:rPr>
              <a:t>là</a:t>
            </a:r>
            <a:r>
              <a:rPr lang="en-US" sz="1800" kern="100">
                <a:effectLst/>
              </a:rPr>
              <a:t> </a:t>
            </a:r>
            <a:r>
              <a:rPr lang="en-US" sz="1800" kern="100" err="1">
                <a:effectLst/>
              </a:rPr>
              <a:t>trong</a:t>
            </a:r>
            <a:r>
              <a:rPr lang="en-US" sz="1800" kern="100">
                <a:effectLst/>
              </a:rPr>
              <a:t> </a:t>
            </a:r>
            <a:r>
              <a:rPr lang="en-US" sz="1800" kern="100" err="1">
                <a:effectLst/>
              </a:rPr>
              <a:t>trường</a:t>
            </a:r>
            <a:r>
              <a:rPr lang="en-US" sz="1800" kern="100">
                <a:effectLst/>
              </a:rPr>
              <a:t> </a:t>
            </a:r>
            <a:r>
              <a:rPr lang="en-US" sz="1800" kern="100" err="1">
                <a:effectLst/>
              </a:rPr>
              <a:t>hợp</a:t>
            </a:r>
            <a:r>
              <a:rPr lang="en-US" sz="1800" kern="100">
                <a:effectLst/>
              </a:rPr>
              <a:t> </a:t>
            </a:r>
            <a:r>
              <a:rPr lang="en-US" sz="1800" kern="100" err="1">
                <a:effectLst/>
              </a:rPr>
              <a:t>tính</a:t>
            </a:r>
            <a:r>
              <a:rPr lang="en-US" sz="1800" kern="100">
                <a:effectLst/>
              </a:rPr>
              <a:t> </a:t>
            </a:r>
            <a:r>
              <a:rPr lang="en-US" sz="1800" kern="100" err="1">
                <a:effectLst/>
              </a:rPr>
              <a:t>toán</a:t>
            </a:r>
            <a:r>
              <a:rPr lang="en-US" sz="1800" kern="100">
                <a:effectLst/>
              </a:rPr>
              <a:t> </a:t>
            </a:r>
            <a:r>
              <a:rPr lang="en-US" sz="1800" kern="100" err="1">
                <a:effectLst/>
              </a:rPr>
              <a:t>tốn</a:t>
            </a:r>
            <a:r>
              <a:rPr lang="en-US" sz="1800" kern="100">
                <a:effectLst/>
              </a:rPr>
              <a:t> </a:t>
            </a:r>
            <a:r>
              <a:rPr lang="en-US" sz="1800" kern="100" err="1">
                <a:effectLst/>
              </a:rPr>
              <a:t>thời</a:t>
            </a:r>
            <a:r>
              <a:rPr lang="en-US" sz="1800" kern="100">
                <a:effectLst/>
              </a:rPr>
              <a:t> </a:t>
            </a:r>
            <a:r>
              <a:rPr lang="en-US" sz="1800" kern="100" err="1">
                <a:effectLst/>
              </a:rPr>
              <a:t>gian</a:t>
            </a:r>
            <a:r>
              <a:rPr lang="en-US" sz="1800" kern="100">
                <a:effectLst/>
              </a:rPr>
              <a:t>.</a:t>
            </a:r>
            <a:endParaRPr lang="en-US" sz="1800"/>
          </a:p>
        </p:txBody>
      </p:sp>
    </p:spTree>
    <p:extLst>
      <p:ext uri="{BB962C8B-B14F-4D97-AF65-F5344CB8AC3E}">
        <p14:creationId xmlns:p14="http://schemas.microsoft.com/office/powerpoint/2010/main" val="2480077604"/>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C7DC3D-9CEE-912D-29A9-02CE502C43B5}"/>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6.6. </a:t>
            </a:r>
            <a:r>
              <a:rPr lang="en-US" sz="2800" err="1"/>
              <a:t>useMemo</a:t>
            </a:r>
            <a:endParaRPr lang="en-US" sz="2800"/>
          </a:p>
        </p:txBody>
      </p:sp>
      <p:pic>
        <p:nvPicPr>
          <p:cNvPr id="4" name="Picture 3">
            <a:extLst>
              <a:ext uri="{FF2B5EF4-FFF2-40B4-BE49-F238E27FC236}">
                <a16:creationId xmlns:a16="http://schemas.microsoft.com/office/drawing/2014/main" id="{A152BB05-7061-297B-78BE-FB4B8D64B711}"/>
              </a:ext>
            </a:extLst>
          </p:cNvPr>
          <p:cNvPicPr>
            <a:picLocks noChangeAspect="1"/>
          </p:cNvPicPr>
          <p:nvPr/>
        </p:nvPicPr>
        <p:blipFill>
          <a:blip r:embed="rId2"/>
          <a:stretch>
            <a:fillRect/>
          </a:stretch>
        </p:blipFill>
        <p:spPr>
          <a:xfrm>
            <a:off x="1801368" y="1116737"/>
            <a:ext cx="5363048" cy="2910025"/>
          </a:xfrm>
          <a:prstGeom prst="rect">
            <a:avLst/>
          </a:prstGeom>
        </p:spPr>
      </p:pic>
    </p:spTree>
    <p:extLst>
      <p:ext uri="{BB962C8B-B14F-4D97-AF65-F5344CB8AC3E}">
        <p14:creationId xmlns:p14="http://schemas.microsoft.com/office/powerpoint/2010/main" val="591787167"/>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1EFD66-2A1A-F091-DA3B-61D31E4C3C36}"/>
              </a:ext>
            </a:extLst>
          </p:cNvPr>
          <p:cNvSpPr>
            <a:spLocks noGrp="1"/>
          </p:cNvSpPr>
          <p:nvPr>
            <p:ph type="title"/>
          </p:nvPr>
        </p:nvSpPr>
        <p:spPr/>
        <p:txBody>
          <a:bodyPr/>
          <a:lstStyle/>
          <a:p>
            <a:r>
              <a:rPr lang="en-US"/>
              <a:t>6.6. </a:t>
            </a:r>
            <a:r>
              <a:rPr lang="en-US" err="1"/>
              <a:t>useMemo</a:t>
            </a:r>
            <a:endParaRPr lang="en-US"/>
          </a:p>
        </p:txBody>
      </p:sp>
      <p:graphicFrame>
        <p:nvGraphicFramePr>
          <p:cNvPr id="7" name="Chỗ dành sẵn cho Nội dung 2">
            <a:extLst>
              <a:ext uri="{FF2B5EF4-FFF2-40B4-BE49-F238E27FC236}">
                <a16:creationId xmlns:a16="http://schemas.microsoft.com/office/drawing/2014/main" id="{7837491B-71AE-4BD3-544C-640EF93F5180}"/>
              </a:ext>
            </a:extLst>
          </p:cNvPr>
          <p:cNvGraphicFramePr>
            <a:graphicFrameLocks/>
          </p:cNvGraphicFramePr>
          <p:nvPr/>
        </p:nvGraphicFramePr>
        <p:xfrm>
          <a:off x="720000" y="1091441"/>
          <a:ext cx="77175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6764257"/>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C7DC3D-9CEE-912D-29A9-02CE502C43B5}"/>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6.6. </a:t>
            </a:r>
            <a:r>
              <a:rPr lang="en-US" sz="2800" err="1"/>
              <a:t>useMemo</a:t>
            </a:r>
            <a:endParaRPr lang="en-US" sz="2800"/>
          </a:p>
        </p:txBody>
      </p:sp>
      <p:pic>
        <p:nvPicPr>
          <p:cNvPr id="3" name="Picture 2">
            <a:extLst>
              <a:ext uri="{FF2B5EF4-FFF2-40B4-BE49-F238E27FC236}">
                <a16:creationId xmlns:a16="http://schemas.microsoft.com/office/drawing/2014/main" id="{A96E8F8D-6356-4559-000C-EEFCAC0D8AA9}"/>
              </a:ext>
            </a:extLst>
          </p:cNvPr>
          <p:cNvPicPr>
            <a:picLocks noChangeAspect="1"/>
          </p:cNvPicPr>
          <p:nvPr/>
        </p:nvPicPr>
        <p:blipFill>
          <a:blip r:embed="rId2"/>
          <a:stretch>
            <a:fillRect/>
          </a:stretch>
        </p:blipFill>
        <p:spPr>
          <a:xfrm>
            <a:off x="685800" y="1417525"/>
            <a:ext cx="7772400" cy="2308449"/>
          </a:xfrm>
          <a:prstGeom prst="rect">
            <a:avLst/>
          </a:prstGeom>
        </p:spPr>
      </p:pic>
    </p:spTree>
    <p:extLst>
      <p:ext uri="{BB962C8B-B14F-4D97-AF65-F5344CB8AC3E}">
        <p14:creationId xmlns:p14="http://schemas.microsoft.com/office/powerpoint/2010/main" val="2624077305"/>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p:nvPr>
        </p:nvSpPr>
        <p:spPr>
          <a:xfrm>
            <a:off x="713225" y="1201175"/>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 Giới thiệu ReactJS</a:t>
            </a:r>
            <a:endParaRPr/>
          </a:p>
        </p:txBody>
      </p:sp>
      <p:sp>
        <p:nvSpPr>
          <p:cNvPr id="350" name="Google Shape;350;p31"/>
          <p:cNvSpPr txBox="1">
            <a:spLocks noGrp="1"/>
          </p:cNvSpPr>
          <p:nvPr>
            <p:ph type="subTitle" idx="1"/>
          </p:nvPr>
        </p:nvSpPr>
        <p:spPr>
          <a:xfrm>
            <a:off x="713225" y="1812325"/>
            <a:ext cx="4294800" cy="21300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Tx/>
              <a:buChar char="-"/>
            </a:pPr>
            <a:r>
              <a:rPr lang="en-US" sz="1800" b="1" err="1"/>
              <a:t>Thư</a:t>
            </a:r>
            <a:r>
              <a:rPr lang="en-US" sz="1800" b="1"/>
              <a:t> </a:t>
            </a:r>
            <a:r>
              <a:rPr lang="en-US" sz="1800" b="1" err="1"/>
              <a:t>viện</a:t>
            </a:r>
            <a:r>
              <a:rPr lang="en-US" sz="1800" b="1"/>
              <a:t> </a:t>
            </a:r>
            <a:r>
              <a:rPr lang="en-US" sz="1800"/>
              <a:t>JavaScript </a:t>
            </a:r>
            <a:r>
              <a:rPr lang="en-US" sz="1800" err="1"/>
              <a:t>mã</a:t>
            </a:r>
            <a:r>
              <a:rPr lang="en-US" sz="1800"/>
              <a:t> </a:t>
            </a:r>
            <a:r>
              <a:rPr lang="en-US" sz="1800" err="1"/>
              <a:t>nguồn</a:t>
            </a:r>
            <a:r>
              <a:rPr lang="en-US" sz="1800"/>
              <a:t> </a:t>
            </a:r>
            <a:r>
              <a:rPr lang="en-US" sz="1800" err="1"/>
              <a:t>mở</a:t>
            </a:r>
            <a:r>
              <a:rPr lang="en-US" sz="1800"/>
              <a:t> </a:t>
            </a:r>
          </a:p>
          <a:p>
            <a:pPr marL="171450" lvl="0" indent="-171450" algn="l" rtl="0">
              <a:lnSpc>
                <a:spcPct val="150000"/>
              </a:lnSpc>
              <a:spcBef>
                <a:spcPts val="0"/>
              </a:spcBef>
              <a:spcAft>
                <a:spcPts val="0"/>
              </a:spcAft>
              <a:buFontTx/>
              <a:buChar char="-"/>
            </a:pPr>
            <a:r>
              <a:rPr lang="en-US" sz="1800" err="1"/>
              <a:t>Phát</a:t>
            </a:r>
            <a:r>
              <a:rPr lang="en-US" sz="1800"/>
              <a:t> </a:t>
            </a:r>
            <a:r>
              <a:rPr lang="en-US" sz="1800" err="1"/>
              <a:t>triển</a:t>
            </a:r>
            <a:r>
              <a:rPr lang="en-US" sz="1800"/>
              <a:t> </a:t>
            </a:r>
            <a:r>
              <a:rPr lang="en-US" sz="1800" err="1"/>
              <a:t>bởi</a:t>
            </a:r>
            <a:r>
              <a:rPr lang="en-US" sz="1800"/>
              <a:t> Facebook</a:t>
            </a:r>
          </a:p>
          <a:p>
            <a:pPr marL="171450" lvl="0" indent="-171450" algn="l" rtl="0">
              <a:lnSpc>
                <a:spcPct val="150000"/>
              </a:lnSpc>
              <a:spcBef>
                <a:spcPts val="0"/>
              </a:spcBef>
              <a:spcAft>
                <a:spcPts val="0"/>
              </a:spcAft>
              <a:buFontTx/>
              <a:buChar char="-"/>
            </a:pPr>
            <a:r>
              <a:rPr lang="en-US" sz="1800" err="1"/>
              <a:t>Cộng</a:t>
            </a:r>
            <a:r>
              <a:rPr lang="en-US" sz="1800"/>
              <a:t> </a:t>
            </a:r>
            <a:r>
              <a:rPr lang="en-US" sz="1800" err="1"/>
              <a:t>đồng</a:t>
            </a:r>
            <a:r>
              <a:rPr lang="en-US" sz="1800"/>
              <a:t> </a:t>
            </a:r>
            <a:r>
              <a:rPr lang="en-US" sz="1800" err="1"/>
              <a:t>lớn</a:t>
            </a:r>
            <a:r>
              <a:rPr lang="en-US" sz="1800"/>
              <a:t>, </a:t>
            </a:r>
            <a:r>
              <a:rPr lang="en-US" sz="1800" err="1"/>
              <a:t>nhiều</a:t>
            </a:r>
            <a:r>
              <a:rPr lang="en-US" sz="1800"/>
              <a:t> </a:t>
            </a:r>
            <a:r>
              <a:rPr lang="en-US" sz="1800" err="1"/>
              <a:t>tài</a:t>
            </a:r>
            <a:r>
              <a:rPr lang="en-US" sz="1800"/>
              <a:t> </a:t>
            </a:r>
            <a:r>
              <a:rPr lang="en-US" sz="1800" err="1"/>
              <a:t>nguyên</a:t>
            </a:r>
            <a:endParaRPr lang="en-US" sz="1800"/>
          </a:p>
          <a:p>
            <a:pPr marL="171450" lvl="0" indent="-171450" algn="l" rtl="0">
              <a:lnSpc>
                <a:spcPct val="150000"/>
              </a:lnSpc>
              <a:spcBef>
                <a:spcPts val="0"/>
              </a:spcBef>
              <a:spcAft>
                <a:spcPts val="0"/>
              </a:spcAft>
              <a:buFontTx/>
              <a:buChar char="-"/>
            </a:pPr>
            <a:r>
              <a:rPr lang="en-US" sz="1800" err="1"/>
              <a:t>Được</a:t>
            </a:r>
            <a:r>
              <a:rPr lang="en-US" sz="1800"/>
              <a:t> </a:t>
            </a:r>
            <a:r>
              <a:rPr lang="en-US" sz="1800" err="1"/>
              <a:t>sử</a:t>
            </a:r>
            <a:r>
              <a:rPr lang="en-US" sz="1800"/>
              <a:t> </a:t>
            </a:r>
            <a:r>
              <a:rPr lang="en-US" sz="1800" err="1"/>
              <a:t>dụng</a:t>
            </a:r>
            <a:r>
              <a:rPr lang="en-US" sz="1800"/>
              <a:t> </a:t>
            </a:r>
            <a:r>
              <a:rPr lang="en-US" sz="1800" err="1"/>
              <a:t>bởi</a:t>
            </a:r>
            <a:r>
              <a:rPr lang="en-US" sz="1800"/>
              <a:t>: Facebook, Netflix, Reddit</a:t>
            </a:r>
            <a:endParaRPr sz="1800"/>
          </a:p>
        </p:txBody>
      </p:sp>
      <p:sp>
        <p:nvSpPr>
          <p:cNvPr id="351" name="Google Shape;351;p31"/>
          <p:cNvSpPr/>
          <p:nvPr/>
        </p:nvSpPr>
        <p:spPr>
          <a:xfrm flipH="1">
            <a:off x="483441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31"/>
          <p:cNvGrpSpPr/>
          <p:nvPr/>
        </p:nvGrpSpPr>
        <p:grpSpPr>
          <a:xfrm>
            <a:off x="4571131" y="3871581"/>
            <a:ext cx="812989" cy="957829"/>
            <a:chOff x="6027581" y="2324153"/>
            <a:chExt cx="337396" cy="397505"/>
          </a:xfrm>
        </p:grpSpPr>
        <p:sp>
          <p:nvSpPr>
            <p:cNvPr id="353" name="Google Shape;353;p31"/>
            <p:cNvSpPr/>
            <p:nvPr/>
          </p:nvSpPr>
          <p:spPr>
            <a:xfrm>
              <a:off x="6027581" y="2324153"/>
              <a:ext cx="337275" cy="397475"/>
            </a:xfrm>
            <a:custGeom>
              <a:avLst/>
              <a:gdLst/>
              <a:ahLst/>
              <a:cxnLst/>
              <a:rect l="l" t="t" r="r" b="b"/>
              <a:pathLst>
                <a:path w="13491" h="15899" extrusionOk="0">
                  <a:moveTo>
                    <a:pt x="9266" y="1"/>
                  </a:moveTo>
                  <a:lnTo>
                    <a:pt x="8857" y="46"/>
                  </a:lnTo>
                  <a:lnTo>
                    <a:pt x="8494" y="137"/>
                  </a:lnTo>
                  <a:lnTo>
                    <a:pt x="8176" y="273"/>
                  </a:lnTo>
                  <a:lnTo>
                    <a:pt x="7813" y="455"/>
                  </a:lnTo>
                  <a:lnTo>
                    <a:pt x="7495" y="637"/>
                  </a:lnTo>
                  <a:lnTo>
                    <a:pt x="7222" y="864"/>
                  </a:lnTo>
                  <a:lnTo>
                    <a:pt x="6950" y="1091"/>
                  </a:lnTo>
                  <a:lnTo>
                    <a:pt x="6541" y="1545"/>
                  </a:lnTo>
                  <a:lnTo>
                    <a:pt x="6223" y="2090"/>
                  </a:lnTo>
                  <a:lnTo>
                    <a:pt x="5996" y="2635"/>
                  </a:lnTo>
                  <a:lnTo>
                    <a:pt x="5860" y="3271"/>
                  </a:lnTo>
                  <a:lnTo>
                    <a:pt x="5042" y="3271"/>
                  </a:lnTo>
                  <a:lnTo>
                    <a:pt x="4951" y="2953"/>
                  </a:lnTo>
                  <a:lnTo>
                    <a:pt x="4724" y="2681"/>
                  </a:lnTo>
                  <a:lnTo>
                    <a:pt x="4497" y="2499"/>
                  </a:lnTo>
                  <a:lnTo>
                    <a:pt x="4179" y="2408"/>
                  </a:lnTo>
                  <a:lnTo>
                    <a:pt x="4179" y="1545"/>
                  </a:lnTo>
                  <a:lnTo>
                    <a:pt x="4451" y="591"/>
                  </a:lnTo>
                  <a:lnTo>
                    <a:pt x="4451" y="455"/>
                  </a:lnTo>
                  <a:lnTo>
                    <a:pt x="4406" y="364"/>
                  </a:lnTo>
                  <a:lnTo>
                    <a:pt x="4361" y="319"/>
                  </a:lnTo>
                  <a:lnTo>
                    <a:pt x="4224" y="273"/>
                  </a:lnTo>
                  <a:lnTo>
                    <a:pt x="1136" y="273"/>
                  </a:lnTo>
                  <a:lnTo>
                    <a:pt x="999" y="319"/>
                  </a:lnTo>
                  <a:lnTo>
                    <a:pt x="909" y="364"/>
                  </a:lnTo>
                  <a:lnTo>
                    <a:pt x="909" y="500"/>
                  </a:lnTo>
                  <a:lnTo>
                    <a:pt x="909" y="591"/>
                  </a:lnTo>
                  <a:lnTo>
                    <a:pt x="1181" y="1500"/>
                  </a:lnTo>
                  <a:lnTo>
                    <a:pt x="1181" y="3816"/>
                  </a:lnTo>
                  <a:lnTo>
                    <a:pt x="1226" y="3952"/>
                  </a:lnTo>
                  <a:lnTo>
                    <a:pt x="1272" y="3998"/>
                  </a:lnTo>
                  <a:lnTo>
                    <a:pt x="1363" y="4043"/>
                  </a:lnTo>
                  <a:lnTo>
                    <a:pt x="1454" y="4043"/>
                  </a:lnTo>
                  <a:lnTo>
                    <a:pt x="1454" y="4725"/>
                  </a:lnTo>
                  <a:lnTo>
                    <a:pt x="1272" y="4725"/>
                  </a:lnTo>
                  <a:lnTo>
                    <a:pt x="1226" y="4815"/>
                  </a:lnTo>
                  <a:lnTo>
                    <a:pt x="1181" y="4952"/>
                  </a:lnTo>
                  <a:lnTo>
                    <a:pt x="1181" y="6133"/>
                  </a:lnTo>
                  <a:lnTo>
                    <a:pt x="1226" y="6224"/>
                  </a:lnTo>
                  <a:lnTo>
                    <a:pt x="1272" y="6314"/>
                  </a:lnTo>
                  <a:lnTo>
                    <a:pt x="1317" y="6360"/>
                  </a:lnTo>
                  <a:lnTo>
                    <a:pt x="1999" y="6360"/>
                  </a:lnTo>
                  <a:lnTo>
                    <a:pt x="1999" y="7041"/>
                  </a:lnTo>
                  <a:lnTo>
                    <a:pt x="1999" y="7132"/>
                  </a:lnTo>
                  <a:lnTo>
                    <a:pt x="2044" y="7223"/>
                  </a:lnTo>
                  <a:lnTo>
                    <a:pt x="2135" y="7268"/>
                  </a:lnTo>
                  <a:lnTo>
                    <a:pt x="3225" y="7268"/>
                  </a:lnTo>
                  <a:lnTo>
                    <a:pt x="3316" y="7223"/>
                  </a:lnTo>
                  <a:lnTo>
                    <a:pt x="3361" y="7132"/>
                  </a:lnTo>
                  <a:lnTo>
                    <a:pt x="3361" y="7041"/>
                  </a:lnTo>
                  <a:lnTo>
                    <a:pt x="3361" y="6360"/>
                  </a:lnTo>
                  <a:lnTo>
                    <a:pt x="4043" y="6360"/>
                  </a:lnTo>
                  <a:lnTo>
                    <a:pt x="4088" y="6314"/>
                  </a:lnTo>
                  <a:lnTo>
                    <a:pt x="4179" y="6224"/>
                  </a:lnTo>
                  <a:lnTo>
                    <a:pt x="4179" y="6133"/>
                  </a:lnTo>
                  <a:lnTo>
                    <a:pt x="4179" y="5542"/>
                  </a:lnTo>
                  <a:lnTo>
                    <a:pt x="6223" y="5542"/>
                  </a:lnTo>
                  <a:lnTo>
                    <a:pt x="6541" y="6087"/>
                  </a:lnTo>
                  <a:lnTo>
                    <a:pt x="6950" y="6542"/>
                  </a:lnTo>
                  <a:lnTo>
                    <a:pt x="7222" y="6769"/>
                  </a:lnTo>
                  <a:lnTo>
                    <a:pt x="7495" y="6996"/>
                  </a:lnTo>
                  <a:lnTo>
                    <a:pt x="7813" y="7177"/>
                  </a:lnTo>
                  <a:lnTo>
                    <a:pt x="8176" y="7359"/>
                  </a:lnTo>
                  <a:lnTo>
                    <a:pt x="8494" y="7495"/>
                  </a:lnTo>
                  <a:lnTo>
                    <a:pt x="8903" y="7586"/>
                  </a:lnTo>
                  <a:lnTo>
                    <a:pt x="9266" y="7632"/>
                  </a:lnTo>
                  <a:lnTo>
                    <a:pt x="9675" y="7677"/>
                  </a:lnTo>
                  <a:lnTo>
                    <a:pt x="10129" y="7632"/>
                  </a:lnTo>
                  <a:lnTo>
                    <a:pt x="10583" y="7541"/>
                  </a:lnTo>
                  <a:lnTo>
                    <a:pt x="10629" y="7995"/>
                  </a:lnTo>
                  <a:lnTo>
                    <a:pt x="10583" y="8313"/>
                  </a:lnTo>
                  <a:lnTo>
                    <a:pt x="10538" y="8631"/>
                  </a:lnTo>
                  <a:lnTo>
                    <a:pt x="10402" y="8949"/>
                  </a:lnTo>
                  <a:lnTo>
                    <a:pt x="10220" y="8858"/>
                  </a:lnTo>
                  <a:lnTo>
                    <a:pt x="9993" y="8813"/>
                  </a:lnTo>
                  <a:lnTo>
                    <a:pt x="9811" y="8813"/>
                  </a:lnTo>
                  <a:lnTo>
                    <a:pt x="9675" y="8858"/>
                  </a:lnTo>
                  <a:lnTo>
                    <a:pt x="9539" y="8949"/>
                  </a:lnTo>
                  <a:lnTo>
                    <a:pt x="9402" y="9085"/>
                  </a:lnTo>
                  <a:lnTo>
                    <a:pt x="9266" y="9176"/>
                  </a:lnTo>
                  <a:lnTo>
                    <a:pt x="9221" y="9358"/>
                  </a:lnTo>
                  <a:lnTo>
                    <a:pt x="9175" y="9494"/>
                  </a:lnTo>
                  <a:lnTo>
                    <a:pt x="9130" y="9676"/>
                  </a:lnTo>
                  <a:lnTo>
                    <a:pt x="9175" y="9903"/>
                  </a:lnTo>
                  <a:lnTo>
                    <a:pt x="9312" y="10175"/>
                  </a:lnTo>
                  <a:lnTo>
                    <a:pt x="8903" y="10357"/>
                  </a:lnTo>
                  <a:lnTo>
                    <a:pt x="8539" y="10448"/>
                  </a:lnTo>
                  <a:lnTo>
                    <a:pt x="6723" y="10448"/>
                  </a:lnTo>
                  <a:lnTo>
                    <a:pt x="6586" y="10493"/>
                  </a:lnTo>
                  <a:lnTo>
                    <a:pt x="6541" y="10539"/>
                  </a:lnTo>
                  <a:lnTo>
                    <a:pt x="6495" y="10629"/>
                  </a:lnTo>
                  <a:lnTo>
                    <a:pt x="6495" y="10675"/>
                  </a:lnTo>
                  <a:lnTo>
                    <a:pt x="5860" y="10675"/>
                  </a:lnTo>
                  <a:lnTo>
                    <a:pt x="5860" y="10629"/>
                  </a:lnTo>
                  <a:lnTo>
                    <a:pt x="5860" y="10584"/>
                  </a:lnTo>
                  <a:lnTo>
                    <a:pt x="5769" y="10493"/>
                  </a:lnTo>
                  <a:lnTo>
                    <a:pt x="5632" y="10448"/>
                  </a:lnTo>
                  <a:lnTo>
                    <a:pt x="2816" y="10448"/>
                  </a:lnTo>
                  <a:lnTo>
                    <a:pt x="2816" y="9812"/>
                  </a:lnTo>
                  <a:lnTo>
                    <a:pt x="3225" y="9358"/>
                  </a:lnTo>
                  <a:lnTo>
                    <a:pt x="3543" y="9403"/>
                  </a:lnTo>
                  <a:lnTo>
                    <a:pt x="3906" y="9403"/>
                  </a:lnTo>
                  <a:lnTo>
                    <a:pt x="4134" y="9312"/>
                  </a:lnTo>
                  <a:lnTo>
                    <a:pt x="4315" y="9221"/>
                  </a:lnTo>
                  <a:lnTo>
                    <a:pt x="4497" y="9131"/>
                  </a:lnTo>
                  <a:lnTo>
                    <a:pt x="4679" y="8994"/>
                  </a:lnTo>
                  <a:lnTo>
                    <a:pt x="4860" y="8813"/>
                  </a:lnTo>
                  <a:lnTo>
                    <a:pt x="4951" y="8586"/>
                  </a:lnTo>
                  <a:lnTo>
                    <a:pt x="5042" y="8404"/>
                  </a:lnTo>
                  <a:lnTo>
                    <a:pt x="5087" y="8177"/>
                  </a:lnTo>
                  <a:lnTo>
                    <a:pt x="5133" y="7904"/>
                  </a:lnTo>
                  <a:lnTo>
                    <a:pt x="5133" y="7677"/>
                  </a:lnTo>
                  <a:lnTo>
                    <a:pt x="5042" y="7450"/>
                  </a:lnTo>
                  <a:lnTo>
                    <a:pt x="4951" y="7314"/>
                  </a:lnTo>
                  <a:lnTo>
                    <a:pt x="4815" y="7223"/>
                  </a:lnTo>
                  <a:lnTo>
                    <a:pt x="4633" y="7177"/>
                  </a:lnTo>
                  <a:lnTo>
                    <a:pt x="4361" y="7132"/>
                  </a:lnTo>
                  <a:lnTo>
                    <a:pt x="4088" y="7177"/>
                  </a:lnTo>
                  <a:lnTo>
                    <a:pt x="3906" y="7223"/>
                  </a:lnTo>
                  <a:lnTo>
                    <a:pt x="3679" y="7314"/>
                  </a:lnTo>
                  <a:lnTo>
                    <a:pt x="3498" y="7450"/>
                  </a:lnTo>
                  <a:lnTo>
                    <a:pt x="3316" y="7586"/>
                  </a:lnTo>
                  <a:lnTo>
                    <a:pt x="3180" y="7768"/>
                  </a:lnTo>
                  <a:lnTo>
                    <a:pt x="3043" y="7950"/>
                  </a:lnTo>
                  <a:lnTo>
                    <a:pt x="2953" y="8177"/>
                  </a:lnTo>
                  <a:lnTo>
                    <a:pt x="2907" y="8358"/>
                  </a:lnTo>
                  <a:lnTo>
                    <a:pt x="2862" y="8722"/>
                  </a:lnTo>
                  <a:lnTo>
                    <a:pt x="2907" y="9040"/>
                  </a:lnTo>
                  <a:lnTo>
                    <a:pt x="2589" y="9403"/>
                  </a:lnTo>
                  <a:lnTo>
                    <a:pt x="2226" y="9040"/>
                  </a:lnTo>
                  <a:lnTo>
                    <a:pt x="2271" y="8722"/>
                  </a:lnTo>
                  <a:lnTo>
                    <a:pt x="2226" y="8358"/>
                  </a:lnTo>
                  <a:lnTo>
                    <a:pt x="2180" y="8177"/>
                  </a:lnTo>
                  <a:lnTo>
                    <a:pt x="2090" y="7950"/>
                  </a:lnTo>
                  <a:lnTo>
                    <a:pt x="1999" y="7768"/>
                  </a:lnTo>
                  <a:lnTo>
                    <a:pt x="1817" y="7586"/>
                  </a:lnTo>
                  <a:lnTo>
                    <a:pt x="1635" y="7450"/>
                  </a:lnTo>
                  <a:lnTo>
                    <a:pt x="1454" y="7314"/>
                  </a:lnTo>
                  <a:lnTo>
                    <a:pt x="1272" y="7223"/>
                  </a:lnTo>
                  <a:lnTo>
                    <a:pt x="1045" y="7177"/>
                  </a:lnTo>
                  <a:lnTo>
                    <a:pt x="772" y="7132"/>
                  </a:lnTo>
                  <a:lnTo>
                    <a:pt x="545" y="7177"/>
                  </a:lnTo>
                  <a:lnTo>
                    <a:pt x="318" y="7223"/>
                  </a:lnTo>
                  <a:lnTo>
                    <a:pt x="182" y="7314"/>
                  </a:lnTo>
                  <a:lnTo>
                    <a:pt x="91" y="7450"/>
                  </a:lnTo>
                  <a:lnTo>
                    <a:pt x="46" y="7677"/>
                  </a:lnTo>
                  <a:lnTo>
                    <a:pt x="0" y="7904"/>
                  </a:lnTo>
                  <a:lnTo>
                    <a:pt x="46" y="8177"/>
                  </a:lnTo>
                  <a:lnTo>
                    <a:pt x="91" y="8404"/>
                  </a:lnTo>
                  <a:lnTo>
                    <a:pt x="182" y="8586"/>
                  </a:lnTo>
                  <a:lnTo>
                    <a:pt x="318" y="8813"/>
                  </a:lnTo>
                  <a:lnTo>
                    <a:pt x="454" y="8994"/>
                  </a:lnTo>
                  <a:lnTo>
                    <a:pt x="681" y="9131"/>
                  </a:lnTo>
                  <a:lnTo>
                    <a:pt x="909" y="9267"/>
                  </a:lnTo>
                  <a:lnTo>
                    <a:pt x="1136" y="9358"/>
                  </a:lnTo>
                  <a:lnTo>
                    <a:pt x="1363" y="9403"/>
                  </a:lnTo>
                  <a:lnTo>
                    <a:pt x="1635" y="9403"/>
                  </a:lnTo>
                  <a:lnTo>
                    <a:pt x="1908" y="9358"/>
                  </a:lnTo>
                  <a:lnTo>
                    <a:pt x="2317" y="9812"/>
                  </a:lnTo>
                  <a:lnTo>
                    <a:pt x="2317" y="10448"/>
                  </a:lnTo>
                  <a:lnTo>
                    <a:pt x="1090" y="10448"/>
                  </a:lnTo>
                  <a:lnTo>
                    <a:pt x="999" y="10493"/>
                  </a:lnTo>
                  <a:lnTo>
                    <a:pt x="954" y="10539"/>
                  </a:lnTo>
                  <a:lnTo>
                    <a:pt x="909" y="10584"/>
                  </a:lnTo>
                  <a:lnTo>
                    <a:pt x="863" y="10675"/>
                  </a:lnTo>
                  <a:lnTo>
                    <a:pt x="863" y="11583"/>
                  </a:lnTo>
                  <a:lnTo>
                    <a:pt x="909" y="11674"/>
                  </a:lnTo>
                  <a:lnTo>
                    <a:pt x="954" y="11765"/>
                  </a:lnTo>
                  <a:lnTo>
                    <a:pt x="999" y="11810"/>
                  </a:lnTo>
                  <a:lnTo>
                    <a:pt x="2226" y="11810"/>
                  </a:lnTo>
                  <a:lnTo>
                    <a:pt x="2226" y="12492"/>
                  </a:lnTo>
                  <a:lnTo>
                    <a:pt x="2271" y="12583"/>
                  </a:lnTo>
                  <a:lnTo>
                    <a:pt x="2317" y="12673"/>
                  </a:lnTo>
                  <a:lnTo>
                    <a:pt x="2407" y="12719"/>
                  </a:lnTo>
                  <a:lnTo>
                    <a:pt x="3634" y="12719"/>
                  </a:lnTo>
                  <a:lnTo>
                    <a:pt x="3634" y="14082"/>
                  </a:lnTo>
                  <a:lnTo>
                    <a:pt x="2407" y="14082"/>
                  </a:lnTo>
                  <a:lnTo>
                    <a:pt x="2226" y="14127"/>
                  </a:lnTo>
                  <a:lnTo>
                    <a:pt x="2044" y="14218"/>
                  </a:lnTo>
                  <a:lnTo>
                    <a:pt x="1908" y="14354"/>
                  </a:lnTo>
                  <a:lnTo>
                    <a:pt x="1817" y="14490"/>
                  </a:lnTo>
                  <a:lnTo>
                    <a:pt x="1726" y="14627"/>
                  </a:lnTo>
                  <a:lnTo>
                    <a:pt x="1681" y="14808"/>
                  </a:lnTo>
                  <a:lnTo>
                    <a:pt x="1681" y="14990"/>
                  </a:lnTo>
                  <a:lnTo>
                    <a:pt x="1681" y="15172"/>
                  </a:lnTo>
                  <a:lnTo>
                    <a:pt x="1726" y="15353"/>
                  </a:lnTo>
                  <a:lnTo>
                    <a:pt x="1817" y="15490"/>
                  </a:lnTo>
                  <a:lnTo>
                    <a:pt x="1908" y="15626"/>
                  </a:lnTo>
                  <a:lnTo>
                    <a:pt x="2044" y="15762"/>
                  </a:lnTo>
                  <a:lnTo>
                    <a:pt x="2226" y="15853"/>
                  </a:lnTo>
                  <a:lnTo>
                    <a:pt x="2407" y="15898"/>
                  </a:lnTo>
                  <a:lnTo>
                    <a:pt x="9948" y="15898"/>
                  </a:lnTo>
                  <a:lnTo>
                    <a:pt x="10129" y="15853"/>
                  </a:lnTo>
                  <a:lnTo>
                    <a:pt x="10265" y="15762"/>
                  </a:lnTo>
                  <a:lnTo>
                    <a:pt x="10402" y="15626"/>
                  </a:lnTo>
                  <a:lnTo>
                    <a:pt x="10493" y="15490"/>
                  </a:lnTo>
                  <a:lnTo>
                    <a:pt x="10583" y="15353"/>
                  </a:lnTo>
                  <a:lnTo>
                    <a:pt x="10674" y="15172"/>
                  </a:lnTo>
                  <a:lnTo>
                    <a:pt x="10674" y="14990"/>
                  </a:lnTo>
                  <a:lnTo>
                    <a:pt x="10674" y="14808"/>
                  </a:lnTo>
                  <a:lnTo>
                    <a:pt x="10583" y="14627"/>
                  </a:lnTo>
                  <a:lnTo>
                    <a:pt x="10493" y="14490"/>
                  </a:lnTo>
                  <a:lnTo>
                    <a:pt x="10402" y="14354"/>
                  </a:lnTo>
                  <a:lnTo>
                    <a:pt x="10265" y="14218"/>
                  </a:lnTo>
                  <a:lnTo>
                    <a:pt x="10129" y="14127"/>
                  </a:lnTo>
                  <a:lnTo>
                    <a:pt x="9948" y="14082"/>
                  </a:lnTo>
                  <a:lnTo>
                    <a:pt x="8721" y="14082"/>
                  </a:lnTo>
                  <a:lnTo>
                    <a:pt x="8721" y="12719"/>
                  </a:lnTo>
                  <a:lnTo>
                    <a:pt x="9221" y="12628"/>
                  </a:lnTo>
                  <a:lnTo>
                    <a:pt x="9720" y="12492"/>
                  </a:lnTo>
                  <a:lnTo>
                    <a:pt x="10356" y="12219"/>
                  </a:lnTo>
                  <a:lnTo>
                    <a:pt x="10947" y="11856"/>
                  </a:lnTo>
                  <a:lnTo>
                    <a:pt x="11219" y="11992"/>
                  </a:lnTo>
                  <a:lnTo>
                    <a:pt x="11446" y="12038"/>
                  </a:lnTo>
                  <a:lnTo>
                    <a:pt x="11628" y="11992"/>
                  </a:lnTo>
                  <a:lnTo>
                    <a:pt x="11764" y="11947"/>
                  </a:lnTo>
                  <a:lnTo>
                    <a:pt x="11946" y="11856"/>
                  </a:lnTo>
                  <a:lnTo>
                    <a:pt x="12037" y="11765"/>
                  </a:lnTo>
                  <a:lnTo>
                    <a:pt x="12173" y="11629"/>
                  </a:lnTo>
                  <a:lnTo>
                    <a:pt x="12264" y="11493"/>
                  </a:lnTo>
                  <a:lnTo>
                    <a:pt x="12309" y="11356"/>
                  </a:lnTo>
                  <a:lnTo>
                    <a:pt x="12309" y="11175"/>
                  </a:lnTo>
                  <a:lnTo>
                    <a:pt x="12264" y="10902"/>
                  </a:lnTo>
                  <a:lnTo>
                    <a:pt x="12173" y="10766"/>
                  </a:lnTo>
                  <a:lnTo>
                    <a:pt x="12082" y="10629"/>
                  </a:lnTo>
                  <a:lnTo>
                    <a:pt x="12400" y="10084"/>
                  </a:lnTo>
                  <a:lnTo>
                    <a:pt x="12673" y="9494"/>
                  </a:lnTo>
                  <a:lnTo>
                    <a:pt x="12764" y="9131"/>
                  </a:lnTo>
                  <a:lnTo>
                    <a:pt x="12809" y="8767"/>
                  </a:lnTo>
                  <a:lnTo>
                    <a:pt x="12855" y="8404"/>
                  </a:lnTo>
                  <a:lnTo>
                    <a:pt x="12900" y="7995"/>
                  </a:lnTo>
                  <a:lnTo>
                    <a:pt x="12855" y="7541"/>
                  </a:lnTo>
                  <a:lnTo>
                    <a:pt x="12809" y="7087"/>
                  </a:lnTo>
                  <a:lnTo>
                    <a:pt x="12673" y="6678"/>
                  </a:lnTo>
                  <a:lnTo>
                    <a:pt x="12582" y="6314"/>
                  </a:lnTo>
                  <a:lnTo>
                    <a:pt x="12764" y="6042"/>
                  </a:lnTo>
                  <a:lnTo>
                    <a:pt x="12945" y="5769"/>
                  </a:lnTo>
                  <a:lnTo>
                    <a:pt x="13127" y="5497"/>
                  </a:lnTo>
                  <a:lnTo>
                    <a:pt x="13218" y="5179"/>
                  </a:lnTo>
                  <a:lnTo>
                    <a:pt x="13354" y="4861"/>
                  </a:lnTo>
                  <a:lnTo>
                    <a:pt x="13400" y="4543"/>
                  </a:lnTo>
                  <a:lnTo>
                    <a:pt x="13445" y="4180"/>
                  </a:lnTo>
                  <a:lnTo>
                    <a:pt x="13490" y="3816"/>
                  </a:lnTo>
                  <a:lnTo>
                    <a:pt x="13445" y="3362"/>
                  </a:lnTo>
                  <a:lnTo>
                    <a:pt x="13354" y="2908"/>
                  </a:lnTo>
                  <a:lnTo>
                    <a:pt x="13263" y="2499"/>
                  </a:lnTo>
                  <a:lnTo>
                    <a:pt x="13082" y="2090"/>
                  </a:lnTo>
                  <a:lnTo>
                    <a:pt x="12991" y="1999"/>
                  </a:lnTo>
                  <a:lnTo>
                    <a:pt x="12945" y="1954"/>
                  </a:lnTo>
                  <a:lnTo>
                    <a:pt x="12764" y="1954"/>
                  </a:lnTo>
                  <a:lnTo>
                    <a:pt x="12673" y="2045"/>
                  </a:lnTo>
                  <a:lnTo>
                    <a:pt x="12627" y="2090"/>
                  </a:lnTo>
                  <a:lnTo>
                    <a:pt x="12627" y="2181"/>
                  </a:lnTo>
                  <a:lnTo>
                    <a:pt x="12627" y="2272"/>
                  </a:lnTo>
                  <a:lnTo>
                    <a:pt x="12809" y="2635"/>
                  </a:lnTo>
                  <a:lnTo>
                    <a:pt x="12945" y="3044"/>
                  </a:lnTo>
                  <a:lnTo>
                    <a:pt x="12991" y="3407"/>
                  </a:lnTo>
                  <a:lnTo>
                    <a:pt x="13036" y="3816"/>
                  </a:lnTo>
                  <a:lnTo>
                    <a:pt x="12991" y="4180"/>
                  </a:lnTo>
                  <a:lnTo>
                    <a:pt x="12945" y="4498"/>
                  </a:lnTo>
                  <a:lnTo>
                    <a:pt x="12855" y="4815"/>
                  </a:lnTo>
                  <a:lnTo>
                    <a:pt x="12764" y="5133"/>
                  </a:lnTo>
                  <a:lnTo>
                    <a:pt x="12627" y="5451"/>
                  </a:lnTo>
                  <a:lnTo>
                    <a:pt x="12446" y="5724"/>
                  </a:lnTo>
                  <a:lnTo>
                    <a:pt x="12264" y="5996"/>
                  </a:lnTo>
                  <a:lnTo>
                    <a:pt x="12219" y="6042"/>
                  </a:lnTo>
                  <a:lnTo>
                    <a:pt x="12128" y="5860"/>
                  </a:lnTo>
                  <a:lnTo>
                    <a:pt x="11901" y="5497"/>
                  </a:lnTo>
                  <a:lnTo>
                    <a:pt x="11628" y="5133"/>
                  </a:lnTo>
                  <a:lnTo>
                    <a:pt x="11356" y="4815"/>
                  </a:lnTo>
                  <a:lnTo>
                    <a:pt x="11038" y="4498"/>
                  </a:lnTo>
                  <a:lnTo>
                    <a:pt x="10674" y="4270"/>
                  </a:lnTo>
                  <a:lnTo>
                    <a:pt x="11265" y="3544"/>
                  </a:lnTo>
                  <a:lnTo>
                    <a:pt x="11265" y="3498"/>
                  </a:lnTo>
                  <a:lnTo>
                    <a:pt x="11310" y="3407"/>
                  </a:lnTo>
                  <a:lnTo>
                    <a:pt x="11265" y="3317"/>
                  </a:lnTo>
                  <a:lnTo>
                    <a:pt x="11219" y="3226"/>
                  </a:lnTo>
                  <a:lnTo>
                    <a:pt x="11174" y="3180"/>
                  </a:lnTo>
                  <a:lnTo>
                    <a:pt x="10265" y="3180"/>
                  </a:lnTo>
                  <a:lnTo>
                    <a:pt x="10765" y="1318"/>
                  </a:lnTo>
                  <a:lnTo>
                    <a:pt x="10765" y="1182"/>
                  </a:lnTo>
                  <a:lnTo>
                    <a:pt x="10720" y="1045"/>
                  </a:lnTo>
                  <a:lnTo>
                    <a:pt x="10629" y="1000"/>
                  </a:lnTo>
                  <a:lnTo>
                    <a:pt x="10538" y="1000"/>
                  </a:lnTo>
                  <a:lnTo>
                    <a:pt x="10447" y="1045"/>
                  </a:lnTo>
                  <a:lnTo>
                    <a:pt x="10356" y="1091"/>
                  </a:lnTo>
                  <a:lnTo>
                    <a:pt x="8494" y="3498"/>
                  </a:lnTo>
                  <a:lnTo>
                    <a:pt x="6314" y="3498"/>
                  </a:lnTo>
                  <a:lnTo>
                    <a:pt x="6359" y="3180"/>
                  </a:lnTo>
                  <a:lnTo>
                    <a:pt x="6405" y="2862"/>
                  </a:lnTo>
                  <a:lnTo>
                    <a:pt x="6541" y="2544"/>
                  </a:lnTo>
                  <a:lnTo>
                    <a:pt x="6677" y="2226"/>
                  </a:lnTo>
                  <a:lnTo>
                    <a:pt x="6859" y="1954"/>
                  </a:lnTo>
                  <a:lnTo>
                    <a:pt x="7041" y="1681"/>
                  </a:lnTo>
                  <a:lnTo>
                    <a:pt x="7268" y="1454"/>
                  </a:lnTo>
                  <a:lnTo>
                    <a:pt x="7495" y="1227"/>
                  </a:lnTo>
                  <a:lnTo>
                    <a:pt x="7767" y="1045"/>
                  </a:lnTo>
                  <a:lnTo>
                    <a:pt x="8040" y="864"/>
                  </a:lnTo>
                  <a:lnTo>
                    <a:pt x="8358" y="727"/>
                  </a:lnTo>
                  <a:lnTo>
                    <a:pt x="8630" y="591"/>
                  </a:lnTo>
                  <a:lnTo>
                    <a:pt x="8948" y="500"/>
                  </a:lnTo>
                  <a:lnTo>
                    <a:pt x="9312" y="455"/>
                  </a:lnTo>
                  <a:lnTo>
                    <a:pt x="9993" y="455"/>
                  </a:lnTo>
                  <a:lnTo>
                    <a:pt x="10311" y="500"/>
                  </a:lnTo>
                  <a:lnTo>
                    <a:pt x="10674" y="591"/>
                  </a:lnTo>
                  <a:lnTo>
                    <a:pt x="10947" y="727"/>
                  </a:lnTo>
                  <a:lnTo>
                    <a:pt x="11265" y="864"/>
                  </a:lnTo>
                  <a:lnTo>
                    <a:pt x="11537" y="1045"/>
                  </a:lnTo>
                  <a:lnTo>
                    <a:pt x="11810" y="1227"/>
                  </a:lnTo>
                  <a:lnTo>
                    <a:pt x="12082" y="1500"/>
                  </a:lnTo>
                  <a:lnTo>
                    <a:pt x="12219" y="1545"/>
                  </a:lnTo>
                  <a:lnTo>
                    <a:pt x="12309" y="1545"/>
                  </a:lnTo>
                  <a:lnTo>
                    <a:pt x="12355" y="1500"/>
                  </a:lnTo>
                  <a:lnTo>
                    <a:pt x="12446" y="1454"/>
                  </a:lnTo>
                  <a:lnTo>
                    <a:pt x="12491" y="1363"/>
                  </a:lnTo>
                  <a:lnTo>
                    <a:pt x="12446" y="1227"/>
                  </a:lnTo>
                  <a:lnTo>
                    <a:pt x="12400" y="1136"/>
                  </a:lnTo>
                  <a:lnTo>
                    <a:pt x="12128" y="909"/>
                  </a:lnTo>
                  <a:lnTo>
                    <a:pt x="11810" y="682"/>
                  </a:lnTo>
                  <a:lnTo>
                    <a:pt x="11492" y="455"/>
                  </a:lnTo>
                  <a:lnTo>
                    <a:pt x="11128" y="273"/>
                  </a:lnTo>
                  <a:lnTo>
                    <a:pt x="10811" y="137"/>
                  </a:lnTo>
                  <a:lnTo>
                    <a:pt x="10402" y="46"/>
                  </a:lnTo>
                  <a:lnTo>
                    <a:pt x="10038"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6106029" y="2509279"/>
              <a:ext cx="44307" cy="44307"/>
            </a:xfrm>
            <a:custGeom>
              <a:avLst/>
              <a:gdLst/>
              <a:ahLst/>
              <a:cxnLst/>
              <a:rect l="l" t="t" r="r" b="b"/>
              <a:pathLst>
                <a:path w="1761" h="1761" extrusionOk="0">
                  <a:moveTo>
                    <a:pt x="1670" y="91"/>
                  </a:moveTo>
                  <a:lnTo>
                    <a:pt x="1670" y="91"/>
                  </a:lnTo>
                  <a:lnTo>
                    <a:pt x="1580" y="0"/>
                  </a:lnTo>
                  <a:lnTo>
                    <a:pt x="1445" y="0"/>
                  </a:lnTo>
                  <a:lnTo>
                    <a:pt x="1129" y="0"/>
                  </a:lnTo>
                  <a:lnTo>
                    <a:pt x="903" y="46"/>
                  </a:lnTo>
                  <a:lnTo>
                    <a:pt x="722" y="91"/>
                  </a:lnTo>
                  <a:lnTo>
                    <a:pt x="542" y="181"/>
                  </a:lnTo>
                  <a:lnTo>
                    <a:pt x="361" y="362"/>
                  </a:lnTo>
                  <a:lnTo>
                    <a:pt x="361" y="362"/>
                  </a:lnTo>
                  <a:lnTo>
                    <a:pt x="181" y="542"/>
                  </a:lnTo>
                  <a:lnTo>
                    <a:pt x="91" y="723"/>
                  </a:lnTo>
                  <a:lnTo>
                    <a:pt x="45" y="903"/>
                  </a:lnTo>
                  <a:lnTo>
                    <a:pt x="0" y="1129"/>
                  </a:lnTo>
                  <a:lnTo>
                    <a:pt x="0" y="1445"/>
                  </a:lnTo>
                  <a:lnTo>
                    <a:pt x="0" y="1580"/>
                  </a:lnTo>
                  <a:lnTo>
                    <a:pt x="91" y="1670"/>
                  </a:lnTo>
                  <a:lnTo>
                    <a:pt x="91" y="1670"/>
                  </a:lnTo>
                  <a:lnTo>
                    <a:pt x="136" y="1716"/>
                  </a:lnTo>
                  <a:lnTo>
                    <a:pt x="271" y="1761"/>
                  </a:lnTo>
                  <a:lnTo>
                    <a:pt x="632" y="1761"/>
                  </a:lnTo>
                  <a:lnTo>
                    <a:pt x="813" y="1716"/>
                  </a:lnTo>
                  <a:lnTo>
                    <a:pt x="1038" y="1625"/>
                  </a:lnTo>
                  <a:lnTo>
                    <a:pt x="1219" y="1535"/>
                  </a:lnTo>
                  <a:lnTo>
                    <a:pt x="1399" y="1400"/>
                  </a:lnTo>
                  <a:lnTo>
                    <a:pt x="1399" y="1400"/>
                  </a:lnTo>
                  <a:lnTo>
                    <a:pt x="1535" y="1219"/>
                  </a:lnTo>
                  <a:lnTo>
                    <a:pt x="1625" y="1039"/>
                  </a:lnTo>
                  <a:lnTo>
                    <a:pt x="1715" y="813"/>
                  </a:lnTo>
                  <a:lnTo>
                    <a:pt x="1761" y="632"/>
                  </a:lnTo>
                  <a:lnTo>
                    <a:pt x="1761" y="271"/>
                  </a:lnTo>
                  <a:lnTo>
                    <a:pt x="1715" y="136"/>
                  </a:lnTo>
                  <a:lnTo>
                    <a:pt x="1670" y="91"/>
                  </a:lnTo>
                  <a:lnTo>
                    <a:pt x="1670" y="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6034475" y="2509279"/>
              <a:ext cx="44307" cy="44307"/>
            </a:xfrm>
            <a:custGeom>
              <a:avLst/>
              <a:gdLst/>
              <a:ahLst/>
              <a:cxnLst/>
              <a:rect l="l" t="t" r="r" b="b"/>
              <a:pathLst>
                <a:path w="1761" h="1761" extrusionOk="0">
                  <a:moveTo>
                    <a:pt x="91" y="91"/>
                  </a:moveTo>
                  <a:lnTo>
                    <a:pt x="91" y="91"/>
                  </a:lnTo>
                  <a:lnTo>
                    <a:pt x="181" y="0"/>
                  </a:lnTo>
                  <a:lnTo>
                    <a:pt x="272" y="0"/>
                  </a:lnTo>
                  <a:lnTo>
                    <a:pt x="633" y="0"/>
                  </a:lnTo>
                  <a:lnTo>
                    <a:pt x="813" y="46"/>
                  </a:lnTo>
                  <a:lnTo>
                    <a:pt x="1039" y="91"/>
                  </a:lnTo>
                  <a:lnTo>
                    <a:pt x="1219" y="181"/>
                  </a:lnTo>
                  <a:lnTo>
                    <a:pt x="1400" y="362"/>
                  </a:lnTo>
                  <a:lnTo>
                    <a:pt x="1400" y="362"/>
                  </a:lnTo>
                  <a:lnTo>
                    <a:pt x="1535" y="542"/>
                  </a:lnTo>
                  <a:lnTo>
                    <a:pt x="1626" y="723"/>
                  </a:lnTo>
                  <a:lnTo>
                    <a:pt x="1716" y="903"/>
                  </a:lnTo>
                  <a:lnTo>
                    <a:pt x="1761" y="1129"/>
                  </a:lnTo>
                  <a:lnTo>
                    <a:pt x="1761" y="1445"/>
                  </a:lnTo>
                  <a:lnTo>
                    <a:pt x="1716" y="1580"/>
                  </a:lnTo>
                  <a:lnTo>
                    <a:pt x="1671" y="1670"/>
                  </a:lnTo>
                  <a:lnTo>
                    <a:pt x="1671" y="1670"/>
                  </a:lnTo>
                  <a:lnTo>
                    <a:pt x="1580" y="1716"/>
                  </a:lnTo>
                  <a:lnTo>
                    <a:pt x="1445" y="1761"/>
                  </a:lnTo>
                  <a:lnTo>
                    <a:pt x="1129" y="1761"/>
                  </a:lnTo>
                  <a:lnTo>
                    <a:pt x="903" y="1716"/>
                  </a:lnTo>
                  <a:lnTo>
                    <a:pt x="723" y="1625"/>
                  </a:lnTo>
                  <a:lnTo>
                    <a:pt x="542" y="1535"/>
                  </a:lnTo>
                  <a:lnTo>
                    <a:pt x="362" y="1400"/>
                  </a:lnTo>
                  <a:lnTo>
                    <a:pt x="362" y="1400"/>
                  </a:lnTo>
                  <a:lnTo>
                    <a:pt x="226" y="1219"/>
                  </a:lnTo>
                  <a:lnTo>
                    <a:pt x="91" y="1039"/>
                  </a:lnTo>
                  <a:lnTo>
                    <a:pt x="46" y="813"/>
                  </a:lnTo>
                  <a:lnTo>
                    <a:pt x="1" y="632"/>
                  </a:lnTo>
                  <a:lnTo>
                    <a:pt x="1" y="271"/>
                  </a:lnTo>
                  <a:lnTo>
                    <a:pt x="46" y="136"/>
                  </a:lnTo>
                  <a:lnTo>
                    <a:pt x="91" y="91"/>
                  </a:lnTo>
                  <a:lnTo>
                    <a:pt x="91" y="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6124194" y="2631932"/>
              <a:ext cx="115862" cy="54522"/>
            </a:xfrm>
            <a:custGeom>
              <a:avLst/>
              <a:gdLst/>
              <a:ahLst/>
              <a:cxnLst/>
              <a:rect l="l" t="t" r="r" b="b"/>
              <a:pathLst>
                <a:path w="4605" h="2167" extrusionOk="0">
                  <a:moveTo>
                    <a:pt x="0" y="0"/>
                  </a:moveTo>
                  <a:lnTo>
                    <a:pt x="4604" y="0"/>
                  </a:lnTo>
                  <a:lnTo>
                    <a:pt x="4604" y="2167"/>
                  </a:lnTo>
                  <a:lnTo>
                    <a:pt x="0" y="21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6090128" y="2602395"/>
              <a:ext cx="43175" cy="34092"/>
            </a:xfrm>
            <a:custGeom>
              <a:avLst/>
              <a:gdLst/>
              <a:ahLst/>
              <a:cxnLst/>
              <a:rect l="l" t="t" r="r" b="b"/>
              <a:pathLst>
                <a:path w="1716" h="1355" extrusionOk="0">
                  <a:moveTo>
                    <a:pt x="226" y="1355"/>
                  </a:moveTo>
                  <a:lnTo>
                    <a:pt x="1445" y="1355"/>
                  </a:lnTo>
                  <a:lnTo>
                    <a:pt x="1445" y="1355"/>
                  </a:lnTo>
                  <a:lnTo>
                    <a:pt x="1535" y="1309"/>
                  </a:lnTo>
                  <a:lnTo>
                    <a:pt x="1625" y="1264"/>
                  </a:lnTo>
                  <a:lnTo>
                    <a:pt x="1670" y="1219"/>
                  </a:lnTo>
                  <a:lnTo>
                    <a:pt x="1715" y="1129"/>
                  </a:lnTo>
                  <a:lnTo>
                    <a:pt x="1715" y="271"/>
                  </a:lnTo>
                  <a:lnTo>
                    <a:pt x="1715" y="271"/>
                  </a:lnTo>
                  <a:lnTo>
                    <a:pt x="1670" y="181"/>
                  </a:lnTo>
                  <a:lnTo>
                    <a:pt x="1625" y="91"/>
                  </a:lnTo>
                  <a:lnTo>
                    <a:pt x="1535" y="46"/>
                  </a:lnTo>
                  <a:lnTo>
                    <a:pt x="1445" y="1"/>
                  </a:lnTo>
                  <a:lnTo>
                    <a:pt x="226" y="1"/>
                  </a:lnTo>
                  <a:lnTo>
                    <a:pt x="226" y="1"/>
                  </a:lnTo>
                  <a:lnTo>
                    <a:pt x="136" y="46"/>
                  </a:lnTo>
                  <a:lnTo>
                    <a:pt x="45" y="91"/>
                  </a:lnTo>
                  <a:lnTo>
                    <a:pt x="0" y="181"/>
                  </a:lnTo>
                  <a:lnTo>
                    <a:pt x="0" y="271"/>
                  </a:lnTo>
                  <a:lnTo>
                    <a:pt x="0" y="1129"/>
                  </a:lnTo>
                  <a:lnTo>
                    <a:pt x="0" y="1129"/>
                  </a:lnTo>
                  <a:lnTo>
                    <a:pt x="0" y="1219"/>
                  </a:lnTo>
                  <a:lnTo>
                    <a:pt x="45" y="1264"/>
                  </a:lnTo>
                  <a:lnTo>
                    <a:pt x="136" y="1309"/>
                  </a:lnTo>
                  <a:lnTo>
                    <a:pt x="226" y="1355"/>
                  </a:lnTo>
                  <a:lnTo>
                    <a:pt x="226" y="13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6056062" y="2591048"/>
              <a:ext cx="71555" cy="22719"/>
            </a:xfrm>
            <a:custGeom>
              <a:avLst/>
              <a:gdLst/>
              <a:ahLst/>
              <a:cxnLst/>
              <a:rect l="l" t="t" r="r" b="b"/>
              <a:pathLst>
                <a:path w="2844" h="903" extrusionOk="0">
                  <a:moveTo>
                    <a:pt x="226" y="903"/>
                  </a:moveTo>
                  <a:lnTo>
                    <a:pt x="2844" y="903"/>
                  </a:lnTo>
                  <a:lnTo>
                    <a:pt x="2663" y="0"/>
                  </a:lnTo>
                  <a:lnTo>
                    <a:pt x="226" y="0"/>
                  </a:lnTo>
                  <a:lnTo>
                    <a:pt x="226" y="0"/>
                  </a:lnTo>
                  <a:lnTo>
                    <a:pt x="136" y="0"/>
                  </a:lnTo>
                  <a:lnTo>
                    <a:pt x="45" y="90"/>
                  </a:lnTo>
                  <a:lnTo>
                    <a:pt x="0" y="136"/>
                  </a:lnTo>
                  <a:lnTo>
                    <a:pt x="0" y="226"/>
                  </a:lnTo>
                  <a:lnTo>
                    <a:pt x="0" y="677"/>
                  </a:lnTo>
                  <a:lnTo>
                    <a:pt x="0" y="677"/>
                  </a:lnTo>
                  <a:lnTo>
                    <a:pt x="0" y="767"/>
                  </a:lnTo>
                  <a:lnTo>
                    <a:pt x="45" y="813"/>
                  </a:lnTo>
                  <a:lnTo>
                    <a:pt x="136" y="858"/>
                  </a:lnTo>
                  <a:lnTo>
                    <a:pt x="226" y="903"/>
                  </a:lnTo>
                  <a:lnTo>
                    <a:pt x="226" y="9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6123062" y="2411610"/>
              <a:ext cx="221458" cy="224880"/>
            </a:xfrm>
            <a:custGeom>
              <a:avLst/>
              <a:gdLst/>
              <a:ahLst/>
              <a:cxnLst/>
              <a:rect l="l" t="t" r="r" b="b"/>
              <a:pathLst>
                <a:path w="8802" h="8938" extrusionOk="0">
                  <a:moveTo>
                    <a:pt x="4333" y="7132"/>
                  </a:moveTo>
                  <a:lnTo>
                    <a:pt x="45" y="7132"/>
                  </a:lnTo>
                  <a:lnTo>
                    <a:pt x="45" y="8938"/>
                  </a:lnTo>
                  <a:lnTo>
                    <a:pt x="4333" y="8938"/>
                  </a:lnTo>
                  <a:lnTo>
                    <a:pt x="4333" y="8938"/>
                  </a:lnTo>
                  <a:lnTo>
                    <a:pt x="4785" y="8938"/>
                  </a:lnTo>
                  <a:lnTo>
                    <a:pt x="5191" y="8847"/>
                  </a:lnTo>
                  <a:lnTo>
                    <a:pt x="5642" y="8757"/>
                  </a:lnTo>
                  <a:lnTo>
                    <a:pt x="6048" y="8622"/>
                  </a:lnTo>
                  <a:lnTo>
                    <a:pt x="6455" y="8396"/>
                  </a:lnTo>
                  <a:lnTo>
                    <a:pt x="6816" y="8170"/>
                  </a:lnTo>
                  <a:lnTo>
                    <a:pt x="7177" y="7945"/>
                  </a:lnTo>
                  <a:lnTo>
                    <a:pt x="7493" y="7629"/>
                  </a:lnTo>
                  <a:lnTo>
                    <a:pt x="7763" y="7313"/>
                  </a:lnTo>
                  <a:lnTo>
                    <a:pt x="8034" y="6952"/>
                  </a:lnTo>
                  <a:lnTo>
                    <a:pt x="8260" y="6591"/>
                  </a:lnTo>
                  <a:lnTo>
                    <a:pt x="8441" y="6230"/>
                  </a:lnTo>
                  <a:lnTo>
                    <a:pt x="8576" y="5778"/>
                  </a:lnTo>
                  <a:lnTo>
                    <a:pt x="8711" y="5372"/>
                  </a:lnTo>
                  <a:lnTo>
                    <a:pt x="8756" y="4921"/>
                  </a:lnTo>
                  <a:lnTo>
                    <a:pt x="8802" y="4469"/>
                  </a:lnTo>
                  <a:lnTo>
                    <a:pt x="8802" y="4469"/>
                  </a:lnTo>
                  <a:lnTo>
                    <a:pt x="8756" y="4018"/>
                  </a:lnTo>
                  <a:lnTo>
                    <a:pt x="8711" y="3567"/>
                  </a:lnTo>
                  <a:lnTo>
                    <a:pt x="8576" y="3160"/>
                  </a:lnTo>
                  <a:lnTo>
                    <a:pt x="8441" y="2709"/>
                  </a:lnTo>
                  <a:lnTo>
                    <a:pt x="8260" y="2348"/>
                  </a:lnTo>
                  <a:lnTo>
                    <a:pt x="8034" y="1987"/>
                  </a:lnTo>
                  <a:lnTo>
                    <a:pt x="7763" y="1626"/>
                  </a:lnTo>
                  <a:lnTo>
                    <a:pt x="7493" y="1310"/>
                  </a:lnTo>
                  <a:lnTo>
                    <a:pt x="7177" y="994"/>
                  </a:lnTo>
                  <a:lnTo>
                    <a:pt x="6816" y="768"/>
                  </a:lnTo>
                  <a:lnTo>
                    <a:pt x="6455" y="543"/>
                  </a:lnTo>
                  <a:lnTo>
                    <a:pt x="6048" y="362"/>
                  </a:lnTo>
                  <a:lnTo>
                    <a:pt x="5642" y="181"/>
                  </a:lnTo>
                  <a:lnTo>
                    <a:pt x="5191" y="91"/>
                  </a:lnTo>
                  <a:lnTo>
                    <a:pt x="4785" y="1"/>
                  </a:lnTo>
                  <a:lnTo>
                    <a:pt x="4333" y="1"/>
                  </a:lnTo>
                  <a:lnTo>
                    <a:pt x="0" y="1"/>
                  </a:lnTo>
                  <a:lnTo>
                    <a:pt x="0" y="1761"/>
                  </a:lnTo>
                  <a:lnTo>
                    <a:pt x="4333" y="1761"/>
                  </a:lnTo>
                  <a:lnTo>
                    <a:pt x="4333" y="1761"/>
                  </a:lnTo>
                  <a:lnTo>
                    <a:pt x="4604" y="1806"/>
                  </a:lnTo>
                  <a:lnTo>
                    <a:pt x="4830" y="1851"/>
                  </a:lnTo>
                  <a:lnTo>
                    <a:pt x="5371" y="1987"/>
                  </a:lnTo>
                  <a:lnTo>
                    <a:pt x="5823" y="2258"/>
                  </a:lnTo>
                  <a:lnTo>
                    <a:pt x="6184" y="2574"/>
                  </a:lnTo>
                  <a:lnTo>
                    <a:pt x="6545" y="2980"/>
                  </a:lnTo>
                  <a:lnTo>
                    <a:pt x="6771" y="3431"/>
                  </a:lnTo>
                  <a:lnTo>
                    <a:pt x="6951" y="3928"/>
                  </a:lnTo>
                  <a:lnTo>
                    <a:pt x="6951" y="4198"/>
                  </a:lnTo>
                  <a:lnTo>
                    <a:pt x="6996" y="4469"/>
                  </a:lnTo>
                  <a:lnTo>
                    <a:pt x="6996" y="4469"/>
                  </a:lnTo>
                  <a:lnTo>
                    <a:pt x="6951" y="4740"/>
                  </a:lnTo>
                  <a:lnTo>
                    <a:pt x="6951" y="5011"/>
                  </a:lnTo>
                  <a:lnTo>
                    <a:pt x="6771" y="5507"/>
                  </a:lnTo>
                  <a:lnTo>
                    <a:pt x="6545" y="5959"/>
                  </a:lnTo>
                  <a:lnTo>
                    <a:pt x="6184" y="6365"/>
                  </a:lnTo>
                  <a:lnTo>
                    <a:pt x="5823" y="6681"/>
                  </a:lnTo>
                  <a:lnTo>
                    <a:pt x="5371" y="6952"/>
                  </a:lnTo>
                  <a:lnTo>
                    <a:pt x="4830" y="7087"/>
                  </a:lnTo>
                  <a:lnTo>
                    <a:pt x="4604" y="7132"/>
                  </a:lnTo>
                  <a:lnTo>
                    <a:pt x="4333" y="7132"/>
                  </a:lnTo>
                  <a:lnTo>
                    <a:pt x="4333" y="71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6083310" y="2459312"/>
              <a:ext cx="22745" cy="40910"/>
            </a:xfrm>
            <a:custGeom>
              <a:avLst/>
              <a:gdLst/>
              <a:ahLst/>
              <a:cxnLst/>
              <a:rect l="l" t="t" r="r" b="b"/>
              <a:pathLst>
                <a:path w="904" h="1626" extrusionOk="0">
                  <a:moveTo>
                    <a:pt x="271" y="1"/>
                  </a:moveTo>
                  <a:lnTo>
                    <a:pt x="678" y="1"/>
                  </a:lnTo>
                  <a:lnTo>
                    <a:pt x="678" y="1"/>
                  </a:lnTo>
                  <a:lnTo>
                    <a:pt x="768" y="1"/>
                  </a:lnTo>
                  <a:lnTo>
                    <a:pt x="858" y="46"/>
                  </a:lnTo>
                  <a:lnTo>
                    <a:pt x="903" y="136"/>
                  </a:lnTo>
                  <a:lnTo>
                    <a:pt x="903" y="226"/>
                  </a:lnTo>
                  <a:lnTo>
                    <a:pt x="903" y="1400"/>
                  </a:lnTo>
                  <a:lnTo>
                    <a:pt x="903" y="1400"/>
                  </a:lnTo>
                  <a:lnTo>
                    <a:pt x="903" y="1490"/>
                  </a:lnTo>
                  <a:lnTo>
                    <a:pt x="858" y="1535"/>
                  </a:lnTo>
                  <a:lnTo>
                    <a:pt x="768" y="1580"/>
                  </a:lnTo>
                  <a:lnTo>
                    <a:pt x="678" y="1625"/>
                  </a:lnTo>
                  <a:lnTo>
                    <a:pt x="271" y="1625"/>
                  </a:lnTo>
                  <a:lnTo>
                    <a:pt x="271" y="1625"/>
                  </a:lnTo>
                  <a:lnTo>
                    <a:pt x="181" y="1580"/>
                  </a:lnTo>
                  <a:lnTo>
                    <a:pt x="91" y="1535"/>
                  </a:lnTo>
                  <a:lnTo>
                    <a:pt x="46" y="1490"/>
                  </a:lnTo>
                  <a:lnTo>
                    <a:pt x="1" y="1400"/>
                  </a:lnTo>
                  <a:lnTo>
                    <a:pt x="1" y="226"/>
                  </a:lnTo>
                  <a:lnTo>
                    <a:pt x="1" y="226"/>
                  </a:lnTo>
                  <a:lnTo>
                    <a:pt x="46" y="136"/>
                  </a:lnTo>
                  <a:lnTo>
                    <a:pt x="91" y="46"/>
                  </a:lnTo>
                  <a:lnTo>
                    <a:pt x="181" y="1"/>
                  </a:lnTo>
                  <a:lnTo>
                    <a:pt x="271" y="1"/>
                  </a:lnTo>
                  <a:lnTo>
                    <a:pt x="2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057194" y="2336660"/>
              <a:ext cx="74977" cy="27299"/>
            </a:xfrm>
            <a:custGeom>
              <a:avLst/>
              <a:gdLst/>
              <a:ahLst/>
              <a:cxnLst/>
              <a:rect l="l" t="t" r="r" b="b"/>
              <a:pathLst>
                <a:path w="2980" h="1085" extrusionOk="0">
                  <a:moveTo>
                    <a:pt x="226" y="994"/>
                  </a:moveTo>
                  <a:lnTo>
                    <a:pt x="1535" y="1084"/>
                  </a:lnTo>
                  <a:lnTo>
                    <a:pt x="2754" y="994"/>
                  </a:lnTo>
                  <a:lnTo>
                    <a:pt x="2979" y="227"/>
                  </a:lnTo>
                  <a:lnTo>
                    <a:pt x="2979" y="227"/>
                  </a:lnTo>
                  <a:lnTo>
                    <a:pt x="2979" y="136"/>
                  </a:lnTo>
                  <a:lnTo>
                    <a:pt x="2979" y="46"/>
                  </a:lnTo>
                  <a:lnTo>
                    <a:pt x="2889" y="1"/>
                  </a:lnTo>
                  <a:lnTo>
                    <a:pt x="2799" y="1"/>
                  </a:lnTo>
                  <a:lnTo>
                    <a:pt x="181" y="1"/>
                  </a:lnTo>
                  <a:lnTo>
                    <a:pt x="181" y="1"/>
                  </a:lnTo>
                  <a:lnTo>
                    <a:pt x="91" y="1"/>
                  </a:lnTo>
                  <a:lnTo>
                    <a:pt x="46" y="46"/>
                  </a:lnTo>
                  <a:lnTo>
                    <a:pt x="0" y="136"/>
                  </a:lnTo>
                  <a:lnTo>
                    <a:pt x="0" y="227"/>
                  </a:lnTo>
                  <a:lnTo>
                    <a:pt x="226" y="99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07161" y="2336660"/>
              <a:ext cx="25009" cy="25009"/>
            </a:xfrm>
            <a:custGeom>
              <a:avLst/>
              <a:gdLst/>
              <a:ahLst/>
              <a:cxnLst/>
              <a:rect l="l" t="t" r="r" b="b"/>
              <a:pathLst>
                <a:path w="994" h="994" extrusionOk="0">
                  <a:moveTo>
                    <a:pt x="0" y="994"/>
                  </a:moveTo>
                  <a:lnTo>
                    <a:pt x="768" y="994"/>
                  </a:lnTo>
                  <a:lnTo>
                    <a:pt x="993" y="227"/>
                  </a:lnTo>
                  <a:lnTo>
                    <a:pt x="993" y="227"/>
                  </a:lnTo>
                  <a:lnTo>
                    <a:pt x="993" y="136"/>
                  </a:lnTo>
                  <a:lnTo>
                    <a:pt x="993" y="46"/>
                  </a:lnTo>
                  <a:lnTo>
                    <a:pt x="903" y="1"/>
                  </a:lnTo>
                  <a:lnTo>
                    <a:pt x="813" y="1"/>
                  </a:lnTo>
                  <a:lnTo>
                    <a:pt x="316" y="1"/>
                  </a:lnTo>
                  <a:lnTo>
                    <a:pt x="0" y="99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064012" y="2361643"/>
              <a:ext cx="62472" cy="115862"/>
            </a:xfrm>
            <a:custGeom>
              <a:avLst/>
              <a:gdLst/>
              <a:ahLst/>
              <a:cxnLst/>
              <a:rect l="l" t="t" r="r" b="b"/>
              <a:pathLst>
                <a:path w="2483" h="4605" extrusionOk="0">
                  <a:moveTo>
                    <a:pt x="2483" y="1"/>
                  </a:moveTo>
                  <a:lnTo>
                    <a:pt x="2483" y="4379"/>
                  </a:lnTo>
                  <a:lnTo>
                    <a:pt x="2483" y="4379"/>
                  </a:lnTo>
                  <a:lnTo>
                    <a:pt x="2483" y="4469"/>
                  </a:lnTo>
                  <a:lnTo>
                    <a:pt x="2438" y="4514"/>
                  </a:lnTo>
                  <a:lnTo>
                    <a:pt x="2347" y="4605"/>
                  </a:lnTo>
                  <a:lnTo>
                    <a:pt x="2257" y="4605"/>
                  </a:lnTo>
                  <a:lnTo>
                    <a:pt x="226" y="4605"/>
                  </a:lnTo>
                  <a:lnTo>
                    <a:pt x="226" y="4605"/>
                  </a:lnTo>
                  <a:lnTo>
                    <a:pt x="136" y="4605"/>
                  </a:lnTo>
                  <a:lnTo>
                    <a:pt x="45" y="4514"/>
                  </a:lnTo>
                  <a:lnTo>
                    <a:pt x="0" y="4469"/>
                  </a:lnTo>
                  <a:lnTo>
                    <a:pt x="0" y="4379"/>
                  </a:lnTo>
                  <a:lnTo>
                    <a:pt x="0" y="1"/>
                  </a:lnTo>
                  <a:lnTo>
                    <a:pt x="24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064012" y="2361643"/>
              <a:ext cx="62472" cy="115862"/>
            </a:xfrm>
            <a:custGeom>
              <a:avLst/>
              <a:gdLst/>
              <a:ahLst/>
              <a:cxnLst/>
              <a:rect l="l" t="t" r="r" b="b"/>
              <a:pathLst>
                <a:path w="2483" h="4605" extrusionOk="0">
                  <a:moveTo>
                    <a:pt x="1715" y="1"/>
                  </a:moveTo>
                  <a:lnTo>
                    <a:pt x="2483" y="1"/>
                  </a:lnTo>
                  <a:lnTo>
                    <a:pt x="2483" y="4379"/>
                  </a:lnTo>
                  <a:lnTo>
                    <a:pt x="2483" y="4379"/>
                  </a:lnTo>
                  <a:lnTo>
                    <a:pt x="2483" y="4469"/>
                  </a:lnTo>
                  <a:lnTo>
                    <a:pt x="2438" y="4514"/>
                  </a:lnTo>
                  <a:lnTo>
                    <a:pt x="2347" y="4605"/>
                  </a:lnTo>
                  <a:lnTo>
                    <a:pt x="2257" y="4605"/>
                  </a:lnTo>
                  <a:lnTo>
                    <a:pt x="226" y="4605"/>
                  </a:lnTo>
                  <a:lnTo>
                    <a:pt x="226" y="4605"/>
                  </a:lnTo>
                  <a:lnTo>
                    <a:pt x="136" y="4605"/>
                  </a:lnTo>
                  <a:lnTo>
                    <a:pt x="45" y="4514"/>
                  </a:lnTo>
                  <a:lnTo>
                    <a:pt x="0" y="4469"/>
                  </a:lnTo>
                  <a:lnTo>
                    <a:pt x="0" y="4379"/>
                  </a:lnTo>
                  <a:lnTo>
                    <a:pt x="0" y="3883"/>
                  </a:lnTo>
                  <a:lnTo>
                    <a:pt x="1264" y="3883"/>
                  </a:lnTo>
                  <a:lnTo>
                    <a:pt x="1264" y="3883"/>
                  </a:lnTo>
                  <a:lnTo>
                    <a:pt x="1445" y="3837"/>
                  </a:lnTo>
                  <a:lnTo>
                    <a:pt x="1580" y="3747"/>
                  </a:lnTo>
                  <a:lnTo>
                    <a:pt x="1670" y="3567"/>
                  </a:lnTo>
                  <a:lnTo>
                    <a:pt x="1715" y="3431"/>
                  </a:lnTo>
                  <a:lnTo>
                    <a:pt x="1715"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124194" y="2437726"/>
              <a:ext cx="220326" cy="198764"/>
            </a:xfrm>
            <a:custGeom>
              <a:avLst/>
              <a:gdLst/>
              <a:ahLst/>
              <a:cxnLst/>
              <a:rect l="l" t="t" r="r" b="b"/>
              <a:pathLst>
                <a:path w="8757" h="7900" extrusionOk="0">
                  <a:moveTo>
                    <a:pt x="0" y="7900"/>
                  </a:moveTo>
                  <a:lnTo>
                    <a:pt x="4288" y="7900"/>
                  </a:lnTo>
                  <a:lnTo>
                    <a:pt x="4288" y="7900"/>
                  </a:lnTo>
                  <a:lnTo>
                    <a:pt x="4740" y="7900"/>
                  </a:lnTo>
                  <a:lnTo>
                    <a:pt x="5146" y="7854"/>
                  </a:lnTo>
                  <a:lnTo>
                    <a:pt x="5552" y="7719"/>
                  </a:lnTo>
                  <a:lnTo>
                    <a:pt x="5958" y="7584"/>
                  </a:lnTo>
                  <a:lnTo>
                    <a:pt x="6364" y="7403"/>
                  </a:lnTo>
                  <a:lnTo>
                    <a:pt x="6726" y="7223"/>
                  </a:lnTo>
                  <a:lnTo>
                    <a:pt x="7041" y="6952"/>
                  </a:lnTo>
                  <a:lnTo>
                    <a:pt x="7357" y="6681"/>
                  </a:lnTo>
                  <a:lnTo>
                    <a:pt x="7673" y="6410"/>
                  </a:lnTo>
                  <a:lnTo>
                    <a:pt x="7899" y="6094"/>
                  </a:lnTo>
                  <a:lnTo>
                    <a:pt x="8125" y="5733"/>
                  </a:lnTo>
                  <a:lnTo>
                    <a:pt x="8350" y="5372"/>
                  </a:lnTo>
                  <a:lnTo>
                    <a:pt x="8486" y="4966"/>
                  </a:lnTo>
                  <a:lnTo>
                    <a:pt x="8621" y="4560"/>
                  </a:lnTo>
                  <a:lnTo>
                    <a:pt x="8711" y="4153"/>
                  </a:lnTo>
                  <a:lnTo>
                    <a:pt x="8757" y="3702"/>
                  </a:lnTo>
                  <a:lnTo>
                    <a:pt x="8757" y="3702"/>
                  </a:lnTo>
                  <a:lnTo>
                    <a:pt x="8757" y="3160"/>
                  </a:lnTo>
                  <a:lnTo>
                    <a:pt x="8666" y="2619"/>
                  </a:lnTo>
                  <a:lnTo>
                    <a:pt x="8531" y="2077"/>
                  </a:lnTo>
                  <a:lnTo>
                    <a:pt x="8350" y="1626"/>
                  </a:lnTo>
                  <a:lnTo>
                    <a:pt x="8080" y="1175"/>
                  </a:lnTo>
                  <a:lnTo>
                    <a:pt x="7764" y="723"/>
                  </a:lnTo>
                  <a:lnTo>
                    <a:pt x="7448" y="362"/>
                  </a:lnTo>
                  <a:lnTo>
                    <a:pt x="7041" y="1"/>
                  </a:lnTo>
                  <a:lnTo>
                    <a:pt x="7041" y="1"/>
                  </a:lnTo>
                  <a:lnTo>
                    <a:pt x="7267" y="317"/>
                  </a:lnTo>
                  <a:lnTo>
                    <a:pt x="7493" y="678"/>
                  </a:lnTo>
                  <a:lnTo>
                    <a:pt x="7628" y="994"/>
                  </a:lnTo>
                  <a:lnTo>
                    <a:pt x="7764" y="1355"/>
                  </a:lnTo>
                  <a:lnTo>
                    <a:pt x="7899" y="1761"/>
                  </a:lnTo>
                  <a:lnTo>
                    <a:pt x="7944" y="2167"/>
                  </a:lnTo>
                  <a:lnTo>
                    <a:pt x="7989" y="2574"/>
                  </a:lnTo>
                  <a:lnTo>
                    <a:pt x="7989" y="2980"/>
                  </a:lnTo>
                  <a:lnTo>
                    <a:pt x="7989" y="2980"/>
                  </a:lnTo>
                  <a:lnTo>
                    <a:pt x="7944" y="3431"/>
                  </a:lnTo>
                  <a:lnTo>
                    <a:pt x="7854" y="3837"/>
                  </a:lnTo>
                  <a:lnTo>
                    <a:pt x="7764" y="4244"/>
                  </a:lnTo>
                  <a:lnTo>
                    <a:pt x="7583" y="4650"/>
                  </a:lnTo>
                  <a:lnTo>
                    <a:pt x="7403" y="5011"/>
                  </a:lnTo>
                  <a:lnTo>
                    <a:pt x="7177" y="5327"/>
                  </a:lnTo>
                  <a:lnTo>
                    <a:pt x="6906" y="5688"/>
                  </a:lnTo>
                  <a:lnTo>
                    <a:pt x="6590" y="5959"/>
                  </a:lnTo>
                  <a:lnTo>
                    <a:pt x="6274" y="6230"/>
                  </a:lnTo>
                  <a:lnTo>
                    <a:pt x="5958" y="6455"/>
                  </a:lnTo>
                  <a:lnTo>
                    <a:pt x="5597" y="6681"/>
                  </a:lnTo>
                  <a:lnTo>
                    <a:pt x="5191" y="6861"/>
                  </a:lnTo>
                  <a:lnTo>
                    <a:pt x="4830" y="6997"/>
                  </a:lnTo>
                  <a:lnTo>
                    <a:pt x="4378" y="7087"/>
                  </a:lnTo>
                  <a:lnTo>
                    <a:pt x="3972" y="7177"/>
                  </a:lnTo>
                  <a:lnTo>
                    <a:pt x="3521" y="7177"/>
                  </a:lnTo>
                  <a:lnTo>
                    <a:pt x="0" y="7177"/>
                  </a:lnTo>
                  <a:lnTo>
                    <a:pt x="0" y="790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124194" y="2636461"/>
              <a:ext cx="115862" cy="45439"/>
            </a:xfrm>
            <a:custGeom>
              <a:avLst/>
              <a:gdLst/>
              <a:ahLst/>
              <a:cxnLst/>
              <a:rect l="l" t="t" r="r" b="b"/>
              <a:pathLst>
                <a:path w="4605" h="1806" extrusionOk="0">
                  <a:moveTo>
                    <a:pt x="3882" y="1"/>
                  </a:moveTo>
                  <a:lnTo>
                    <a:pt x="4604" y="1"/>
                  </a:lnTo>
                  <a:lnTo>
                    <a:pt x="4604" y="1806"/>
                  </a:lnTo>
                  <a:lnTo>
                    <a:pt x="0" y="1806"/>
                  </a:lnTo>
                  <a:lnTo>
                    <a:pt x="0" y="1084"/>
                  </a:lnTo>
                  <a:lnTo>
                    <a:pt x="3431" y="1084"/>
                  </a:lnTo>
                  <a:lnTo>
                    <a:pt x="3431" y="1084"/>
                  </a:lnTo>
                  <a:lnTo>
                    <a:pt x="3611" y="1039"/>
                  </a:lnTo>
                  <a:lnTo>
                    <a:pt x="3747" y="948"/>
                  </a:lnTo>
                  <a:lnTo>
                    <a:pt x="3837" y="813"/>
                  </a:lnTo>
                  <a:lnTo>
                    <a:pt x="3882" y="632"/>
                  </a:lnTo>
                  <a:lnTo>
                    <a:pt x="3882"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076491" y="2681874"/>
              <a:ext cx="211243" cy="34117"/>
            </a:xfrm>
            <a:custGeom>
              <a:avLst/>
              <a:gdLst/>
              <a:ahLst/>
              <a:cxnLst/>
              <a:rect l="l" t="t" r="r" b="b"/>
              <a:pathLst>
                <a:path w="8396" h="1356" extrusionOk="0">
                  <a:moveTo>
                    <a:pt x="633" y="1"/>
                  </a:moveTo>
                  <a:lnTo>
                    <a:pt x="7719" y="1"/>
                  </a:lnTo>
                  <a:lnTo>
                    <a:pt x="7719" y="1"/>
                  </a:lnTo>
                  <a:lnTo>
                    <a:pt x="7854" y="46"/>
                  </a:lnTo>
                  <a:lnTo>
                    <a:pt x="7990" y="46"/>
                  </a:lnTo>
                  <a:lnTo>
                    <a:pt x="8125" y="136"/>
                  </a:lnTo>
                  <a:lnTo>
                    <a:pt x="8215" y="227"/>
                  </a:lnTo>
                  <a:lnTo>
                    <a:pt x="8306" y="317"/>
                  </a:lnTo>
                  <a:lnTo>
                    <a:pt x="8351" y="452"/>
                  </a:lnTo>
                  <a:lnTo>
                    <a:pt x="8396" y="588"/>
                  </a:lnTo>
                  <a:lnTo>
                    <a:pt x="8396" y="723"/>
                  </a:lnTo>
                  <a:lnTo>
                    <a:pt x="8396" y="723"/>
                  </a:lnTo>
                  <a:lnTo>
                    <a:pt x="8306" y="994"/>
                  </a:lnTo>
                  <a:lnTo>
                    <a:pt x="8170" y="1174"/>
                  </a:lnTo>
                  <a:lnTo>
                    <a:pt x="7944" y="1310"/>
                  </a:lnTo>
                  <a:lnTo>
                    <a:pt x="7719" y="1355"/>
                  </a:lnTo>
                  <a:lnTo>
                    <a:pt x="633" y="1355"/>
                  </a:lnTo>
                  <a:lnTo>
                    <a:pt x="633" y="1355"/>
                  </a:lnTo>
                  <a:lnTo>
                    <a:pt x="497" y="1310"/>
                  </a:lnTo>
                  <a:lnTo>
                    <a:pt x="407" y="1265"/>
                  </a:lnTo>
                  <a:lnTo>
                    <a:pt x="181" y="1129"/>
                  </a:lnTo>
                  <a:lnTo>
                    <a:pt x="46" y="949"/>
                  </a:lnTo>
                  <a:lnTo>
                    <a:pt x="1" y="813"/>
                  </a:lnTo>
                  <a:lnTo>
                    <a:pt x="1" y="678"/>
                  </a:lnTo>
                  <a:lnTo>
                    <a:pt x="1" y="678"/>
                  </a:lnTo>
                  <a:lnTo>
                    <a:pt x="1" y="543"/>
                  </a:lnTo>
                  <a:lnTo>
                    <a:pt x="46" y="407"/>
                  </a:lnTo>
                  <a:lnTo>
                    <a:pt x="181" y="227"/>
                  </a:lnTo>
                  <a:lnTo>
                    <a:pt x="407" y="46"/>
                  </a:lnTo>
                  <a:lnTo>
                    <a:pt x="497" y="1"/>
                  </a:lnTo>
                  <a:lnTo>
                    <a:pt x="633" y="1"/>
                  </a:lnTo>
                  <a:lnTo>
                    <a:pt x="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159392" y="2613742"/>
              <a:ext cx="45439" cy="45464"/>
            </a:xfrm>
            <a:custGeom>
              <a:avLst/>
              <a:gdLst/>
              <a:ahLst/>
              <a:cxnLst/>
              <a:rect l="l" t="t" r="r" b="b"/>
              <a:pathLst>
                <a:path w="1806" h="1807" extrusionOk="0">
                  <a:moveTo>
                    <a:pt x="903" y="1806"/>
                  </a:moveTo>
                  <a:lnTo>
                    <a:pt x="903" y="1806"/>
                  </a:lnTo>
                  <a:lnTo>
                    <a:pt x="1084" y="1806"/>
                  </a:lnTo>
                  <a:lnTo>
                    <a:pt x="1264" y="1761"/>
                  </a:lnTo>
                  <a:lnTo>
                    <a:pt x="1400" y="1671"/>
                  </a:lnTo>
                  <a:lnTo>
                    <a:pt x="1535" y="1535"/>
                  </a:lnTo>
                  <a:lnTo>
                    <a:pt x="1625" y="1400"/>
                  </a:lnTo>
                  <a:lnTo>
                    <a:pt x="1716" y="1265"/>
                  </a:lnTo>
                  <a:lnTo>
                    <a:pt x="1761" y="1084"/>
                  </a:lnTo>
                  <a:lnTo>
                    <a:pt x="1806" y="904"/>
                  </a:lnTo>
                  <a:lnTo>
                    <a:pt x="1806" y="904"/>
                  </a:lnTo>
                  <a:lnTo>
                    <a:pt x="1761" y="723"/>
                  </a:lnTo>
                  <a:lnTo>
                    <a:pt x="1716" y="588"/>
                  </a:lnTo>
                  <a:lnTo>
                    <a:pt x="1625" y="407"/>
                  </a:lnTo>
                  <a:lnTo>
                    <a:pt x="1535" y="272"/>
                  </a:lnTo>
                  <a:lnTo>
                    <a:pt x="1400" y="181"/>
                  </a:lnTo>
                  <a:lnTo>
                    <a:pt x="1264" y="91"/>
                  </a:lnTo>
                  <a:lnTo>
                    <a:pt x="1084" y="46"/>
                  </a:lnTo>
                  <a:lnTo>
                    <a:pt x="903" y="1"/>
                  </a:lnTo>
                  <a:lnTo>
                    <a:pt x="903" y="1"/>
                  </a:lnTo>
                  <a:lnTo>
                    <a:pt x="723" y="46"/>
                  </a:lnTo>
                  <a:lnTo>
                    <a:pt x="542" y="91"/>
                  </a:lnTo>
                  <a:lnTo>
                    <a:pt x="407" y="181"/>
                  </a:lnTo>
                  <a:lnTo>
                    <a:pt x="271" y="272"/>
                  </a:lnTo>
                  <a:lnTo>
                    <a:pt x="136" y="407"/>
                  </a:lnTo>
                  <a:lnTo>
                    <a:pt x="91" y="588"/>
                  </a:lnTo>
                  <a:lnTo>
                    <a:pt x="1" y="723"/>
                  </a:lnTo>
                  <a:lnTo>
                    <a:pt x="1" y="904"/>
                  </a:lnTo>
                  <a:lnTo>
                    <a:pt x="1" y="904"/>
                  </a:lnTo>
                  <a:lnTo>
                    <a:pt x="1" y="1084"/>
                  </a:lnTo>
                  <a:lnTo>
                    <a:pt x="91" y="1265"/>
                  </a:lnTo>
                  <a:lnTo>
                    <a:pt x="136" y="1400"/>
                  </a:lnTo>
                  <a:lnTo>
                    <a:pt x="271" y="1535"/>
                  </a:lnTo>
                  <a:lnTo>
                    <a:pt x="407" y="1671"/>
                  </a:lnTo>
                  <a:lnTo>
                    <a:pt x="542" y="1761"/>
                  </a:lnTo>
                  <a:lnTo>
                    <a:pt x="723" y="1806"/>
                  </a:lnTo>
                  <a:lnTo>
                    <a:pt x="903" y="1806"/>
                  </a:lnTo>
                  <a:lnTo>
                    <a:pt x="903" y="18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6103739" y="2388916"/>
              <a:ext cx="45464" cy="45439"/>
            </a:xfrm>
            <a:custGeom>
              <a:avLst/>
              <a:gdLst/>
              <a:ahLst/>
              <a:cxnLst/>
              <a:rect l="l" t="t" r="r" b="b"/>
              <a:pathLst>
                <a:path w="1807" h="1806" extrusionOk="0">
                  <a:moveTo>
                    <a:pt x="904" y="1806"/>
                  </a:moveTo>
                  <a:lnTo>
                    <a:pt x="904" y="1806"/>
                  </a:lnTo>
                  <a:lnTo>
                    <a:pt x="1084" y="1760"/>
                  </a:lnTo>
                  <a:lnTo>
                    <a:pt x="1220" y="1715"/>
                  </a:lnTo>
                  <a:lnTo>
                    <a:pt x="1400" y="1625"/>
                  </a:lnTo>
                  <a:lnTo>
                    <a:pt x="1536" y="1535"/>
                  </a:lnTo>
                  <a:lnTo>
                    <a:pt x="1626" y="1399"/>
                  </a:lnTo>
                  <a:lnTo>
                    <a:pt x="1716" y="1264"/>
                  </a:lnTo>
                  <a:lnTo>
                    <a:pt x="1761" y="1083"/>
                  </a:lnTo>
                  <a:lnTo>
                    <a:pt x="1806" y="903"/>
                  </a:lnTo>
                  <a:lnTo>
                    <a:pt x="1806" y="903"/>
                  </a:lnTo>
                  <a:lnTo>
                    <a:pt x="1761" y="722"/>
                  </a:lnTo>
                  <a:lnTo>
                    <a:pt x="1716" y="542"/>
                  </a:lnTo>
                  <a:lnTo>
                    <a:pt x="1626" y="406"/>
                  </a:lnTo>
                  <a:lnTo>
                    <a:pt x="1536" y="271"/>
                  </a:lnTo>
                  <a:lnTo>
                    <a:pt x="1400" y="136"/>
                  </a:lnTo>
                  <a:lnTo>
                    <a:pt x="1220" y="45"/>
                  </a:lnTo>
                  <a:lnTo>
                    <a:pt x="1084" y="0"/>
                  </a:lnTo>
                  <a:lnTo>
                    <a:pt x="904" y="0"/>
                  </a:lnTo>
                  <a:lnTo>
                    <a:pt x="904" y="0"/>
                  </a:lnTo>
                  <a:lnTo>
                    <a:pt x="723" y="0"/>
                  </a:lnTo>
                  <a:lnTo>
                    <a:pt x="543" y="45"/>
                  </a:lnTo>
                  <a:lnTo>
                    <a:pt x="407" y="136"/>
                  </a:lnTo>
                  <a:lnTo>
                    <a:pt x="272" y="271"/>
                  </a:lnTo>
                  <a:lnTo>
                    <a:pt x="136" y="406"/>
                  </a:lnTo>
                  <a:lnTo>
                    <a:pt x="46" y="542"/>
                  </a:lnTo>
                  <a:lnTo>
                    <a:pt x="1" y="722"/>
                  </a:lnTo>
                  <a:lnTo>
                    <a:pt x="1" y="903"/>
                  </a:lnTo>
                  <a:lnTo>
                    <a:pt x="1" y="903"/>
                  </a:lnTo>
                  <a:lnTo>
                    <a:pt x="1" y="1083"/>
                  </a:lnTo>
                  <a:lnTo>
                    <a:pt x="46" y="1264"/>
                  </a:lnTo>
                  <a:lnTo>
                    <a:pt x="136" y="1399"/>
                  </a:lnTo>
                  <a:lnTo>
                    <a:pt x="272" y="1535"/>
                  </a:lnTo>
                  <a:lnTo>
                    <a:pt x="407" y="1625"/>
                  </a:lnTo>
                  <a:lnTo>
                    <a:pt x="543" y="1715"/>
                  </a:lnTo>
                  <a:lnTo>
                    <a:pt x="723" y="1760"/>
                  </a:lnTo>
                  <a:lnTo>
                    <a:pt x="904" y="1806"/>
                  </a:lnTo>
                  <a:lnTo>
                    <a:pt x="904" y="18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178689" y="2328735"/>
              <a:ext cx="180598" cy="180573"/>
            </a:xfrm>
            <a:custGeom>
              <a:avLst/>
              <a:gdLst/>
              <a:ahLst/>
              <a:cxnLst/>
              <a:rect l="l" t="t" r="r" b="b"/>
              <a:pathLst>
                <a:path w="7178" h="7177" extrusionOk="0">
                  <a:moveTo>
                    <a:pt x="3612" y="7176"/>
                  </a:moveTo>
                  <a:lnTo>
                    <a:pt x="3612" y="7176"/>
                  </a:lnTo>
                  <a:lnTo>
                    <a:pt x="3973" y="7176"/>
                  </a:lnTo>
                  <a:lnTo>
                    <a:pt x="4334" y="7131"/>
                  </a:lnTo>
                  <a:lnTo>
                    <a:pt x="4650" y="7041"/>
                  </a:lnTo>
                  <a:lnTo>
                    <a:pt x="4966" y="6906"/>
                  </a:lnTo>
                  <a:lnTo>
                    <a:pt x="5282" y="6770"/>
                  </a:lnTo>
                  <a:lnTo>
                    <a:pt x="5598" y="6590"/>
                  </a:lnTo>
                  <a:lnTo>
                    <a:pt x="5868" y="6364"/>
                  </a:lnTo>
                  <a:lnTo>
                    <a:pt x="6139" y="6138"/>
                  </a:lnTo>
                  <a:lnTo>
                    <a:pt x="6365" y="5868"/>
                  </a:lnTo>
                  <a:lnTo>
                    <a:pt x="6545" y="5597"/>
                  </a:lnTo>
                  <a:lnTo>
                    <a:pt x="6726" y="5326"/>
                  </a:lnTo>
                  <a:lnTo>
                    <a:pt x="6907" y="5010"/>
                  </a:lnTo>
                  <a:lnTo>
                    <a:pt x="6997" y="4649"/>
                  </a:lnTo>
                  <a:lnTo>
                    <a:pt x="7087" y="4333"/>
                  </a:lnTo>
                  <a:lnTo>
                    <a:pt x="7177" y="3972"/>
                  </a:lnTo>
                  <a:lnTo>
                    <a:pt x="7177" y="3611"/>
                  </a:lnTo>
                  <a:lnTo>
                    <a:pt x="7177" y="3611"/>
                  </a:lnTo>
                  <a:lnTo>
                    <a:pt x="7177" y="3250"/>
                  </a:lnTo>
                  <a:lnTo>
                    <a:pt x="7087" y="2889"/>
                  </a:lnTo>
                  <a:lnTo>
                    <a:pt x="6997" y="2528"/>
                  </a:lnTo>
                  <a:lnTo>
                    <a:pt x="6907" y="2212"/>
                  </a:lnTo>
                  <a:lnTo>
                    <a:pt x="6726" y="1896"/>
                  </a:lnTo>
                  <a:lnTo>
                    <a:pt x="6545" y="1625"/>
                  </a:lnTo>
                  <a:lnTo>
                    <a:pt x="6365" y="1309"/>
                  </a:lnTo>
                  <a:lnTo>
                    <a:pt x="6139" y="1083"/>
                  </a:lnTo>
                  <a:lnTo>
                    <a:pt x="5868" y="858"/>
                  </a:lnTo>
                  <a:lnTo>
                    <a:pt x="5598" y="632"/>
                  </a:lnTo>
                  <a:lnTo>
                    <a:pt x="5282" y="451"/>
                  </a:lnTo>
                  <a:lnTo>
                    <a:pt x="4966" y="316"/>
                  </a:lnTo>
                  <a:lnTo>
                    <a:pt x="4650" y="181"/>
                  </a:lnTo>
                  <a:lnTo>
                    <a:pt x="4334" y="90"/>
                  </a:lnTo>
                  <a:lnTo>
                    <a:pt x="3973" y="45"/>
                  </a:lnTo>
                  <a:lnTo>
                    <a:pt x="3612" y="0"/>
                  </a:lnTo>
                  <a:lnTo>
                    <a:pt x="3612" y="0"/>
                  </a:lnTo>
                  <a:lnTo>
                    <a:pt x="3205" y="45"/>
                  </a:lnTo>
                  <a:lnTo>
                    <a:pt x="2890" y="90"/>
                  </a:lnTo>
                  <a:lnTo>
                    <a:pt x="2528" y="181"/>
                  </a:lnTo>
                  <a:lnTo>
                    <a:pt x="2212" y="316"/>
                  </a:lnTo>
                  <a:lnTo>
                    <a:pt x="1897" y="451"/>
                  </a:lnTo>
                  <a:lnTo>
                    <a:pt x="1581" y="632"/>
                  </a:lnTo>
                  <a:lnTo>
                    <a:pt x="1310" y="858"/>
                  </a:lnTo>
                  <a:lnTo>
                    <a:pt x="1039" y="1083"/>
                  </a:lnTo>
                  <a:lnTo>
                    <a:pt x="813" y="1309"/>
                  </a:lnTo>
                  <a:lnTo>
                    <a:pt x="633" y="1625"/>
                  </a:lnTo>
                  <a:lnTo>
                    <a:pt x="452" y="1896"/>
                  </a:lnTo>
                  <a:lnTo>
                    <a:pt x="272" y="2212"/>
                  </a:lnTo>
                  <a:lnTo>
                    <a:pt x="181" y="2528"/>
                  </a:lnTo>
                  <a:lnTo>
                    <a:pt x="91" y="2889"/>
                  </a:lnTo>
                  <a:lnTo>
                    <a:pt x="46" y="3250"/>
                  </a:lnTo>
                  <a:lnTo>
                    <a:pt x="1" y="3611"/>
                  </a:lnTo>
                  <a:lnTo>
                    <a:pt x="1" y="3611"/>
                  </a:lnTo>
                  <a:lnTo>
                    <a:pt x="46" y="3972"/>
                  </a:lnTo>
                  <a:lnTo>
                    <a:pt x="91" y="4333"/>
                  </a:lnTo>
                  <a:lnTo>
                    <a:pt x="181" y="4649"/>
                  </a:lnTo>
                  <a:lnTo>
                    <a:pt x="272" y="5010"/>
                  </a:lnTo>
                  <a:lnTo>
                    <a:pt x="452" y="5326"/>
                  </a:lnTo>
                  <a:lnTo>
                    <a:pt x="633" y="5597"/>
                  </a:lnTo>
                  <a:lnTo>
                    <a:pt x="813" y="5868"/>
                  </a:lnTo>
                  <a:lnTo>
                    <a:pt x="1039" y="6138"/>
                  </a:lnTo>
                  <a:lnTo>
                    <a:pt x="1310" y="6364"/>
                  </a:lnTo>
                  <a:lnTo>
                    <a:pt x="1581" y="6590"/>
                  </a:lnTo>
                  <a:lnTo>
                    <a:pt x="1897" y="6770"/>
                  </a:lnTo>
                  <a:lnTo>
                    <a:pt x="2212" y="6906"/>
                  </a:lnTo>
                  <a:lnTo>
                    <a:pt x="2528" y="7041"/>
                  </a:lnTo>
                  <a:lnTo>
                    <a:pt x="2890" y="7131"/>
                  </a:lnTo>
                  <a:lnTo>
                    <a:pt x="3205" y="7176"/>
                  </a:lnTo>
                  <a:lnTo>
                    <a:pt x="3612" y="7176"/>
                  </a:lnTo>
                  <a:lnTo>
                    <a:pt x="3612" y="71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196880" y="2346900"/>
              <a:ext cx="162408" cy="162408"/>
            </a:xfrm>
            <a:custGeom>
              <a:avLst/>
              <a:gdLst/>
              <a:ahLst/>
              <a:cxnLst/>
              <a:rect l="l" t="t" r="r" b="b"/>
              <a:pathLst>
                <a:path w="6455" h="6455" extrusionOk="0">
                  <a:moveTo>
                    <a:pt x="5010" y="0"/>
                  </a:moveTo>
                  <a:lnTo>
                    <a:pt x="5010" y="0"/>
                  </a:lnTo>
                  <a:lnTo>
                    <a:pt x="5326" y="271"/>
                  </a:lnTo>
                  <a:lnTo>
                    <a:pt x="5597" y="542"/>
                  </a:lnTo>
                  <a:lnTo>
                    <a:pt x="5868" y="903"/>
                  </a:lnTo>
                  <a:lnTo>
                    <a:pt x="6048" y="1264"/>
                  </a:lnTo>
                  <a:lnTo>
                    <a:pt x="6229" y="1625"/>
                  </a:lnTo>
                  <a:lnTo>
                    <a:pt x="6364" y="2031"/>
                  </a:lnTo>
                  <a:lnTo>
                    <a:pt x="6409" y="2437"/>
                  </a:lnTo>
                  <a:lnTo>
                    <a:pt x="6454" y="2889"/>
                  </a:lnTo>
                  <a:lnTo>
                    <a:pt x="6454" y="2889"/>
                  </a:lnTo>
                  <a:lnTo>
                    <a:pt x="6454" y="3250"/>
                  </a:lnTo>
                  <a:lnTo>
                    <a:pt x="6364" y="3611"/>
                  </a:lnTo>
                  <a:lnTo>
                    <a:pt x="6274" y="3972"/>
                  </a:lnTo>
                  <a:lnTo>
                    <a:pt x="6184" y="4288"/>
                  </a:lnTo>
                  <a:lnTo>
                    <a:pt x="6003" y="4604"/>
                  </a:lnTo>
                  <a:lnTo>
                    <a:pt x="5822" y="4875"/>
                  </a:lnTo>
                  <a:lnTo>
                    <a:pt x="5642" y="5146"/>
                  </a:lnTo>
                  <a:lnTo>
                    <a:pt x="5416" y="5416"/>
                  </a:lnTo>
                  <a:lnTo>
                    <a:pt x="5145" y="5642"/>
                  </a:lnTo>
                  <a:lnTo>
                    <a:pt x="4875" y="5868"/>
                  </a:lnTo>
                  <a:lnTo>
                    <a:pt x="4559" y="6048"/>
                  </a:lnTo>
                  <a:lnTo>
                    <a:pt x="4243" y="6184"/>
                  </a:lnTo>
                  <a:lnTo>
                    <a:pt x="3927" y="6319"/>
                  </a:lnTo>
                  <a:lnTo>
                    <a:pt x="3611" y="6409"/>
                  </a:lnTo>
                  <a:lnTo>
                    <a:pt x="3250" y="6454"/>
                  </a:lnTo>
                  <a:lnTo>
                    <a:pt x="2889" y="6454"/>
                  </a:lnTo>
                  <a:lnTo>
                    <a:pt x="2889" y="6454"/>
                  </a:lnTo>
                  <a:lnTo>
                    <a:pt x="2437" y="6454"/>
                  </a:lnTo>
                  <a:lnTo>
                    <a:pt x="2031" y="6364"/>
                  </a:lnTo>
                  <a:lnTo>
                    <a:pt x="1625" y="6229"/>
                  </a:lnTo>
                  <a:lnTo>
                    <a:pt x="1219" y="6093"/>
                  </a:lnTo>
                  <a:lnTo>
                    <a:pt x="858" y="5868"/>
                  </a:lnTo>
                  <a:lnTo>
                    <a:pt x="542" y="5597"/>
                  </a:lnTo>
                  <a:lnTo>
                    <a:pt x="226" y="5326"/>
                  </a:lnTo>
                  <a:lnTo>
                    <a:pt x="0" y="5010"/>
                  </a:lnTo>
                  <a:lnTo>
                    <a:pt x="0" y="5010"/>
                  </a:lnTo>
                  <a:lnTo>
                    <a:pt x="451" y="5326"/>
                  </a:lnTo>
                  <a:lnTo>
                    <a:pt x="993" y="5552"/>
                  </a:lnTo>
                  <a:lnTo>
                    <a:pt x="1535" y="5687"/>
                  </a:lnTo>
                  <a:lnTo>
                    <a:pt x="2121" y="5732"/>
                  </a:lnTo>
                  <a:lnTo>
                    <a:pt x="2121" y="5732"/>
                  </a:lnTo>
                  <a:lnTo>
                    <a:pt x="2482" y="5687"/>
                  </a:lnTo>
                  <a:lnTo>
                    <a:pt x="2844" y="5642"/>
                  </a:lnTo>
                  <a:lnTo>
                    <a:pt x="3205" y="5552"/>
                  </a:lnTo>
                  <a:lnTo>
                    <a:pt x="3521" y="5416"/>
                  </a:lnTo>
                  <a:lnTo>
                    <a:pt x="3837" y="5281"/>
                  </a:lnTo>
                  <a:lnTo>
                    <a:pt x="4107" y="5100"/>
                  </a:lnTo>
                  <a:lnTo>
                    <a:pt x="4378" y="4920"/>
                  </a:lnTo>
                  <a:lnTo>
                    <a:pt x="4649" y="4649"/>
                  </a:lnTo>
                  <a:lnTo>
                    <a:pt x="4875" y="4423"/>
                  </a:lnTo>
                  <a:lnTo>
                    <a:pt x="5100" y="4153"/>
                  </a:lnTo>
                  <a:lnTo>
                    <a:pt x="5281" y="3837"/>
                  </a:lnTo>
                  <a:lnTo>
                    <a:pt x="5416" y="3521"/>
                  </a:lnTo>
                  <a:lnTo>
                    <a:pt x="5552" y="3205"/>
                  </a:lnTo>
                  <a:lnTo>
                    <a:pt x="5642" y="2844"/>
                  </a:lnTo>
                  <a:lnTo>
                    <a:pt x="5687" y="2483"/>
                  </a:lnTo>
                  <a:lnTo>
                    <a:pt x="5687" y="2122"/>
                  </a:lnTo>
                  <a:lnTo>
                    <a:pt x="5687" y="2122"/>
                  </a:lnTo>
                  <a:lnTo>
                    <a:pt x="5642" y="1535"/>
                  </a:lnTo>
                  <a:lnTo>
                    <a:pt x="5507" y="993"/>
                  </a:lnTo>
                  <a:lnTo>
                    <a:pt x="5281" y="452"/>
                  </a:lnTo>
                  <a:lnTo>
                    <a:pt x="5010" y="0"/>
                  </a:lnTo>
                  <a:lnTo>
                    <a:pt x="5010"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232078" y="2354850"/>
              <a:ext cx="73819" cy="129473"/>
            </a:xfrm>
            <a:custGeom>
              <a:avLst/>
              <a:gdLst/>
              <a:ahLst/>
              <a:cxnLst/>
              <a:rect l="l" t="t" r="r" b="b"/>
              <a:pathLst>
                <a:path w="2934" h="5146" extrusionOk="0">
                  <a:moveTo>
                    <a:pt x="1083" y="3250"/>
                  </a:moveTo>
                  <a:lnTo>
                    <a:pt x="1083" y="3250"/>
                  </a:lnTo>
                  <a:lnTo>
                    <a:pt x="1083" y="3160"/>
                  </a:lnTo>
                  <a:lnTo>
                    <a:pt x="1083" y="3069"/>
                  </a:lnTo>
                  <a:lnTo>
                    <a:pt x="993" y="3024"/>
                  </a:lnTo>
                  <a:lnTo>
                    <a:pt x="903" y="3024"/>
                  </a:lnTo>
                  <a:lnTo>
                    <a:pt x="136" y="3024"/>
                  </a:lnTo>
                  <a:lnTo>
                    <a:pt x="136" y="3024"/>
                  </a:lnTo>
                  <a:lnTo>
                    <a:pt x="45" y="3024"/>
                  </a:lnTo>
                  <a:lnTo>
                    <a:pt x="0" y="2979"/>
                  </a:lnTo>
                  <a:lnTo>
                    <a:pt x="0" y="2889"/>
                  </a:lnTo>
                  <a:lnTo>
                    <a:pt x="45" y="2844"/>
                  </a:lnTo>
                  <a:lnTo>
                    <a:pt x="2257" y="45"/>
                  </a:lnTo>
                  <a:lnTo>
                    <a:pt x="2257" y="45"/>
                  </a:lnTo>
                  <a:lnTo>
                    <a:pt x="2302" y="0"/>
                  </a:lnTo>
                  <a:lnTo>
                    <a:pt x="2347" y="0"/>
                  </a:lnTo>
                  <a:lnTo>
                    <a:pt x="2392" y="45"/>
                  </a:lnTo>
                  <a:lnTo>
                    <a:pt x="2347" y="90"/>
                  </a:lnTo>
                  <a:lnTo>
                    <a:pt x="1851" y="1896"/>
                  </a:lnTo>
                  <a:lnTo>
                    <a:pt x="1851" y="1896"/>
                  </a:lnTo>
                  <a:lnTo>
                    <a:pt x="1851" y="2031"/>
                  </a:lnTo>
                  <a:lnTo>
                    <a:pt x="1851" y="2076"/>
                  </a:lnTo>
                  <a:lnTo>
                    <a:pt x="1941" y="2121"/>
                  </a:lnTo>
                  <a:lnTo>
                    <a:pt x="2031" y="2167"/>
                  </a:lnTo>
                  <a:lnTo>
                    <a:pt x="2799" y="2167"/>
                  </a:lnTo>
                  <a:lnTo>
                    <a:pt x="2799" y="2167"/>
                  </a:lnTo>
                  <a:lnTo>
                    <a:pt x="2889" y="2167"/>
                  </a:lnTo>
                  <a:lnTo>
                    <a:pt x="2934" y="2212"/>
                  </a:lnTo>
                  <a:lnTo>
                    <a:pt x="2934" y="2257"/>
                  </a:lnTo>
                  <a:lnTo>
                    <a:pt x="2889" y="2347"/>
                  </a:lnTo>
                  <a:lnTo>
                    <a:pt x="677" y="5146"/>
                  </a:lnTo>
                  <a:lnTo>
                    <a:pt x="677" y="5146"/>
                  </a:lnTo>
                  <a:lnTo>
                    <a:pt x="632" y="5146"/>
                  </a:lnTo>
                  <a:lnTo>
                    <a:pt x="587" y="5146"/>
                  </a:lnTo>
                  <a:lnTo>
                    <a:pt x="587" y="5146"/>
                  </a:lnTo>
                  <a:lnTo>
                    <a:pt x="587" y="5055"/>
                  </a:lnTo>
                  <a:lnTo>
                    <a:pt x="1083" y="325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6261590" y="2550163"/>
              <a:ext cx="68158" cy="68158"/>
            </a:xfrm>
            <a:custGeom>
              <a:avLst/>
              <a:gdLst/>
              <a:ahLst/>
              <a:cxnLst/>
              <a:rect l="l" t="t" r="r" b="b"/>
              <a:pathLst>
                <a:path w="2709" h="2709" extrusionOk="0">
                  <a:moveTo>
                    <a:pt x="181" y="181"/>
                  </a:moveTo>
                  <a:lnTo>
                    <a:pt x="181" y="181"/>
                  </a:lnTo>
                  <a:lnTo>
                    <a:pt x="407" y="45"/>
                  </a:lnTo>
                  <a:lnTo>
                    <a:pt x="633" y="0"/>
                  </a:lnTo>
                  <a:lnTo>
                    <a:pt x="858" y="45"/>
                  </a:lnTo>
                  <a:lnTo>
                    <a:pt x="1039" y="181"/>
                  </a:lnTo>
                  <a:lnTo>
                    <a:pt x="2528" y="1670"/>
                  </a:lnTo>
                  <a:lnTo>
                    <a:pt x="2528" y="1670"/>
                  </a:lnTo>
                  <a:lnTo>
                    <a:pt x="2664" y="1851"/>
                  </a:lnTo>
                  <a:lnTo>
                    <a:pt x="2709" y="2077"/>
                  </a:lnTo>
                  <a:lnTo>
                    <a:pt x="2664" y="2302"/>
                  </a:lnTo>
                  <a:lnTo>
                    <a:pt x="2528" y="2528"/>
                  </a:lnTo>
                  <a:lnTo>
                    <a:pt x="2528" y="2528"/>
                  </a:lnTo>
                  <a:lnTo>
                    <a:pt x="2348" y="2663"/>
                  </a:lnTo>
                  <a:lnTo>
                    <a:pt x="2122" y="2708"/>
                  </a:lnTo>
                  <a:lnTo>
                    <a:pt x="1896" y="2663"/>
                  </a:lnTo>
                  <a:lnTo>
                    <a:pt x="1671" y="2528"/>
                  </a:lnTo>
                  <a:lnTo>
                    <a:pt x="181" y="1038"/>
                  </a:lnTo>
                  <a:lnTo>
                    <a:pt x="181" y="1038"/>
                  </a:lnTo>
                  <a:lnTo>
                    <a:pt x="46" y="858"/>
                  </a:lnTo>
                  <a:lnTo>
                    <a:pt x="1" y="632"/>
                  </a:lnTo>
                  <a:lnTo>
                    <a:pt x="46" y="361"/>
                  </a:lnTo>
                  <a:lnTo>
                    <a:pt x="181" y="181"/>
                  </a:lnTo>
                  <a:lnTo>
                    <a:pt x="181" y="18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6027657" y="2324181"/>
              <a:ext cx="337320" cy="397478"/>
            </a:xfrm>
            <a:custGeom>
              <a:avLst/>
              <a:gdLst/>
              <a:ahLst/>
              <a:cxnLst/>
              <a:rect l="l" t="t" r="r" b="b"/>
              <a:pathLst>
                <a:path w="13407" h="15798" extrusionOk="0">
                  <a:moveTo>
                    <a:pt x="3928" y="723"/>
                  </a:moveTo>
                  <a:lnTo>
                    <a:pt x="3747" y="1264"/>
                  </a:lnTo>
                  <a:lnTo>
                    <a:pt x="1581" y="1264"/>
                  </a:lnTo>
                  <a:lnTo>
                    <a:pt x="1400" y="723"/>
                  </a:lnTo>
                  <a:close/>
                  <a:moveTo>
                    <a:pt x="3747" y="3250"/>
                  </a:moveTo>
                  <a:lnTo>
                    <a:pt x="3657" y="3295"/>
                  </a:lnTo>
                  <a:lnTo>
                    <a:pt x="3612" y="3386"/>
                  </a:lnTo>
                  <a:lnTo>
                    <a:pt x="3612" y="3476"/>
                  </a:lnTo>
                  <a:lnTo>
                    <a:pt x="3612" y="3566"/>
                  </a:lnTo>
                  <a:lnTo>
                    <a:pt x="3657" y="3656"/>
                  </a:lnTo>
                  <a:lnTo>
                    <a:pt x="3747" y="3702"/>
                  </a:lnTo>
                  <a:lnTo>
                    <a:pt x="3973" y="3702"/>
                  </a:lnTo>
                  <a:lnTo>
                    <a:pt x="4153" y="3656"/>
                  </a:lnTo>
                  <a:lnTo>
                    <a:pt x="4198" y="3611"/>
                  </a:lnTo>
                  <a:lnTo>
                    <a:pt x="4244" y="3521"/>
                  </a:lnTo>
                  <a:lnTo>
                    <a:pt x="4244" y="3431"/>
                  </a:lnTo>
                  <a:lnTo>
                    <a:pt x="4198" y="3340"/>
                  </a:lnTo>
                  <a:lnTo>
                    <a:pt x="4108" y="3250"/>
                  </a:lnTo>
                  <a:close/>
                  <a:moveTo>
                    <a:pt x="4063" y="2799"/>
                  </a:moveTo>
                  <a:lnTo>
                    <a:pt x="4153" y="2844"/>
                  </a:lnTo>
                  <a:lnTo>
                    <a:pt x="4379" y="2979"/>
                  </a:lnTo>
                  <a:lnTo>
                    <a:pt x="4514" y="3205"/>
                  </a:lnTo>
                  <a:lnTo>
                    <a:pt x="4560" y="3340"/>
                  </a:lnTo>
                  <a:lnTo>
                    <a:pt x="4560" y="3476"/>
                  </a:lnTo>
                  <a:lnTo>
                    <a:pt x="4560" y="3611"/>
                  </a:lnTo>
                  <a:lnTo>
                    <a:pt x="4514" y="3747"/>
                  </a:lnTo>
                  <a:lnTo>
                    <a:pt x="4379" y="3927"/>
                  </a:lnTo>
                  <a:lnTo>
                    <a:pt x="4153" y="4063"/>
                  </a:lnTo>
                  <a:lnTo>
                    <a:pt x="3928" y="4153"/>
                  </a:lnTo>
                  <a:lnTo>
                    <a:pt x="3792" y="4108"/>
                  </a:lnTo>
                  <a:lnTo>
                    <a:pt x="3657" y="4063"/>
                  </a:lnTo>
                  <a:lnTo>
                    <a:pt x="3431" y="3927"/>
                  </a:lnTo>
                  <a:lnTo>
                    <a:pt x="3296" y="3747"/>
                  </a:lnTo>
                  <a:lnTo>
                    <a:pt x="3251" y="3611"/>
                  </a:lnTo>
                  <a:lnTo>
                    <a:pt x="3251" y="3476"/>
                  </a:lnTo>
                  <a:lnTo>
                    <a:pt x="3251" y="3340"/>
                  </a:lnTo>
                  <a:lnTo>
                    <a:pt x="3296" y="3205"/>
                  </a:lnTo>
                  <a:lnTo>
                    <a:pt x="3431" y="2979"/>
                  </a:lnTo>
                  <a:lnTo>
                    <a:pt x="3657" y="2844"/>
                  </a:lnTo>
                  <a:lnTo>
                    <a:pt x="3928" y="2799"/>
                  </a:lnTo>
                  <a:close/>
                  <a:moveTo>
                    <a:pt x="5778" y="3702"/>
                  </a:moveTo>
                  <a:lnTo>
                    <a:pt x="5778" y="4063"/>
                  </a:lnTo>
                  <a:lnTo>
                    <a:pt x="5823" y="4379"/>
                  </a:lnTo>
                  <a:lnTo>
                    <a:pt x="5868" y="4740"/>
                  </a:lnTo>
                  <a:lnTo>
                    <a:pt x="5959" y="5056"/>
                  </a:lnTo>
                  <a:lnTo>
                    <a:pt x="4153" y="5056"/>
                  </a:lnTo>
                  <a:lnTo>
                    <a:pt x="4153" y="4559"/>
                  </a:lnTo>
                  <a:lnTo>
                    <a:pt x="4469" y="4469"/>
                  </a:lnTo>
                  <a:lnTo>
                    <a:pt x="4695" y="4288"/>
                  </a:lnTo>
                  <a:lnTo>
                    <a:pt x="4921" y="4018"/>
                  </a:lnTo>
                  <a:lnTo>
                    <a:pt x="5011" y="3702"/>
                  </a:lnTo>
                  <a:close/>
                  <a:moveTo>
                    <a:pt x="9931" y="2302"/>
                  </a:moveTo>
                  <a:lnTo>
                    <a:pt x="9660" y="3340"/>
                  </a:lnTo>
                  <a:lnTo>
                    <a:pt x="9660" y="3431"/>
                  </a:lnTo>
                  <a:lnTo>
                    <a:pt x="9705" y="3521"/>
                  </a:lnTo>
                  <a:lnTo>
                    <a:pt x="9795" y="3611"/>
                  </a:lnTo>
                  <a:lnTo>
                    <a:pt x="10517" y="3611"/>
                  </a:lnTo>
                  <a:lnTo>
                    <a:pt x="9254" y="5236"/>
                  </a:lnTo>
                  <a:lnTo>
                    <a:pt x="9254" y="5236"/>
                  </a:lnTo>
                  <a:lnTo>
                    <a:pt x="9524" y="4198"/>
                  </a:lnTo>
                  <a:lnTo>
                    <a:pt x="9524" y="4108"/>
                  </a:lnTo>
                  <a:lnTo>
                    <a:pt x="9479" y="4018"/>
                  </a:lnTo>
                  <a:lnTo>
                    <a:pt x="9389" y="3972"/>
                  </a:lnTo>
                  <a:lnTo>
                    <a:pt x="9299" y="3927"/>
                  </a:lnTo>
                  <a:lnTo>
                    <a:pt x="8667" y="3927"/>
                  </a:lnTo>
                  <a:lnTo>
                    <a:pt x="9931" y="2302"/>
                  </a:lnTo>
                  <a:close/>
                  <a:moveTo>
                    <a:pt x="10472" y="993"/>
                  </a:moveTo>
                  <a:lnTo>
                    <a:pt x="10382" y="1039"/>
                  </a:lnTo>
                  <a:lnTo>
                    <a:pt x="10292" y="1084"/>
                  </a:lnTo>
                  <a:lnTo>
                    <a:pt x="8035" y="4018"/>
                  </a:lnTo>
                  <a:lnTo>
                    <a:pt x="7990" y="4063"/>
                  </a:lnTo>
                  <a:lnTo>
                    <a:pt x="7945" y="4153"/>
                  </a:lnTo>
                  <a:lnTo>
                    <a:pt x="7990" y="4243"/>
                  </a:lnTo>
                  <a:lnTo>
                    <a:pt x="8035" y="4333"/>
                  </a:lnTo>
                  <a:lnTo>
                    <a:pt x="8125" y="4379"/>
                  </a:lnTo>
                  <a:lnTo>
                    <a:pt x="8983" y="4379"/>
                  </a:lnTo>
                  <a:lnTo>
                    <a:pt x="8486" y="6229"/>
                  </a:lnTo>
                  <a:lnTo>
                    <a:pt x="8486" y="6365"/>
                  </a:lnTo>
                  <a:lnTo>
                    <a:pt x="8577" y="6500"/>
                  </a:lnTo>
                  <a:lnTo>
                    <a:pt x="8622" y="6545"/>
                  </a:lnTo>
                  <a:lnTo>
                    <a:pt x="8712" y="6545"/>
                  </a:lnTo>
                  <a:lnTo>
                    <a:pt x="8802" y="6500"/>
                  </a:lnTo>
                  <a:lnTo>
                    <a:pt x="8893" y="6455"/>
                  </a:lnTo>
                  <a:lnTo>
                    <a:pt x="11194" y="3521"/>
                  </a:lnTo>
                  <a:lnTo>
                    <a:pt x="11194" y="3476"/>
                  </a:lnTo>
                  <a:lnTo>
                    <a:pt x="11240" y="3386"/>
                  </a:lnTo>
                  <a:lnTo>
                    <a:pt x="11194" y="3295"/>
                  </a:lnTo>
                  <a:lnTo>
                    <a:pt x="11149" y="3205"/>
                  </a:lnTo>
                  <a:lnTo>
                    <a:pt x="11104" y="3160"/>
                  </a:lnTo>
                  <a:lnTo>
                    <a:pt x="10201" y="3160"/>
                  </a:lnTo>
                  <a:lnTo>
                    <a:pt x="10698" y="1309"/>
                  </a:lnTo>
                  <a:lnTo>
                    <a:pt x="10698" y="1174"/>
                  </a:lnTo>
                  <a:lnTo>
                    <a:pt x="10653" y="1039"/>
                  </a:lnTo>
                  <a:lnTo>
                    <a:pt x="10563" y="993"/>
                  </a:lnTo>
                  <a:close/>
                  <a:moveTo>
                    <a:pt x="2890" y="6319"/>
                  </a:moveTo>
                  <a:lnTo>
                    <a:pt x="2890" y="6771"/>
                  </a:lnTo>
                  <a:lnTo>
                    <a:pt x="2438" y="6771"/>
                  </a:lnTo>
                  <a:lnTo>
                    <a:pt x="2438" y="6319"/>
                  </a:lnTo>
                  <a:close/>
                  <a:moveTo>
                    <a:pt x="678" y="7538"/>
                  </a:moveTo>
                  <a:lnTo>
                    <a:pt x="949" y="7583"/>
                  </a:lnTo>
                  <a:lnTo>
                    <a:pt x="1220" y="7673"/>
                  </a:lnTo>
                  <a:lnTo>
                    <a:pt x="1490" y="7854"/>
                  </a:lnTo>
                  <a:lnTo>
                    <a:pt x="1671" y="8125"/>
                  </a:lnTo>
                  <a:lnTo>
                    <a:pt x="1761" y="8396"/>
                  </a:lnTo>
                  <a:lnTo>
                    <a:pt x="1806" y="8576"/>
                  </a:lnTo>
                  <a:lnTo>
                    <a:pt x="1806" y="8576"/>
                  </a:lnTo>
                  <a:lnTo>
                    <a:pt x="1626" y="8350"/>
                  </a:lnTo>
                  <a:lnTo>
                    <a:pt x="1536" y="8305"/>
                  </a:lnTo>
                  <a:lnTo>
                    <a:pt x="1355" y="8305"/>
                  </a:lnTo>
                  <a:lnTo>
                    <a:pt x="1310" y="8350"/>
                  </a:lnTo>
                  <a:lnTo>
                    <a:pt x="1220" y="8441"/>
                  </a:lnTo>
                  <a:lnTo>
                    <a:pt x="1220" y="8531"/>
                  </a:lnTo>
                  <a:lnTo>
                    <a:pt x="1220" y="8621"/>
                  </a:lnTo>
                  <a:lnTo>
                    <a:pt x="1310" y="8712"/>
                  </a:lnTo>
                  <a:lnTo>
                    <a:pt x="1490" y="8892"/>
                  </a:lnTo>
                  <a:lnTo>
                    <a:pt x="1400" y="8892"/>
                  </a:lnTo>
                  <a:lnTo>
                    <a:pt x="1084" y="8802"/>
                  </a:lnTo>
                  <a:lnTo>
                    <a:pt x="949" y="8712"/>
                  </a:lnTo>
                  <a:lnTo>
                    <a:pt x="768" y="8576"/>
                  </a:lnTo>
                  <a:lnTo>
                    <a:pt x="678" y="8441"/>
                  </a:lnTo>
                  <a:lnTo>
                    <a:pt x="588" y="8305"/>
                  </a:lnTo>
                  <a:lnTo>
                    <a:pt x="497" y="8035"/>
                  </a:lnTo>
                  <a:lnTo>
                    <a:pt x="452" y="7764"/>
                  </a:lnTo>
                  <a:lnTo>
                    <a:pt x="497" y="7583"/>
                  </a:lnTo>
                  <a:lnTo>
                    <a:pt x="678" y="7538"/>
                  </a:lnTo>
                  <a:close/>
                  <a:moveTo>
                    <a:pt x="4469" y="7538"/>
                  </a:moveTo>
                  <a:lnTo>
                    <a:pt x="4605" y="7583"/>
                  </a:lnTo>
                  <a:lnTo>
                    <a:pt x="4650" y="7764"/>
                  </a:lnTo>
                  <a:lnTo>
                    <a:pt x="4605" y="8035"/>
                  </a:lnTo>
                  <a:lnTo>
                    <a:pt x="4514" y="8305"/>
                  </a:lnTo>
                  <a:lnTo>
                    <a:pt x="4334" y="8576"/>
                  </a:lnTo>
                  <a:lnTo>
                    <a:pt x="4198" y="8666"/>
                  </a:lnTo>
                  <a:lnTo>
                    <a:pt x="4063" y="8757"/>
                  </a:lnTo>
                  <a:lnTo>
                    <a:pt x="3792" y="8847"/>
                  </a:lnTo>
                  <a:lnTo>
                    <a:pt x="3657" y="8892"/>
                  </a:lnTo>
                  <a:lnTo>
                    <a:pt x="3837" y="8712"/>
                  </a:lnTo>
                  <a:lnTo>
                    <a:pt x="3883" y="8621"/>
                  </a:lnTo>
                  <a:lnTo>
                    <a:pt x="3883" y="8531"/>
                  </a:lnTo>
                  <a:lnTo>
                    <a:pt x="3883" y="8441"/>
                  </a:lnTo>
                  <a:lnTo>
                    <a:pt x="3837" y="8350"/>
                  </a:lnTo>
                  <a:lnTo>
                    <a:pt x="3747" y="8305"/>
                  </a:lnTo>
                  <a:lnTo>
                    <a:pt x="3567" y="8305"/>
                  </a:lnTo>
                  <a:lnTo>
                    <a:pt x="3521" y="8350"/>
                  </a:lnTo>
                  <a:lnTo>
                    <a:pt x="3341" y="8576"/>
                  </a:lnTo>
                  <a:lnTo>
                    <a:pt x="3341" y="8396"/>
                  </a:lnTo>
                  <a:lnTo>
                    <a:pt x="3431" y="8125"/>
                  </a:lnTo>
                  <a:lnTo>
                    <a:pt x="3521" y="7989"/>
                  </a:lnTo>
                  <a:lnTo>
                    <a:pt x="3612" y="7854"/>
                  </a:lnTo>
                  <a:lnTo>
                    <a:pt x="3747" y="7764"/>
                  </a:lnTo>
                  <a:lnTo>
                    <a:pt x="3883" y="7673"/>
                  </a:lnTo>
                  <a:lnTo>
                    <a:pt x="4153" y="7583"/>
                  </a:lnTo>
                  <a:lnTo>
                    <a:pt x="4469" y="7538"/>
                  </a:lnTo>
                  <a:close/>
                  <a:moveTo>
                    <a:pt x="12142" y="6635"/>
                  </a:moveTo>
                  <a:lnTo>
                    <a:pt x="12278" y="7087"/>
                  </a:lnTo>
                  <a:lnTo>
                    <a:pt x="12323" y="7538"/>
                  </a:lnTo>
                  <a:lnTo>
                    <a:pt x="12368" y="7944"/>
                  </a:lnTo>
                  <a:lnTo>
                    <a:pt x="12278" y="8621"/>
                  </a:lnTo>
                  <a:lnTo>
                    <a:pt x="12142" y="9253"/>
                  </a:lnTo>
                  <a:lnTo>
                    <a:pt x="11962" y="9750"/>
                  </a:lnTo>
                  <a:lnTo>
                    <a:pt x="11691" y="10201"/>
                  </a:lnTo>
                  <a:lnTo>
                    <a:pt x="10698" y="9208"/>
                  </a:lnTo>
                  <a:lnTo>
                    <a:pt x="10833" y="8937"/>
                  </a:lnTo>
                  <a:lnTo>
                    <a:pt x="10924" y="8666"/>
                  </a:lnTo>
                  <a:lnTo>
                    <a:pt x="10969" y="8305"/>
                  </a:lnTo>
                  <a:lnTo>
                    <a:pt x="11014" y="7944"/>
                  </a:lnTo>
                  <a:lnTo>
                    <a:pt x="11014" y="7628"/>
                  </a:lnTo>
                  <a:lnTo>
                    <a:pt x="10969" y="7357"/>
                  </a:lnTo>
                  <a:lnTo>
                    <a:pt x="11285" y="7222"/>
                  </a:lnTo>
                  <a:lnTo>
                    <a:pt x="11601" y="7042"/>
                  </a:lnTo>
                  <a:lnTo>
                    <a:pt x="11871" y="6861"/>
                  </a:lnTo>
                  <a:lnTo>
                    <a:pt x="12142" y="6635"/>
                  </a:lnTo>
                  <a:close/>
                  <a:moveTo>
                    <a:pt x="3612" y="10878"/>
                  </a:moveTo>
                  <a:lnTo>
                    <a:pt x="3612" y="11284"/>
                  </a:lnTo>
                  <a:lnTo>
                    <a:pt x="1355" y="11284"/>
                  </a:lnTo>
                  <a:lnTo>
                    <a:pt x="1355" y="10878"/>
                  </a:lnTo>
                  <a:close/>
                  <a:moveTo>
                    <a:pt x="9931" y="9208"/>
                  </a:moveTo>
                  <a:lnTo>
                    <a:pt x="10066" y="9253"/>
                  </a:lnTo>
                  <a:lnTo>
                    <a:pt x="10201" y="9343"/>
                  </a:lnTo>
                  <a:lnTo>
                    <a:pt x="11646" y="10833"/>
                  </a:lnTo>
                  <a:lnTo>
                    <a:pt x="11736" y="10923"/>
                  </a:lnTo>
                  <a:lnTo>
                    <a:pt x="11781" y="11059"/>
                  </a:lnTo>
                  <a:lnTo>
                    <a:pt x="11736" y="11239"/>
                  </a:lnTo>
                  <a:lnTo>
                    <a:pt x="11646" y="11329"/>
                  </a:lnTo>
                  <a:lnTo>
                    <a:pt x="11555" y="11420"/>
                  </a:lnTo>
                  <a:lnTo>
                    <a:pt x="11420" y="11465"/>
                  </a:lnTo>
                  <a:lnTo>
                    <a:pt x="11285" y="11420"/>
                  </a:lnTo>
                  <a:lnTo>
                    <a:pt x="11149" y="11329"/>
                  </a:lnTo>
                  <a:lnTo>
                    <a:pt x="9660" y="9840"/>
                  </a:lnTo>
                  <a:lnTo>
                    <a:pt x="9570" y="9750"/>
                  </a:lnTo>
                  <a:lnTo>
                    <a:pt x="9570" y="9614"/>
                  </a:lnTo>
                  <a:lnTo>
                    <a:pt x="9570" y="9434"/>
                  </a:lnTo>
                  <a:lnTo>
                    <a:pt x="9660" y="9343"/>
                  </a:lnTo>
                  <a:lnTo>
                    <a:pt x="9795" y="9253"/>
                  </a:lnTo>
                  <a:lnTo>
                    <a:pt x="9931" y="9208"/>
                  </a:lnTo>
                  <a:close/>
                  <a:moveTo>
                    <a:pt x="3612" y="11736"/>
                  </a:moveTo>
                  <a:lnTo>
                    <a:pt x="3612" y="12187"/>
                  </a:lnTo>
                  <a:lnTo>
                    <a:pt x="2709" y="12187"/>
                  </a:lnTo>
                  <a:lnTo>
                    <a:pt x="2709" y="11736"/>
                  </a:lnTo>
                  <a:close/>
                  <a:moveTo>
                    <a:pt x="5959" y="12187"/>
                  </a:moveTo>
                  <a:lnTo>
                    <a:pt x="5868" y="12277"/>
                  </a:lnTo>
                  <a:lnTo>
                    <a:pt x="5823" y="12367"/>
                  </a:lnTo>
                  <a:lnTo>
                    <a:pt x="5823" y="12458"/>
                  </a:lnTo>
                  <a:lnTo>
                    <a:pt x="5868" y="12548"/>
                  </a:lnTo>
                  <a:lnTo>
                    <a:pt x="5914" y="12593"/>
                  </a:lnTo>
                  <a:lnTo>
                    <a:pt x="6049" y="12638"/>
                  </a:lnTo>
                  <a:lnTo>
                    <a:pt x="6230" y="12638"/>
                  </a:lnTo>
                  <a:lnTo>
                    <a:pt x="6365" y="12593"/>
                  </a:lnTo>
                  <a:lnTo>
                    <a:pt x="6410" y="12548"/>
                  </a:lnTo>
                  <a:lnTo>
                    <a:pt x="6455" y="12458"/>
                  </a:lnTo>
                  <a:lnTo>
                    <a:pt x="6455" y="12367"/>
                  </a:lnTo>
                  <a:lnTo>
                    <a:pt x="6410" y="12277"/>
                  </a:lnTo>
                  <a:lnTo>
                    <a:pt x="6320" y="12187"/>
                  </a:lnTo>
                  <a:close/>
                  <a:moveTo>
                    <a:pt x="6275" y="11781"/>
                  </a:moveTo>
                  <a:lnTo>
                    <a:pt x="6410" y="11826"/>
                  </a:lnTo>
                  <a:lnTo>
                    <a:pt x="6591" y="11961"/>
                  </a:lnTo>
                  <a:lnTo>
                    <a:pt x="6726" y="12142"/>
                  </a:lnTo>
                  <a:lnTo>
                    <a:pt x="6771" y="12277"/>
                  </a:lnTo>
                  <a:lnTo>
                    <a:pt x="6816" y="12413"/>
                  </a:lnTo>
                  <a:lnTo>
                    <a:pt x="6771" y="12548"/>
                  </a:lnTo>
                  <a:lnTo>
                    <a:pt x="6726" y="12683"/>
                  </a:lnTo>
                  <a:lnTo>
                    <a:pt x="6591" y="12909"/>
                  </a:lnTo>
                  <a:lnTo>
                    <a:pt x="6410" y="13044"/>
                  </a:lnTo>
                  <a:lnTo>
                    <a:pt x="6275" y="13090"/>
                  </a:lnTo>
                  <a:lnTo>
                    <a:pt x="6004" y="13090"/>
                  </a:lnTo>
                  <a:lnTo>
                    <a:pt x="5868" y="13044"/>
                  </a:lnTo>
                  <a:lnTo>
                    <a:pt x="5643" y="12909"/>
                  </a:lnTo>
                  <a:lnTo>
                    <a:pt x="5507" y="12683"/>
                  </a:lnTo>
                  <a:lnTo>
                    <a:pt x="5462" y="12548"/>
                  </a:lnTo>
                  <a:lnTo>
                    <a:pt x="5462" y="12413"/>
                  </a:lnTo>
                  <a:lnTo>
                    <a:pt x="5462" y="12277"/>
                  </a:lnTo>
                  <a:lnTo>
                    <a:pt x="5507" y="12187"/>
                  </a:lnTo>
                  <a:lnTo>
                    <a:pt x="5643" y="11961"/>
                  </a:lnTo>
                  <a:lnTo>
                    <a:pt x="5868" y="11826"/>
                  </a:lnTo>
                  <a:lnTo>
                    <a:pt x="6004" y="11781"/>
                  </a:lnTo>
                  <a:close/>
                  <a:moveTo>
                    <a:pt x="8215" y="12638"/>
                  </a:moveTo>
                  <a:lnTo>
                    <a:pt x="8215" y="13992"/>
                  </a:lnTo>
                  <a:lnTo>
                    <a:pt x="4063" y="13992"/>
                  </a:lnTo>
                  <a:lnTo>
                    <a:pt x="4063" y="12638"/>
                  </a:lnTo>
                  <a:lnTo>
                    <a:pt x="5011" y="12638"/>
                  </a:lnTo>
                  <a:lnTo>
                    <a:pt x="5146" y="12864"/>
                  </a:lnTo>
                  <a:lnTo>
                    <a:pt x="5237" y="13090"/>
                  </a:lnTo>
                  <a:lnTo>
                    <a:pt x="5327" y="13225"/>
                  </a:lnTo>
                  <a:lnTo>
                    <a:pt x="5507" y="13360"/>
                  </a:lnTo>
                  <a:lnTo>
                    <a:pt x="5688" y="13451"/>
                  </a:lnTo>
                  <a:lnTo>
                    <a:pt x="5914" y="13541"/>
                  </a:lnTo>
                  <a:lnTo>
                    <a:pt x="6365" y="13541"/>
                  </a:lnTo>
                  <a:lnTo>
                    <a:pt x="6591" y="13451"/>
                  </a:lnTo>
                  <a:lnTo>
                    <a:pt x="6771" y="13360"/>
                  </a:lnTo>
                  <a:lnTo>
                    <a:pt x="6952" y="13225"/>
                  </a:lnTo>
                  <a:lnTo>
                    <a:pt x="7132" y="12954"/>
                  </a:lnTo>
                  <a:lnTo>
                    <a:pt x="7223" y="12638"/>
                  </a:lnTo>
                  <a:close/>
                  <a:moveTo>
                    <a:pt x="9885" y="14489"/>
                  </a:moveTo>
                  <a:lnTo>
                    <a:pt x="10021" y="14579"/>
                  </a:lnTo>
                  <a:lnTo>
                    <a:pt x="10111" y="14760"/>
                  </a:lnTo>
                  <a:lnTo>
                    <a:pt x="10156" y="14895"/>
                  </a:lnTo>
                  <a:lnTo>
                    <a:pt x="10111" y="15076"/>
                  </a:lnTo>
                  <a:lnTo>
                    <a:pt x="10021" y="15211"/>
                  </a:lnTo>
                  <a:lnTo>
                    <a:pt x="9885" y="15301"/>
                  </a:lnTo>
                  <a:lnTo>
                    <a:pt x="9705" y="15346"/>
                  </a:lnTo>
                  <a:lnTo>
                    <a:pt x="2574" y="15346"/>
                  </a:lnTo>
                  <a:lnTo>
                    <a:pt x="2393" y="15301"/>
                  </a:lnTo>
                  <a:lnTo>
                    <a:pt x="2258" y="15211"/>
                  </a:lnTo>
                  <a:lnTo>
                    <a:pt x="2167" y="15076"/>
                  </a:lnTo>
                  <a:lnTo>
                    <a:pt x="2122" y="14895"/>
                  </a:lnTo>
                  <a:lnTo>
                    <a:pt x="2167" y="14760"/>
                  </a:lnTo>
                  <a:lnTo>
                    <a:pt x="2258" y="14579"/>
                  </a:lnTo>
                  <a:lnTo>
                    <a:pt x="2393" y="14489"/>
                  </a:lnTo>
                  <a:close/>
                  <a:moveTo>
                    <a:pt x="9208" y="1"/>
                  </a:moveTo>
                  <a:lnTo>
                    <a:pt x="8802" y="46"/>
                  </a:lnTo>
                  <a:lnTo>
                    <a:pt x="8441" y="136"/>
                  </a:lnTo>
                  <a:lnTo>
                    <a:pt x="8125" y="271"/>
                  </a:lnTo>
                  <a:lnTo>
                    <a:pt x="7764" y="452"/>
                  </a:lnTo>
                  <a:lnTo>
                    <a:pt x="7448" y="632"/>
                  </a:lnTo>
                  <a:lnTo>
                    <a:pt x="7177" y="858"/>
                  </a:lnTo>
                  <a:lnTo>
                    <a:pt x="6907" y="1084"/>
                  </a:lnTo>
                  <a:lnTo>
                    <a:pt x="6500" y="1535"/>
                  </a:lnTo>
                  <a:lnTo>
                    <a:pt x="6184" y="2077"/>
                  </a:lnTo>
                  <a:lnTo>
                    <a:pt x="5959" y="2618"/>
                  </a:lnTo>
                  <a:lnTo>
                    <a:pt x="5823" y="3250"/>
                  </a:lnTo>
                  <a:lnTo>
                    <a:pt x="5011" y="3250"/>
                  </a:lnTo>
                  <a:lnTo>
                    <a:pt x="4921" y="2934"/>
                  </a:lnTo>
                  <a:lnTo>
                    <a:pt x="4695" y="2663"/>
                  </a:lnTo>
                  <a:lnTo>
                    <a:pt x="4469" y="2483"/>
                  </a:lnTo>
                  <a:lnTo>
                    <a:pt x="4153" y="2393"/>
                  </a:lnTo>
                  <a:lnTo>
                    <a:pt x="4153" y="1535"/>
                  </a:lnTo>
                  <a:lnTo>
                    <a:pt x="4424" y="587"/>
                  </a:lnTo>
                  <a:lnTo>
                    <a:pt x="4424" y="452"/>
                  </a:lnTo>
                  <a:lnTo>
                    <a:pt x="4379" y="362"/>
                  </a:lnTo>
                  <a:lnTo>
                    <a:pt x="4334" y="316"/>
                  </a:lnTo>
                  <a:lnTo>
                    <a:pt x="4198" y="271"/>
                  </a:lnTo>
                  <a:lnTo>
                    <a:pt x="1129" y="271"/>
                  </a:lnTo>
                  <a:lnTo>
                    <a:pt x="994" y="316"/>
                  </a:lnTo>
                  <a:lnTo>
                    <a:pt x="904" y="362"/>
                  </a:lnTo>
                  <a:lnTo>
                    <a:pt x="904" y="497"/>
                  </a:lnTo>
                  <a:lnTo>
                    <a:pt x="904" y="587"/>
                  </a:lnTo>
                  <a:lnTo>
                    <a:pt x="1174" y="1490"/>
                  </a:lnTo>
                  <a:lnTo>
                    <a:pt x="1174" y="3792"/>
                  </a:lnTo>
                  <a:lnTo>
                    <a:pt x="1220" y="3927"/>
                  </a:lnTo>
                  <a:lnTo>
                    <a:pt x="1265" y="3972"/>
                  </a:lnTo>
                  <a:lnTo>
                    <a:pt x="1355" y="4018"/>
                  </a:lnTo>
                  <a:lnTo>
                    <a:pt x="1536" y="4018"/>
                  </a:lnTo>
                  <a:lnTo>
                    <a:pt x="1581" y="3927"/>
                  </a:lnTo>
                  <a:lnTo>
                    <a:pt x="1626" y="3792"/>
                  </a:lnTo>
                  <a:lnTo>
                    <a:pt x="1626" y="1716"/>
                  </a:lnTo>
                  <a:lnTo>
                    <a:pt x="3702" y="1716"/>
                  </a:lnTo>
                  <a:lnTo>
                    <a:pt x="3702" y="2348"/>
                  </a:lnTo>
                  <a:lnTo>
                    <a:pt x="3386" y="2483"/>
                  </a:lnTo>
                  <a:lnTo>
                    <a:pt x="3115" y="2663"/>
                  </a:lnTo>
                  <a:lnTo>
                    <a:pt x="2980" y="2844"/>
                  </a:lnTo>
                  <a:lnTo>
                    <a:pt x="2890" y="3025"/>
                  </a:lnTo>
                  <a:lnTo>
                    <a:pt x="2799" y="3205"/>
                  </a:lnTo>
                  <a:lnTo>
                    <a:pt x="2799" y="3476"/>
                  </a:lnTo>
                  <a:lnTo>
                    <a:pt x="2799" y="3702"/>
                  </a:lnTo>
                  <a:lnTo>
                    <a:pt x="2890" y="3882"/>
                  </a:lnTo>
                  <a:lnTo>
                    <a:pt x="2980" y="4063"/>
                  </a:lnTo>
                  <a:lnTo>
                    <a:pt x="3115" y="4243"/>
                  </a:lnTo>
                  <a:lnTo>
                    <a:pt x="3386" y="4424"/>
                  </a:lnTo>
                  <a:lnTo>
                    <a:pt x="3702" y="4559"/>
                  </a:lnTo>
                  <a:lnTo>
                    <a:pt x="3702" y="5236"/>
                  </a:lnTo>
                  <a:lnTo>
                    <a:pt x="3702" y="5868"/>
                  </a:lnTo>
                  <a:lnTo>
                    <a:pt x="1626" y="5868"/>
                  </a:lnTo>
                  <a:lnTo>
                    <a:pt x="1626" y="4920"/>
                  </a:lnTo>
                  <a:lnTo>
                    <a:pt x="1626" y="4830"/>
                  </a:lnTo>
                  <a:lnTo>
                    <a:pt x="1581" y="4740"/>
                  </a:lnTo>
                  <a:lnTo>
                    <a:pt x="1490" y="4695"/>
                  </a:lnTo>
                  <a:lnTo>
                    <a:pt x="1265" y="4695"/>
                  </a:lnTo>
                  <a:lnTo>
                    <a:pt x="1220" y="4785"/>
                  </a:lnTo>
                  <a:lnTo>
                    <a:pt x="1174" y="4920"/>
                  </a:lnTo>
                  <a:lnTo>
                    <a:pt x="1174" y="6094"/>
                  </a:lnTo>
                  <a:lnTo>
                    <a:pt x="1220" y="6184"/>
                  </a:lnTo>
                  <a:lnTo>
                    <a:pt x="1265" y="6274"/>
                  </a:lnTo>
                  <a:lnTo>
                    <a:pt x="1310" y="6319"/>
                  </a:lnTo>
                  <a:lnTo>
                    <a:pt x="1987" y="6319"/>
                  </a:lnTo>
                  <a:lnTo>
                    <a:pt x="1987" y="6996"/>
                  </a:lnTo>
                  <a:lnTo>
                    <a:pt x="1987" y="7087"/>
                  </a:lnTo>
                  <a:lnTo>
                    <a:pt x="2032" y="7177"/>
                  </a:lnTo>
                  <a:lnTo>
                    <a:pt x="2122" y="7222"/>
                  </a:lnTo>
                  <a:lnTo>
                    <a:pt x="3206" y="7222"/>
                  </a:lnTo>
                  <a:lnTo>
                    <a:pt x="3296" y="7177"/>
                  </a:lnTo>
                  <a:lnTo>
                    <a:pt x="3341" y="7087"/>
                  </a:lnTo>
                  <a:lnTo>
                    <a:pt x="3341" y="6996"/>
                  </a:lnTo>
                  <a:lnTo>
                    <a:pt x="3341" y="6319"/>
                  </a:lnTo>
                  <a:lnTo>
                    <a:pt x="4018" y="6319"/>
                  </a:lnTo>
                  <a:lnTo>
                    <a:pt x="4063" y="6274"/>
                  </a:lnTo>
                  <a:lnTo>
                    <a:pt x="4153" y="6184"/>
                  </a:lnTo>
                  <a:lnTo>
                    <a:pt x="4153" y="6094"/>
                  </a:lnTo>
                  <a:lnTo>
                    <a:pt x="4153" y="5507"/>
                  </a:lnTo>
                  <a:lnTo>
                    <a:pt x="6184" y="5507"/>
                  </a:lnTo>
                  <a:lnTo>
                    <a:pt x="6500" y="6049"/>
                  </a:lnTo>
                  <a:lnTo>
                    <a:pt x="6907" y="6500"/>
                  </a:lnTo>
                  <a:lnTo>
                    <a:pt x="7177" y="6726"/>
                  </a:lnTo>
                  <a:lnTo>
                    <a:pt x="7448" y="6951"/>
                  </a:lnTo>
                  <a:lnTo>
                    <a:pt x="7764" y="7132"/>
                  </a:lnTo>
                  <a:lnTo>
                    <a:pt x="8125" y="7312"/>
                  </a:lnTo>
                  <a:lnTo>
                    <a:pt x="8441" y="7448"/>
                  </a:lnTo>
                  <a:lnTo>
                    <a:pt x="8847" y="7538"/>
                  </a:lnTo>
                  <a:lnTo>
                    <a:pt x="9208" y="7583"/>
                  </a:lnTo>
                  <a:lnTo>
                    <a:pt x="9615" y="7628"/>
                  </a:lnTo>
                  <a:lnTo>
                    <a:pt x="10066" y="7583"/>
                  </a:lnTo>
                  <a:lnTo>
                    <a:pt x="10517" y="7493"/>
                  </a:lnTo>
                  <a:lnTo>
                    <a:pt x="10563" y="7944"/>
                  </a:lnTo>
                  <a:lnTo>
                    <a:pt x="10517" y="8260"/>
                  </a:lnTo>
                  <a:lnTo>
                    <a:pt x="10472" y="8576"/>
                  </a:lnTo>
                  <a:lnTo>
                    <a:pt x="10337" y="8892"/>
                  </a:lnTo>
                  <a:lnTo>
                    <a:pt x="10156" y="8802"/>
                  </a:lnTo>
                  <a:lnTo>
                    <a:pt x="9931" y="8757"/>
                  </a:lnTo>
                  <a:lnTo>
                    <a:pt x="9750" y="8757"/>
                  </a:lnTo>
                  <a:lnTo>
                    <a:pt x="9615" y="8802"/>
                  </a:lnTo>
                  <a:lnTo>
                    <a:pt x="9479" y="8892"/>
                  </a:lnTo>
                  <a:lnTo>
                    <a:pt x="9344" y="9027"/>
                  </a:lnTo>
                  <a:lnTo>
                    <a:pt x="9208" y="9118"/>
                  </a:lnTo>
                  <a:lnTo>
                    <a:pt x="9163" y="9298"/>
                  </a:lnTo>
                  <a:lnTo>
                    <a:pt x="9118" y="9434"/>
                  </a:lnTo>
                  <a:lnTo>
                    <a:pt x="9073" y="9614"/>
                  </a:lnTo>
                  <a:lnTo>
                    <a:pt x="9118" y="9840"/>
                  </a:lnTo>
                  <a:lnTo>
                    <a:pt x="9254" y="10111"/>
                  </a:lnTo>
                  <a:lnTo>
                    <a:pt x="8847" y="10291"/>
                  </a:lnTo>
                  <a:lnTo>
                    <a:pt x="8486" y="10382"/>
                  </a:lnTo>
                  <a:lnTo>
                    <a:pt x="6681" y="10382"/>
                  </a:lnTo>
                  <a:lnTo>
                    <a:pt x="6545" y="10427"/>
                  </a:lnTo>
                  <a:lnTo>
                    <a:pt x="6500" y="10472"/>
                  </a:lnTo>
                  <a:lnTo>
                    <a:pt x="6455" y="10562"/>
                  </a:lnTo>
                  <a:lnTo>
                    <a:pt x="6410" y="10697"/>
                  </a:lnTo>
                  <a:lnTo>
                    <a:pt x="6455" y="10743"/>
                  </a:lnTo>
                  <a:lnTo>
                    <a:pt x="6500" y="10788"/>
                  </a:lnTo>
                  <a:lnTo>
                    <a:pt x="6681" y="10878"/>
                  </a:lnTo>
                  <a:lnTo>
                    <a:pt x="8080" y="10878"/>
                  </a:lnTo>
                  <a:lnTo>
                    <a:pt x="8486" y="10833"/>
                  </a:lnTo>
                  <a:lnTo>
                    <a:pt x="8893" y="10743"/>
                  </a:lnTo>
                  <a:lnTo>
                    <a:pt x="9254" y="10607"/>
                  </a:lnTo>
                  <a:lnTo>
                    <a:pt x="9524" y="10472"/>
                  </a:lnTo>
                  <a:lnTo>
                    <a:pt x="10472" y="11420"/>
                  </a:lnTo>
                  <a:lnTo>
                    <a:pt x="9976" y="11736"/>
                  </a:lnTo>
                  <a:lnTo>
                    <a:pt x="9434" y="11961"/>
                  </a:lnTo>
                  <a:lnTo>
                    <a:pt x="9118" y="12052"/>
                  </a:lnTo>
                  <a:lnTo>
                    <a:pt x="8757" y="12142"/>
                  </a:lnTo>
                  <a:lnTo>
                    <a:pt x="8441" y="12187"/>
                  </a:lnTo>
                  <a:lnTo>
                    <a:pt x="7223" y="12187"/>
                  </a:lnTo>
                  <a:lnTo>
                    <a:pt x="7087" y="11871"/>
                  </a:lnTo>
                  <a:lnTo>
                    <a:pt x="6907" y="11645"/>
                  </a:lnTo>
                  <a:lnTo>
                    <a:pt x="6726" y="11510"/>
                  </a:lnTo>
                  <a:lnTo>
                    <a:pt x="6545" y="11374"/>
                  </a:lnTo>
                  <a:lnTo>
                    <a:pt x="6320" y="11329"/>
                  </a:lnTo>
                  <a:lnTo>
                    <a:pt x="6094" y="11284"/>
                  </a:lnTo>
                  <a:lnTo>
                    <a:pt x="5868" y="11329"/>
                  </a:lnTo>
                  <a:lnTo>
                    <a:pt x="5688" y="11374"/>
                  </a:lnTo>
                  <a:lnTo>
                    <a:pt x="5462" y="11510"/>
                  </a:lnTo>
                  <a:lnTo>
                    <a:pt x="5327" y="11645"/>
                  </a:lnTo>
                  <a:lnTo>
                    <a:pt x="5146" y="11871"/>
                  </a:lnTo>
                  <a:lnTo>
                    <a:pt x="5011" y="12187"/>
                  </a:lnTo>
                  <a:lnTo>
                    <a:pt x="4063" y="12187"/>
                  </a:lnTo>
                  <a:lnTo>
                    <a:pt x="4063" y="10878"/>
                  </a:lnTo>
                  <a:lnTo>
                    <a:pt x="5598" y="10878"/>
                  </a:lnTo>
                  <a:lnTo>
                    <a:pt x="5688" y="10833"/>
                  </a:lnTo>
                  <a:lnTo>
                    <a:pt x="5778" y="10788"/>
                  </a:lnTo>
                  <a:lnTo>
                    <a:pt x="5823" y="10697"/>
                  </a:lnTo>
                  <a:lnTo>
                    <a:pt x="5823" y="10562"/>
                  </a:lnTo>
                  <a:lnTo>
                    <a:pt x="5823" y="10517"/>
                  </a:lnTo>
                  <a:lnTo>
                    <a:pt x="5733" y="10427"/>
                  </a:lnTo>
                  <a:lnTo>
                    <a:pt x="5598" y="10382"/>
                  </a:lnTo>
                  <a:lnTo>
                    <a:pt x="2799" y="10382"/>
                  </a:lnTo>
                  <a:lnTo>
                    <a:pt x="2799" y="9750"/>
                  </a:lnTo>
                  <a:lnTo>
                    <a:pt x="3206" y="9298"/>
                  </a:lnTo>
                  <a:lnTo>
                    <a:pt x="3521" y="9343"/>
                  </a:lnTo>
                  <a:lnTo>
                    <a:pt x="3883" y="9343"/>
                  </a:lnTo>
                  <a:lnTo>
                    <a:pt x="4108" y="9253"/>
                  </a:lnTo>
                  <a:lnTo>
                    <a:pt x="4289" y="9163"/>
                  </a:lnTo>
                  <a:lnTo>
                    <a:pt x="4469" y="9073"/>
                  </a:lnTo>
                  <a:lnTo>
                    <a:pt x="4650" y="8937"/>
                  </a:lnTo>
                  <a:lnTo>
                    <a:pt x="4830" y="8757"/>
                  </a:lnTo>
                  <a:lnTo>
                    <a:pt x="4921" y="8531"/>
                  </a:lnTo>
                  <a:lnTo>
                    <a:pt x="5011" y="8350"/>
                  </a:lnTo>
                  <a:lnTo>
                    <a:pt x="5056" y="8125"/>
                  </a:lnTo>
                  <a:lnTo>
                    <a:pt x="5101" y="7854"/>
                  </a:lnTo>
                  <a:lnTo>
                    <a:pt x="5101" y="7628"/>
                  </a:lnTo>
                  <a:lnTo>
                    <a:pt x="5011" y="7403"/>
                  </a:lnTo>
                  <a:lnTo>
                    <a:pt x="4921" y="7267"/>
                  </a:lnTo>
                  <a:lnTo>
                    <a:pt x="4785" y="7177"/>
                  </a:lnTo>
                  <a:lnTo>
                    <a:pt x="4605" y="7132"/>
                  </a:lnTo>
                  <a:lnTo>
                    <a:pt x="4334" y="7087"/>
                  </a:lnTo>
                  <a:lnTo>
                    <a:pt x="4063" y="7132"/>
                  </a:lnTo>
                  <a:lnTo>
                    <a:pt x="3883" y="7177"/>
                  </a:lnTo>
                  <a:lnTo>
                    <a:pt x="3657" y="7267"/>
                  </a:lnTo>
                  <a:lnTo>
                    <a:pt x="3476" y="7403"/>
                  </a:lnTo>
                  <a:lnTo>
                    <a:pt x="3296" y="7538"/>
                  </a:lnTo>
                  <a:lnTo>
                    <a:pt x="3160" y="7719"/>
                  </a:lnTo>
                  <a:lnTo>
                    <a:pt x="3025" y="7899"/>
                  </a:lnTo>
                  <a:lnTo>
                    <a:pt x="2935" y="8125"/>
                  </a:lnTo>
                  <a:lnTo>
                    <a:pt x="2890" y="8305"/>
                  </a:lnTo>
                  <a:lnTo>
                    <a:pt x="2844" y="8666"/>
                  </a:lnTo>
                  <a:lnTo>
                    <a:pt x="2890" y="8982"/>
                  </a:lnTo>
                  <a:lnTo>
                    <a:pt x="2574" y="9343"/>
                  </a:lnTo>
                  <a:lnTo>
                    <a:pt x="2213" y="8982"/>
                  </a:lnTo>
                  <a:lnTo>
                    <a:pt x="2258" y="8666"/>
                  </a:lnTo>
                  <a:lnTo>
                    <a:pt x="2213" y="8305"/>
                  </a:lnTo>
                  <a:lnTo>
                    <a:pt x="2167" y="8125"/>
                  </a:lnTo>
                  <a:lnTo>
                    <a:pt x="2077" y="7899"/>
                  </a:lnTo>
                  <a:lnTo>
                    <a:pt x="1987" y="7719"/>
                  </a:lnTo>
                  <a:lnTo>
                    <a:pt x="1806" y="7538"/>
                  </a:lnTo>
                  <a:lnTo>
                    <a:pt x="1626" y="7403"/>
                  </a:lnTo>
                  <a:lnTo>
                    <a:pt x="1445" y="7267"/>
                  </a:lnTo>
                  <a:lnTo>
                    <a:pt x="1265" y="7177"/>
                  </a:lnTo>
                  <a:lnTo>
                    <a:pt x="1039" y="7132"/>
                  </a:lnTo>
                  <a:lnTo>
                    <a:pt x="768" y="7087"/>
                  </a:lnTo>
                  <a:lnTo>
                    <a:pt x="543" y="7132"/>
                  </a:lnTo>
                  <a:lnTo>
                    <a:pt x="317" y="7177"/>
                  </a:lnTo>
                  <a:lnTo>
                    <a:pt x="181" y="7267"/>
                  </a:lnTo>
                  <a:lnTo>
                    <a:pt x="91" y="7403"/>
                  </a:lnTo>
                  <a:lnTo>
                    <a:pt x="46" y="7628"/>
                  </a:lnTo>
                  <a:lnTo>
                    <a:pt x="1" y="7854"/>
                  </a:lnTo>
                  <a:lnTo>
                    <a:pt x="46" y="8125"/>
                  </a:lnTo>
                  <a:lnTo>
                    <a:pt x="91" y="8350"/>
                  </a:lnTo>
                  <a:lnTo>
                    <a:pt x="181" y="8531"/>
                  </a:lnTo>
                  <a:lnTo>
                    <a:pt x="317" y="8757"/>
                  </a:lnTo>
                  <a:lnTo>
                    <a:pt x="452" y="8937"/>
                  </a:lnTo>
                  <a:lnTo>
                    <a:pt x="678" y="9073"/>
                  </a:lnTo>
                  <a:lnTo>
                    <a:pt x="904" y="9208"/>
                  </a:lnTo>
                  <a:lnTo>
                    <a:pt x="1129" y="9298"/>
                  </a:lnTo>
                  <a:lnTo>
                    <a:pt x="1355" y="9343"/>
                  </a:lnTo>
                  <a:lnTo>
                    <a:pt x="1626" y="9343"/>
                  </a:lnTo>
                  <a:lnTo>
                    <a:pt x="1897" y="9298"/>
                  </a:lnTo>
                  <a:lnTo>
                    <a:pt x="2303" y="9750"/>
                  </a:lnTo>
                  <a:lnTo>
                    <a:pt x="2303" y="10382"/>
                  </a:lnTo>
                  <a:lnTo>
                    <a:pt x="1084" y="10382"/>
                  </a:lnTo>
                  <a:lnTo>
                    <a:pt x="994" y="10427"/>
                  </a:lnTo>
                  <a:lnTo>
                    <a:pt x="949" y="10472"/>
                  </a:lnTo>
                  <a:lnTo>
                    <a:pt x="904" y="10517"/>
                  </a:lnTo>
                  <a:lnTo>
                    <a:pt x="858" y="10607"/>
                  </a:lnTo>
                  <a:lnTo>
                    <a:pt x="858" y="11510"/>
                  </a:lnTo>
                  <a:lnTo>
                    <a:pt x="904" y="11600"/>
                  </a:lnTo>
                  <a:lnTo>
                    <a:pt x="949" y="11690"/>
                  </a:lnTo>
                  <a:lnTo>
                    <a:pt x="994" y="11736"/>
                  </a:lnTo>
                  <a:lnTo>
                    <a:pt x="2213" y="11736"/>
                  </a:lnTo>
                  <a:lnTo>
                    <a:pt x="2213" y="12413"/>
                  </a:lnTo>
                  <a:lnTo>
                    <a:pt x="2258" y="12503"/>
                  </a:lnTo>
                  <a:lnTo>
                    <a:pt x="2303" y="12593"/>
                  </a:lnTo>
                  <a:lnTo>
                    <a:pt x="2393" y="12638"/>
                  </a:lnTo>
                  <a:lnTo>
                    <a:pt x="3612" y="12638"/>
                  </a:lnTo>
                  <a:lnTo>
                    <a:pt x="3612" y="13992"/>
                  </a:lnTo>
                  <a:lnTo>
                    <a:pt x="2393" y="13992"/>
                  </a:lnTo>
                  <a:lnTo>
                    <a:pt x="2213" y="14037"/>
                  </a:lnTo>
                  <a:lnTo>
                    <a:pt x="2032" y="14128"/>
                  </a:lnTo>
                  <a:lnTo>
                    <a:pt x="1897" y="14263"/>
                  </a:lnTo>
                  <a:lnTo>
                    <a:pt x="1806" y="14399"/>
                  </a:lnTo>
                  <a:lnTo>
                    <a:pt x="1716" y="14534"/>
                  </a:lnTo>
                  <a:lnTo>
                    <a:pt x="1671" y="14714"/>
                  </a:lnTo>
                  <a:lnTo>
                    <a:pt x="1671" y="14895"/>
                  </a:lnTo>
                  <a:lnTo>
                    <a:pt x="1671" y="15076"/>
                  </a:lnTo>
                  <a:lnTo>
                    <a:pt x="1716" y="15256"/>
                  </a:lnTo>
                  <a:lnTo>
                    <a:pt x="1806" y="15391"/>
                  </a:lnTo>
                  <a:lnTo>
                    <a:pt x="1897" y="15527"/>
                  </a:lnTo>
                  <a:lnTo>
                    <a:pt x="2032" y="15662"/>
                  </a:lnTo>
                  <a:lnTo>
                    <a:pt x="2213" y="15753"/>
                  </a:lnTo>
                  <a:lnTo>
                    <a:pt x="2393" y="15798"/>
                  </a:lnTo>
                  <a:lnTo>
                    <a:pt x="9885" y="15798"/>
                  </a:lnTo>
                  <a:lnTo>
                    <a:pt x="10066" y="15753"/>
                  </a:lnTo>
                  <a:lnTo>
                    <a:pt x="10201" y="15662"/>
                  </a:lnTo>
                  <a:lnTo>
                    <a:pt x="10337" y="15527"/>
                  </a:lnTo>
                  <a:lnTo>
                    <a:pt x="10427" y="15391"/>
                  </a:lnTo>
                  <a:lnTo>
                    <a:pt x="10517" y="15256"/>
                  </a:lnTo>
                  <a:lnTo>
                    <a:pt x="10608" y="15076"/>
                  </a:lnTo>
                  <a:lnTo>
                    <a:pt x="10608" y="14895"/>
                  </a:lnTo>
                  <a:lnTo>
                    <a:pt x="10608" y="14714"/>
                  </a:lnTo>
                  <a:lnTo>
                    <a:pt x="10517" y="14534"/>
                  </a:lnTo>
                  <a:lnTo>
                    <a:pt x="10427" y="14399"/>
                  </a:lnTo>
                  <a:lnTo>
                    <a:pt x="10337" y="14263"/>
                  </a:lnTo>
                  <a:lnTo>
                    <a:pt x="10201" y="14128"/>
                  </a:lnTo>
                  <a:lnTo>
                    <a:pt x="10066" y="14037"/>
                  </a:lnTo>
                  <a:lnTo>
                    <a:pt x="9885" y="13992"/>
                  </a:lnTo>
                  <a:lnTo>
                    <a:pt x="8667" y="13992"/>
                  </a:lnTo>
                  <a:lnTo>
                    <a:pt x="8667" y="12638"/>
                  </a:lnTo>
                  <a:lnTo>
                    <a:pt x="9163" y="12548"/>
                  </a:lnTo>
                  <a:lnTo>
                    <a:pt x="9660" y="12413"/>
                  </a:lnTo>
                  <a:lnTo>
                    <a:pt x="10292" y="12142"/>
                  </a:lnTo>
                  <a:lnTo>
                    <a:pt x="10878" y="11781"/>
                  </a:lnTo>
                  <a:lnTo>
                    <a:pt x="11149" y="11916"/>
                  </a:lnTo>
                  <a:lnTo>
                    <a:pt x="11375" y="11961"/>
                  </a:lnTo>
                  <a:lnTo>
                    <a:pt x="11555" y="11916"/>
                  </a:lnTo>
                  <a:lnTo>
                    <a:pt x="11691" y="11871"/>
                  </a:lnTo>
                  <a:lnTo>
                    <a:pt x="11871" y="11781"/>
                  </a:lnTo>
                  <a:lnTo>
                    <a:pt x="11962" y="11690"/>
                  </a:lnTo>
                  <a:lnTo>
                    <a:pt x="12097" y="11555"/>
                  </a:lnTo>
                  <a:lnTo>
                    <a:pt x="12187" y="11420"/>
                  </a:lnTo>
                  <a:lnTo>
                    <a:pt x="12233" y="11284"/>
                  </a:lnTo>
                  <a:lnTo>
                    <a:pt x="12233" y="11104"/>
                  </a:lnTo>
                  <a:lnTo>
                    <a:pt x="12187" y="10833"/>
                  </a:lnTo>
                  <a:lnTo>
                    <a:pt x="12097" y="10697"/>
                  </a:lnTo>
                  <a:lnTo>
                    <a:pt x="12007" y="10562"/>
                  </a:lnTo>
                  <a:lnTo>
                    <a:pt x="12323" y="10020"/>
                  </a:lnTo>
                  <a:lnTo>
                    <a:pt x="12594" y="9434"/>
                  </a:lnTo>
                  <a:lnTo>
                    <a:pt x="12684" y="9073"/>
                  </a:lnTo>
                  <a:lnTo>
                    <a:pt x="12729" y="8712"/>
                  </a:lnTo>
                  <a:lnTo>
                    <a:pt x="12774" y="8350"/>
                  </a:lnTo>
                  <a:lnTo>
                    <a:pt x="12819" y="7944"/>
                  </a:lnTo>
                  <a:lnTo>
                    <a:pt x="12774" y="7493"/>
                  </a:lnTo>
                  <a:lnTo>
                    <a:pt x="12729" y="7042"/>
                  </a:lnTo>
                  <a:lnTo>
                    <a:pt x="12594" y="6635"/>
                  </a:lnTo>
                  <a:lnTo>
                    <a:pt x="12503" y="6274"/>
                  </a:lnTo>
                  <a:lnTo>
                    <a:pt x="12684" y="6003"/>
                  </a:lnTo>
                  <a:lnTo>
                    <a:pt x="12864" y="5733"/>
                  </a:lnTo>
                  <a:lnTo>
                    <a:pt x="13045" y="5462"/>
                  </a:lnTo>
                  <a:lnTo>
                    <a:pt x="13135" y="5146"/>
                  </a:lnTo>
                  <a:lnTo>
                    <a:pt x="13271" y="4830"/>
                  </a:lnTo>
                  <a:lnTo>
                    <a:pt x="13316" y="4514"/>
                  </a:lnTo>
                  <a:lnTo>
                    <a:pt x="13361" y="4153"/>
                  </a:lnTo>
                  <a:lnTo>
                    <a:pt x="13406" y="3792"/>
                  </a:lnTo>
                  <a:lnTo>
                    <a:pt x="13361" y="3340"/>
                  </a:lnTo>
                  <a:lnTo>
                    <a:pt x="13271" y="2889"/>
                  </a:lnTo>
                  <a:lnTo>
                    <a:pt x="13180" y="2483"/>
                  </a:lnTo>
                  <a:lnTo>
                    <a:pt x="13000" y="2077"/>
                  </a:lnTo>
                  <a:lnTo>
                    <a:pt x="12910" y="1986"/>
                  </a:lnTo>
                  <a:lnTo>
                    <a:pt x="12864" y="1941"/>
                  </a:lnTo>
                  <a:lnTo>
                    <a:pt x="12684" y="1941"/>
                  </a:lnTo>
                  <a:lnTo>
                    <a:pt x="12594" y="2032"/>
                  </a:lnTo>
                  <a:lnTo>
                    <a:pt x="12548" y="2077"/>
                  </a:lnTo>
                  <a:lnTo>
                    <a:pt x="12548" y="2167"/>
                  </a:lnTo>
                  <a:lnTo>
                    <a:pt x="12548" y="2257"/>
                  </a:lnTo>
                  <a:lnTo>
                    <a:pt x="12729" y="2618"/>
                  </a:lnTo>
                  <a:lnTo>
                    <a:pt x="12864" y="3025"/>
                  </a:lnTo>
                  <a:lnTo>
                    <a:pt x="12910" y="3386"/>
                  </a:lnTo>
                  <a:lnTo>
                    <a:pt x="12955" y="3792"/>
                  </a:lnTo>
                  <a:lnTo>
                    <a:pt x="12910" y="4153"/>
                  </a:lnTo>
                  <a:lnTo>
                    <a:pt x="12864" y="4469"/>
                  </a:lnTo>
                  <a:lnTo>
                    <a:pt x="12774" y="4785"/>
                  </a:lnTo>
                  <a:lnTo>
                    <a:pt x="12684" y="5101"/>
                  </a:lnTo>
                  <a:lnTo>
                    <a:pt x="12548" y="5417"/>
                  </a:lnTo>
                  <a:lnTo>
                    <a:pt x="12368" y="5688"/>
                  </a:lnTo>
                  <a:lnTo>
                    <a:pt x="12187" y="5958"/>
                  </a:lnTo>
                  <a:lnTo>
                    <a:pt x="11962" y="6184"/>
                  </a:lnTo>
                  <a:lnTo>
                    <a:pt x="11736" y="6410"/>
                  </a:lnTo>
                  <a:lnTo>
                    <a:pt x="11465" y="6590"/>
                  </a:lnTo>
                  <a:lnTo>
                    <a:pt x="11194" y="6771"/>
                  </a:lnTo>
                  <a:lnTo>
                    <a:pt x="10878" y="6906"/>
                  </a:lnTo>
                  <a:lnTo>
                    <a:pt x="10563" y="6996"/>
                  </a:lnTo>
                  <a:lnTo>
                    <a:pt x="10247" y="7087"/>
                  </a:lnTo>
                  <a:lnTo>
                    <a:pt x="9931" y="7132"/>
                  </a:lnTo>
                  <a:lnTo>
                    <a:pt x="9570" y="7177"/>
                  </a:lnTo>
                  <a:lnTo>
                    <a:pt x="9254" y="7132"/>
                  </a:lnTo>
                  <a:lnTo>
                    <a:pt x="8893" y="7087"/>
                  </a:lnTo>
                  <a:lnTo>
                    <a:pt x="8577" y="6996"/>
                  </a:lnTo>
                  <a:lnTo>
                    <a:pt x="8306" y="6906"/>
                  </a:lnTo>
                  <a:lnTo>
                    <a:pt x="7990" y="6771"/>
                  </a:lnTo>
                  <a:lnTo>
                    <a:pt x="7719" y="6590"/>
                  </a:lnTo>
                  <a:lnTo>
                    <a:pt x="7448" y="6410"/>
                  </a:lnTo>
                  <a:lnTo>
                    <a:pt x="7223" y="6184"/>
                  </a:lnTo>
                  <a:lnTo>
                    <a:pt x="6997" y="5913"/>
                  </a:lnTo>
                  <a:lnTo>
                    <a:pt x="6816" y="5642"/>
                  </a:lnTo>
                  <a:lnTo>
                    <a:pt x="6636" y="5372"/>
                  </a:lnTo>
                  <a:lnTo>
                    <a:pt x="6500" y="5101"/>
                  </a:lnTo>
                  <a:lnTo>
                    <a:pt x="6365" y="4785"/>
                  </a:lnTo>
                  <a:lnTo>
                    <a:pt x="6320" y="4469"/>
                  </a:lnTo>
                  <a:lnTo>
                    <a:pt x="6275" y="4153"/>
                  </a:lnTo>
                  <a:lnTo>
                    <a:pt x="6230" y="3792"/>
                  </a:lnTo>
                  <a:lnTo>
                    <a:pt x="6275" y="3476"/>
                  </a:lnTo>
                  <a:lnTo>
                    <a:pt x="6320" y="3160"/>
                  </a:lnTo>
                  <a:lnTo>
                    <a:pt x="6365" y="2844"/>
                  </a:lnTo>
                  <a:lnTo>
                    <a:pt x="6500" y="2528"/>
                  </a:lnTo>
                  <a:lnTo>
                    <a:pt x="6636" y="2212"/>
                  </a:lnTo>
                  <a:lnTo>
                    <a:pt x="6816" y="1941"/>
                  </a:lnTo>
                  <a:lnTo>
                    <a:pt x="6997" y="1670"/>
                  </a:lnTo>
                  <a:lnTo>
                    <a:pt x="7223" y="1445"/>
                  </a:lnTo>
                  <a:lnTo>
                    <a:pt x="7448" y="1219"/>
                  </a:lnTo>
                  <a:lnTo>
                    <a:pt x="7719" y="1039"/>
                  </a:lnTo>
                  <a:lnTo>
                    <a:pt x="7990" y="858"/>
                  </a:lnTo>
                  <a:lnTo>
                    <a:pt x="8306" y="723"/>
                  </a:lnTo>
                  <a:lnTo>
                    <a:pt x="8577" y="587"/>
                  </a:lnTo>
                  <a:lnTo>
                    <a:pt x="8893" y="497"/>
                  </a:lnTo>
                  <a:lnTo>
                    <a:pt x="9254" y="452"/>
                  </a:lnTo>
                  <a:lnTo>
                    <a:pt x="9931" y="452"/>
                  </a:lnTo>
                  <a:lnTo>
                    <a:pt x="10247" y="497"/>
                  </a:lnTo>
                  <a:lnTo>
                    <a:pt x="10608" y="587"/>
                  </a:lnTo>
                  <a:lnTo>
                    <a:pt x="10878" y="723"/>
                  </a:lnTo>
                  <a:lnTo>
                    <a:pt x="11194" y="858"/>
                  </a:lnTo>
                  <a:lnTo>
                    <a:pt x="11465" y="1039"/>
                  </a:lnTo>
                  <a:lnTo>
                    <a:pt x="11736" y="1219"/>
                  </a:lnTo>
                  <a:lnTo>
                    <a:pt x="12007" y="1490"/>
                  </a:lnTo>
                  <a:lnTo>
                    <a:pt x="12142" y="1535"/>
                  </a:lnTo>
                  <a:lnTo>
                    <a:pt x="12233" y="1535"/>
                  </a:lnTo>
                  <a:lnTo>
                    <a:pt x="12278" y="1490"/>
                  </a:lnTo>
                  <a:lnTo>
                    <a:pt x="12368" y="1445"/>
                  </a:lnTo>
                  <a:lnTo>
                    <a:pt x="12413" y="1355"/>
                  </a:lnTo>
                  <a:lnTo>
                    <a:pt x="12368" y="1219"/>
                  </a:lnTo>
                  <a:lnTo>
                    <a:pt x="12323" y="1129"/>
                  </a:lnTo>
                  <a:lnTo>
                    <a:pt x="12052" y="903"/>
                  </a:lnTo>
                  <a:lnTo>
                    <a:pt x="11736" y="678"/>
                  </a:lnTo>
                  <a:lnTo>
                    <a:pt x="11420" y="452"/>
                  </a:lnTo>
                  <a:lnTo>
                    <a:pt x="11059" y="271"/>
                  </a:lnTo>
                  <a:lnTo>
                    <a:pt x="10743" y="136"/>
                  </a:lnTo>
                  <a:lnTo>
                    <a:pt x="10337" y="46"/>
                  </a:lnTo>
                  <a:lnTo>
                    <a:pt x="9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Ảnh có chứa văn bản, ảnh chụp màn hình, Phông chữ, thiết kế&#10;&#10;Mô tả được tự động tạo">
            <a:extLst>
              <a:ext uri="{FF2B5EF4-FFF2-40B4-BE49-F238E27FC236}">
                <a16:creationId xmlns:a16="http://schemas.microsoft.com/office/drawing/2014/main" id="{462E6977-89EC-D835-F61F-F616CB9214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75" t="-33320" r="20872" b="33320"/>
          <a:stretch/>
        </p:blipFill>
        <p:spPr bwMode="auto">
          <a:xfrm>
            <a:off x="5632048" y="-11371"/>
            <a:ext cx="3514228" cy="3556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ue and white symbol&#10;&#10;Description automatically generated">
            <a:extLst>
              <a:ext uri="{FF2B5EF4-FFF2-40B4-BE49-F238E27FC236}">
                <a16:creationId xmlns:a16="http://schemas.microsoft.com/office/drawing/2014/main" id="{04787FA1-4E29-8B5C-D7C0-DC6F8C18972A}"/>
              </a:ext>
            </a:extLst>
          </p:cNvPr>
          <p:cNvPicPr>
            <a:picLocks noChangeAspect="1"/>
          </p:cNvPicPr>
          <p:nvPr/>
        </p:nvPicPr>
        <p:blipFill>
          <a:blip r:embed="rId4"/>
          <a:stretch>
            <a:fillRect/>
          </a:stretch>
        </p:blipFill>
        <p:spPr>
          <a:xfrm>
            <a:off x="141249" y="151723"/>
            <a:ext cx="1011297" cy="909459"/>
          </a:xfrm>
          <a:prstGeom prst="rect">
            <a:avLst/>
          </a:prstGeom>
        </p:spPr>
      </p:pic>
    </p:spTree>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90DAC2-7C27-124C-D6B1-014AAB35EA59}"/>
              </a:ext>
            </a:extLst>
          </p:cNvPr>
          <p:cNvSpPr>
            <a:spLocks noGrp="1"/>
          </p:cNvSpPr>
          <p:nvPr>
            <p:ph type="title"/>
          </p:nvPr>
        </p:nvSpPr>
        <p:spPr/>
        <p:txBody>
          <a:bodyPr/>
          <a:lstStyle/>
          <a:p>
            <a:r>
              <a:rPr lang="en-US"/>
              <a:t>6.6. </a:t>
            </a:r>
            <a:r>
              <a:rPr lang="en-US" err="1"/>
              <a:t>useMemo</a:t>
            </a:r>
            <a:endParaRPr lang="en-US"/>
          </a:p>
        </p:txBody>
      </p:sp>
      <p:pic>
        <p:nvPicPr>
          <p:cNvPr id="4" name="Picture 1" descr="A computer screen shot of a program code&#10;&#10;Description automatically generated">
            <a:extLst>
              <a:ext uri="{FF2B5EF4-FFF2-40B4-BE49-F238E27FC236}">
                <a16:creationId xmlns:a16="http://schemas.microsoft.com/office/drawing/2014/main" id="{EB9DFB0C-CDB8-C824-25CF-A18BB610EB33}"/>
              </a:ext>
            </a:extLst>
          </p:cNvPr>
          <p:cNvPicPr>
            <a:picLocks noChangeAspect="1"/>
          </p:cNvPicPr>
          <p:nvPr/>
        </p:nvPicPr>
        <p:blipFill>
          <a:blip r:embed="rId3"/>
          <a:stretch>
            <a:fillRect/>
          </a:stretch>
        </p:blipFill>
        <p:spPr>
          <a:xfrm>
            <a:off x="2743200" y="1017725"/>
            <a:ext cx="3955551" cy="3585098"/>
          </a:xfrm>
          <a:prstGeom prst="rect">
            <a:avLst/>
          </a:prstGeom>
        </p:spPr>
      </p:pic>
    </p:spTree>
    <p:extLst>
      <p:ext uri="{BB962C8B-B14F-4D97-AF65-F5344CB8AC3E}">
        <p14:creationId xmlns:p14="http://schemas.microsoft.com/office/powerpoint/2010/main" val="4119456783"/>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DCEC3E-0321-35BA-5C2C-EA6891FBC009}"/>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6.7. </a:t>
            </a:r>
            <a:r>
              <a:rPr lang="en-US" sz="2800" err="1"/>
              <a:t>useCallback</a:t>
            </a:r>
            <a:endParaRPr lang="en-US" sz="2800"/>
          </a:p>
        </p:txBody>
      </p:sp>
      <p:sp>
        <p:nvSpPr>
          <p:cNvPr id="3" name="Chỗ dành sẵn cho Nội dung 2">
            <a:extLst>
              <a:ext uri="{FF2B5EF4-FFF2-40B4-BE49-F238E27FC236}">
                <a16:creationId xmlns:a16="http://schemas.microsoft.com/office/drawing/2014/main" id="{8CFB6820-4DA8-40E2-22BF-0934FCB4F790}"/>
              </a:ext>
            </a:extLst>
          </p:cNvPr>
          <p:cNvSpPr>
            <a:spLocks noGrp="1"/>
          </p:cNvSpPr>
          <p:nvPr>
            <p:ph type="body" idx="1"/>
          </p:nvPr>
        </p:nvSpPr>
        <p:spPr>
          <a:xfrm>
            <a:off x="720000" y="1215750"/>
            <a:ext cx="7704000" cy="2710500"/>
          </a:xfrm>
        </p:spPr>
        <p:txBody>
          <a:bodyPr wrap="square" anchor="t">
            <a:normAutofit/>
          </a:bodyPr>
          <a:lstStyle/>
          <a:p>
            <a:pPr>
              <a:spcAft>
                <a:spcPts val="600"/>
              </a:spcAft>
            </a:pPr>
            <a:r>
              <a:rPr lang="en-US" sz="1800" kern="100" err="1">
                <a:effectLst/>
              </a:rPr>
              <a:t>useCallback</a:t>
            </a:r>
            <a:r>
              <a:rPr lang="en-US" sz="1800" kern="100">
                <a:effectLst/>
              </a:rPr>
              <a:t> </a:t>
            </a:r>
            <a:r>
              <a:rPr lang="en-US" sz="1800" kern="100" err="1">
                <a:effectLst/>
              </a:rPr>
              <a:t>được</a:t>
            </a:r>
            <a:r>
              <a:rPr lang="en-US" sz="1800" kern="100">
                <a:effectLst/>
              </a:rPr>
              <a:t> </a:t>
            </a:r>
            <a:r>
              <a:rPr lang="en-US" sz="1800" kern="100" err="1">
                <a:effectLst/>
              </a:rPr>
              <a:t>sử</a:t>
            </a:r>
            <a:r>
              <a:rPr lang="en-US" sz="1800" kern="100">
                <a:effectLst/>
              </a:rPr>
              <a:t> </a:t>
            </a:r>
            <a:r>
              <a:rPr lang="en-US" sz="1800" kern="100" err="1">
                <a:effectLst/>
              </a:rPr>
              <a:t>dụng</a:t>
            </a:r>
            <a:r>
              <a:rPr lang="en-US" sz="1800" kern="100">
                <a:effectLst/>
              </a:rPr>
              <a:t> </a:t>
            </a:r>
            <a:r>
              <a:rPr lang="en-US" sz="1800" kern="100" err="1">
                <a:effectLst/>
              </a:rPr>
              <a:t>để</a:t>
            </a:r>
            <a:r>
              <a:rPr lang="en-US" sz="1800" kern="100">
                <a:effectLst/>
              </a:rPr>
              <a:t> </a:t>
            </a:r>
            <a:r>
              <a:rPr lang="en-US" sz="1800" kern="100" err="1">
                <a:effectLst/>
              </a:rPr>
              <a:t>memoize</a:t>
            </a:r>
            <a:r>
              <a:rPr lang="en-US" sz="1800" kern="100">
                <a:effectLst/>
              </a:rPr>
              <a:t> </a:t>
            </a:r>
            <a:r>
              <a:rPr lang="en-US" sz="1800" kern="100" err="1">
                <a:effectLst/>
              </a:rPr>
              <a:t>một</a:t>
            </a:r>
            <a:r>
              <a:rPr lang="en-US" sz="1800" kern="100">
                <a:effectLst/>
              </a:rPr>
              <a:t> </a:t>
            </a:r>
            <a:r>
              <a:rPr lang="en-US" sz="1800" kern="100" err="1">
                <a:effectLst/>
              </a:rPr>
              <a:t>hàm</a:t>
            </a:r>
            <a:r>
              <a:rPr lang="en-US" sz="1800" kern="100">
                <a:effectLst/>
              </a:rPr>
              <a:t> callback. </a:t>
            </a:r>
          </a:p>
          <a:p>
            <a:pPr>
              <a:spcAft>
                <a:spcPts val="600"/>
              </a:spcAft>
            </a:pPr>
            <a:r>
              <a:rPr lang="en-US" sz="1800" kern="100" err="1">
                <a:effectLst/>
              </a:rPr>
              <a:t>Nó</a:t>
            </a:r>
            <a:r>
              <a:rPr lang="en-US" sz="1800" kern="100">
                <a:effectLst/>
              </a:rPr>
              <a:t> </a:t>
            </a:r>
            <a:r>
              <a:rPr lang="en-US" sz="1800" kern="100" err="1">
                <a:effectLst/>
              </a:rPr>
              <a:t>giúp</a:t>
            </a:r>
            <a:r>
              <a:rPr lang="en-US" sz="1800" kern="100">
                <a:effectLst/>
              </a:rPr>
              <a:t> </a:t>
            </a:r>
            <a:r>
              <a:rPr lang="en-US" sz="1800" kern="100" err="1">
                <a:effectLst/>
              </a:rPr>
              <a:t>tránh</a:t>
            </a:r>
            <a:r>
              <a:rPr lang="en-US" sz="1800" kern="100">
                <a:effectLst/>
              </a:rPr>
              <a:t> </a:t>
            </a:r>
            <a:r>
              <a:rPr lang="en-US" sz="1800" kern="100" err="1">
                <a:effectLst/>
              </a:rPr>
              <a:t>việc</a:t>
            </a:r>
            <a:r>
              <a:rPr lang="en-US" sz="1800" kern="100">
                <a:effectLst/>
              </a:rPr>
              <a:t> </a:t>
            </a:r>
            <a:r>
              <a:rPr lang="en-US" sz="1800" kern="100" err="1">
                <a:effectLst/>
              </a:rPr>
              <a:t>tạo</a:t>
            </a:r>
            <a:r>
              <a:rPr lang="en-US" sz="1800" kern="100">
                <a:effectLst/>
              </a:rPr>
              <a:t> </a:t>
            </a:r>
            <a:r>
              <a:rPr lang="en-US" sz="1800" kern="100" err="1">
                <a:effectLst/>
              </a:rPr>
              <a:t>ra</a:t>
            </a:r>
            <a:r>
              <a:rPr lang="en-US" sz="1800" kern="100">
                <a:effectLst/>
              </a:rPr>
              <a:t> </a:t>
            </a:r>
            <a:r>
              <a:rPr lang="en-US" sz="1800" kern="100" err="1">
                <a:effectLst/>
              </a:rPr>
              <a:t>các</a:t>
            </a:r>
            <a:r>
              <a:rPr lang="en-US" sz="1800" kern="100">
                <a:effectLst/>
              </a:rPr>
              <a:t> </a:t>
            </a:r>
            <a:r>
              <a:rPr lang="en-US" sz="1800" kern="100" err="1">
                <a:effectLst/>
              </a:rPr>
              <a:t>hàm</a:t>
            </a:r>
            <a:r>
              <a:rPr lang="en-US" sz="1800" kern="100">
                <a:effectLst/>
              </a:rPr>
              <a:t> callback </a:t>
            </a:r>
            <a:r>
              <a:rPr lang="en-US" sz="1800" kern="100" err="1">
                <a:effectLst/>
              </a:rPr>
              <a:t>mới</a:t>
            </a:r>
            <a:r>
              <a:rPr lang="en-US" sz="1800" kern="100">
                <a:effectLst/>
              </a:rPr>
              <a:t> </a:t>
            </a:r>
            <a:r>
              <a:rPr lang="en-US" sz="1800" kern="100" err="1">
                <a:effectLst/>
              </a:rPr>
              <a:t>mỗi</a:t>
            </a:r>
            <a:r>
              <a:rPr lang="en-US" sz="1800" kern="100">
                <a:effectLst/>
              </a:rPr>
              <a:t> </a:t>
            </a:r>
            <a:r>
              <a:rPr lang="en-US" sz="1800" kern="100" err="1">
                <a:effectLst/>
              </a:rPr>
              <a:t>lần</a:t>
            </a:r>
            <a:r>
              <a:rPr lang="en-US" sz="1800" kern="100">
                <a:effectLst/>
              </a:rPr>
              <a:t> component </a:t>
            </a:r>
            <a:r>
              <a:rPr lang="en-US" sz="1800" kern="100" err="1">
                <a:effectLst/>
              </a:rPr>
              <a:t>được</a:t>
            </a:r>
            <a:r>
              <a:rPr lang="en-US" sz="1800" kern="100">
                <a:effectLst/>
              </a:rPr>
              <a:t> render </a:t>
            </a:r>
            <a:r>
              <a:rPr lang="en-US" sz="1800" kern="100" err="1">
                <a:effectLst/>
              </a:rPr>
              <a:t>lại</a:t>
            </a:r>
            <a:r>
              <a:rPr lang="en-US" sz="1800" kern="100">
                <a:effectLst/>
              </a:rPr>
              <a:t>, </a:t>
            </a:r>
            <a:r>
              <a:rPr lang="en-US" sz="1800" kern="100" err="1">
                <a:effectLst/>
              </a:rPr>
              <a:t>đặc</a:t>
            </a:r>
            <a:r>
              <a:rPr lang="en-US" sz="1800" kern="100">
                <a:effectLst/>
              </a:rPr>
              <a:t> </a:t>
            </a:r>
            <a:r>
              <a:rPr lang="en-US" sz="1800" kern="100" err="1">
                <a:effectLst/>
              </a:rPr>
              <a:t>biệt</a:t>
            </a:r>
            <a:r>
              <a:rPr lang="en-US" sz="1800" kern="100">
                <a:effectLst/>
              </a:rPr>
              <a:t> </a:t>
            </a:r>
            <a:r>
              <a:rPr lang="en-US" sz="1800" kern="100" err="1">
                <a:effectLst/>
              </a:rPr>
              <a:t>là</a:t>
            </a:r>
            <a:r>
              <a:rPr lang="en-US" sz="1800" kern="100">
                <a:effectLst/>
              </a:rPr>
              <a:t> </a:t>
            </a:r>
            <a:r>
              <a:rPr lang="en-US" sz="1800" kern="100" err="1">
                <a:effectLst/>
              </a:rPr>
              <a:t>trong</a:t>
            </a:r>
            <a:r>
              <a:rPr lang="en-US" sz="1800" kern="100">
                <a:effectLst/>
              </a:rPr>
              <a:t> </a:t>
            </a:r>
            <a:r>
              <a:rPr lang="en-US" sz="1800" kern="100" err="1">
                <a:effectLst/>
              </a:rPr>
              <a:t>các</a:t>
            </a:r>
            <a:r>
              <a:rPr lang="en-US" sz="1800" kern="100">
                <a:effectLst/>
              </a:rPr>
              <a:t> </a:t>
            </a:r>
            <a:r>
              <a:rPr lang="en-US" sz="1800" kern="100" err="1">
                <a:effectLst/>
              </a:rPr>
              <a:t>trường</a:t>
            </a:r>
            <a:r>
              <a:rPr lang="en-US" sz="1800" kern="100">
                <a:effectLst/>
              </a:rPr>
              <a:t> </a:t>
            </a:r>
            <a:r>
              <a:rPr lang="en-US" sz="1800" kern="100" err="1">
                <a:effectLst/>
              </a:rPr>
              <a:t>hợp</a:t>
            </a:r>
            <a:r>
              <a:rPr lang="en-US" sz="1800" kern="100">
                <a:effectLst/>
              </a:rPr>
              <a:t> </a:t>
            </a:r>
            <a:r>
              <a:rPr lang="en-US" sz="1800" kern="100" err="1">
                <a:effectLst/>
              </a:rPr>
              <a:t>sử</a:t>
            </a:r>
            <a:r>
              <a:rPr lang="en-US" sz="1800" kern="100">
                <a:effectLst/>
              </a:rPr>
              <a:t> </a:t>
            </a:r>
            <a:r>
              <a:rPr lang="en-US" sz="1800" kern="100" err="1">
                <a:effectLst/>
              </a:rPr>
              <a:t>dụng</a:t>
            </a:r>
            <a:r>
              <a:rPr lang="en-US" sz="1800" kern="100">
                <a:effectLst/>
              </a:rPr>
              <a:t> </a:t>
            </a:r>
            <a:r>
              <a:rPr lang="en-US" sz="1800" kern="100" err="1">
                <a:effectLst/>
              </a:rPr>
              <a:t>các</a:t>
            </a:r>
            <a:r>
              <a:rPr lang="en-US" sz="1800" kern="100">
                <a:effectLst/>
              </a:rPr>
              <a:t> </a:t>
            </a:r>
            <a:r>
              <a:rPr lang="en-US" sz="1800" kern="100" err="1">
                <a:effectLst/>
              </a:rPr>
              <a:t>hàm</a:t>
            </a:r>
            <a:r>
              <a:rPr lang="en-US" sz="1800" kern="100">
                <a:effectLst/>
              </a:rPr>
              <a:t> callback </a:t>
            </a:r>
            <a:r>
              <a:rPr lang="en-US" sz="1800" kern="100" err="1">
                <a:effectLst/>
              </a:rPr>
              <a:t>làm</a:t>
            </a:r>
            <a:r>
              <a:rPr lang="en-US" sz="1800" kern="100">
                <a:effectLst/>
              </a:rPr>
              <a:t> props </a:t>
            </a:r>
            <a:r>
              <a:rPr lang="en-US" sz="1800" kern="100" err="1">
                <a:effectLst/>
              </a:rPr>
              <a:t>cho</a:t>
            </a:r>
            <a:r>
              <a:rPr lang="en-US" sz="1800" kern="100">
                <a:effectLst/>
              </a:rPr>
              <a:t> </a:t>
            </a:r>
            <a:r>
              <a:rPr lang="en-US" sz="1800" kern="100" err="1">
                <a:effectLst/>
              </a:rPr>
              <a:t>các</a:t>
            </a:r>
            <a:r>
              <a:rPr lang="en-US" sz="1800" kern="100">
                <a:effectLst/>
              </a:rPr>
              <a:t> component con. </a:t>
            </a:r>
          </a:p>
          <a:p>
            <a:pPr marL="152400" indent="0">
              <a:spcAft>
                <a:spcPts val="600"/>
              </a:spcAft>
              <a:buNone/>
            </a:pPr>
            <a:endParaRPr lang="en-US" sz="1800"/>
          </a:p>
        </p:txBody>
      </p:sp>
      <p:sp>
        <p:nvSpPr>
          <p:cNvPr id="4" name="Chỗ dành sẵn cho Số hiệu Bản chiếu 3">
            <a:extLst>
              <a:ext uri="{FF2B5EF4-FFF2-40B4-BE49-F238E27FC236}">
                <a16:creationId xmlns:a16="http://schemas.microsoft.com/office/drawing/2014/main" id="{79E47F7D-7DAF-DA79-27AD-189521BCDC3D}"/>
              </a:ext>
            </a:extLst>
          </p:cNvPr>
          <p:cNvSpPr>
            <a:spLocks noGrp="1"/>
          </p:cNvSpPr>
          <p:nvPr>
            <p:ph type="sldNum" sz="quarter" idx="4294967295"/>
          </p:nvPr>
        </p:nvSpPr>
        <p:spPr/>
        <p:txBody>
          <a:bodyPr/>
          <a:lstStyle/>
          <a:p>
            <a:pPr>
              <a:spcAft>
                <a:spcPts val="600"/>
              </a:spcAft>
            </a:pPr>
            <a:endParaRPr lang="en-US"/>
          </a:p>
        </p:txBody>
      </p:sp>
    </p:spTree>
    <p:extLst>
      <p:ext uri="{BB962C8B-B14F-4D97-AF65-F5344CB8AC3E}">
        <p14:creationId xmlns:p14="http://schemas.microsoft.com/office/powerpoint/2010/main" val="502828930"/>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DCEC3E-0321-35BA-5C2C-EA6891FBC009}"/>
              </a:ext>
            </a:extLst>
          </p:cNvPr>
          <p:cNvSpPr>
            <a:spLocks noGrp="1"/>
          </p:cNvSpPr>
          <p:nvPr>
            <p:ph type="title"/>
          </p:nvPr>
        </p:nvSpPr>
        <p:spPr>
          <a:xfrm>
            <a:off x="720000" y="445025"/>
            <a:ext cx="7704000" cy="572700"/>
          </a:xfrm>
        </p:spPr>
        <p:txBody>
          <a:bodyPr wrap="square" anchor="t">
            <a:normAutofit/>
          </a:bodyPr>
          <a:lstStyle/>
          <a:p>
            <a:pPr>
              <a:lnSpc>
                <a:spcPct val="90000"/>
              </a:lnSpc>
            </a:pPr>
            <a:r>
              <a:rPr lang="en-US" sz="2800"/>
              <a:t>6.7. </a:t>
            </a:r>
            <a:r>
              <a:rPr lang="en-US" sz="2800" err="1"/>
              <a:t>useCallback</a:t>
            </a:r>
            <a:endParaRPr lang="en-US" sz="2800"/>
          </a:p>
        </p:txBody>
      </p:sp>
      <p:sp>
        <p:nvSpPr>
          <p:cNvPr id="4" name="Chỗ dành sẵn cho Số hiệu Bản chiếu 3">
            <a:extLst>
              <a:ext uri="{FF2B5EF4-FFF2-40B4-BE49-F238E27FC236}">
                <a16:creationId xmlns:a16="http://schemas.microsoft.com/office/drawing/2014/main" id="{79E47F7D-7DAF-DA79-27AD-189521BCDC3D}"/>
              </a:ext>
            </a:extLst>
          </p:cNvPr>
          <p:cNvSpPr>
            <a:spLocks noGrp="1"/>
          </p:cNvSpPr>
          <p:nvPr>
            <p:ph type="sldNum" sz="quarter" idx="4294967295"/>
          </p:nvPr>
        </p:nvSpPr>
        <p:spPr/>
        <p:txBody>
          <a:bodyPr/>
          <a:lstStyle/>
          <a:p>
            <a:pPr>
              <a:spcAft>
                <a:spcPts val="600"/>
              </a:spcAft>
            </a:pPr>
            <a:endParaRPr lang="en-US"/>
          </a:p>
        </p:txBody>
      </p:sp>
      <p:pic>
        <p:nvPicPr>
          <p:cNvPr id="7" name="Picture 6">
            <a:extLst>
              <a:ext uri="{FF2B5EF4-FFF2-40B4-BE49-F238E27FC236}">
                <a16:creationId xmlns:a16="http://schemas.microsoft.com/office/drawing/2014/main" id="{72B34450-53D0-C11B-1124-91CA4D52760C}"/>
              </a:ext>
            </a:extLst>
          </p:cNvPr>
          <p:cNvPicPr>
            <a:picLocks noChangeAspect="1"/>
          </p:cNvPicPr>
          <p:nvPr/>
        </p:nvPicPr>
        <p:blipFill>
          <a:blip r:embed="rId2"/>
          <a:stretch>
            <a:fillRect/>
          </a:stretch>
        </p:blipFill>
        <p:spPr>
          <a:xfrm>
            <a:off x="1507766" y="1244044"/>
            <a:ext cx="6128468" cy="3147051"/>
          </a:xfrm>
          <a:prstGeom prst="rect">
            <a:avLst/>
          </a:prstGeom>
        </p:spPr>
      </p:pic>
    </p:spTree>
    <p:extLst>
      <p:ext uri="{BB962C8B-B14F-4D97-AF65-F5344CB8AC3E}">
        <p14:creationId xmlns:p14="http://schemas.microsoft.com/office/powerpoint/2010/main" val="2809033644"/>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E041D0-D04A-F796-9F22-599B16A042A4}"/>
              </a:ext>
            </a:extLst>
          </p:cNvPr>
          <p:cNvSpPr>
            <a:spLocks noGrp="1"/>
          </p:cNvSpPr>
          <p:nvPr>
            <p:ph type="title"/>
          </p:nvPr>
        </p:nvSpPr>
        <p:spPr/>
        <p:txBody>
          <a:bodyPr/>
          <a:lstStyle/>
          <a:p>
            <a:r>
              <a:rPr lang="en-US"/>
              <a:t>6.7. </a:t>
            </a:r>
            <a:r>
              <a:rPr lang="en-US" err="1"/>
              <a:t>useCallback</a:t>
            </a:r>
            <a:endParaRPr lang="en-US"/>
          </a:p>
        </p:txBody>
      </p:sp>
      <p:graphicFrame>
        <p:nvGraphicFramePr>
          <p:cNvPr id="5" name="Chỗ dành sẵn cho Nội dung 2">
            <a:extLst>
              <a:ext uri="{FF2B5EF4-FFF2-40B4-BE49-F238E27FC236}">
                <a16:creationId xmlns:a16="http://schemas.microsoft.com/office/drawing/2014/main" id="{310C91A5-0895-84B1-7679-75924853A821}"/>
              </a:ext>
            </a:extLst>
          </p:cNvPr>
          <p:cNvGraphicFramePr>
            <a:graphicFrameLocks/>
          </p:cNvGraphicFramePr>
          <p:nvPr/>
        </p:nvGraphicFramePr>
        <p:xfrm>
          <a:off x="720000" y="1091441"/>
          <a:ext cx="77175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8942331"/>
      </p:ext>
    </p:extLst>
  </p:cSld>
  <p:clrMapOvr>
    <a:masterClrMapping/>
  </p:clrMapOvr>
  <p:transition>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56D4FB-3D30-398D-B808-C74ADD2BFE66}"/>
              </a:ext>
            </a:extLst>
          </p:cNvPr>
          <p:cNvSpPr>
            <a:spLocks noGrp="1"/>
          </p:cNvSpPr>
          <p:nvPr>
            <p:ph type="title"/>
          </p:nvPr>
        </p:nvSpPr>
        <p:spPr/>
        <p:txBody>
          <a:bodyPr/>
          <a:lstStyle/>
          <a:p>
            <a:r>
              <a:rPr lang="en-US"/>
              <a:t>6.7. </a:t>
            </a:r>
            <a:r>
              <a:rPr lang="en-US" err="1"/>
              <a:t>useCallback</a:t>
            </a:r>
            <a:endParaRPr lang="en-US"/>
          </a:p>
        </p:txBody>
      </p:sp>
      <p:pic>
        <p:nvPicPr>
          <p:cNvPr id="3" name="Picture 2">
            <a:extLst>
              <a:ext uri="{FF2B5EF4-FFF2-40B4-BE49-F238E27FC236}">
                <a16:creationId xmlns:a16="http://schemas.microsoft.com/office/drawing/2014/main" id="{2911AF3A-0391-F30F-FF49-6C788A266661}"/>
              </a:ext>
            </a:extLst>
          </p:cNvPr>
          <p:cNvPicPr>
            <a:picLocks noChangeAspect="1"/>
          </p:cNvPicPr>
          <p:nvPr/>
        </p:nvPicPr>
        <p:blipFill>
          <a:blip r:embed="rId3"/>
          <a:stretch>
            <a:fillRect/>
          </a:stretch>
        </p:blipFill>
        <p:spPr>
          <a:xfrm>
            <a:off x="2227727" y="995942"/>
            <a:ext cx="4721707" cy="3726386"/>
          </a:xfrm>
          <a:prstGeom prst="rect">
            <a:avLst/>
          </a:prstGeom>
        </p:spPr>
      </p:pic>
    </p:spTree>
    <p:extLst>
      <p:ext uri="{BB962C8B-B14F-4D97-AF65-F5344CB8AC3E}">
        <p14:creationId xmlns:p14="http://schemas.microsoft.com/office/powerpoint/2010/main" val="1293362194"/>
      </p:ext>
    </p:extLst>
  </p:cSld>
  <p:clrMapOvr>
    <a:masterClrMapping/>
  </p:clrMapOvr>
  <p:transition>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56D4FB-3D30-398D-B808-C74ADD2BFE66}"/>
              </a:ext>
            </a:extLst>
          </p:cNvPr>
          <p:cNvSpPr>
            <a:spLocks noGrp="1"/>
          </p:cNvSpPr>
          <p:nvPr>
            <p:ph type="title"/>
          </p:nvPr>
        </p:nvSpPr>
        <p:spPr/>
        <p:txBody>
          <a:bodyPr/>
          <a:lstStyle/>
          <a:p>
            <a:r>
              <a:rPr lang="en-US"/>
              <a:t>6.7. </a:t>
            </a:r>
            <a:r>
              <a:rPr lang="en-US" err="1"/>
              <a:t>useCallback</a:t>
            </a:r>
            <a:endParaRPr lang="en-US"/>
          </a:p>
        </p:txBody>
      </p:sp>
      <p:pic>
        <p:nvPicPr>
          <p:cNvPr id="5" name="Picture 4">
            <a:extLst>
              <a:ext uri="{FF2B5EF4-FFF2-40B4-BE49-F238E27FC236}">
                <a16:creationId xmlns:a16="http://schemas.microsoft.com/office/drawing/2014/main" id="{D52D5C78-49D2-0DD2-817F-AD7A1F08D980}"/>
              </a:ext>
            </a:extLst>
          </p:cNvPr>
          <p:cNvPicPr>
            <a:picLocks noChangeAspect="1"/>
          </p:cNvPicPr>
          <p:nvPr/>
        </p:nvPicPr>
        <p:blipFill>
          <a:blip r:embed="rId3"/>
          <a:stretch>
            <a:fillRect/>
          </a:stretch>
        </p:blipFill>
        <p:spPr>
          <a:xfrm>
            <a:off x="685800" y="1602486"/>
            <a:ext cx="7772400" cy="1938527"/>
          </a:xfrm>
          <a:prstGeom prst="rect">
            <a:avLst/>
          </a:prstGeom>
        </p:spPr>
      </p:pic>
    </p:spTree>
    <p:extLst>
      <p:ext uri="{BB962C8B-B14F-4D97-AF65-F5344CB8AC3E}">
        <p14:creationId xmlns:p14="http://schemas.microsoft.com/office/powerpoint/2010/main" val="523775222"/>
      </p:ext>
    </p:extLst>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56D4FB-3D30-398D-B808-C74ADD2BFE66}"/>
              </a:ext>
            </a:extLst>
          </p:cNvPr>
          <p:cNvSpPr>
            <a:spLocks noGrp="1"/>
          </p:cNvSpPr>
          <p:nvPr>
            <p:ph type="title"/>
          </p:nvPr>
        </p:nvSpPr>
        <p:spPr>
          <a:xfrm>
            <a:off x="-2752295" y="3411"/>
            <a:ext cx="7704000" cy="572700"/>
          </a:xfrm>
        </p:spPr>
        <p:txBody>
          <a:bodyPr/>
          <a:lstStyle/>
          <a:p>
            <a:r>
              <a:rPr lang="en-US" err="1"/>
              <a:t>Ưu</a:t>
            </a:r>
            <a:r>
              <a:rPr lang="en-US"/>
              <a:t> </a:t>
            </a:r>
            <a:r>
              <a:rPr lang="en-US" err="1"/>
              <a:t>điểm</a:t>
            </a:r>
          </a:p>
        </p:txBody>
      </p:sp>
      <p:sp>
        <p:nvSpPr>
          <p:cNvPr id="4" name="Chỗ dành sẵn cho Nội dung 2">
            <a:extLst>
              <a:ext uri="{FF2B5EF4-FFF2-40B4-BE49-F238E27FC236}">
                <a16:creationId xmlns:a16="http://schemas.microsoft.com/office/drawing/2014/main" id="{2F0E7ADF-3526-95E2-667D-4767D14FF7BC}"/>
              </a:ext>
            </a:extLst>
          </p:cNvPr>
          <p:cNvSpPr>
            <a:spLocks noGrp="1"/>
          </p:cNvSpPr>
          <p:nvPr>
            <p:ph type="body" idx="1"/>
          </p:nvPr>
        </p:nvSpPr>
        <p:spPr>
          <a:xfrm>
            <a:off x="720000" y="678886"/>
            <a:ext cx="7704000" cy="2710500"/>
          </a:xfrm>
        </p:spPr>
        <p:txBody>
          <a:bodyPr wrap="square" anchor="t">
            <a:normAutofit/>
          </a:bodyPr>
          <a:lstStyle/>
          <a:p>
            <a:pPr>
              <a:spcAft>
                <a:spcPts val="600"/>
              </a:spcAft>
            </a:pPr>
            <a:r>
              <a:rPr lang="en-US" sz="1800" kern="100"/>
              <a:t>JSX: </a:t>
            </a:r>
            <a:r>
              <a:rPr lang="en-US" sz="1800" kern="100" err="1"/>
              <a:t>giúp</a:t>
            </a:r>
            <a:r>
              <a:rPr lang="en-US" sz="1800" kern="100"/>
              <a:t> </a:t>
            </a:r>
            <a:r>
              <a:rPr lang="en-US" sz="1800" kern="100" err="1"/>
              <a:t>tạo</a:t>
            </a:r>
            <a:r>
              <a:rPr lang="en-US" sz="1800" kern="100"/>
              <a:t> </a:t>
            </a:r>
            <a:r>
              <a:rPr lang="en-US" sz="1800" kern="100" err="1"/>
              <a:t>ra</a:t>
            </a:r>
            <a:r>
              <a:rPr lang="en-US" sz="1800" kern="100"/>
              <a:t> </a:t>
            </a:r>
            <a:r>
              <a:rPr lang="en-US" sz="1800" kern="100" err="1"/>
              <a:t>các</a:t>
            </a:r>
            <a:r>
              <a:rPr lang="en-US" sz="1800" kern="100"/>
              <a:t> </a:t>
            </a:r>
            <a:r>
              <a:rPr lang="en-US" sz="1800" kern="100" err="1"/>
              <a:t>đoạn</a:t>
            </a:r>
            <a:r>
              <a:rPr lang="en-US" sz="1800" kern="100"/>
              <a:t> code </a:t>
            </a:r>
            <a:r>
              <a:rPr lang="en-US" sz="1800" kern="100" err="1"/>
              <a:t>kết</a:t>
            </a:r>
            <a:r>
              <a:rPr lang="en-US" sz="1800" kern="100"/>
              <a:t> </a:t>
            </a:r>
            <a:r>
              <a:rPr lang="en-US" sz="1800" kern="100" err="1"/>
              <a:t>hợp</a:t>
            </a:r>
            <a:r>
              <a:rPr lang="en-US" sz="1800" kern="100"/>
              <a:t> html </a:t>
            </a:r>
            <a:r>
              <a:rPr lang="en-US" sz="1800" kern="100" err="1"/>
              <a:t>và</a:t>
            </a:r>
            <a:r>
              <a:rPr lang="en-US" sz="1800" kern="100"/>
              <a:t> </a:t>
            </a:r>
            <a:r>
              <a:rPr lang="en-US" sz="1800" kern="100" err="1"/>
              <a:t>js</a:t>
            </a:r>
            <a:r>
              <a:rPr lang="en-US" sz="1800" kern="100"/>
              <a:t> </a:t>
            </a:r>
            <a:r>
              <a:rPr lang="en-US" sz="1800" kern="100" err="1"/>
              <a:t>dễ</a:t>
            </a:r>
            <a:r>
              <a:rPr lang="en-US" sz="1800" kern="100"/>
              <a:t> </a:t>
            </a:r>
            <a:r>
              <a:rPr lang="en-US" sz="1800" kern="100" err="1"/>
              <a:t>dàng</a:t>
            </a:r>
            <a:r>
              <a:rPr lang="en-US" sz="1800" kern="100"/>
              <a:t> </a:t>
            </a:r>
            <a:r>
              <a:rPr lang="en-US" sz="1800" kern="100" err="1"/>
              <a:t>hơn</a:t>
            </a:r>
            <a:r>
              <a:rPr lang="en-US" sz="1800" kern="100"/>
              <a:t> </a:t>
            </a:r>
            <a:r>
              <a:rPr lang="en-US" sz="1800" kern="100" err="1"/>
              <a:t>thay</a:t>
            </a:r>
            <a:r>
              <a:rPr lang="en-US" sz="1800" kern="100"/>
              <a:t> </a:t>
            </a:r>
            <a:r>
              <a:rPr lang="en-US" sz="1800" kern="100" err="1"/>
              <a:t>vì</a:t>
            </a:r>
            <a:r>
              <a:rPr lang="en-US" sz="1800" kern="100"/>
              <a:t> </a:t>
            </a:r>
            <a:r>
              <a:rPr lang="en-US" sz="1800" kern="100" err="1"/>
              <a:t>nối</a:t>
            </a:r>
            <a:r>
              <a:rPr lang="en-US" sz="1800" kern="100"/>
              <a:t> </a:t>
            </a:r>
            <a:r>
              <a:rPr lang="en-US" sz="1800" kern="100" err="1"/>
              <a:t>chuỗi</a:t>
            </a:r>
            <a:r>
              <a:rPr lang="en-US" sz="1800" kern="100"/>
              <a:t> </a:t>
            </a:r>
          </a:p>
          <a:p>
            <a:pPr>
              <a:spcAft>
                <a:spcPts val="600"/>
              </a:spcAft>
            </a:pPr>
            <a:r>
              <a:rPr lang="en-US" sz="1800" kern="100" err="1"/>
              <a:t>Sử</a:t>
            </a:r>
            <a:r>
              <a:rPr lang="en-US" sz="1800" kern="100"/>
              <a:t> </a:t>
            </a:r>
            <a:r>
              <a:rPr lang="en-US" sz="1800" kern="100" err="1"/>
              <a:t>dụng</a:t>
            </a:r>
            <a:r>
              <a:rPr lang="en-US" sz="1800" kern="100"/>
              <a:t> virtual DOM </a:t>
            </a:r>
            <a:r>
              <a:rPr lang="en-US" sz="1800" kern="100" err="1"/>
              <a:t>giúp</a:t>
            </a:r>
            <a:r>
              <a:rPr lang="en-US" sz="1800" kern="100"/>
              <a:t> </a:t>
            </a:r>
            <a:r>
              <a:rPr lang="en-US" sz="1800" kern="100" err="1"/>
              <a:t>cải</a:t>
            </a:r>
            <a:r>
              <a:rPr lang="en-US" sz="1800" kern="100"/>
              <a:t> </a:t>
            </a:r>
            <a:r>
              <a:rPr lang="en-US" sz="1800" kern="100" err="1"/>
              <a:t>thiện</a:t>
            </a:r>
            <a:r>
              <a:rPr lang="en-US" sz="1800" kern="100"/>
              <a:t> </a:t>
            </a:r>
            <a:r>
              <a:rPr lang="en-US" sz="1800" kern="100" err="1"/>
              <a:t>hiệu</a:t>
            </a:r>
            <a:r>
              <a:rPr lang="en-US" sz="1800" kern="100"/>
              <a:t> </a:t>
            </a:r>
            <a:r>
              <a:rPr lang="en-US" sz="1800" kern="100" err="1"/>
              <a:t>suất</a:t>
            </a:r>
            <a:r>
              <a:rPr lang="en-US" sz="1800" kern="100"/>
              <a:t>, </a:t>
            </a:r>
            <a:r>
              <a:rPr lang="en-US" sz="1800" kern="100" err="1"/>
              <a:t>không</a:t>
            </a:r>
            <a:r>
              <a:rPr lang="en-US" sz="1800" kern="100"/>
              <a:t> </a:t>
            </a:r>
            <a:r>
              <a:rPr lang="en-US" sz="1800" kern="100" err="1"/>
              <a:t>cập</a:t>
            </a:r>
            <a:r>
              <a:rPr lang="en-US" sz="1800" kern="100"/>
              <a:t> </a:t>
            </a:r>
            <a:r>
              <a:rPr lang="en-US" sz="1800" kern="100" err="1"/>
              <a:t>nhật</a:t>
            </a:r>
            <a:r>
              <a:rPr lang="en-US" sz="1800" kern="100"/>
              <a:t> DOM </a:t>
            </a:r>
            <a:r>
              <a:rPr lang="en-US" sz="1800" kern="100" err="1"/>
              <a:t>trực</a:t>
            </a:r>
            <a:r>
              <a:rPr lang="en-US" sz="1800" kern="100"/>
              <a:t> </a:t>
            </a:r>
            <a:r>
              <a:rPr lang="en-US" sz="1800" kern="100" err="1"/>
              <a:t>tiếp</a:t>
            </a:r>
            <a:r>
              <a:rPr lang="en-US" sz="1800" kern="100"/>
              <a:t> </a:t>
            </a:r>
            <a:r>
              <a:rPr lang="en-US" sz="1800" kern="100" err="1"/>
              <a:t>mà</a:t>
            </a:r>
            <a:r>
              <a:rPr lang="en-US" sz="1800" kern="100"/>
              <a:t> </a:t>
            </a:r>
            <a:r>
              <a:rPr lang="en-US" sz="1800" kern="100" err="1"/>
              <a:t>chỉ</a:t>
            </a:r>
            <a:r>
              <a:rPr lang="en-US" sz="1800" kern="100"/>
              <a:t> update </a:t>
            </a:r>
            <a:r>
              <a:rPr lang="en-US" sz="1800" kern="100" err="1"/>
              <a:t>những</a:t>
            </a:r>
            <a:r>
              <a:rPr lang="en-US" sz="1800" kern="100"/>
              <a:t> component </a:t>
            </a:r>
            <a:r>
              <a:rPr lang="en-US" sz="1800" kern="100" err="1"/>
              <a:t>thay</a:t>
            </a:r>
            <a:r>
              <a:rPr lang="en-US" sz="1800" kern="100"/>
              <a:t> </a:t>
            </a:r>
            <a:r>
              <a:rPr lang="en-US" sz="1800" kern="100" err="1"/>
              <a:t>đổi</a:t>
            </a:r>
            <a:r>
              <a:rPr lang="en-US" sz="1800" kern="100"/>
              <a:t> </a:t>
            </a:r>
            <a:r>
              <a:rPr lang="en-US" sz="1800" kern="100" err="1"/>
              <a:t>trong</a:t>
            </a:r>
            <a:r>
              <a:rPr lang="en-US" sz="1800" kern="100"/>
              <a:t> DOM</a:t>
            </a:r>
          </a:p>
          <a:p>
            <a:pPr>
              <a:spcAft>
                <a:spcPts val="600"/>
              </a:spcAft>
            </a:pPr>
            <a:r>
              <a:rPr lang="en-US" sz="1800" kern="100"/>
              <a:t>React component </a:t>
            </a:r>
            <a:r>
              <a:rPr lang="en-US" sz="1800" kern="100" err="1"/>
              <a:t>giúp</a:t>
            </a:r>
            <a:r>
              <a:rPr lang="en-US" sz="1800" kern="100"/>
              <a:t> </a:t>
            </a:r>
            <a:r>
              <a:rPr lang="en-US" sz="1800" kern="100" err="1"/>
              <a:t>tạo</a:t>
            </a:r>
            <a:r>
              <a:rPr lang="en-US" sz="1800" kern="100"/>
              <a:t> </a:t>
            </a:r>
            <a:r>
              <a:rPr lang="en-US" sz="1800" kern="100" err="1"/>
              <a:t>ra</a:t>
            </a:r>
            <a:r>
              <a:rPr lang="en-US" sz="1800" kern="100"/>
              <a:t> </a:t>
            </a:r>
            <a:r>
              <a:rPr lang="en-US" sz="1800" kern="100" err="1"/>
              <a:t>những</a:t>
            </a:r>
            <a:r>
              <a:rPr lang="en-US" sz="1800" kern="100"/>
              <a:t> </a:t>
            </a:r>
            <a:r>
              <a:rPr lang="en-US" sz="1800" kern="100" err="1"/>
              <a:t>đoạn</a:t>
            </a:r>
            <a:r>
              <a:rPr lang="en-US" sz="1800" kern="100"/>
              <a:t> code reuseable, </a:t>
            </a:r>
            <a:r>
              <a:rPr lang="en-US" sz="1800" kern="100" err="1"/>
              <a:t>dễ</a:t>
            </a:r>
            <a:r>
              <a:rPr lang="en-US" sz="1800" kern="100"/>
              <a:t> </a:t>
            </a:r>
            <a:r>
              <a:rPr lang="en-US" sz="1800" kern="100" err="1"/>
              <a:t>quản</a:t>
            </a:r>
            <a:r>
              <a:rPr lang="en-US" sz="1800" kern="100"/>
              <a:t> </a:t>
            </a:r>
            <a:r>
              <a:rPr lang="en-US" sz="1800" kern="100" err="1"/>
              <a:t>lý</a:t>
            </a:r>
          </a:p>
        </p:txBody>
      </p:sp>
    </p:spTree>
    <p:extLst>
      <p:ext uri="{BB962C8B-B14F-4D97-AF65-F5344CB8AC3E}">
        <p14:creationId xmlns:p14="http://schemas.microsoft.com/office/powerpoint/2010/main" val="290958235"/>
      </p:ext>
    </p:extLst>
  </p:cSld>
  <p:clrMapOvr>
    <a:masterClrMapping/>
  </p:clrMapOvr>
  <p:transition>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56D4FB-3D30-398D-B808-C74ADD2BFE66}"/>
              </a:ext>
            </a:extLst>
          </p:cNvPr>
          <p:cNvSpPr>
            <a:spLocks noGrp="1"/>
          </p:cNvSpPr>
          <p:nvPr>
            <p:ph type="title"/>
          </p:nvPr>
        </p:nvSpPr>
        <p:spPr>
          <a:xfrm>
            <a:off x="-2752295" y="3411"/>
            <a:ext cx="7704000" cy="572700"/>
          </a:xfrm>
        </p:spPr>
        <p:txBody>
          <a:bodyPr/>
          <a:lstStyle/>
          <a:p>
            <a:r>
              <a:rPr lang="en-US"/>
              <a:t>Nhược </a:t>
            </a:r>
            <a:r>
              <a:rPr lang="en-US" err="1"/>
              <a:t>điểm</a:t>
            </a:r>
          </a:p>
        </p:txBody>
      </p:sp>
      <p:sp>
        <p:nvSpPr>
          <p:cNvPr id="4" name="Chỗ dành sẵn cho Nội dung 2">
            <a:extLst>
              <a:ext uri="{FF2B5EF4-FFF2-40B4-BE49-F238E27FC236}">
                <a16:creationId xmlns:a16="http://schemas.microsoft.com/office/drawing/2014/main" id="{2F0E7ADF-3526-95E2-667D-4767D14FF7BC}"/>
              </a:ext>
            </a:extLst>
          </p:cNvPr>
          <p:cNvSpPr>
            <a:spLocks noGrp="1"/>
          </p:cNvSpPr>
          <p:nvPr>
            <p:ph type="body" idx="1"/>
          </p:nvPr>
        </p:nvSpPr>
        <p:spPr>
          <a:xfrm>
            <a:off x="720000" y="678886"/>
            <a:ext cx="7704000" cy="2710500"/>
          </a:xfrm>
        </p:spPr>
        <p:txBody>
          <a:bodyPr wrap="square" anchor="t">
            <a:normAutofit/>
          </a:bodyPr>
          <a:lstStyle/>
          <a:p>
            <a:pPr>
              <a:spcAft>
                <a:spcPts val="600"/>
              </a:spcAft>
            </a:pPr>
            <a:r>
              <a:rPr lang="en-US" sz="1800" kern="100" dirty="0" err="1"/>
              <a:t>Bản</a:t>
            </a:r>
            <a:r>
              <a:rPr lang="en-US" sz="1800" kern="100" dirty="0"/>
              <a:t> </a:t>
            </a:r>
            <a:r>
              <a:rPr lang="en-US" sz="1800" kern="100" dirty="0" err="1"/>
              <a:t>thân</a:t>
            </a:r>
            <a:r>
              <a:rPr lang="en-US" sz="1800" kern="100" dirty="0"/>
              <a:t> React </a:t>
            </a:r>
            <a:r>
              <a:rPr lang="en-US" sz="1800" kern="100" dirty="0" err="1"/>
              <a:t>không</a:t>
            </a:r>
            <a:r>
              <a:rPr lang="en-US" sz="1800" kern="100" dirty="0"/>
              <a:t> </a:t>
            </a:r>
            <a:r>
              <a:rPr lang="en-US" sz="1800" kern="100" dirty="0" err="1"/>
              <a:t>phải</a:t>
            </a:r>
            <a:r>
              <a:rPr lang="en-US" sz="1800" kern="100" dirty="0"/>
              <a:t> </a:t>
            </a:r>
            <a:r>
              <a:rPr lang="en-US" sz="1800" kern="100" dirty="0" err="1"/>
              <a:t>là</a:t>
            </a:r>
            <a:r>
              <a:rPr lang="en-US" sz="1800" kern="100" dirty="0"/>
              <a:t> framework, </a:t>
            </a:r>
            <a:r>
              <a:rPr lang="en-US" sz="1800" kern="100" dirty="0" err="1"/>
              <a:t>nên</a:t>
            </a:r>
            <a:r>
              <a:rPr lang="en-US" sz="1800" kern="100" dirty="0"/>
              <a:t> </a:t>
            </a:r>
            <a:r>
              <a:rPr lang="en-US" sz="1800" kern="100" dirty="0" err="1"/>
              <a:t>cần</a:t>
            </a:r>
            <a:r>
              <a:rPr lang="en-US" sz="1800" kern="100" dirty="0"/>
              <a:t> </a:t>
            </a:r>
            <a:r>
              <a:rPr lang="en-US" sz="1800" kern="100" dirty="0" err="1"/>
              <a:t>phải</a:t>
            </a:r>
            <a:r>
              <a:rPr lang="en-US" sz="1800" kern="100" dirty="0"/>
              <a:t> </a:t>
            </a:r>
            <a:r>
              <a:rPr lang="en-US" sz="1800" kern="100" dirty="0" err="1"/>
              <a:t>cài</a:t>
            </a:r>
            <a:r>
              <a:rPr lang="en-US" sz="1800" kern="100" dirty="0"/>
              <a:t> </a:t>
            </a:r>
            <a:r>
              <a:rPr lang="en-US" sz="1800" kern="100" dirty="0" err="1"/>
              <a:t>các</a:t>
            </a:r>
            <a:r>
              <a:rPr lang="en-US" sz="1800" kern="100" dirty="0"/>
              <a:t> </a:t>
            </a:r>
            <a:r>
              <a:rPr lang="en-US" sz="1800" kern="100" dirty="0" err="1"/>
              <a:t>thư</a:t>
            </a:r>
            <a:r>
              <a:rPr lang="en-US" sz="1800" kern="100" dirty="0"/>
              <a:t> </a:t>
            </a:r>
            <a:r>
              <a:rPr lang="en-US" sz="1800" kern="100" dirty="0" err="1"/>
              <a:t>viện</a:t>
            </a:r>
            <a:r>
              <a:rPr lang="en-US" sz="1800" kern="100" dirty="0"/>
              <a:t> </a:t>
            </a:r>
            <a:r>
              <a:rPr lang="en-US" sz="1800" kern="100" dirty="0" err="1"/>
              <a:t>khác</a:t>
            </a:r>
            <a:r>
              <a:rPr lang="en-US" sz="1800" kern="100" dirty="0"/>
              <a:t> </a:t>
            </a:r>
            <a:r>
              <a:rPr lang="en-US" sz="1800" kern="100" dirty="0" err="1"/>
              <a:t>thủ</a:t>
            </a:r>
            <a:r>
              <a:rPr lang="en-US" sz="1800" kern="100" dirty="0"/>
              <a:t> </a:t>
            </a:r>
            <a:r>
              <a:rPr lang="en-US" sz="1800" kern="100" dirty="0" err="1"/>
              <a:t>công</a:t>
            </a:r>
            <a:r>
              <a:rPr lang="en-US" sz="1800" kern="100" dirty="0"/>
              <a:t> </a:t>
            </a:r>
            <a:r>
              <a:rPr lang="en-US" sz="1800" kern="100" dirty="0" err="1"/>
              <a:t>để</a:t>
            </a:r>
            <a:r>
              <a:rPr lang="en-US" sz="1800" kern="100" dirty="0"/>
              <a:t> </a:t>
            </a:r>
            <a:r>
              <a:rPr lang="en-US" sz="1800" kern="100" dirty="0" err="1"/>
              <a:t>tạo</a:t>
            </a:r>
            <a:r>
              <a:rPr lang="en-US" sz="1800" kern="100" dirty="0"/>
              <a:t> </a:t>
            </a:r>
            <a:r>
              <a:rPr lang="en-US" sz="1800" kern="100" dirty="0" err="1"/>
              <a:t>ứng</a:t>
            </a:r>
            <a:r>
              <a:rPr lang="en-US" sz="1800" kern="100" dirty="0"/>
              <a:t> </a:t>
            </a:r>
            <a:r>
              <a:rPr lang="en-US" sz="1800" kern="100" dirty="0" err="1"/>
              <a:t>dụng</a:t>
            </a:r>
            <a:r>
              <a:rPr lang="en-US" sz="1800" kern="100" dirty="0"/>
              <a:t> </a:t>
            </a:r>
            <a:r>
              <a:rPr lang="en-US" sz="1800" kern="100" dirty="0" err="1"/>
              <a:t>hoàn</a:t>
            </a:r>
            <a:r>
              <a:rPr lang="en-US" sz="1800" kern="100" dirty="0"/>
              <a:t> </a:t>
            </a:r>
            <a:r>
              <a:rPr lang="en-US" sz="1800" kern="100" dirty="0" err="1"/>
              <a:t>chỉnh</a:t>
            </a:r>
            <a:endParaRPr lang="en-US" sz="1800" kern="100" dirty="0"/>
          </a:p>
          <a:p>
            <a:pPr>
              <a:spcAft>
                <a:spcPts val="600"/>
              </a:spcAft>
            </a:pPr>
            <a:r>
              <a:rPr lang="en-US" sz="1800" kern="100" dirty="0" err="1"/>
              <a:t>Chỉ</a:t>
            </a:r>
            <a:r>
              <a:rPr lang="en-US" sz="1800" kern="100" dirty="0"/>
              <a:t> </a:t>
            </a:r>
            <a:r>
              <a:rPr lang="en-US" sz="1800" kern="100" dirty="0" err="1"/>
              <a:t>phục</a:t>
            </a:r>
            <a:r>
              <a:rPr lang="en-US" sz="1800" kern="100" dirty="0"/>
              <a:t> </a:t>
            </a:r>
            <a:r>
              <a:rPr lang="en-US" sz="1800" kern="100" dirty="0" err="1"/>
              <a:t>vụ</a:t>
            </a:r>
            <a:r>
              <a:rPr lang="en-US" sz="1800" kern="100" dirty="0"/>
              <a:t> </a:t>
            </a:r>
            <a:r>
              <a:rPr lang="en-US" sz="1800" kern="100" dirty="0" err="1"/>
              <a:t>cho</a:t>
            </a:r>
            <a:r>
              <a:rPr lang="en-US" sz="1800" kern="100" dirty="0"/>
              <a:t> </a:t>
            </a:r>
            <a:r>
              <a:rPr lang="en-US" sz="1800" kern="100" dirty="0" err="1"/>
              <a:t>tầng</a:t>
            </a:r>
            <a:r>
              <a:rPr lang="en-US" sz="1800" kern="100" dirty="0"/>
              <a:t> View, </a:t>
            </a:r>
            <a:r>
              <a:rPr lang="en-US" sz="1800" kern="100" dirty="0" err="1"/>
              <a:t>không</a:t>
            </a:r>
            <a:r>
              <a:rPr lang="en-US" sz="1800" kern="100" dirty="0"/>
              <a:t> </a:t>
            </a:r>
            <a:r>
              <a:rPr lang="en-US" sz="1800" kern="100" dirty="0" err="1"/>
              <a:t>hỗ</a:t>
            </a:r>
            <a:r>
              <a:rPr lang="en-US" sz="1800" kern="100" dirty="0"/>
              <a:t> </a:t>
            </a:r>
            <a:r>
              <a:rPr lang="en-US" sz="1800" kern="100" dirty="0" err="1"/>
              <a:t>trợ</a:t>
            </a:r>
            <a:r>
              <a:rPr lang="en-US" sz="1800" kern="100" dirty="0"/>
              <a:t> two way binding </a:t>
            </a:r>
          </a:p>
          <a:p>
            <a:pPr>
              <a:spcAft>
                <a:spcPts val="600"/>
              </a:spcAft>
            </a:pPr>
            <a:r>
              <a:rPr lang="en-US" sz="1800" kern="100" dirty="0" err="1"/>
              <a:t>Có</a:t>
            </a:r>
            <a:r>
              <a:rPr lang="en-US" sz="1800" kern="100" dirty="0"/>
              <a:t> </a:t>
            </a:r>
            <a:r>
              <a:rPr lang="en-US" sz="1800" kern="100" dirty="0" err="1"/>
              <a:t>kích</a:t>
            </a:r>
            <a:r>
              <a:rPr lang="en-US" sz="1800" kern="100" dirty="0"/>
              <a:t> </a:t>
            </a:r>
            <a:r>
              <a:rPr lang="en-US" sz="1800" kern="100" dirty="0" err="1"/>
              <a:t>thước</a:t>
            </a:r>
            <a:r>
              <a:rPr lang="en-US" sz="1800" kern="100" dirty="0"/>
              <a:t> </a:t>
            </a:r>
            <a:r>
              <a:rPr lang="en-US" sz="1800" kern="100" dirty="0" err="1"/>
              <a:t>khá</a:t>
            </a:r>
            <a:r>
              <a:rPr lang="en-US" sz="1800" kern="100" dirty="0"/>
              <a:t> </a:t>
            </a:r>
            <a:r>
              <a:rPr lang="en-US" sz="1800" kern="100" dirty="0" err="1"/>
              <a:t>nặng</a:t>
            </a:r>
            <a:endParaRPr lang="en-US" sz="1800" kern="100" dirty="0"/>
          </a:p>
        </p:txBody>
      </p:sp>
    </p:spTree>
    <p:extLst>
      <p:ext uri="{BB962C8B-B14F-4D97-AF65-F5344CB8AC3E}">
        <p14:creationId xmlns:p14="http://schemas.microsoft.com/office/powerpoint/2010/main" val="36601741"/>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6B3B704-6CE4-4322-C17B-8F347CF7D16C}"/>
              </a:ext>
            </a:extLst>
          </p:cNvPr>
          <p:cNvSpPr/>
          <p:nvPr/>
        </p:nvSpPr>
        <p:spPr>
          <a:xfrm>
            <a:off x="2103863" y="3271024"/>
            <a:ext cx="4839630" cy="122663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I"/>
          </a:p>
        </p:txBody>
      </p:sp>
      <p:sp>
        <p:nvSpPr>
          <p:cNvPr id="5" name="Tiêu đề 1">
            <a:extLst>
              <a:ext uri="{FF2B5EF4-FFF2-40B4-BE49-F238E27FC236}">
                <a16:creationId xmlns:a16="http://schemas.microsoft.com/office/drawing/2014/main" id="{9186BB92-CCD9-FA86-C095-352FA32F7751}"/>
              </a:ext>
            </a:extLst>
          </p:cNvPr>
          <p:cNvSpPr>
            <a:spLocks noGrp="1"/>
          </p:cNvSpPr>
          <p:nvPr>
            <p:ph type="title"/>
          </p:nvPr>
        </p:nvSpPr>
        <p:spPr>
          <a:xfrm>
            <a:off x="616019" y="890546"/>
            <a:ext cx="7704000" cy="1769467"/>
          </a:xfrm>
        </p:spPr>
        <p:txBody>
          <a:bodyPr/>
          <a:lstStyle/>
          <a:p>
            <a:r>
              <a:rPr lang="en-US"/>
              <a:t>DEMO</a:t>
            </a:r>
          </a:p>
        </p:txBody>
      </p:sp>
    </p:spTree>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6B3B704-6CE4-4322-C17B-8F347CF7D16C}"/>
              </a:ext>
            </a:extLst>
          </p:cNvPr>
          <p:cNvSpPr/>
          <p:nvPr/>
        </p:nvSpPr>
        <p:spPr>
          <a:xfrm>
            <a:off x="2103863" y="3271024"/>
            <a:ext cx="4839630" cy="122663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I"/>
          </a:p>
        </p:txBody>
      </p:sp>
      <p:sp>
        <p:nvSpPr>
          <p:cNvPr id="5" name="Tiêu đề 1">
            <a:extLst>
              <a:ext uri="{FF2B5EF4-FFF2-40B4-BE49-F238E27FC236}">
                <a16:creationId xmlns:a16="http://schemas.microsoft.com/office/drawing/2014/main" id="{9186BB92-CCD9-FA86-C095-352FA32F7751}"/>
              </a:ext>
            </a:extLst>
          </p:cNvPr>
          <p:cNvSpPr>
            <a:spLocks noGrp="1"/>
          </p:cNvSpPr>
          <p:nvPr>
            <p:ph type="title"/>
          </p:nvPr>
        </p:nvSpPr>
        <p:spPr>
          <a:xfrm>
            <a:off x="671678" y="1256306"/>
            <a:ext cx="7704000" cy="2572549"/>
          </a:xfrm>
        </p:spPr>
        <p:txBody>
          <a:bodyPr/>
          <a:lstStyle/>
          <a:p>
            <a:r>
              <a:rPr lang="en-US"/>
              <a:t>Thanks for listening!</a:t>
            </a:r>
          </a:p>
        </p:txBody>
      </p:sp>
    </p:spTree>
    <p:extLst>
      <p:ext uri="{BB962C8B-B14F-4D97-AF65-F5344CB8AC3E}">
        <p14:creationId xmlns:p14="http://schemas.microsoft.com/office/powerpoint/2010/main" val="2440955965"/>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2"/>
          <p:cNvSpPr txBox="1">
            <a:spLocks noGrp="1"/>
          </p:cNvSpPr>
          <p:nvPr>
            <p:ph type="title"/>
          </p:nvPr>
        </p:nvSpPr>
        <p:spPr>
          <a:xfrm>
            <a:off x="4683775" y="2362104"/>
            <a:ext cx="3747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JSX</a:t>
            </a:r>
            <a:endParaRPr/>
          </a:p>
        </p:txBody>
      </p:sp>
      <p:sp>
        <p:nvSpPr>
          <p:cNvPr id="396" name="Google Shape;396;p32"/>
          <p:cNvSpPr txBox="1">
            <a:spLocks noGrp="1"/>
          </p:cNvSpPr>
          <p:nvPr>
            <p:ph type="title" idx="2"/>
          </p:nvPr>
        </p:nvSpPr>
        <p:spPr>
          <a:xfrm>
            <a:off x="4683775" y="1137870"/>
            <a:ext cx="1215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97" name="Google Shape;397;p32"/>
          <p:cNvSpPr/>
          <p:nvPr/>
        </p:nvSpPr>
        <p:spPr>
          <a:xfrm>
            <a:off x="347986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8" name="Google Shape;398;p32"/>
          <p:cNvCxnSpPr/>
          <p:nvPr/>
        </p:nvCxnSpPr>
        <p:spPr>
          <a:xfrm>
            <a:off x="4683775" y="2218020"/>
            <a:ext cx="1215900" cy="5700"/>
          </a:xfrm>
          <a:prstGeom prst="straightConnector1">
            <a:avLst/>
          </a:prstGeom>
          <a:noFill/>
          <a:ln w="19050" cap="flat" cmpd="sng">
            <a:solidFill>
              <a:schemeClr val="dk1"/>
            </a:solidFill>
            <a:prstDash val="solid"/>
            <a:round/>
            <a:headEnd type="none" w="med" len="med"/>
            <a:tailEnd type="none" w="med" len="med"/>
          </a:ln>
        </p:spPr>
      </p:cxnSp>
      <p:grpSp>
        <p:nvGrpSpPr>
          <p:cNvPr id="399" name="Google Shape;399;p32"/>
          <p:cNvGrpSpPr/>
          <p:nvPr/>
        </p:nvGrpSpPr>
        <p:grpSpPr>
          <a:xfrm>
            <a:off x="3649966" y="3828225"/>
            <a:ext cx="985730" cy="881701"/>
            <a:chOff x="4609256" y="3122453"/>
            <a:chExt cx="398693" cy="356632"/>
          </a:xfrm>
        </p:grpSpPr>
        <p:sp>
          <p:nvSpPr>
            <p:cNvPr id="400" name="Google Shape;400;p32"/>
            <p:cNvSpPr/>
            <p:nvPr/>
          </p:nvSpPr>
          <p:spPr>
            <a:xfrm>
              <a:off x="4856806" y="3122453"/>
              <a:ext cx="79525" cy="114725"/>
            </a:xfrm>
            <a:custGeom>
              <a:avLst/>
              <a:gdLst/>
              <a:ahLst/>
              <a:cxnLst/>
              <a:rect l="l" t="t" r="r" b="b"/>
              <a:pathLst>
                <a:path w="3181" h="4589" extrusionOk="0">
                  <a:moveTo>
                    <a:pt x="1500" y="0"/>
                  </a:moveTo>
                  <a:lnTo>
                    <a:pt x="1409" y="91"/>
                  </a:lnTo>
                  <a:lnTo>
                    <a:pt x="1182" y="364"/>
                  </a:lnTo>
                  <a:lnTo>
                    <a:pt x="909" y="773"/>
                  </a:lnTo>
                  <a:lnTo>
                    <a:pt x="637" y="1181"/>
                  </a:lnTo>
                  <a:lnTo>
                    <a:pt x="410" y="1636"/>
                  </a:lnTo>
                  <a:lnTo>
                    <a:pt x="274" y="1999"/>
                  </a:lnTo>
                  <a:lnTo>
                    <a:pt x="137" y="2362"/>
                  </a:lnTo>
                  <a:lnTo>
                    <a:pt x="46" y="2680"/>
                  </a:lnTo>
                  <a:lnTo>
                    <a:pt x="1" y="2998"/>
                  </a:lnTo>
                  <a:lnTo>
                    <a:pt x="46" y="3316"/>
                  </a:lnTo>
                  <a:lnTo>
                    <a:pt x="137" y="3589"/>
                  </a:lnTo>
                  <a:lnTo>
                    <a:pt x="274" y="3861"/>
                  </a:lnTo>
                  <a:lnTo>
                    <a:pt x="455" y="4088"/>
                  </a:lnTo>
                  <a:lnTo>
                    <a:pt x="682" y="4316"/>
                  </a:lnTo>
                  <a:lnTo>
                    <a:pt x="955" y="4452"/>
                  </a:lnTo>
                  <a:lnTo>
                    <a:pt x="1273" y="4543"/>
                  </a:lnTo>
                  <a:lnTo>
                    <a:pt x="1591" y="4588"/>
                  </a:lnTo>
                  <a:lnTo>
                    <a:pt x="1909" y="4543"/>
                  </a:lnTo>
                  <a:lnTo>
                    <a:pt x="2181" y="4452"/>
                  </a:lnTo>
                  <a:lnTo>
                    <a:pt x="2454" y="4316"/>
                  </a:lnTo>
                  <a:lnTo>
                    <a:pt x="2726" y="4088"/>
                  </a:lnTo>
                  <a:lnTo>
                    <a:pt x="2908" y="3861"/>
                  </a:lnTo>
                  <a:lnTo>
                    <a:pt x="3044" y="3589"/>
                  </a:lnTo>
                  <a:lnTo>
                    <a:pt x="3135" y="3316"/>
                  </a:lnTo>
                  <a:lnTo>
                    <a:pt x="3181" y="2998"/>
                  </a:lnTo>
                  <a:lnTo>
                    <a:pt x="3135" y="2635"/>
                  </a:lnTo>
                  <a:lnTo>
                    <a:pt x="2999" y="2226"/>
                  </a:lnTo>
                  <a:lnTo>
                    <a:pt x="2953" y="2135"/>
                  </a:lnTo>
                  <a:lnTo>
                    <a:pt x="2863" y="2090"/>
                  </a:lnTo>
                  <a:lnTo>
                    <a:pt x="2772" y="2044"/>
                  </a:lnTo>
                  <a:lnTo>
                    <a:pt x="2681" y="2090"/>
                  </a:lnTo>
                  <a:lnTo>
                    <a:pt x="2681" y="2044"/>
                  </a:lnTo>
                  <a:lnTo>
                    <a:pt x="2499" y="1681"/>
                  </a:lnTo>
                  <a:lnTo>
                    <a:pt x="2454" y="1545"/>
                  </a:lnTo>
                  <a:lnTo>
                    <a:pt x="2499" y="1499"/>
                  </a:lnTo>
                  <a:lnTo>
                    <a:pt x="2545" y="1408"/>
                  </a:lnTo>
                  <a:lnTo>
                    <a:pt x="2545" y="1318"/>
                  </a:lnTo>
                  <a:lnTo>
                    <a:pt x="2545" y="1227"/>
                  </a:lnTo>
                  <a:lnTo>
                    <a:pt x="2136" y="591"/>
                  </a:lnTo>
                  <a:lnTo>
                    <a:pt x="1772" y="91"/>
                  </a:lnTo>
                  <a:lnTo>
                    <a:pt x="1682"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4609256" y="3149703"/>
              <a:ext cx="398625" cy="329325"/>
            </a:xfrm>
            <a:custGeom>
              <a:avLst/>
              <a:gdLst/>
              <a:ahLst/>
              <a:cxnLst/>
              <a:rect l="l" t="t" r="r" b="b"/>
              <a:pathLst>
                <a:path w="15945" h="13173" extrusionOk="0">
                  <a:moveTo>
                    <a:pt x="6860" y="1"/>
                  </a:moveTo>
                  <a:lnTo>
                    <a:pt x="6769" y="91"/>
                  </a:lnTo>
                  <a:lnTo>
                    <a:pt x="6723" y="182"/>
                  </a:lnTo>
                  <a:lnTo>
                    <a:pt x="6451" y="2135"/>
                  </a:lnTo>
                  <a:lnTo>
                    <a:pt x="4180" y="3998"/>
                  </a:lnTo>
                  <a:lnTo>
                    <a:pt x="4134" y="4043"/>
                  </a:lnTo>
                  <a:lnTo>
                    <a:pt x="4134" y="4134"/>
                  </a:lnTo>
                  <a:lnTo>
                    <a:pt x="3907" y="5179"/>
                  </a:lnTo>
                  <a:lnTo>
                    <a:pt x="3635" y="5088"/>
                  </a:lnTo>
                  <a:lnTo>
                    <a:pt x="3317" y="5042"/>
                  </a:lnTo>
                  <a:lnTo>
                    <a:pt x="3090" y="5088"/>
                  </a:lnTo>
                  <a:lnTo>
                    <a:pt x="2908" y="5133"/>
                  </a:lnTo>
                  <a:lnTo>
                    <a:pt x="2454" y="5315"/>
                  </a:lnTo>
                  <a:lnTo>
                    <a:pt x="2090" y="5451"/>
                  </a:lnTo>
                  <a:lnTo>
                    <a:pt x="1954" y="5497"/>
                  </a:lnTo>
                  <a:lnTo>
                    <a:pt x="1772" y="5542"/>
                  </a:lnTo>
                  <a:lnTo>
                    <a:pt x="1636" y="5497"/>
                  </a:lnTo>
                  <a:lnTo>
                    <a:pt x="1454" y="5451"/>
                  </a:lnTo>
                  <a:lnTo>
                    <a:pt x="1091" y="5315"/>
                  </a:lnTo>
                  <a:lnTo>
                    <a:pt x="682" y="5133"/>
                  </a:lnTo>
                  <a:lnTo>
                    <a:pt x="455" y="5088"/>
                  </a:lnTo>
                  <a:lnTo>
                    <a:pt x="228" y="5042"/>
                  </a:lnTo>
                  <a:lnTo>
                    <a:pt x="137" y="5088"/>
                  </a:lnTo>
                  <a:lnTo>
                    <a:pt x="92" y="5133"/>
                  </a:lnTo>
                  <a:lnTo>
                    <a:pt x="1" y="5179"/>
                  </a:lnTo>
                  <a:lnTo>
                    <a:pt x="1" y="5269"/>
                  </a:lnTo>
                  <a:lnTo>
                    <a:pt x="1" y="12946"/>
                  </a:lnTo>
                  <a:lnTo>
                    <a:pt x="1" y="13037"/>
                  </a:lnTo>
                  <a:lnTo>
                    <a:pt x="92" y="13127"/>
                  </a:lnTo>
                  <a:lnTo>
                    <a:pt x="137" y="13173"/>
                  </a:lnTo>
                  <a:lnTo>
                    <a:pt x="15808" y="13173"/>
                  </a:lnTo>
                  <a:lnTo>
                    <a:pt x="15853" y="13127"/>
                  </a:lnTo>
                  <a:lnTo>
                    <a:pt x="15899" y="13037"/>
                  </a:lnTo>
                  <a:lnTo>
                    <a:pt x="15944" y="12946"/>
                  </a:lnTo>
                  <a:lnTo>
                    <a:pt x="15944" y="5269"/>
                  </a:lnTo>
                  <a:lnTo>
                    <a:pt x="15899" y="5179"/>
                  </a:lnTo>
                  <a:lnTo>
                    <a:pt x="15853" y="5133"/>
                  </a:lnTo>
                  <a:lnTo>
                    <a:pt x="15808" y="5088"/>
                  </a:lnTo>
                  <a:lnTo>
                    <a:pt x="15717" y="5042"/>
                  </a:lnTo>
                  <a:lnTo>
                    <a:pt x="15490" y="5088"/>
                  </a:lnTo>
                  <a:lnTo>
                    <a:pt x="15263" y="5133"/>
                  </a:lnTo>
                  <a:lnTo>
                    <a:pt x="14854" y="5315"/>
                  </a:lnTo>
                  <a:lnTo>
                    <a:pt x="14491" y="5451"/>
                  </a:lnTo>
                  <a:lnTo>
                    <a:pt x="14309" y="5497"/>
                  </a:lnTo>
                  <a:lnTo>
                    <a:pt x="14173" y="5542"/>
                  </a:lnTo>
                  <a:lnTo>
                    <a:pt x="13991" y="5497"/>
                  </a:lnTo>
                  <a:lnTo>
                    <a:pt x="13809" y="5451"/>
                  </a:lnTo>
                  <a:lnTo>
                    <a:pt x="13491" y="5315"/>
                  </a:lnTo>
                  <a:lnTo>
                    <a:pt x="13037" y="5133"/>
                  </a:lnTo>
                  <a:lnTo>
                    <a:pt x="12855" y="5088"/>
                  </a:lnTo>
                  <a:lnTo>
                    <a:pt x="12628" y="5042"/>
                  </a:lnTo>
                  <a:lnTo>
                    <a:pt x="12356" y="5088"/>
                  </a:lnTo>
                  <a:lnTo>
                    <a:pt x="12129" y="5179"/>
                  </a:lnTo>
                  <a:lnTo>
                    <a:pt x="12174" y="4679"/>
                  </a:lnTo>
                  <a:lnTo>
                    <a:pt x="12129" y="4588"/>
                  </a:lnTo>
                  <a:lnTo>
                    <a:pt x="12129" y="4497"/>
                  </a:lnTo>
                  <a:lnTo>
                    <a:pt x="11992" y="4406"/>
                  </a:lnTo>
                  <a:lnTo>
                    <a:pt x="9812" y="3589"/>
                  </a:lnTo>
                  <a:lnTo>
                    <a:pt x="9540" y="2817"/>
                  </a:lnTo>
                  <a:lnTo>
                    <a:pt x="9494" y="2726"/>
                  </a:lnTo>
                  <a:lnTo>
                    <a:pt x="9403" y="2680"/>
                  </a:lnTo>
                  <a:lnTo>
                    <a:pt x="9267" y="2680"/>
                  </a:lnTo>
                  <a:lnTo>
                    <a:pt x="9040" y="2135"/>
                  </a:lnTo>
                  <a:lnTo>
                    <a:pt x="9131" y="2090"/>
                  </a:lnTo>
                  <a:lnTo>
                    <a:pt x="9176" y="1999"/>
                  </a:lnTo>
                  <a:lnTo>
                    <a:pt x="9222" y="1908"/>
                  </a:lnTo>
                  <a:lnTo>
                    <a:pt x="9176" y="1817"/>
                  </a:lnTo>
                  <a:lnTo>
                    <a:pt x="8904" y="954"/>
                  </a:lnTo>
                  <a:lnTo>
                    <a:pt x="8858" y="864"/>
                  </a:lnTo>
                  <a:lnTo>
                    <a:pt x="8767" y="818"/>
                  </a:lnTo>
                  <a:lnTo>
                    <a:pt x="7087"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4669521" y="3157690"/>
              <a:ext cx="286195" cy="289592"/>
            </a:xfrm>
            <a:custGeom>
              <a:avLst/>
              <a:gdLst/>
              <a:ahLst/>
              <a:cxnLst/>
              <a:rect l="l" t="t" r="r" b="b"/>
              <a:pathLst>
                <a:path w="11375" h="11510" extrusionOk="0">
                  <a:moveTo>
                    <a:pt x="1670" y="5191"/>
                  </a:moveTo>
                  <a:lnTo>
                    <a:pt x="0" y="8125"/>
                  </a:lnTo>
                  <a:lnTo>
                    <a:pt x="1400" y="10246"/>
                  </a:lnTo>
                  <a:lnTo>
                    <a:pt x="5191" y="11510"/>
                  </a:lnTo>
                  <a:lnTo>
                    <a:pt x="10427" y="10382"/>
                  </a:lnTo>
                  <a:lnTo>
                    <a:pt x="11374" y="7764"/>
                  </a:lnTo>
                  <a:lnTo>
                    <a:pt x="9388" y="5191"/>
                  </a:lnTo>
                  <a:lnTo>
                    <a:pt x="9434" y="4559"/>
                  </a:lnTo>
                  <a:lnTo>
                    <a:pt x="9434" y="4559"/>
                  </a:lnTo>
                  <a:lnTo>
                    <a:pt x="9434" y="4469"/>
                  </a:lnTo>
                  <a:lnTo>
                    <a:pt x="9388" y="4333"/>
                  </a:lnTo>
                  <a:lnTo>
                    <a:pt x="9343" y="4288"/>
                  </a:lnTo>
                  <a:lnTo>
                    <a:pt x="9208" y="4243"/>
                  </a:lnTo>
                  <a:lnTo>
                    <a:pt x="7403" y="3521"/>
                  </a:lnTo>
                  <a:lnTo>
                    <a:pt x="7403" y="3521"/>
                  </a:lnTo>
                  <a:lnTo>
                    <a:pt x="7222" y="3431"/>
                  </a:lnTo>
                  <a:lnTo>
                    <a:pt x="7087" y="3205"/>
                  </a:lnTo>
                  <a:lnTo>
                    <a:pt x="6319" y="948"/>
                  </a:lnTo>
                  <a:lnTo>
                    <a:pt x="6319" y="948"/>
                  </a:lnTo>
                  <a:lnTo>
                    <a:pt x="6184" y="723"/>
                  </a:lnTo>
                  <a:lnTo>
                    <a:pt x="6003" y="587"/>
                  </a:lnTo>
                  <a:lnTo>
                    <a:pt x="4740" y="1"/>
                  </a:lnTo>
                  <a:lnTo>
                    <a:pt x="4740" y="1"/>
                  </a:lnTo>
                  <a:lnTo>
                    <a:pt x="4649" y="1"/>
                  </a:lnTo>
                  <a:lnTo>
                    <a:pt x="4604" y="1"/>
                  </a:lnTo>
                  <a:lnTo>
                    <a:pt x="4514" y="46"/>
                  </a:lnTo>
                  <a:lnTo>
                    <a:pt x="4514" y="136"/>
                  </a:lnTo>
                  <a:lnTo>
                    <a:pt x="4243" y="1716"/>
                  </a:lnTo>
                  <a:lnTo>
                    <a:pt x="4243" y="1716"/>
                  </a:lnTo>
                  <a:lnTo>
                    <a:pt x="4243" y="1806"/>
                  </a:lnTo>
                  <a:lnTo>
                    <a:pt x="4198" y="1941"/>
                  </a:lnTo>
                  <a:lnTo>
                    <a:pt x="4017" y="2077"/>
                  </a:lnTo>
                  <a:lnTo>
                    <a:pt x="2122" y="3656"/>
                  </a:lnTo>
                  <a:lnTo>
                    <a:pt x="2122" y="3656"/>
                  </a:lnTo>
                  <a:lnTo>
                    <a:pt x="1941" y="3837"/>
                  </a:lnTo>
                  <a:lnTo>
                    <a:pt x="1896" y="4063"/>
                  </a:lnTo>
                  <a:lnTo>
                    <a:pt x="1670" y="519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795570" y="3161087"/>
              <a:ext cx="160143" cy="261211"/>
            </a:xfrm>
            <a:custGeom>
              <a:avLst/>
              <a:gdLst/>
              <a:ahLst/>
              <a:cxnLst/>
              <a:rect l="l" t="t" r="r" b="b"/>
              <a:pathLst>
                <a:path w="6365" h="10382" extrusionOk="0">
                  <a:moveTo>
                    <a:pt x="0" y="1"/>
                  </a:moveTo>
                  <a:lnTo>
                    <a:pt x="542" y="1535"/>
                  </a:lnTo>
                  <a:lnTo>
                    <a:pt x="542" y="1535"/>
                  </a:lnTo>
                  <a:lnTo>
                    <a:pt x="542" y="1535"/>
                  </a:lnTo>
                  <a:lnTo>
                    <a:pt x="1354" y="3837"/>
                  </a:lnTo>
                  <a:lnTo>
                    <a:pt x="1354" y="3837"/>
                  </a:lnTo>
                  <a:lnTo>
                    <a:pt x="1445" y="4018"/>
                  </a:lnTo>
                  <a:lnTo>
                    <a:pt x="1625" y="4153"/>
                  </a:lnTo>
                  <a:lnTo>
                    <a:pt x="3250" y="4785"/>
                  </a:lnTo>
                  <a:lnTo>
                    <a:pt x="3250" y="4785"/>
                  </a:lnTo>
                  <a:lnTo>
                    <a:pt x="3386" y="4830"/>
                  </a:lnTo>
                  <a:lnTo>
                    <a:pt x="3431" y="4875"/>
                  </a:lnTo>
                  <a:lnTo>
                    <a:pt x="3476" y="4966"/>
                  </a:lnTo>
                  <a:lnTo>
                    <a:pt x="3476" y="5101"/>
                  </a:lnTo>
                  <a:lnTo>
                    <a:pt x="3431" y="5733"/>
                  </a:lnTo>
                  <a:lnTo>
                    <a:pt x="5597" y="8396"/>
                  </a:lnTo>
                  <a:lnTo>
                    <a:pt x="4875" y="10382"/>
                  </a:lnTo>
                  <a:lnTo>
                    <a:pt x="5417" y="10247"/>
                  </a:lnTo>
                  <a:lnTo>
                    <a:pt x="6364" y="7629"/>
                  </a:lnTo>
                  <a:lnTo>
                    <a:pt x="4378" y="5056"/>
                  </a:lnTo>
                  <a:lnTo>
                    <a:pt x="4424" y="4424"/>
                  </a:lnTo>
                  <a:lnTo>
                    <a:pt x="4424" y="4424"/>
                  </a:lnTo>
                  <a:lnTo>
                    <a:pt x="4424" y="4334"/>
                  </a:lnTo>
                  <a:lnTo>
                    <a:pt x="4378" y="4198"/>
                  </a:lnTo>
                  <a:lnTo>
                    <a:pt x="4333" y="4153"/>
                  </a:lnTo>
                  <a:lnTo>
                    <a:pt x="4198" y="4108"/>
                  </a:lnTo>
                  <a:lnTo>
                    <a:pt x="2393" y="3386"/>
                  </a:lnTo>
                  <a:lnTo>
                    <a:pt x="2393" y="3386"/>
                  </a:lnTo>
                  <a:lnTo>
                    <a:pt x="2212" y="3296"/>
                  </a:lnTo>
                  <a:lnTo>
                    <a:pt x="2077" y="3070"/>
                  </a:lnTo>
                  <a:lnTo>
                    <a:pt x="1309" y="813"/>
                  </a:lnTo>
                  <a:lnTo>
                    <a:pt x="1309" y="813"/>
                  </a:lnTo>
                  <a:lnTo>
                    <a:pt x="1174" y="588"/>
                  </a:lnTo>
                  <a:lnTo>
                    <a:pt x="993" y="452"/>
                  </a:lnTo>
                  <a:lnTo>
                    <a:pt x="0"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4615000" y="3282607"/>
              <a:ext cx="386131" cy="191946"/>
            </a:xfrm>
            <a:custGeom>
              <a:avLst/>
              <a:gdLst/>
              <a:ahLst/>
              <a:cxnLst/>
              <a:rect l="l" t="t" r="r" b="b"/>
              <a:pathLst>
                <a:path w="15347" h="7629" extrusionOk="0">
                  <a:moveTo>
                    <a:pt x="15347" y="7357"/>
                  </a:moveTo>
                  <a:lnTo>
                    <a:pt x="15347" y="226"/>
                  </a:lnTo>
                  <a:lnTo>
                    <a:pt x="15347" y="226"/>
                  </a:lnTo>
                  <a:lnTo>
                    <a:pt x="15347" y="136"/>
                  </a:lnTo>
                  <a:lnTo>
                    <a:pt x="15302" y="91"/>
                  </a:lnTo>
                  <a:lnTo>
                    <a:pt x="15257" y="0"/>
                  </a:lnTo>
                  <a:lnTo>
                    <a:pt x="15121" y="45"/>
                  </a:lnTo>
                  <a:lnTo>
                    <a:pt x="15121" y="45"/>
                  </a:lnTo>
                  <a:lnTo>
                    <a:pt x="14805" y="136"/>
                  </a:lnTo>
                  <a:lnTo>
                    <a:pt x="14489" y="271"/>
                  </a:lnTo>
                  <a:lnTo>
                    <a:pt x="14128" y="407"/>
                  </a:lnTo>
                  <a:lnTo>
                    <a:pt x="13812" y="452"/>
                  </a:lnTo>
                  <a:lnTo>
                    <a:pt x="13812" y="452"/>
                  </a:lnTo>
                  <a:lnTo>
                    <a:pt x="13632" y="452"/>
                  </a:lnTo>
                  <a:lnTo>
                    <a:pt x="13451" y="407"/>
                  </a:lnTo>
                  <a:lnTo>
                    <a:pt x="13045" y="226"/>
                  </a:lnTo>
                  <a:lnTo>
                    <a:pt x="12684" y="45"/>
                  </a:lnTo>
                  <a:lnTo>
                    <a:pt x="12503" y="0"/>
                  </a:lnTo>
                  <a:lnTo>
                    <a:pt x="12278" y="0"/>
                  </a:lnTo>
                  <a:lnTo>
                    <a:pt x="12278" y="0"/>
                  </a:lnTo>
                  <a:lnTo>
                    <a:pt x="12097" y="0"/>
                  </a:lnTo>
                  <a:lnTo>
                    <a:pt x="11917" y="45"/>
                  </a:lnTo>
                  <a:lnTo>
                    <a:pt x="11510" y="226"/>
                  </a:lnTo>
                  <a:lnTo>
                    <a:pt x="10563" y="1580"/>
                  </a:lnTo>
                  <a:lnTo>
                    <a:pt x="4198" y="1400"/>
                  </a:lnTo>
                  <a:lnTo>
                    <a:pt x="3837" y="226"/>
                  </a:lnTo>
                  <a:lnTo>
                    <a:pt x="3837" y="226"/>
                  </a:lnTo>
                  <a:lnTo>
                    <a:pt x="3431" y="45"/>
                  </a:lnTo>
                  <a:lnTo>
                    <a:pt x="3251" y="0"/>
                  </a:lnTo>
                  <a:lnTo>
                    <a:pt x="3070" y="0"/>
                  </a:lnTo>
                  <a:lnTo>
                    <a:pt x="3070" y="0"/>
                  </a:lnTo>
                  <a:lnTo>
                    <a:pt x="2890" y="0"/>
                  </a:lnTo>
                  <a:lnTo>
                    <a:pt x="2664" y="45"/>
                  </a:lnTo>
                  <a:lnTo>
                    <a:pt x="2303" y="226"/>
                  </a:lnTo>
                  <a:lnTo>
                    <a:pt x="1897" y="407"/>
                  </a:lnTo>
                  <a:lnTo>
                    <a:pt x="1716" y="452"/>
                  </a:lnTo>
                  <a:lnTo>
                    <a:pt x="1536" y="452"/>
                  </a:lnTo>
                  <a:lnTo>
                    <a:pt x="1536" y="452"/>
                  </a:lnTo>
                  <a:lnTo>
                    <a:pt x="1220" y="407"/>
                  </a:lnTo>
                  <a:lnTo>
                    <a:pt x="904" y="271"/>
                  </a:lnTo>
                  <a:lnTo>
                    <a:pt x="588" y="136"/>
                  </a:lnTo>
                  <a:lnTo>
                    <a:pt x="227" y="45"/>
                  </a:lnTo>
                  <a:lnTo>
                    <a:pt x="227" y="45"/>
                  </a:lnTo>
                  <a:lnTo>
                    <a:pt x="136" y="45"/>
                  </a:lnTo>
                  <a:lnTo>
                    <a:pt x="46" y="91"/>
                  </a:lnTo>
                  <a:lnTo>
                    <a:pt x="1" y="136"/>
                  </a:lnTo>
                  <a:lnTo>
                    <a:pt x="1" y="226"/>
                  </a:lnTo>
                  <a:lnTo>
                    <a:pt x="1" y="7357"/>
                  </a:lnTo>
                  <a:lnTo>
                    <a:pt x="1" y="7357"/>
                  </a:lnTo>
                  <a:lnTo>
                    <a:pt x="1" y="7448"/>
                  </a:lnTo>
                  <a:lnTo>
                    <a:pt x="46" y="7538"/>
                  </a:lnTo>
                  <a:lnTo>
                    <a:pt x="136" y="7583"/>
                  </a:lnTo>
                  <a:lnTo>
                    <a:pt x="227" y="7628"/>
                  </a:lnTo>
                  <a:lnTo>
                    <a:pt x="15121" y="7628"/>
                  </a:lnTo>
                  <a:lnTo>
                    <a:pt x="15121" y="7628"/>
                  </a:lnTo>
                  <a:lnTo>
                    <a:pt x="15211" y="7583"/>
                  </a:lnTo>
                  <a:lnTo>
                    <a:pt x="15302" y="7538"/>
                  </a:lnTo>
                  <a:lnTo>
                    <a:pt x="15347" y="7448"/>
                  </a:lnTo>
                  <a:lnTo>
                    <a:pt x="15347" y="7357"/>
                  </a:lnTo>
                  <a:lnTo>
                    <a:pt x="15347" y="735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4862570" y="3130443"/>
              <a:ext cx="68158" cy="99961"/>
            </a:xfrm>
            <a:custGeom>
              <a:avLst/>
              <a:gdLst/>
              <a:ahLst/>
              <a:cxnLst/>
              <a:rect l="l" t="t" r="r" b="b"/>
              <a:pathLst>
                <a:path w="2709" h="3973" extrusionOk="0">
                  <a:moveTo>
                    <a:pt x="2708" y="2663"/>
                  </a:moveTo>
                  <a:lnTo>
                    <a:pt x="2708" y="2663"/>
                  </a:lnTo>
                  <a:lnTo>
                    <a:pt x="2663" y="2934"/>
                  </a:lnTo>
                  <a:lnTo>
                    <a:pt x="2573" y="3160"/>
                  </a:lnTo>
                  <a:lnTo>
                    <a:pt x="2483" y="3385"/>
                  </a:lnTo>
                  <a:lnTo>
                    <a:pt x="2302" y="3611"/>
                  </a:lnTo>
                  <a:lnTo>
                    <a:pt x="2122" y="3746"/>
                  </a:lnTo>
                  <a:lnTo>
                    <a:pt x="1851" y="3882"/>
                  </a:lnTo>
                  <a:lnTo>
                    <a:pt x="1625" y="3972"/>
                  </a:lnTo>
                  <a:lnTo>
                    <a:pt x="1354" y="3972"/>
                  </a:lnTo>
                  <a:lnTo>
                    <a:pt x="1354" y="3972"/>
                  </a:lnTo>
                  <a:lnTo>
                    <a:pt x="1084" y="3972"/>
                  </a:lnTo>
                  <a:lnTo>
                    <a:pt x="813" y="3882"/>
                  </a:lnTo>
                  <a:lnTo>
                    <a:pt x="587" y="3746"/>
                  </a:lnTo>
                  <a:lnTo>
                    <a:pt x="407" y="3611"/>
                  </a:lnTo>
                  <a:lnTo>
                    <a:pt x="226" y="3385"/>
                  </a:lnTo>
                  <a:lnTo>
                    <a:pt x="136" y="3160"/>
                  </a:lnTo>
                  <a:lnTo>
                    <a:pt x="45" y="2934"/>
                  </a:lnTo>
                  <a:lnTo>
                    <a:pt x="0" y="2663"/>
                  </a:lnTo>
                  <a:lnTo>
                    <a:pt x="0" y="2663"/>
                  </a:lnTo>
                  <a:lnTo>
                    <a:pt x="45" y="2392"/>
                  </a:lnTo>
                  <a:lnTo>
                    <a:pt x="136" y="2076"/>
                  </a:lnTo>
                  <a:lnTo>
                    <a:pt x="271" y="1715"/>
                  </a:lnTo>
                  <a:lnTo>
                    <a:pt x="407" y="1354"/>
                  </a:lnTo>
                  <a:lnTo>
                    <a:pt x="813" y="677"/>
                  </a:lnTo>
                  <a:lnTo>
                    <a:pt x="1219" y="91"/>
                  </a:lnTo>
                  <a:lnTo>
                    <a:pt x="1219" y="91"/>
                  </a:lnTo>
                  <a:lnTo>
                    <a:pt x="1264" y="45"/>
                  </a:lnTo>
                  <a:lnTo>
                    <a:pt x="1354" y="0"/>
                  </a:lnTo>
                  <a:lnTo>
                    <a:pt x="1445" y="45"/>
                  </a:lnTo>
                  <a:lnTo>
                    <a:pt x="1490" y="91"/>
                  </a:lnTo>
                  <a:lnTo>
                    <a:pt x="1490" y="91"/>
                  </a:lnTo>
                  <a:lnTo>
                    <a:pt x="1896" y="677"/>
                  </a:lnTo>
                  <a:lnTo>
                    <a:pt x="2257" y="1354"/>
                  </a:lnTo>
                  <a:lnTo>
                    <a:pt x="2438" y="1715"/>
                  </a:lnTo>
                  <a:lnTo>
                    <a:pt x="2573" y="2076"/>
                  </a:lnTo>
                  <a:lnTo>
                    <a:pt x="2663" y="2392"/>
                  </a:lnTo>
                  <a:lnTo>
                    <a:pt x="2708" y="2663"/>
                  </a:lnTo>
                  <a:lnTo>
                    <a:pt x="2708" y="266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4864834" y="3130443"/>
              <a:ext cx="65894" cy="99961"/>
            </a:xfrm>
            <a:custGeom>
              <a:avLst/>
              <a:gdLst/>
              <a:ahLst/>
              <a:cxnLst/>
              <a:rect l="l" t="t" r="r" b="b"/>
              <a:pathLst>
                <a:path w="2619" h="3973" extrusionOk="0">
                  <a:moveTo>
                    <a:pt x="2618" y="2663"/>
                  </a:moveTo>
                  <a:lnTo>
                    <a:pt x="2618" y="2663"/>
                  </a:lnTo>
                  <a:lnTo>
                    <a:pt x="2573" y="2934"/>
                  </a:lnTo>
                  <a:lnTo>
                    <a:pt x="2483" y="3160"/>
                  </a:lnTo>
                  <a:lnTo>
                    <a:pt x="2393" y="3385"/>
                  </a:lnTo>
                  <a:lnTo>
                    <a:pt x="2212" y="3611"/>
                  </a:lnTo>
                  <a:lnTo>
                    <a:pt x="2032" y="3746"/>
                  </a:lnTo>
                  <a:lnTo>
                    <a:pt x="1761" y="3882"/>
                  </a:lnTo>
                  <a:lnTo>
                    <a:pt x="1535" y="3972"/>
                  </a:lnTo>
                  <a:lnTo>
                    <a:pt x="1264" y="3972"/>
                  </a:lnTo>
                  <a:lnTo>
                    <a:pt x="1264" y="3972"/>
                  </a:lnTo>
                  <a:lnTo>
                    <a:pt x="1039" y="3972"/>
                  </a:lnTo>
                  <a:lnTo>
                    <a:pt x="858" y="3927"/>
                  </a:lnTo>
                  <a:lnTo>
                    <a:pt x="678" y="3837"/>
                  </a:lnTo>
                  <a:lnTo>
                    <a:pt x="497" y="3746"/>
                  </a:lnTo>
                  <a:lnTo>
                    <a:pt x="362" y="3611"/>
                  </a:lnTo>
                  <a:lnTo>
                    <a:pt x="226" y="3476"/>
                  </a:lnTo>
                  <a:lnTo>
                    <a:pt x="91" y="3340"/>
                  </a:lnTo>
                  <a:lnTo>
                    <a:pt x="1" y="3160"/>
                  </a:lnTo>
                  <a:lnTo>
                    <a:pt x="1" y="3160"/>
                  </a:lnTo>
                  <a:lnTo>
                    <a:pt x="271" y="3205"/>
                  </a:lnTo>
                  <a:lnTo>
                    <a:pt x="497" y="3250"/>
                  </a:lnTo>
                  <a:lnTo>
                    <a:pt x="497" y="3250"/>
                  </a:lnTo>
                  <a:lnTo>
                    <a:pt x="768" y="3205"/>
                  </a:lnTo>
                  <a:lnTo>
                    <a:pt x="1039" y="3115"/>
                  </a:lnTo>
                  <a:lnTo>
                    <a:pt x="1264" y="3024"/>
                  </a:lnTo>
                  <a:lnTo>
                    <a:pt x="1445" y="2844"/>
                  </a:lnTo>
                  <a:lnTo>
                    <a:pt x="1625" y="2663"/>
                  </a:lnTo>
                  <a:lnTo>
                    <a:pt x="1761" y="2438"/>
                  </a:lnTo>
                  <a:lnTo>
                    <a:pt x="1806" y="2167"/>
                  </a:lnTo>
                  <a:lnTo>
                    <a:pt x="1851" y="1896"/>
                  </a:lnTo>
                  <a:lnTo>
                    <a:pt x="1851" y="1896"/>
                  </a:lnTo>
                  <a:lnTo>
                    <a:pt x="1806" y="1490"/>
                  </a:lnTo>
                  <a:lnTo>
                    <a:pt x="1625" y="1038"/>
                  </a:lnTo>
                  <a:lnTo>
                    <a:pt x="1400" y="542"/>
                  </a:lnTo>
                  <a:lnTo>
                    <a:pt x="1129" y="91"/>
                  </a:lnTo>
                  <a:lnTo>
                    <a:pt x="1129" y="91"/>
                  </a:lnTo>
                  <a:lnTo>
                    <a:pt x="1219" y="0"/>
                  </a:lnTo>
                  <a:lnTo>
                    <a:pt x="1264" y="0"/>
                  </a:lnTo>
                  <a:lnTo>
                    <a:pt x="1355" y="45"/>
                  </a:lnTo>
                  <a:lnTo>
                    <a:pt x="1400" y="91"/>
                  </a:lnTo>
                  <a:lnTo>
                    <a:pt x="1400" y="91"/>
                  </a:lnTo>
                  <a:lnTo>
                    <a:pt x="1806" y="677"/>
                  </a:lnTo>
                  <a:lnTo>
                    <a:pt x="2167" y="1354"/>
                  </a:lnTo>
                  <a:lnTo>
                    <a:pt x="2348" y="1715"/>
                  </a:lnTo>
                  <a:lnTo>
                    <a:pt x="2483" y="2076"/>
                  </a:lnTo>
                  <a:lnTo>
                    <a:pt x="2573" y="2392"/>
                  </a:lnTo>
                  <a:lnTo>
                    <a:pt x="2618" y="2663"/>
                  </a:lnTo>
                  <a:lnTo>
                    <a:pt x="2618" y="2663"/>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4670653" y="3282607"/>
              <a:ext cx="283931" cy="164672"/>
            </a:xfrm>
            <a:custGeom>
              <a:avLst/>
              <a:gdLst/>
              <a:ahLst/>
              <a:cxnLst/>
              <a:rect l="l" t="t" r="r" b="b"/>
              <a:pathLst>
                <a:path w="11285" h="6545" extrusionOk="0">
                  <a:moveTo>
                    <a:pt x="10382" y="5417"/>
                  </a:moveTo>
                  <a:lnTo>
                    <a:pt x="11239" y="3024"/>
                  </a:lnTo>
                  <a:lnTo>
                    <a:pt x="11239" y="3024"/>
                  </a:lnTo>
                  <a:lnTo>
                    <a:pt x="11284" y="2934"/>
                  </a:lnTo>
                  <a:lnTo>
                    <a:pt x="11284" y="2799"/>
                  </a:lnTo>
                  <a:lnTo>
                    <a:pt x="11239" y="2708"/>
                  </a:lnTo>
                  <a:lnTo>
                    <a:pt x="11194" y="2618"/>
                  </a:lnTo>
                  <a:lnTo>
                    <a:pt x="9343" y="226"/>
                  </a:lnTo>
                  <a:lnTo>
                    <a:pt x="9343" y="226"/>
                  </a:lnTo>
                  <a:lnTo>
                    <a:pt x="8937" y="407"/>
                  </a:lnTo>
                  <a:lnTo>
                    <a:pt x="8757" y="452"/>
                  </a:lnTo>
                  <a:lnTo>
                    <a:pt x="8576" y="452"/>
                  </a:lnTo>
                  <a:lnTo>
                    <a:pt x="8576" y="452"/>
                  </a:lnTo>
                  <a:lnTo>
                    <a:pt x="8351" y="452"/>
                  </a:lnTo>
                  <a:lnTo>
                    <a:pt x="8170" y="407"/>
                  </a:lnTo>
                  <a:lnTo>
                    <a:pt x="7809" y="226"/>
                  </a:lnTo>
                  <a:lnTo>
                    <a:pt x="7403" y="45"/>
                  </a:lnTo>
                  <a:lnTo>
                    <a:pt x="7222" y="0"/>
                  </a:lnTo>
                  <a:lnTo>
                    <a:pt x="6996" y="0"/>
                  </a:lnTo>
                  <a:lnTo>
                    <a:pt x="6996" y="0"/>
                  </a:lnTo>
                  <a:lnTo>
                    <a:pt x="6816" y="0"/>
                  </a:lnTo>
                  <a:lnTo>
                    <a:pt x="6635" y="45"/>
                  </a:lnTo>
                  <a:lnTo>
                    <a:pt x="6229" y="226"/>
                  </a:lnTo>
                  <a:lnTo>
                    <a:pt x="5868" y="407"/>
                  </a:lnTo>
                  <a:lnTo>
                    <a:pt x="5688" y="452"/>
                  </a:lnTo>
                  <a:lnTo>
                    <a:pt x="5462" y="452"/>
                  </a:lnTo>
                  <a:lnTo>
                    <a:pt x="5462" y="452"/>
                  </a:lnTo>
                  <a:lnTo>
                    <a:pt x="5281" y="452"/>
                  </a:lnTo>
                  <a:lnTo>
                    <a:pt x="5101" y="407"/>
                  </a:lnTo>
                  <a:lnTo>
                    <a:pt x="4695" y="226"/>
                  </a:lnTo>
                  <a:lnTo>
                    <a:pt x="4333" y="45"/>
                  </a:lnTo>
                  <a:lnTo>
                    <a:pt x="4153" y="0"/>
                  </a:lnTo>
                  <a:lnTo>
                    <a:pt x="3927" y="0"/>
                  </a:lnTo>
                  <a:lnTo>
                    <a:pt x="3927" y="0"/>
                  </a:lnTo>
                  <a:lnTo>
                    <a:pt x="3747" y="0"/>
                  </a:lnTo>
                  <a:lnTo>
                    <a:pt x="3566" y="45"/>
                  </a:lnTo>
                  <a:lnTo>
                    <a:pt x="3160" y="226"/>
                  </a:lnTo>
                  <a:lnTo>
                    <a:pt x="2799" y="407"/>
                  </a:lnTo>
                  <a:lnTo>
                    <a:pt x="2618" y="452"/>
                  </a:lnTo>
                  <a:lnTo>
                    <a:pt x="2393" y="452"/>
                  </a:lnTo>
                  <a:lnTo>
                    <a:pt x="2393" y="452"/>
                  </a:lnTo>
                  <a:lnTo>
                    <a:pt x="2212" y="452"/>
                  </a:lnTo>
                  <a:lnTo>
                    <a:pt x="2032" y="407"/>
                  </a:lnTo>
                  <a:lnTo>
                    <a:pt x="1625" y="226"/>
                  </a:lnTo>
                  <a:lnTo>
                    <a:pt x="46" y="2979"/>
                  </a:lnTo>
                  <a:lnTo>
                    <a:pt x="46" y="2979"/>
                  </a:lnTo>
                  <a:lnTo>
                    <a:pt x="1" y="3070"/>
                  </a:lnTo>
                  <a:lnTo>
                    <a:pt x="1" y="3160"/>
                  </a:lnTo>
                  <a:lnTo>
                    <a:pt x="46" y="3250"/>
                  </a:lnTo>
                  <a:lnTo>
                    <a:pt x="91" y="3385"/>
                  </a:lnTo>
                  <a:lnTo>
                    <a:pt x="1355" y="5281"/>
                  </a:lnTo>
                  <a:lnTo>
                    <a:pt x="4920" y="6500"/>
                  </a:lnTo>
                  <a:lnTo>
                    <a:pt x="4920" y="6500"/>
                  </a:lnTo>
                  <a:lnTo>
                    <a:pt x="5146" y="6545"/>
                  </a:lnTo>
                  <a:lnTo>
                    <a:pt x="5372" y="6500"/>
                  </a:lnTo>
                  <a:lnTo>
                    <a:pt x="10382" y="541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4881867" y="3288293"/>
              <a:ext cx="72712" cy="136292"/>
            </a:xfrm>
            <a:custGeom>
              <a:avLst/>
              <a:gdLst/>
              <a:ahLst/>
              <a:cxnLst/>
              <a:rect l="l" t="t" r="r" b="b"/>
              <a:pathLst>
                <a:path w="2890" h="5417" extrusionOk="0">
                  <a:moveTo>
                    <a:pt x="2799" y="2392"/>
                  </a:moveTo>
                  <a:lnTo>
                    <a:pt x="948" y="0"/>
                  </a:lnTo>
                  <a:lnTo>
                    <a:pt x="948" y="0"/>
                  </a:lnTo>
                  <a:lnTo>
                    <a:pt x="542" y="181"/>
                  </a:lnTo>
                  <a:lnTo>
                    <a:pt x="362" y="226"/>
                  </a:lnTo>
                  <a:lnTo>
                    <a:pt x="181" y="226"/>
                  </a:lnTo>
                  <a:lnTo>
                    <a:pt x="181" y="226"/>
                  </a:lnTo>
                  <a:lnTo>
                    <a:pt x="1" y="226"/>
                  </a:lnTo>
                  <a:lnTo>
                    <a:pt x="1716" y="2528"/>
                  </a:lnTo>
                  <a:lnTo>
                    <a:pt x="1716" y="2528"/>
                  </a:lnTo>
                  <a:lnTo>
                    <a:pt x="1761" y="2708"/>
                  </a:lnTo>
                  <a:lnTo>
                    <a:pt x="1806" y="2844"/>
                  </a:lnTo>
                  <a:lnTo>
                    <a:pt x="1806" y="2844"/>
                  </a:lnTo>
                  <a:lnTo>
                    <a:pt x="1761" y="2979"/>
                  </a:lnTo>
                  <a:lnTo>
                    <a:pt x="903" y="5416"/>
                  </a:lnTo>
                  <a:lnTo>
                    <a:pt x="1445" y="5326"/>
                  </a:lnTo>
                  <a:lnTo>
                    <a:pt x="1987" y="5191"/>
                  </a:lnTo>
                  <a:lnTo>
                    <a:pt x="2844" y="2798"/>
                  </a:lnTo>
                  <a:lnTo>
                    <a:pt x="2844" y="2798"/>
                  </a:lnTo>
                  <a:lnTo>
                    <a:pt x="2889" y="2708"/>
                  </a:lnTo>
                  <a:lnTo>
                    <a:pt x="2889" y="2573"/>
                  </a:lnTo>
                  <a:lnTo>
                    <a:pt x="2844" y="2482"/>
                  </a:lnTo>
                  <a:lnTo>
                    <a:pt x="2799" y="2392"/>
                  </a:lnTo>
                  <a:lnTo>
                    <a:pt x="2799" y="2392"/>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4654752" y="3346185"/>
              <a:ext cx="121548" cy="101093"/>
            </a:xfrm>
            <a:custGeom>
              <a:avLst/>
              <a:gdLst/>
              <a:ahLst/>
              <a:cxnLst/>
              <a:rect l="l" t="t" r="r" b="b"/>
              <a:pathLst>
                <a:path w="4831" h="4018" extrusionOk="0">
                  <a:moveTo>
                    <a:pt x="542" y="1490"/>
                  </a:moveTo>
                  <a:lnTo>
                    <a:pt x="2664" y="91"/>
                  </a:lnTo>
                  <a:lnTo>
                    <a:pt x="2664" y="91"/>
                  </a:lnTo>
                  <a:lnTo>
                    <a:pt x="2754" y="1"/>
                  </a:lnTo>
                  <a:lnTo>
                    <a:pt x="2844" y="1"/>
                  </a:lnTo>
                  <a:lnTo>
                    <a:pt x="2980" y="1"/>
                  </a:lnTo>
                  <a:lnTo>
                    <a:pt x="3070" y="91"/>
                  </a:lnTo>
                  <a:lnTo>
                    <a:pt x="4695" y="1174"/>
                  </a:lnTo>
                  <a:lnTo>
                    <a:pt x="4695" y="1174"/>
                  </a:lnTo>
                  <a:lnTo>
                    <a:pt x="4785" y="1220"/>
                  </a:lnTo>
                  <a:lnTo>
                    <a:pt x="4830" y="1310"/>
                  </a:lnTo>
                  <a:lnTo>
                    <a:pt x="4830" y="1400"/>
                  </a:lnTo>
                  <a:lnTo>
                    <a:pt x="4785" y="1490"/>
                  </a:lnTo>
                  <a:lnTo>
                    <a:pt x="4018" y="3567"/>
                  </a:lnTo>
                  <a:lnTo>
                    <a:pt x="4018" y="3567"/>
                  </a:lnTo>
                  <a:lnTo>
                    <a:pt x="3973" y="3657"/>
                  </a:lnTo>
                  <a:lnTo>
                    <a:pt x="3927" y="3747"/>
                  </a:lnTo>
                  <a:lnTo>
                    <a:pt x="3837" y="3792"/>
                  </a:lnTo>
                  <a:lnTo>
                    <a:pt x="3702" y="3792"/>
                  </a:lnTo>
                  <a:lnTo>
                    <a:pt x="1355" y="4018"/>
                  </a:lnTo>
                  <a:lnTo>
                    <a:pt x="1355" y="4018"/>
                  </a:lnTo>
                  <a:lnTo>
                    <a:pt x="1129" y="3973"/>
                  </a:lnTo>
                  <a:lnTo>
                    <a:pt x="903" y="3882"/>
                  </a:lnTo>
                  <a:lnTo>
                    <a:pt x="136" y="3160"/>
                  </a:lnTo>
                  <a:lnTo>
                    <a:pt x="136" y="3160"/>
                  </a:lnTo>
                  <a:lnTo>
                    <a:pt x="46" y="3070"/>
                  </a:lnTo>
                  <a:lnTo>
                    <a:pt x="46" y="2980"/>
                  </a:lnTo>
                  <a:lnTo>
                    <a:pt x="1" y="2844"/>
                  </a:lnTo>
                  <a:lnTo>
                    <a:pt x="46" y="2754"/>
                  </a:lnTo>
                  <a:lnTo>
                    <a:pt x="271" y="1851"/>
                  </a:lnTo>
                  <a:lnTo>
                    <a:pt x="271" y="1851"/>
                  </a:lnTo>
                  <a:lnTo>
                    <a:pt x="407" y="1671"/>
                  </a:lnTo>
                  <a:lnTo>
                    <a:pt x="542" y="1490"/>
                  </a:lnTo>
                  <a:lnTo>
                    <a:pt x="542" y="149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4711537" y="3346185"/>
              <a:ext cx="64762" cy="96564"/>
            </a:xfrm>
            <a:custGeom>
              <a:avLst/>
              <a:gdLst/>
              <a:ahLst/>
              <a:cxnLst/>
              <a:rect l="l" t="t" r="r" b="b"/>
              <a:pathLst>
                <a:path w="2574" h="3838" extrusionOk="0">
                  <a:moveTo>
                    <a:pt x="0" y="362"/>
                  </a:moveTo>
                  <a:lnTo>
                    <a:pt x="407" y="91"/>
                  </a:lnTo>
                  <a:lnTo>
                    <a:pt x="407" y="91"/>
                  </a:lnTo>
                  <a:lnTo>
                    <a:pt x="497" y="1"/>
                  </a:lnTo>
                  <a:lnTo>
                    <a:pt x="587" y="1"/>
                  </a:lnTo>
                  <a:lnTo>
                    <a:pt x="723" y="1"/>
                  </a:lnTo>
                  <a:lnTo>
                    <a:pt x="813" y="91"/>
                  </a:lnTo>
                  <a:lnTo>
                    <a:pt x="2438" y="1174"/>
                  </a:lnTo>
                  <a:lnTo>
                    <a:pt x="2438" y="1174"/>
                  </a:lnTo>
                  <a:lnTo>
                    <a:pt x="2528" y="1220"/>
                  </a:lnTo>
                  <a:lnTo>
                    <a:pt x="2573" y="1310"/>
                  </a:lnTo>
                  <a:lnTo>
                    <a:pt x="2573" y="1400"/>
                  </a:lnTo>
                  <a:lnTo>
                    <a:pt x="2528" y="1490"/>
                  </a:lnTo>
                  <a:lnTo>
                    <a:pt x="1761" y="3567"/>
                  </a:lnTo>
                  <a:lnTo>
                    <a:pt x="1761" y="3567"/>
                  </a:lnTo>
                  <a:lnTo>
                    <a:pt x="1716" y="3657"/>
                  </a:lnTo>
                  <a:lnTo>
                    <a:pt x="1670" y="3747"/>
                  </a:lnTo>
                  <a:lnTo>
                    <a:pt x="1580" y="3792"/>
                  </a:lnTo>
                  <a:lnTo>
                    <a:pt x="1445" y="3792"/>
                  </a:lnTo>
                  <a:lnTo>
                    <a:pt x="903" y="3837"/>
                  </a:lnTo>
                  <a:lnTo>
                    <a:pt x="1716" y="1761"/>
                  </a:lnTo>
                  <a:lnTo>
                    <a:pt x="1716" y="1761"/>
                  </a:lnTo>
                  <a:lnTo>
                    <a:pt x="1716" y="1671"/>
                  </a:lnTo>
                  <a:lnTo>
                    <a:pt x="1716" y="1535"/>
                  </a:lnTo>
                  <a:lnTo>
                    <a:pt x="1670" y="1490"/>
                  </a:lnTo>
                  <a:lnTo>
                    <a:pt x="1580" y="1400"/>
                  </a:lnTo>
                  <a:lnTo>
                    <a:pt x="0" y="362"/>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4859148" y="3368904"/>
              <a:ext cx="109043" cy="81795"/>
            </a:xfrm>
            <a:custGeom>
              <a:avLst/>
              <a:gdLst/>
              <a:ahLst/>
              <a:cxnLst/>
              <a:rect l="l" t="t" r="r" b="b"/>
              <a:pathLst>
                <a:path w="4334" h="3251" extrusionOk="0">
                  <a:moveTo>
                    <a:pt x="4063" y="1671"/>
                  </a:moveTo>
                  <a:lnTo>
                    <a:pt x="4063" y="1671"/>
                  </a:lnTo>
                  <a:lnTo>
                    <a:pt x="3973" y="1896"/>
                  </a:lnTo>
                  <a:lnTo>
                    <a:pt x="3792" y="2032"/>
                  </a:lnTo>
                  <a:lnTo>
                    <a:pt x="2167" y="3160"/>
                  </a:lnTo>
                  <a:lnTo>
                    <a:pt x="2167" y="3160"/>
                  </a:lnTo>
                  <a:lnTo>
                    <a:pt x="2077" y="3205"/>
                  </a:lnTo>
                  <a:lnTo>
                    <a:pt x="1942" y="3250"/>
                  </a:lnTo>
                  <a:lnTo>
                    <a:pt x="1851" y="3205"/>
                  </a:lnTo>
                  <a:lnTo>
                    <a:pt x="1761" y="3160"/>
                  </a:lnTo>
                  <a:lnTo>
                    <a:pt x="136" y="2302"/>
                  </a:lnTo>
                  <a:lnTo>
                    <a:pt x="136" y="2302"/>
                  </a:lnTo>
                  <a:lnTo>
                    <a:pt x="91" y="2257"/>
                  </a:lnTo>
                  <a:lnTo>
                    <a:pt x="1" y="2167"/>
                  </a:lnTo>
                  <a:lnTo>
                    <a:pt x="1" y="2077"/>
                  </a:lnTo>
                  <a:lnTo>
                    <a:pt x="46" y="1987"/>
                  </a:lnTo>
                  <a:lnTo>
                    <a:pt x="768" y="407"/>
                  </a:lnTo>
                  <a:lnTo>
                    <a:pt x="768" y="407"/>
                  </a:lnTo>
                  <a:lnTo>
                    <a:pt x="813" y="317"/>
                  </a:lnTo>
                  <a:lnTo>
                    <a:pt x="904" y="226"/>
                  </a:lnTo>
                  <a:lnTo>
                    <a:pt x="994" y="181"/>
                  </a:lnTo>
                  <a:lnTo>
                    <a:pt x="1084" y="136"/>
                  </a:lnTo>
                  <a:lnTo>
                    <a:pt x="3025" y="1"/>
                  </a:lnTo>
                  <a:lnTo>
                    <a:pt x="3025" y="1"/>
                  </a:lnTo>
                  <a:lnTo>
                    <a:pt x="3251" y="1"/>
                  </a:lnTo>
                  <a:lnTo>
                    <a:pt x="3431" y="91"/>
                  </a:lnTo>
                  <a:lnTo>
                    <a:pt x="4199" y="678"/>
                  </a:lnTo>
                  <a:lnTo>
                    <a:pt x="4199" y="678"/>
                  </a:lnTo>
                  <a:lnTo>
                    <a:pt x="4289" y="768"/>
                  </a:lnTo>
                  <a:lnTo>
                    <a:pt x="4334" y="858"/>
                  </a:lnTo>
                  <a:lnTo>
                    <a:pt x="4334" y="948"/>
                  </a:lnTo>
                  <a:lnTo>
                    <a:pt x="4289" y="1039"/>
                  </a:lnTo>
                  <a:lnTo>
                    <a:pt x="4063" y="167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4898900" y="3368904"/>
              <a:ext cx="69291" cy="81795"/>
            </a:xfrm>
            <a:custGeom>
              <a:avLst/>
              <a:gdLst/>
              <a:ahLst/>
              <a:cxnLst/>
              <a:rect l="l" t="t" r="r" b="b"/>
              <a:pathLst>
                <a:path w="2754" h="3251" extrusionOk="0">
                  <a:moveTo>
                    <a:pt x="2483" y="1671"/>
                  </a:moveTo>
                  <a:lnTo>
                    <a:pt x="2483" y="1671"/>
                  </a:lnTo>
                  <a:lnTo>
                    <a:pt x="2393" y="1896"/>
                  </a:lnTo>
                  <a:lnTo>
                    <a:pt x="2212" y="2032"/>
                  </a:lnTo>
                  <a:lnTo>
                    <a:pt x="587" y="3160"/>
                  </a:lnTo>
                  <a:lnTo>
                    <a:pt x="587" y="3160"/>
                  </a:lnTo>
                  <a:lnTo>
                    <a:pt x="497" y="3205"/>
                  </a:lnTo>
                  <a:lnTo>
                    <a:pt x="362" y="3250"/>
                  </a:lnTo>
                  <a:lnTo>
                    <a:pt x="271" y="3205"/>
                  </a:lnTo>
                  <a:lnTo>
                    <a:pt x="181" y="3160"/>
                  </a:lnTo>
                  <a:lnTo>
                    <a:pt x="1" y="3070"/>
                  </a:lnTo>
                  <a:lnTo>
                    <a:pt x="1445" y="2122"/>
                  </a:lnTo>
                  <a:lnTo>
                    <a:pt x="1445" y="2122"/>
                  </a:lnTo>
                  <a:lnTo>
                    <a:pt x="1626" y="1941"/>
                  </a:lnTo>
                  <a:lnTo>
                    <a:pt x="1716" y="1716"/>
                  </a:lnTo>
                  <a:lnTo>
                    <a:pt x="1987" y="1039"/>
                  </a:lnTo>
                  <a:lnTo>
                    <a:pt x="1987" y="1039"/>
                  </a:lnTo>
                  <a:lnTo>
                    <a:pt x="1987" y="948"/>
                  </a:lnTo>
                  <a:lnTo>
                    <a:pt x="1987" y="813"/>
                  </a:lnTo>
                  <a:lnTo>
                    <a:pt x="1941" y="723"/>
                  </a:lnTo>
                  <a:lnTo>
                    <a:pt x="1851" y="632"/>
                  </a:lnTo>
                  <a:lnTo>
                    <a:pt x="1039" y="1"/>
                  </a:lnTo>
                  <a:lnTo>
                    <a:pt x="1445" y="1"/>
                  </a:lnTo>
                  <a:lnTo>
                    <a:pt x="1445" y="1"/>
                  </a:lnTo>
                  <a:lnTo>
                    <a:pt x="1671" y="1"/>
                  </a:lnTo>
                  <a:lnTo>
                    <a:pt x="1851" y="91"/>
                  </a:lnTo>
                  <a:lnTo>
                    <a:pt x="2619" y="678"/>
                  </a:lnTo>
                  <a:lnTo>
                    <a:pt x="2619" y="678"/>
                  </a:lnTo>
                  <a:lnTo>
                    <a:pt x="2709" y="768"/>
                  </a:lnTo>
                  <a:lnTo>
                    <a:pt x="2754" y="858"/>
                  </a:lnTo>
                  <a:lnTo>
                    <a:pt x="2754" y="948"/>
                  </a:lnTo>
                  <a:lnTo>
                    <a:pt x="2709" y="1039"/>
                  </a:lnTo>
                  <a:lnTo>
                    <a:pt x="2483" y="167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4615000" y="3284872"/>
              <a:ext cx="386131" cy="189681"/>
            </a:xfrm>
            <a:custGeom>
              <a:avLst/>
              <a:gdLst/>
              <a:ahLst/>
              <a:cxnLst/>
              <a:rect l="l" t="t" r="r" b="b"/>
              <a:pathLst>
                <a:path w="15347" h="7539" extrusionOk="0">
                  <a:moveTo>
                    <a:pt x="13587" y="6771"/>
                  </a:moveTo>
                  <a:lnTo>
                    <a:pt x="1" y="6771"/>
                  </a:lnTo>
                  <a:lnTo>
                    <a:pt x="1" y="7267"/>
                  </a:lnTo>
                  <a:lnTo>
                    <a:pt x="1" y="7267"/>
                  </a:lnTo>
                  <a:lnTo>
                    <a:pt x="1" y="7358"/>
                  </a:lnTo>
                  <a:lnTo>
                    <a:pt x="46" y="7448"/>
                  </a:lnTo>
                  <a:lnTo>
                    <a:pt x="136" y="7493"/>
                  </a:lnTo>
                  <a:lnTo>
                    <a:pt x="227" y="7538"/>
                  </a:lnTo>
                  <a:lnTo>
                    <a:pt x="15121" y="7538"/>
                  </a:lnTo>
                  <a:lnTo>
                    <a:pt x="15121" y="7538"/>
                  </a:lnTo>
                  <a:lnTo>
                    <a:pt x="15211" y="7493"/>
                  </a:lnTo>
                  <a:lnTo>
                    <a:pt x="15302" y="7448"/>
                  </a:lnTo>
                  <a:lnTo>
                    <a:pt x="15347" y="7358"/>
                  </a:lnTo>
                  <a:lnTo>
                    <a:pt x="15347" y="7267"/>
                  </a:lnTo>
                  <a:lnTo>
                    <a:pt x="15347" y="226"/>
                  </a:lnTo>
                  <a:lnTo>
                    <a:pt x="15347" y="226"/>
                  </a:lnTo>
                  <a:lnTo>
                    <a:pt x="15347" y="136"/>
                  </a:lnTo>
                  <a:lnTo>
                    <a:pt x="15302" y="46"/>
                  </a:lnTo>
                  <a:lnTo>
                    <a:pt x="15257" y="1"/>
                  </a:lnTo>
                  <a:lnTo>
                    <a:pt x="15121" y="1"/>
                  </a:lnTo>
                  <a:lnTo>
                    <a:pt x="15121" y="1"/>
                  </a:lnTo>
                  <a:lnTo>
                    <a:pt x="14850" y="91"/>
                  </a:lnTo>
                  <a:lnTo>
                    <a:pt x="14625" y="226"/>
                  </a:lnTo>
                  <a:lnTo>
                    <a:pt x="14625" y="5733"/>
                  </a:lnTo>
                  <a:lnTo>
                    <a:pt x="14625" y="5733"/>
                  </a:lnTo>
                  <a:lnTo>
                    <a:pt x="14580" y="5958"/>
                  </a:lnTo>
                  <a:lnTo>
                    <a:pt x="14534" y="6139"/>
                  </a:lnTo>
                  <a:lnTo>
                    <a:pt x="14444" y="6319"/>
                  </a:lnTo>
                  <a:lnTo>
                    <a:pt x="14309" y="6455"/>
                  </a:lnTo>
                  <a:lnTo>
                    <a:pt x="14173" y="6590"/>
                  </a:lnTo>
                  <a:lnTo>
                    <a:pt x="13993" y="6681"/>
                  </a:lnTo>
                  <a:lnTo>
                    <a:pt x="13812" y="6771"/>
                  </a:lnTo>
                  <a:lnTo>
                    <a:pt x="13587" y="6771"/>
                  </a:lnTo>
                  <a:lnTo>
                    <a:pt x="13587" y="677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4609339" y="3122492"/>
              <a:ext cx="398610" cy="356593"/>
            </a:xfrm>
            <a:custGeom>
              <a:avLst/>
              <a:gdLst/>
              <a:ahLst/>
              <a:cxnLst/>
              <a:rect l="l" t="t" r="r" b="b"/>
              <a:pathLst>
                <a:path w="15843" h="14173" extrusionOk="0">
                  <a:moveTo>
                    <a:pt x="11329" y="0"/>
                  </a:moveTo>
                  <a:lnTo>
                    <a:pt x="11239" y="91"/>
                  </a:lnTo>
                  <a:lnTo>
                    <a:pt x="11013" y="361"/>
                  </a:lnTo>
                  <a:lnTo>
                    <a:pt x="10742" y="768"/>
                  </a:lnTo>
                  <a:lnTo>
                    <a:pt x="10472" y="1174"/>
                  </a:lnTo>
                  <a:lnTo>
                    <a:pt x="10246" y="1625"/>
                  </a:lnTo>
                  <a:lnTo>
                    <a:pt x="10110" y="1986"/>
                  </a:lnTo>
                  <a:lnTo>
                    <a:pt x="9975" y="2347"/>
                  </a:lnTo>
                  <a:lnTo>
                    <a:pt x="9885" y="2663"/>
                  </a:lnTo>
                  <a:lnTo>
                    <a:pt x="9840" y="2979"/>
                  </a:lnTo>
                  <a:lnTo>
                    <a:pt x="9885" y="3295"/>
                  </a:lnTo>
                  <a:lnTo>
                    <a:pt x="9975" y="3566"/>
                  </a:lnTo>
                  <a:lnTo>
                    <a:pt x="10110" y="3837"/>
                  </a:lnTo>
                  <a:lnTo>
                    <a:pt x="10291" y="4062"/>
                  </a:lnTo>
                  <a:lnTo>
                    <a:pt x="10517" y="4288"/>
                  </a:lnTo>
                  <a:lnTo>
                    <a:pt x="10788" y="4424"/>
                  </a:lnTo>
                  <a:lnTo>
                    <a:pt x="11103" y="4514"/>
                  </a:lnTo>
                  <a:lnTo>
                    <a:pt x="11419" y="4559"/>
                  </a:lnTo>
                  <a:lnTo>
                    <a:pt x="11735" y="4514"/>
                  </a:lnTo>
                  <a:lnTo>
                    <a:pt x="12006" y="4424"/>
                  </a:lnTo>
                  <a:lnTo>
                    <a:pt x="12277" y="4288"/>
                  </a:lnTo>
                  <a:lnTo>
                    <a:pt x="12548" y="4062"/>
                  </a:lnTo>
                  <a:lnTo>
                    <a:pt x="12728" y="3837"/>
                  </a:lnTo>
                  <a:lnTo>
                    <a:pt x="12864" y="3566"/>
                  </a:lnTo>
                  <a:lnTo>
                    <a:pt x="12954" y="3295"/>
                  </a:lnTo>
                  <a:lnTo>
                    <a:pt x="12999" y="2979"/>
                  </a:lnTo>
                  <a:lnTo>
                    <a:pt x="12954" y="2618"/>
                  </a:lnTo>
                  <a:lnTo>
                    <a:pt x="12819" y="2212"/>
                  </a:lnTo>
                  <a:lnTo>
                    <a:pt x="12773" y="2122"/>
                  </a:lnTo>
                  <a:lnTo>
                    <a:pt x="12683" y="2077"/>
                  </a:lnTo>
                  <a:lnTo>
                    <a:pt x="12593" y="2031"/>
                  </a:lnTo>
                  <a:lnTo>
                    <a:pt x="12503" y="2077"/>
                  </a:lnTo>
                  <a:lnTo>
                    <a:pt x="12458" y="2122"/>
                  </a:lnTo>
                  <a:lnTo>
                    <a:pt x="12412" y="2167"/>
                  </a:lnTo>
                  <a:lnTo>
                    <a:pt x="12367" y="2257"/>
                  </a:lnTo>
                  <a:lnTo>
                    <a:pt x="12367" y="2347"/>
                  </a:lnTo>
                  <a:lnTo>
                    <a:pt x="12503" y="2708"/>
                  </a:lnTo>
                  <a:lnTo>
                    <a:pt x="12503" y="2979"/>
                  </a:lnTo>
                  <a:lnTo>
                    <a:pt x="12503" y="3205"/>
                  </a:lnTo>
                  <a:lnTo>
                    <a:pt x="12458" y="3385"/>
                  </a:lnTo>
                  <a:lnTo>
                    <a:pt x="12322" y="3611"/>
                  </a:lnTo>
                  <a:lnTo>
                    <a:pt x="12187" y="3747"/>
                  </a:lnTo>
                  <a:lnTo>
                    <a:pt x="12051" y="3882"/>
                  </a:lnTo>
                  <a:lnTo>
                    <a:pt x="11826" y="3972"/>
                  </a:lnTo>
                  <a:lnTo>
                    <a:pt x="11645" y="4062"/>
                  </a:lnTo>
                  <a:lnTo>
                    <a:pt x="11194" y="4062"/>
                  </a:lnTo>
                  <a:lnTo>
                    <a:pt x="10968" y="3972"/>
                  </a:lnTo>
                  <a:lnTo>
                    <a:pt x="10788" y="3882"/>
                  </a:lnTo>
                  <a:lnTo>
                    <a:pt x="10652" y="3747"/>
                  </a:lnTo>
                  <a:lnTo>
                    <a:pt x="10517" y="3611"/>
                  </a:lnTo>
                  <a:lnTo>
                    <a:pt x="10381" y="3385"/>
                  </a:lnTo>
                  <a:lnTo>
                    <a:pt x="10336" y="3205"/>
                  </a:lnTo>
                  <a:lnTo>
                    <a:pt x="10291" y="2979"/>
                  </a:lnTo>
                  <a:lnTo>
                    <a:pt x="10336" y="2754"/>
                  </a:lnTo>
                  <a:lnTo>
                    <a:pt x="10426" y="2438"/>
                  </a:lnTo>
                  <a:lnTo>
                    <a:pt x="10652" y="1851"/>
                  </a:lnTo>
                  <a:lnTo>
                    <a:pt x="11058" y="1174"/>
                  </a:lnTo>
                  <a:lnTo>
                    <a:pt x="11419" y="587"/>
                  </a:lnTo>
                  <a:lnTo>
                    <a:pt x="11600" y="858"/>
                  </a:lnTo>
                  <a:lnTo>
                    <a:pt x="11961" y="1445"/>
                  </a:lnTo>
                  <a:lnTo>
                    <a:pt x="12006" y="1490"/>
                  </a:lnTo>
                  <a:lnTo>
                    <a:pt x="12096" y="1535"/>
                  </a:lnTo>
                  <a:lnTo>
                    <a:pt x="12187" y="1580"/>
                  </a:lnTo>
                  <a:lnTo>
                    <a:pt x="12277" y="1535"/>
                  </a:lnTo>
                  <a:lnTo>
                    <a:pt x="12322" y="1490"/>
                  </a:lnTo>
                  <a:lnTo>
                    <a:pt x="12367" y="1400"/>
                  </a:lnTo>
                  <a:lnTo>
                    <a:pt x="12367" y="1309"/>
                  </a:lnTo>
                  <a:lnTo>
                    <a:pt x="12367" y="1219"/>
                  </a:lnTo>
                  <a:lnTo>
                    <a:pt x="11961" y="587"/>
                  </a:lnTo>
                  <a:lnTo>
                    <a:pt x="11600" y="91"/>
                  </a:lnTo>
                  <a:lnTo>
                    <a:pt x="11510" y="0"/>
                  </a:lnTo>
                  <a:close/>
                  <a:moveTo>
                    <a:pt x="9614" y="6590"/>
                  </a:moveTo>
                  <a:lnTo>
                    <a:pt x="9795" y="6635"/>
                  </a:lnTo>
                  <a:lnTo>
                    <a:pt x="10110" y="6816"/>
                  </a:lnTo>
                  <a:lnTo>
                    <a:pt x="10562" y="6951"/>
                  </a:lnTo>
                  <a:lnTo>
                    <a:pt x="10788" y="7041"/>
                  </a:lnTo>
                  <a:lnTo>
                    <a:pt x="11194" y="7041"/>
                  </a:lnTo>
                  <a:lnTo>
                    <a:pt x="11329" y="6996"/>
                  </a:lnTo>
                  <a:lnTo>
                    <a:pt x="11690" y="6861"/>
                  </a:lnTo>
                  <a:lnTo>
                    <a:pt x="13496" y="9208"/>
                  </a:lnTo>
                  <a:lnTo>
                    <a:pt x="13360" y="9614"/>
                  </a:lnTo>
                  <a:lnTo>
                    <a:pt x="13270" y="9524"/>
                  </a:lnTo>
                  <a:lnTo>
                    <a:pt x="13180" y="9524"/>
                  </a:lnTo>
                  <a:lnTo>
                    <a:pt x="12503" y="9569"/>
                  </a:lnTo>
                  <a:lnTo>
                    <a:pt x="12412" y="9614"/>
                  </a:lnTo>
                  <a:lnTo>
                    <a:pt x="12322" y="9659"/>
                  </a:lnTo>
                  <a:lnTo>
                    <a:pt x="12277" y="9749"/>
                  </a:lnTo>
                  <a:lnTo>
                    <a:pt x="12277" y="9840"/>
                  </a:lnTo>
                  <a:lnTo>
                    <a:pt x="12322" y="9930"/>
                  </a:lnTo>
                  <a:lnTo>
                    <a:pt x="12367" y="9975"/>
                  </a:lnTo>
                  <a:lnTo>
                    <a:pt x="12458" y="10020"/>
                  </a:lnTo>
                  <a:lnTo>
                    <a:pt x="12548" y="10065"/>
                  </a:lnTo>
                  <a:lnTo>
                    <a:pt x="13089" y="9975"/>
                  </a:lnTo>
                  <a:lnTo>
                    <a:pt x="14037" y="10697"/>
                  </a:lnTo>
                  <a:lnTo>
                    <a:pt x="13721" y="11555"/>
                  </a:lnTo>
                  <a:lnTo>
                    <a:pt x="11871" y="12819"/>
                  </a:lnTo>
                  <a:lnTo>
                    <a:pt x="10156" y="11871"/>
                  </a:lnTo>
                  <a:lnTo>
                    <a:pt x="10923" y="10201"/>
                  </a:lnTo>
                  <a:lnTo>
                    <a:pt x="11465" y="10156"/>
                  </a:lnTo>
                  <a:lnTo>
                    <a:pt x="11555" y="10111"/>
                  </a:lnTo>
                  <a:lnTo>
                    <a:pt x="11645" y="10065"/>
                  </a:lnTo>
                  <a:lnTo>
                    <a:pt x="11690" y="9975"/>
                  </a:lnTo>
                  <a:lnTo>
                    <a:pt x="11690" y="9885"/>
                  </a:lnTo>
                  <a:lnTo>
                    <a:pt x="11645" y="9795"/>
                  </a:lnTo>
                  <a:lnTo>
                    <a:pt x="11600" y="9749"/>
                  </a:lnTo>
                  <a:lnTo>
                    <a:pt x="11555" y="9704"/>
                  </a:lnTo>
                  <a:lnTo>
                    <a:pt x="11419" y="9659"/>
                  </a:lnTo>
                  <a:lnTo>
                    <a:pt x="10788" y="9749"/>
                  </a:lnTo>
                  <a:lnTo>
                    <a:pt x="10652" y="9795"/>
                  </a:lnTo>
                  <a:lnTo>
                    <a:pt x="10562" y="9885"/>
                  </a:lnTo>
                  <a:lnTo>
                    <a:pt x="9659" y="11916"/>
                  </a:lnTo>
                  <a:lnTo>
                    <a:pt x="9614" y="12006"/>
                  </a:lnTo>
                  <a:lnTo>
                    <a:pt x="9659" y="12096"/>
                  </a:lnTo>
                  <a:lnTo>
                    <a:pt x="9704" y="12142"/>
                  </a:lnTo>
                  <a:lnTo>
                    <a:pt x="9795" y="12187"/>
                  </a:lnTo>
                  <a:lnTo>
                    <a:pt x="7583" y="12683"/>
                  </a:lnTo>
                  <a:lnTo>
                    <a:pt x="6184" y="12187"/>
                  </a:lnTo>
                  <a:lnTo>
                    <a:pt x="6906" y="10291"/>
                  </a:lnTo>
                  <a:lnTo>
                    <a:pt x="6906" y="10201"/>
                  </a:lnTo>
                  <a:lnTo>
                    <a:pt x="6906" y="10111"/>
                  </a:lnTo>
                  <a:lnTo>
                    <a:pt x="6861" y="10065"/>
                  </a:lnTo>
                  <a:lnTo>
                    <a:pt x="6816" y="9975"/>
                  </a:lnTo>
                  <a:lnTo>
                    <a:pt x="6229" y="9614"/>
                  </a:lnTo>
                  <a:lnTo>
                    <a:pt x="6139" y="9569"/>
                  </a:lnTo>
                  <a:lnTo>
                    <a:pt x="6048" y="9569"/>
                  </a:lnTo>
                  <a:lnTo>
                    <a:pt x="6003" y="9614"/>
                  </a:lnTo>
                  <a:lnTo>
                    <a:pt x="5913" y="9659"/>
                  </a:lnTo>
                  <a:lnTo>
                    <a:pt x="5868" y="9749"/>
                  </a:lnTo>
                  <a:lnTo>
                    <a:pt x="5868" y="9840"/>
                  </a:lnTo>
                  <a:lnTo>
                    <a:pt x="5913" y="9930"/>
                  </a:lnTo>
                  <a:lnTo>
                    <a:pt x="6003" y="9975"/>
                  </a:lnTo>
                  <a:lnTo>
                    <a:pt x="6409" y="10291"/>
                  </a:lnTo>
                  <a:lnTo>
                    <a:pt x="5597" y="12458"/>
                  </a:lnTo>
                  <a:lnTo>
                    <a:pt x="2979" y="12683"/>
                  </a:lnTo>
                  <a:lnTo>
                    <a:pt x="2031" y="11781"/>
                  </a:lnTo>
                  <a:lnTo>
                    <a:pt x="2347" y="10652"/>
                  </a:lnTo>
                  <a:lnTo>
                    <a:pt x="4649" y="9118"/>
                  </a:lnTo>
                  <a:lnTo>
                    <a:pt x="5100" y="9388"/>
                  </a:lnTo>
                  <a:lnTo>
                    <a:pt x="5191" y="9434"/>
                  </a:lnTo>
                  <a:lnTo>
                    <a:pt x="5281" y="9434"/>
                  </a:lnTo>
                  <a:lnTo>
                    <a:pt x="5371" y="9388"/>
                  </a:lnTo>
                  <a:lnTo>
                    <a:pt x="5416" y="9343"/>
                  </a:lnTo>
                  <a:lnTo>
                    <a:pt x="5462" y="9253"/>
                  </a:lnTo>
                  <a:lnTo>
                    <a:pt x="5462" y="9163"/>
                  </a:lnTo>
                  <a:lnTo>
                    <a:pt x="5416" y="9072"/>
                  </a:lnTo>
                  <a:lnTo>
                    <a:pt x="5371" y="9027"/>
                  </a:lnTo>
                  <a:lnTo>
                    <a:pt x="4785" y="8621"/>
                  </a:lnTo>
                  <a:lnTo>
                    <a:pt x="4649" y="8576"/>
                  </a:lnTo>
                  <a:lnTo>
                    <a:pt x="4514" y="8621"/>
                  </a:lnTo>
                  <a:lnTo>
                    <a:pt x="2844" y="9795"/>
                  </a:lnTo>
                  <a:lnTo>
                    <a:pt x="2663" y="9524"/>
                  </a:lnTo>
                  <a:lnTo>
                    <a:pt x="4153" y="6906"/>
                  </a:lnTo>
                  <a:lnTo>
                    <a:pt x="4514" y="6996"/>
                  </a:lnTo>
                  <a:lnTo>
                    <a:pt x="4830" y="7041"/>
                  </a:lnTo>
                  <a:lnTo>
                    <a:pt x="5055" y="7041"/>
                  </a:lnTo>
                  <a:lnTo>
                    <a:pt x="5281" y="6951"/>
                  </a:lnTo>
                  <a:lnTo>
                    <a:pt x="5732" y="6816"/>
                  </a:lnTo>
                  <a:lnTo>
                    <a:pt x="6048" y="6635"/>
                  </a:lnTo>
                  <a:lnTo>
                    <a:pt x="6229" y="6590"/>
                  </a:lnTo>
                  <a:lnTo>
                    <a:pt x="6545" y="6590"/>
                  </a:lnTo>
                  <a:lnTo>
                    <a:pt x="6725" y="6635"/>
                  </a:lnTo>
                  <a:lnTo>
                    <a:pt x="7041" y="6816"/>
                  </a:lnTo>
                  <a:lnTo>
                    <a:pt x="7493" y="6951"/>
                  </a:lnTo>
                  <a:lnTo>
                    <a:pt x="7673" y="7041"/>
                  </a:lnTo>
                  <a:lnTo>
                    <a:pt x="8125" y="7041"/>
                  </a:lnTo>
                  <a:lnTo>
                    <a:pt x="8350" y="6951"/>
                  </a:lnTo>
                  <a:lnTo>
                    <a:pt x="8802" y="6816"/>
                  </a:lnTo>
                  <a:lnTo>
                    <a:pt x="9118" y="6635"/>
                  </a:lnTo>
                  <a:lnTo>
                    <a:pt x="9298" y="6590"/>
                  </a:lnTo>
                  <a:close/>
                  <a:moveTo>
                    <a:pt x="15391" y="6590"/>
                  </a:moveTo>
                  <a:lnTo>
                    <a:pt x="15391" y="13721"/>
                  </a:lnTo>
                  <a:lnTo>
                    <a:pt x="452" y="13721"/>
                  </a:lnTo>
                  <a:lnTo>
                    <a:pt x="452" y="6590"/>
                  </a:lnTo>
                  <a:lnTo>
                    <a:pt x="903" y="6771"/>
                  </a:lnTo>
                  <a:lnTo>
                    <a:pt x="1309" y="6951"/>
                  </a:lnTo>
                  <a:lnTo>
                    <a:pt x="1535" y="7041"/>
                  </a:lnTo>
                  <a:lnTo>
                    <a:pt x="1986" y="7041"/>
                  </a:lnTo>
                  <a:lnTo>
                    <a:pt x="2212" y="6951"/>
                  </a:lnTo>
                  <a:lnTo>
                    <a:pt x="2618" y="6771"/>
                  </a:lnTo>
                  <a:lnTo>
                    <a:pt x="2979" y="6635"/>
                  </a:lnTo>
                  <a:lnTo>
                    <a:pt x="3160" y="6590"/>
                  </a:lnTo>
                  <a:lnTo>
                    <a:pt x="3521" y="6590"/>
                  </a:lnTo>
                  <a:lnTo>
                    <a:pt x="3746" y="6680"/>
                  </a:lnTo>
                  <a:lnTo>
                    <a:pt x="2167" y="9388"/>
                  </a:lnTo>
                  <a:lnTo>
                    <a:pt x="2167" y="9524"/>
                  </a:lnTo>
                  <a:lnTo>
                    <a:pt x="2212" y="9659"/>
                  </a:lnTo>
                  <a:lnTo>
                    <a:pt x="2438" y="10020"/>
                  </a:lnTo>
                  <a:lnTo>
                    <a:pt x="2031" y="10336"/>
                  </a:lnTo>
                  <a:lnTo>
                    <a:pt x="1986" y="10381"/>
                  </a:lnTo>
                  <a:lnTo>
                    <a:pt x="1941" y="10472"/>
                  </a:lnTo>
                  <a:lnTo>
                    <a:pt x="1535" y="11781"/>
                  </a:lnTo>
                  <a:lnTo>
                    <a:pt x="1535" y="11916"/>
                  </a:lnTo>
                  <a:lnTo>
                    <a:pt x="1625" y="12051"/>
                  </a:lnTo>
                  <a:lnTo>
                    <a:pt x="2753" y="13089"/>
                  </a:lnTo>
                  <a:lnTo>
                    <a:pt x="2844" y="13135"/>
                  </a:lnTo>
                  <a:lnTo>
                    <a:pt x="2934" y="13135"/>
                  </a:lnTo>
                  <a:lnTo>
                    <a:pt x="5778" y="12909"/>
                  </a:lnTo>
                  <a:lnTo>
                    <a:pt x="5868" y="12864"/>
                  </a:lnTo>
                  <a:lnTo>
                    <a:pt x="5958" y="12728"/>
                  </a:lnTo>
                  <a:lnTo>
                    <a:pt x="6003" y="12638"/>
                  </a:lnTo>
                  <a:lnTo>
                    <a:pt x="7493" y="13135"/>
                  </a:lnTo>
                  <a:lnTo>
                    <a:pt x="7628" y="13135"/>
                  </a:lnTo>
                  <a:lnTo>
                    <a:pt x="10381" y="12548"/>
                  </a:lnTo>
                  <a:lnTo>
                    <a:pt x="11735" y="13270"/>
                  </a:lnTo>
                  <a:lnTo>
                    <a:pt x="11871" y="13315"/>
                  </a:lnTo>
                  <a:lnTo>
                    <a:pt x="12006" y="13270"/>
                  </a:lnTo>
                  <a:lnTo>
                    <a:pt x="14037" y="11916"/>
                  </a:lnTo>
                  <a:lnTo>
                    <a:pt x="14082" y="11871"/>
                  </a:lnTo>
                  <a:lnTo>
                    <a:pt x="14128" y="11781"/>
                  </a:lnTo>
                  <a:lnTo>
                    <a:pt x="14534" y="10697"/>
                  </a:lnTo>
                  <a:lnTo>
                    <a:pt x="14534" y="10562"/>
                  </a:lnTo>
                  <a:lnTo>
                    <a:pt x="14443" y="10426"/>
                  </a:lnTo>
                  <a:lnTo>
                    <a:pt x="13721" y="9885"/>
                  </a:lnTo>
                  <a:lnTo>
                    <a:pt x="13992" y="9253"/>
                  </a:lnTo>
                  <a:lnTo>
                    <a:pt x="13992" y="9118"/>
                  </a:lnTo>
                  <a:lnTo>
                    <a:pt x="13947" y="9027"/>
                  </a:lnTo>
                  <a:lnTo>
                    <a:pt x="12142" y="6680"/>
                  </a:lnTo>
                  <a:lnTo>
                    <a:pt x="12322" y="6590"/>
                  </a:lnTo>
                  <a:lnTo>
                    <a:pt x="12683" y="6590"/>
                  </a:lnTo>
                  <a:lnTo>
                    <a:pt x="12864" y="6635"/>
                  </a:lnTo>
                  <a:lnTo>
                    <a:pt x="13180" y="6771"/>
                  </a:lnTo>
                  <a:lnTo>
                    <a:pt x="13631" y="6951"/>
                  </a:lnTo>
                  <a:lnTo>
                    <a:pt x="13857" y="7041"/>
                  </a:lnTo>
                  <a:lnTo>
                    <a:pt x="14308" y="7041"/>
                  </a:lnTo>
                  <a:lnTo>
                    <a:pt x="14489" y="6951"/>
                  </a:lnTo>
                  <a:lnTo>
                    <a:pt x="14940" y="6771"/>
                  </a:lnTo>
                  <a:lnTo>
                    <a:pt x="15391" y="6590"/>
                  </a:lnTo>
                  <a:close/>
                  <a:moveTo>
                    <a:pt x="6816" y="1084"/>
                  </a:moveTo>
                  <a:lnTo>
                    <a:pt x="6725" y="1174"/>
                  </a:lnTo>
                  <a:lnTo>
                    <a:pt x="6680" y="1264"/>
                  </a:lnTo>
                  <a:lnTo>
                    <a:pt x="6409" y="3205"/>
                  </a:lnTo>
                  <a:lnTo>
                    <a:pt x="4153" y="5055"/>
                  </a:lnTo>
                  <a:lnTo>
                    <a:pt x="4108" y="5101"/>
                  </a:lnTo>
                  <a:lnTo>
                    <a:pt x="4108" y="5191"/>
                  </a:lnTo>
                  <a:lnTo>
                    <a:pt x="3882" y="6229"/>
                  </a:lnTo>
                  <a:lnTo>
                    <a:pt x="3611" y="6139"/>
                  </a:lnTo>
                  <a:lnTo>
                    <a:pt x="3295" y="6094"/>
                  </a:lnTo>
                  <a:lnTo>
                    <a:pt x="3069" y="6139"/>
                  </a:lnTo>
                  <a:lnTo>
                    <a:pt x="2889" y="6184"/>
                  </a:lnTo>
                  <a:lnTo>
                    <a:pt x="2438" y="6364"/>
                  </a:lnTo>
                  <a:lnTo>
                    <a:pt x="2076" y="6500"/>
                  </a:lnTo>
                  <a:lnTo>
                    <a:pt x="1941" y="6545"/>
                  </a:lnTo>
                  <a:lnTo>
                    <a:pt x="1761" y="6590"/>
                  </a:lnTo>
                  <a:lnTo>
                    <a:pt x="1625" y="6545"/>
                  </a:lnTo>
                  <a:lnTo>
                    <a:pt x="1445" y="6500"/>
                  </a:lnTo>
                  <a:lnTo>
                    <a:pt x="1083" y="6364"/>
                  </a:lnTo>
                  <a:lnTo>
                    <a:pt x="677" y="6184"/>
                  </a:lnTo>
                  <a:lnTo>
                    <a:pt x="452" y="6139"/>
                  </a:lnTo>
                  <a:lnTo>
                    <a:pt x="226" y="6094"/>
                  </a:lnTo>
                  <a:lnTo>
                    <a:pt x="136" y="6139"/>
                  </a:lnTo>
                  <a:lnTo>
                    <a:pt x="91" y="6184"/>
                  </a:lnTo>
                  <a:lnTo>
                    <a:pt x="0" y="6229"/>
                  </a:lnTo>
                  <a:lnTo>
                    <a:pt x="0" y="6319"/>
                  </a:lnTo>
                  <a:lnTo>
                    <a:pt x="0" y="13947"/>
                  </a:lnTo>
                  <a:lnTo>
                    <a:pt x="0" y="14037"/>
                  </a:lnTo>
                  <a:lnTo>
                    <a:pt x="91" y="14128"/>
                  </a:lnTo>
                  <a:lnTo>
                    <a:pt x="136" y="14173"/>
                  </a:lnTo>
                  <a:lnTo>
                    <a:pt x="15707" y="14173"/>
                  </a:lnTo>
                  <a:lnTo>
                    <a:pt x="15752" y="14128"/>
                  </a:lnTo>
                  <a:lnTo>
                    <a:pt x="15798" y="14037"/>
                  </a:lnTo>
                  <a:lnTo>
                    <a:pt x="15843" y="13947"/>
                  </a:lnTo>
                  <a:lnTo>
                    <a:pt x="15843" y="6319"/>
                  </a:lnTo>
                  <a:lnTo>
                    <a:pt x="15798" y="6229"/>
                  </a:lnTo>
                  <a:lnTo>
                    <a:pt x="15752" y="6184"/>
                  </a:lnTo>
                  <a:lnTo>
                    <a:pt x="15707" y="6139"/>
                  </a:lnTo>
                  <a:lnTo>
                    <a:pt x="15617" y="6094"/>
                  </a:lnTo>
                  <a:lnTo>
                    <a:pt x="15391" y="6139"/>
                  </a:lnTo>
                  <a:lnTo>
                    <a:pt x="15166" y="6184"/>
                  </a:lnTo>
                  <a:lnTo>
                    <a:pt x="14759" y="6364"/>
                  </a:lnTo>
                  <a:lnTo>
                    <a:pt x="14398" y="6500"/>
                  </a:lnTo>
                  <a:lnTo>
                    <a:pt x="14218" y="6545"/>
                  </a:lnTo>
                  <a:lnTo>
                    <a:pt x="14082" y="6590"/>
                  </a:lnTo>
                  <a:lnTo>
                    <a:pt x="13902" y="6545"/>
                  </a:lnTo>
                  <a:lnTo>
                    <a:pt x="13721" y="6500"/>
                  </a:lnTo>
                  <a:lnTo>
                    <a:pt x="13405" y="6364"/>
                  </a:lnTo>
                  <a:lnTo>
                    <a:pt x="12954" y="6184"/>
                  </a:lnTo>
                  <a:lnTo>
                    <a:pt x="12773" y="6139"/>
                  </a:lnTo>
                  <a:lnTo>
                    <a:pt x="12548" y="6094"/>
                  </a:lnTo>
                  <a:lnTo>
                    <a:pt x="12277" y="6139"/>
                  </a:lnTo>
                  <a:lnTo>
                    <a:pt x="12051" y="6229"/>
                  </a:lnTo>
                  <a:lnTo>
                    <a:pt x="12051" y="6229"/>
                  </a:lnTo>
                  <a:lnTo>
                    <a:pt x="12096" y="5732"/>
                  </a:lnTo>
                  <a:lnTo>
                    <a:pt x="12051" y="5642"/>
                  </a:lnTo>
                  <a:lnTo>
                    <a:pt x="12051" y="5552"/>
                  </a:lnTo>
                  <a:lnTo>
                    <a:pt x="11916" y="5462"/>
                  </a:lnTo>
                  <a:lnTo>
                    <a:pt x="9749" y="4649"/>
                  </a:lnTo>
                  <a:lnTo>
                    <a:pt x="9479" y="3882"/>
                  </a:lnTo>
                  <a:lnTo>
                    <a:pt x="9433" y="3792"/>
                  </a:lnTo>
                  <a:lnTo>
                    <a:pt x="9343" y="3747"/>
                  </a:lnTo>
                  <a:lnTo>
                    <a:pt x="9208" y="3747"/>
                  </a:lnTo>
                  <a:lnTo>
                    <a:pt x="9118" y="3792"/>
                  </a:lnTo>
                  <a:lnTo>
                    <a:pt x="9072" y="3882"/>
                  </a:lnTo>
                  <a:lnTo>
                    <a:pt x="9027" y="3927"/>
                  </a:lnTo>
                  <a:lnTo>
                    <a:pt x="9027" y="4017"/>
                  </a:lnTo>
                  <a:lnTo>
                    <a:pt x="9343" y="4875"/>
                  </a:lnTo>
                  <a:lnTo>
                    <a:pt x="9388" y="5010"/>
                  </a:lnTo>
                  <a:lnTo>
                    <a:pt x="9479" y="5055"/>
                  </a:lnTo>
                  <a:lnTo>
                    <a:pt x="11600" y="5868"/>
                  </a:lnTo>
                  <a:lnTo>
                    <a:pt x="11555" y="6409"/>
                  </a:lnTo>
                  <a:lnTo>
                    <a:pt x="11284" y="6545"/>
                  </a:lnTo>
                  <a:lnTo>
                    <a:pt x="11013" y="6590"/>
                  </a:lnTo>
                  <a:lnTo>
                    <a:pt x="10833" y="6545"/>
                  </a:lnTo>
                  <a:lnTo>
                    <a:pt x="10652" y="6500"/>
                  </a:lnTo>
                  <a:lnTo>
                    <a:pt x="10336" y="6364"/>
                  </a:lnTo>
                  <a:lnTo>
                    <a:pt x="9885" y="6184"/>
                  </a:lnTo>
                  <a:lnTo>
                    <a:pt x="9704" y="6139"/>
                  </a:lnTo>
                  <a:lnTo>
                    <a:pt x="9479" y="6094"/>
                  </a:lnTo>
                  <a:lnTo>
                    <a:pt x="9253" y="6139"/>
                  </a:lnTo>
                  <a:lnTo>
                    <a:pt x="9027" y="6184"/>
                  </a:lnTo>
                  <a:lnTo>
                    <a:pt x="8576" y="6364"/>
                  </a:lnTo>
                  <a:lnTo>
                    <a:pt x="8260" y="6500"/>
                  </a:lnTo>
                  <a:lnTo>
                    <a:pt x="8079" y="6545"/>
                  </a:lnTo>
                  <a:lnTo>
                    <a:pt x="7899" y="6590"/>
                  </a:lnTo>
                  <a:lnTo>
                    <a:pt x="7763" y="6545"/>
                  </a:lnTo>
                  <a:lnTo>
                    <a:pt x="7583" y="6500"/>
                  </a:lnTo>
                  <a:lnTo>
                    <a:pt x="7267" y="6364"/>
                  </a:lnTo>
                  <a:lnTo>
                    <a:pt x="6816" y="6184"/>
                  </a:lnTo>
                  <a:lnTo>
                    <a:pt x="6590" y="6139"/>
                  </a:lnTo>
                  <a:lnTo>
                    <a:pt x="6364" y="6094"/>
                  </a:lnTo>
                  <a:lnTo>
                    <a:pt x="6139" y="6139"/>
                  </a:lnTo>
                  <a:lnTo>
                    <a:pt x="5958" y="6184"/>
                  </a:lnTo>
                  <a:lnTo>
                    <a:pt x="5507" y="6364"/>
                  </a:lnTo>
                  <a:lnTo>
                    <a:pt x="5191" y="6500"/>
                  </a:lnTo>
                  <a:lnTo>
                    <a:pt x="5010" y="6545"/>
                  </a:lnTo>
                  <a:lnTo>
                    <a:pt x="4830" y="6590"/>
                  </a:lnTo>
                  <a:lnTo>
                    <a:pt x="4604" y="6545"/>
                  </a:lnTo>
                  <a:lnTo>
                    <a:pt x="4333" y="6455"/>
                  </a:lnTo>
                  <a:lnTo>
                    <a:pt x="4514" y="5326"/>
                  </a:lnTo>
                  <a:lnTo>
                    <a:pt x="6590" y="3656"/>
                  </a:lnTo>
                  <a:lnTo>
                    <a:pt x="7041" y="4243"/>
                  </a:lnTo>
                  <a:lnTo>
                    <a:pt x="6906" y="4694"/>
                  </a:lnTo>
                  <a:lnTo>
                    <a:pt x="6906" y="4785"/>
                  </a:lnTo>
                  <a:lnTo>
                    <a:pt x="6951" y="4875"/>
                  </a:lnTo>
                  <a:lnTo>
                    <a:pt x="6996" y="4965"/>
                  </a:lnTo>
                  <a:lnTo>
                    <a:pt x="7086" y="4965"/>
                  </a:lnTo>
                  <a:lnTo>
                    <a:pt x="7177" y="5010"/>
                  </a:lnTo>
                  <a:lnTo>
                    <a:pt x="7267" y="4965"/>
                  </a:lnTo>
                  <a:lnTo>
                    <a:pt x="7312" y="4920"/>
                  </a:lnTo>
                  <a:lnTo>
                    <a:pt x="7357" y="4830"/>
                  </a:lnTo>
                  <a:lnTo>
                    <a:pt x="7448" y="4559"/>
                  </a:lnTo>
                  <a:lnTo>
                    <a:pt x="8034" y="4920"/>
                  </a:lnTo>
                  <a:lnTo>
                    <a:pt x="8125" y="4965"/>
                  </a:lnTo>
                  <a:lnTo>
                    <a:pt x="8215" y="4965"/>
                  </a:lnTo>
                  <a:lnTo>
                    <a:pt x="8260" y="4920"/>
                  </a:lnTo>
                  <a:lnTo>
                    <a:pt x="8350" y="4875"/>
                  </a:lnTo>
                  <a:lnTo>
                    <a:pt x="8350" y="4785"/>
                  </a:lnTo>
                  <a:lnTo>
                    <a:pt x="8350" y="4694"/>
                  </a:lnTo>
                  <a:lnTo>
                    <a:pt x="8350" y="4604"/>
                  </a:lnTo>
                  <a:lnTo>
                    <a:pt x="8260" y="4559"/>
                  </a:lnTo>
                  <a:lnTo>
                    <a:pt x="7448" y="4017"/>
                  </a:lnTo>
                  <a:lnTo>
                    <a:pt x="6861" y="3250"/>
                  </a:lnTo>
                  <a:lnTo>
                    <a:pt x="7132" y="1625"/>
                  </a:lnTo>
                  <a:lnTo>
                    <a:pt x="8440" y="2257"/>
                  </a:lnTo>
                  <a:lnTo>
                    <a:pt x="8711" y="3069"/>
                  </a:lnTo>
                  <a:lnTo>
                    <a:pt x="8756" y="3115"/>
                  </a:lnTo>
                  <a:lnTo>
                    <a:pt x="8802" y="3205"/>
                  </a:lnTo>
                  <a:lnTo>
                    <a:pt x="8982" y="3205"/>
                  </a:lnTo>
                  <a:lnTo>
                    <a:pt x="9072" y="3160"/>
                  </a:lnTo>
                  <a:lnTo>
                    <a:pt x="9118" y="3069"/>
                  </a:lnTo>
                  <a:lnTo>
                    <a:pt x="9163" y="2979"/>
                  </a:lnTo>
                  <a:lnTo>
                    <a:pt x="9118" y="2889"/>
                  </a:lnTo>
                  <a:lnTo>
                    <a:pt x="8847" y="2031"/>
                  </a:lnTo>
                  <a:lnTo>
                    <a:pt x="8802" y="1941"/>
                  </a:lnTo>
                  <a:lnTo>
                    <a:pt x="8711" y="1896"/>
                  </a:lnTo>
                  <a:lnTo>
                    <a:pt x="7041" y="10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2"/>
          <p:cNvGrpSpPr/>
          <p:nvPr/>
        </p:nvGrpSpPr>
        <p:grpSpPr>
          <a:xfrm>
            <a:off x="6859349" y="963907"/>
            <a:ext cx="999537" cy="882872"/>
            <a:chOff x="1913472" y="3124728"/>
            <a:chExt cx="398635" cy="352092"/>
          </a:xfrm>
        </p:grpSpPr>
        <p:sp>
          <p:nvSpPr>
            <p:cNvPr id="416" name="Google Shape;416;p32"/>
            <p:cNvSpPr/>
            <p:nvPr/>
          </p:nvSpPr>
          <p:spPr>
            <a:xfrm>
              <a:off x="1913481" y="3124728"/>
              <a:ext cx="398600" cy="118125"/>
            </a:xfrm>
            <a:custGeom>
              <a:avLst/>
              <a:gdLst/>
              <a:ahLst/>
              <a:cxnLst/>
              <a:rect l="l" t="t" r="r" b="b"/>
              <a:pathLst>
                <a:path w="15944" h="4725" extrusionOk="0">
                  <a:moveTo>
                    <a:pt x="7131" y="0"/>
                  </a:moveTo>
                  <a:lnTo>
                    <a:pt x="6268" y="46"/>
                  </a:lnTo>
                  <a:lnTo>
                    <a:pt x="5451" y="137"/>
                  </a:lnTo>
                  <a:lnTo>
                    <a:pt x="4679" y="273"/>
                  </a:lnTo>
                  <a:lnTo>
                    <a:pt x="3906" y="409"/>
                  </a:lnTo>
                  <a:lnTo>
                    <a:pt x="3134" y="591"/>
                  </a:lnTo>
                  <a:lnTo>
                    <a:pt x="2407" y="818"/>
                  </a:lnTo>
                  <a:lnTo>
                    <a:pt x="1726" y="1090"/>
                  </a:lnTo>
                  <a:lnTo>
                    <a:pt x="1635" y="1136"/>
                  </a:lnTo>
                  <a:lnTo>
                    <a:pt x="1590" y="1227"/>
                  </a:lnTo>
                  <a:lnTo>
                    <a:pt x="1544" y="1317"/>
                  </a:lnTo>
                  <a:lnTo>
                    <a:pt x="1590" y="1408"/>
                  </a:lnTo>
                  <a:lnTo>
                    <a:pt x="1999" y="1999"/>
                  </a:lnTo>
                  <a:lnTo>
                    <a:pt x="1590" y="2181"/>
                  </a:lnTo>
                  <a:lnTo>
                    <a:pt x="1544" y="2271"/>
                  </a:lnTo>
                  <a:lnTo>
                    <a:pt x="1499" y="2317"/>
                  </a:lnTo>
                  <a:lnTo>
                    <a:pt x="1499" y="2408"/>
                  </a:lnTo>
                  <a:lnTo>
                    <a:pt x="1499" y="2498"/>
                  </a:lnTo>
                  <a:lnTo>
                    <a:pt x="1499" y="2544"/>
                  </a:lnTo>
                  <a:lnTo>
                    <a:pt x="999" y="2816"/>
                  </a:lnTo>
                  <a:lnTo>
                    <a:pt x="909" y="2726"/>
                  </a:lnTo>
                  <a:lnTo>
                    <a:pt x="681" y="2726"/>
                  </a:lnTo>
                  <a:lnTo>
                    <a:pt x="363" y="2953"/>
                  </a:lnTo>
                  <a:lnTo>
                    <a:pt x="91" y="3180"/>
                  </a:lnTo>
                  <a:lnTo>
                    <a:pt x="45" y="3271"/>
                  </a:lnTo>
                  <a:lnTo>
                    <a:pt x="0" y="3361"/>
                  </a:lnTo>
                  <a:lnTo>
                    <a:pt x="45" y="3452"/>
                  </a:lnTo>
                  <a:lnTo>
                    <a:pt x="91" y="3543"/>
                  </a:lnTo>
                  <a:lnTo>
                    <a:pt x="1317" y="4633"/>
                  </a:lnTo>
                  <a:lnTo>
                    <a:pt x="1408" y="4679"/>
                  </a:lnTo>
                  <a:lnTo>
                    <a:pt x="1454" y="4724"/>
                  </a:lnTo>
                  <a:lnTo>
                    <a:pt x="1544" y="4724"/>
                  </a:lnTo>
                  <a:lnTo>
                    <a:pt x="1635" y="4679"/>
                  </a:lnTo>
                  <a:lnTo>
                    <a:pt x="2089" y="4361"/>
                  </a:lnTo>
                  <a:lnTo>
                    <a:pt x="2544" y="4088"/>
                  </a:lnTo>
                  <a:lnTo>
                    <a:pt x="3134" y="3861"/>
                  </a:lnTo>
                  <a:lnTo>
                    <a:pt x="3770" y="3634"/>
                  </a:lnTo>
                  <a:lnTo>
                    <a:pt x="3906" y="3589"/>
                  </a:lnTo>
                  <a:lnTo>
                    <a:pt x="3952" y="3498"/>
                  </a:lnTo>
                  <a:lnTo>
                    <a:pt x="3952" y="3361"/>
                  </a:lnTo>
                  <a:lnTo>
                    <a:pt x="3906" y="3271"/>
                  </a:lnTo>
                  <a:lnTo>
                    <a:pt x="3588" y="2771"/>
                  </a:lnTo>
                  <a:lnTo>
                    <a:pt x="4406" y="2589"/>
                  </a:lnTo>
                  <a:lnTo>
                    <a:pt x="5269" y="2453"/>
                  </a:lnTo>
                  <a:lnTo>
                    <a:pt x="6586" y="2317"/>
                  </a:lnTo>
                  <a:lnTo>
                    <a:pt x="7994" y="2226"/>
                  </a:lnTo>
                  <a:lnTo>
                    <a:pt x="9402" y="2317"/>
                  </a:lnTo>
                  <a:lnTo>
                    <a:pt x="10720" y="2453"/>
                  </a:lnTo>
                  <a:lnTo>
                    <a:pt x="11583" y="2589"/>
                  </a:lnTo>
                  <a:lnTo>
                    <a:pt x="12400" y="2771"/>
                  </a:lnTo>
                  <a:lnTo>
                    <a:pt x="12037" y="3271"/>
                  </a:lnTo>
                  <a:lnTo>
                    <a:pt x="11991" y="3361"/>
                  </a:lnTo>
                  <a:lnTo>
                    <a:pt x="12037" y="3498"/>
                  </a:lnTo>
                  <a:lnTo>
                    <a:pt x="12082" y="3589"/>
                  </a:lnTo>
                  <a:lnTo>
                    <a:pt x="12173" y="3634"/>
                  </a:lnTo>
                  <a:lnTo>
                    <a:pt x="12582" y="3770"/>
                  </a:lnTo>
                  <a:lnTo>
                    <a:pt x="12945" y="3907"/>
                  </a:lnTo>
                  <a:lnTo>
                    <a:pt x="13127" y="3907"/>
                  </a:lnTo>
                  <a:lnTo>
                    <a:pt x="13172" y="3861"/>
                  </a:lnTo>
                  <a:lnTo>
                    <a:pt x="13218" y="3816"/>
                  </a:lnTo>
                  <a:lnTo>
                    <a:pt x="13445" y="3907"/>
                  </a:lnTo>
                  <a:lnTo>
                    <a:pt x="13763" y="4043"/>
                  </a:lnTo>
                  <a:lnTo>
                    <a:pt x="13763" y="4134"/>
                  </a:lnTo>
                  <a:lnTo>
                    <a:pt x="13763" y="4225"/>
                  </a:lnTo>
                  <a:lnTo>
                    <a:pt x="13808" y="4315"/>
                  </a:lnTo>
                  <a:lnTo>
                    <a:pt x="13854" y="4361"/>
                  </a:lnTo>
                  <a:lnTo>
                    <a:pt x="14353" y="4679"/>
                  </a:lnTo>
                  <a:lnTo>
                    <a:pt x="14399" y="4724"/>
                  </a:lnTo>
                  <a:lnTo>
                    <a:pt x="14490" y="4724"/>
                  </a:lnTo>
                  <a:lnTo>
                    <a:pt x="14581" y="4679"/>
                  </a:lnTo>
                  <a:lnTo>
                    <a:pt x="14626" y="4633"/>
                  </a:lnTo>
                  <a:lnTo>
                    <a:pt x="15852" y="3543"/>
                  </a:lnTo>
                  <a:lnTo>
                    <a:pt x="15943" y="3452"/>
                  </a:lnTo>
                  <a:lnTo>
                    <a:pt x="15943" y="3361"/>
                  </a:lnTo>
                  <a:lnTo>
                    <a:pt x="15943" y="3271"/>
                  </a:lnTo>
                  <a:lnTo>
                    <a:pt x="15852" y="3180"/>
                  </a:lnTo>
                  <a:lnTo>
                    <a:pt x="15398" y="2816"/>
                  </a:lnTo>
                  <a:lnTo>
                    <a:pt x="14899" y="2498"/>
                  </a:lnTo>
                  <a:lnTo>
                    <a:pt x="13945" y="1999"/>
                  </a:lnTo>
                  <a:lnTo>
                    <a:pt x="14353" y="1408"/>
                  </a:lnTo>
                  <a:lnTo>
                    <a:pt x="14399" y="1317"/>
                  </a:lnTo>
                  <a:lnTo>
                    <a:pt x="14399" y="1227"/>
                  </a:lnTo>
                  <a:lnTo>
                    <a:pt x="14308" y="1136"/>
                  </a:lnTo>
                  <a:lnTo>
                    <a:pt x="14217" y="1045"/>
                  </a:lnTo>
                  <a:lnTo>
                    <a:pt x="13536" y="818"/>
                  </a:lnTo>
                  <a:lnTo>
                    <a:pt x="12809" y="591"/>
                  </a:lnTo>
                  <a:lnTo>
                    <a:pt x="12082" y="409"/>
                  </a:lnTo>
                  <a:lnTo>
                    <a:pt x="11265" y="273"/>
                  </a:lnTo>
                  <a:lnTo>
                    <a:pt x="10493" y="137"/>
                  </a:lnTo>
                  <a:lnTo>
                    <a:pt x="9675" y="46"/>
                  </a:lnTo>
                  <a:lnTo>
                    <a:pt x="8857"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1953206" y="3203078"/>
              <a:ext cx="319125" cy="273700"/>
            </a:xfrm>
            <a:custGeom>
              <a:avLst/>
              <a:gdLst/>
              <a:ahLst/>
              <a:cxnLst/>
              <a:rect l="l" t="t" r="r" b="b"/>
              <a:pathLst>
                <a:path w="12765" h="10948" extrusionOk="0">
                  <a:moveTo>
                    <a:pt x="4861" y="7631"/>
                  </a:moveTo>
                  <a:lnTo>
                    <a:pt x="5134" y="7858"/>
                  </a:lnTo>
                  <a:lnTo>
                    <a:pt x="5451" y="8040"/>
                  </a:lnTo>
                  <a:lnTo>
                    <a:pt x="5769" y="8176"/>
                  </a:lnTo>
                  <a:lnTo>
                    <a:pt x="6133" y="8222"/>
                  </a:lnTo>
                  <a:lnTo>
                    <a:pt x="6133" y="9584"/>
                  </a:lnTo>
                  <a:lnTo>
                    <a:pt x="3771" y="9584"/>
                  </a:lnTo>
                  <a:lnTo>
                    <a:pt x="3771" y="8222"/>
                  </a:lnTo>
                  <a:lnTo>
                    <a:pt x="4089" y="8176"/>
                  </a:lnTo>
                  <a:lnTo>
                    <a:pt x="4361" y="8040"/>
                  </a:lnTo>
                  <a:lnTo>
                    <a:pt x="4634" y="7858"/>
                  </a:lnTo>
                  <a:lnTo>
                    <a:pt x="4861" y="7631"/>
                  </a:lnTo>
                  <a:close/>
                  <a:moveTo>
                    <a:pt x="7723" y="7768"/>
                  </a:moveTo>
                  <a:lnTo>
                    <a:pt x="8041" y="7949"/>
                  </a:lnTo>
                  <a:lnTo>
                    <a:pt x="8359" y="8085"/>
                  </a:lnTo>
                  <a:lnTo>
                    <a:pt x="8676" y="8176"/>
                  </a:lnTo>
                  <a:lnTo>
                    <a:pt x="8994" y="8222"/>
                  </a:lnTo>
                  <a:lnTo>
                    <a:pt x="8994" y="9584"/>
                  </a:lnTo>
                  <a:lnTo>
                    <a:pt x="6632" y="9584"/>
                  </a:lnTo>
                  <a:lnTo>
                    <a:pt x="6632" y="8222"/>
                  </a:lnTo>
                  <a:lnTo>
                    <a:pt x="6905" y="8176"/>
                  </a:lnTo>
                  <a:lnTo>
                    <a:pt x="7223" y="8085"/>
                  </a:lnTo>
                  <a:lnTo>
                    <a:pt x="7495" y="7949"/>
                  </a:lnTo>
                  <a:lnTo>
                    <a:pt x="7723" y="7768"/>
                  </a:lnTo>
                  <a:close/>
                  <a:moveTo>
                    <a:pt x="6269" y="0"/>
                  </a:moveTo>
                  <a:lnTo>
                    <a:pt x="6133" y="46"/>
                  </a:lnTo>
                  <a:lnTo>
                    <a:pt x="5860" y="227"/>
                  </a:lnTo>
                  <a:lnTo>
                    <a:pt x="5588" y="545"/>
                  </a:lnTo>
                  <a:lnTo>
                    <a:pt x="5406" y="909"/>
                  </a:lnTo>
                  <a:lnTo>
                    <a:pt x="5179" y="1318"/>
                  </a:lnTo>
                  <a:lnTo>
                    <a:pt x="4997" y="1817"/>
                  </a:lnTo>
                  <a:lnTo>
                    <a:pt x="4725" y="2862"/>
                  </a:lnTo>
                  <a:lnTo>
                    <a:pt x="4452" y="2680"/>
                  </a:lnTo>
                  <a:lnTo>
                    <a:pt x="4180" y="2544"/>
                  </a:lnTo>
                  <a:lnTo>
                    <a:pt x="3862" y="2453"/>
                  </a:lnTo>
                  <a:lnTo>
                    <a:pt x="3180" y="2453"/>
                  </a:lnTo>
                  <a:lnTo>
                    <a:pt x="2817" y="2589"/>
                  </a:lnTo>
                  <a:lnTo>
                    <a:pt x="2544" y="2726"/>
                  </a:lnTo>
                  <a:lnTo>
                    <a:pt x="2272" y="2953"/>
                  </a:lnTo>
                  <a:lnTo>
                    <a:pt x="2045" y="3225"/>
                  </a:lnTo>
                  <a:lnTo>
                    <a:pt x="1863" y="3543"/>
                  </a:lnTo>
                  <a:lnTo>
                    <a:pt x="1772" y="3861"/>
                  </a:lnTo>
                  <a:lnTo>
                    <a:pt x="1727" y="4225"/>
                  </a:lnTo>
                  <a:lnTo>
                    <a:pt x="1727" y="6405"/>
                  </a:lnTo>
                  <a:lnTo>
                    <a:pt x="1863" y="6950"/>
                  </a:lnTo>
                  <a:lnTo>
                    <a:pt x="2045" y="7359"/>
                  </a:lnTo>
                  <a:lnTo>
                    <a:pt x="2136" y="7540"/>
                  </a:lnTo>
                  <a:lnTo>
                    <a:pt x="2227" y="7722"/>
                  </a:lnTo>
                  <a:lnTo>
                    <a:pt x="2454" y="7904"/>
                  </a:lnTo>
                  <a:lnTo>
                    <a:pt x="2726" y="8040"/>
                  </a:lnTo>
                  <a:lnTo>
                    <a:pt x="2999" y="8176"/>
                  </a:lnTo>
                  <a:lnTo>
                    <a:pt x="3271" y="8222"/>
                  </a:lnTo>
                  <a:lnTo>
                    <a:pt x="3271" y="9584"/>
                  </a:lnTo>
                  <a:lnTo>
                    <a:pt x="546" y="9584"/>
                  </a:lnTo>
                  <a:lnTo>
                    <a:pt x="410" y="9630"/>
                  </a:lnTo>
                  <a:lnTo>
                    <a:pt x="183" y="9766"/>
                  </a:lnTo>
                  <a:lnTo>
                    <a:pt x="46" y="9993"/>
                  </a:lnTo>
                  <a:lnTo>
                    <a:pt x="1" y="10129"/>
                  </a:lnTo>
                  <a:lnTo>
                    <a:pt x="1" y="10266"/>
                  </a:lnTo>
                  <a:lnTo>
                    <a:pt x="1" y="10402"/>
                  </a:lnTo>
                  <a:lnTo>
                    <a:pt x="46" y="10538"/>
                  </a:lnTo>
                  <a:lnTo>
                    <a:pt x="183" y="10765"/>
                  </a:lnTo>
                  <a:lnTo>
                    <a:pt x="410" y="10902"/>
                  </a:lnTo>
                  <a:lnTo>
                    <a:pt x="682" y="10947"/>
                  </a:lnTo>
                  <a:lnTo>
                    <a:pt x="12083" y="10947"/>
                  </a:lnTo>
                  <a:lnTo>
                    <a:pt x="12356" y="10902"/>
                  </a:lnTo>
                  <a:lnTo>
                    <a:pt x="12583" y="10765"/>
                  </a:lnTo>
                  <a:lnTo>
                    <a:pt x="12719" y="10538"/>
                  </a:lnTo>
                  <a:lnTo>
                    <a:pt x="12764" y="10402"/>
                  </a:lnTo>
                  <a:lnTo>
                    <a:pt x="12764" y="10266"/>
                  </a:lnTo>
                  <a:lnTo>
                    <a:pt x="12764" y="10129"/>
                  </a:lnTo>
                  <a:lnTo>
                    <a:pt x="12719" y="9993"/>
                  </a:lnTo>
                  <a:lnTo>
                    <a:pt x="12583" y="9766"/>
                  </a:lnTo>
                  <a:lnTo>
                    <a:pt x="12446" y="9721"/>
                  </a:lnTo>
                  <a:lnTo>
                    <a:pt x="12310" y="9630"/>
                  </a:lnTo>
                  <a:lnTo>
                    <a:pt x="12083" y="9584"/>
                  </a:lnTo>
                  <a:lnTo>
                    <a:pt x="9494" y="9584"/>
                  </a:lnTo>
                  <a:lnTo>
                    <a:pt x="9494" y="8222"/>
                  </a:lnTo>
                  <a:lnTo>
                    <a:pt x="9994" y="8131"/>
                  </a:lnTo>
                  <a:lnTo>
                    <a:pt x="10448" y="7995"/>
                  </a:lnTo>
                  <a:lnTo>
                    <a:pt x="10857" y="7768"/>
                  </a:lnTo>
                  <a:lnTo>
                    <a:pt x="11220" y="7450"/>
                  </a:lnTo>
                  <a:lnTo>
                    <a:pt x="11538" y="7041"/>
                  </a:lnTo>
                  <a:lnTo>
                    <a:pt x="11811" y="6587"/>
                  </a:lnTo>
                  <a:lnTo>
                    <a:pt x="11947" y="6087"/>
                  </a:lnTo>
                  <a:lnTo>
                    <a:pt x="11992" y="5814"/>
                  </a:lnTo>
                  <a:lnTo>
                    <a:pt x="11992" y="5542"/>
                  </a:lnTo>
                  <a:lnTo>
                    <a:pt x="11992" y="5269"/>
                  </a:lnTo>
                  <a:lnTo>
                    <a:pt x="11947" y="4997"/>
                  </a:lnTo>
                  <a:lnTo>
                    <a:pt x="11811" y="4452"/>
                  </a:lnTo>
                  <a:lnTo>
                    <a:pt x="11538" y="3998"/>
                  </a:lnTo>
                  <a:lnTo>
                    <a:pt x="11220" y="3589"/>
                  </a:lnTo>
                  <a:lnTo>
                    <a:pt x="10811" y="3271"/>
                  </a:lnTo>
                  <a:lnTo>
                    <a:pt x="10357" y="3044"/>
                  </a:lnTo>
                  <a:lnTo>
                    <a:pt x="9812" y="2862"/>
                  </a:lnTo>
                  <a:lnTo>
                    <a:pt x="9539" y="2817"/>
                  </a:lnTo>
                  <a:lnTo>
                    <a:pt x="8904" y="2817"/>
                  </a:lnTo>
                  <a:lnTo>
                    <a:pt x="8540" y="2907"/>
                  </a:lnTo>
                  <a:lnTo>
                    <a:pt x="8131" y="3044"/>
                  </a:lnTo>
                  <a:lnTo>
                    <a:pt x="7904" y="2135"/>
                  </a:lnTo>
                  <a:lnTo>
                    <a:pt x="7859" y="2090"/>
                  </a:lnTo>
                  <a:lnTo>
                    <a:pt x="7768" y="1999"/>
                  </a:lnTo>
                  <a:lnTo>
                    <a:pt x="7586" y="1999"/>
                  </a:lnTo>
                  <a:lnTo>
                    <a:pt x="7495" y="1772"/>
                  </a:lnTo>
                  <a:lnTo>
                    <a:pt x="7405" y="1454"/>
                  </a:lnTo>
                  <a:lnTo>
                    <a:pt x="7450" y="1363"/>
                  </a:lnTo>
                  <a:lnTo>
                    <a:pt x="7495" y="1318"/>
                  </a:lnTo>
                  <a:lnTo>
                    <a:pt x="7541" y="1227"/>
                  </a:lnTo>
                  <a:lnTo>
                    <a:pt x="7495" y="1136"/>
                  </a:lnTo>
                  <a:lnTo>
                    <a:pt x="7268" y="682"/>
                  </a:lnTo>
                  <a:lnTo>
                    <a:pt x="7041" y="318"/>
                  </a:lnTo>
                  <a:lnTo>
                    <a:pt x="6860" y="182"/>
                  </a:lnTo>
                  <a:lnTo>
                    <a:pt x="6723" y="46"/>
                  </a:lnTo>
                  <a:lnTo>
                    <a:pt x="6542"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960042" y="3448408"/>
              <a:ext cx="306625" cy="22719"/>
            </a:xfrm>
            <a:custGeom>
              <a:avLst/>
              <a:gdLst/>
              <a:ahLst/>
              <a:cxnLst/>
              <a:rect l="l" t="t" r="r" b="b"/>
              <a:pathLst>
                <a:path w="12187" h="903" extrusionOk="0">
                  <a:moveTo>
                    <a:pt x="0" y="497"/>
                  </a:moveTo>
                  <a:lnTo>
                    <a:pt x="0" y="497"/>
                  </a:lnTo>
                  <a:lnTo>
                    <a:pt x="45" y="677"/>
                  </a:lnTo>
                  <a:lnTo>
                    <a:pt x="136" y="767"/>
                  </a:lnTo>
                  <a:lnTo>
                    <a:pt x="271" y="858"/>
                  </a:lnTo>
                  <a:lnTo>
                    <a:pt x="452" y="903"/>
                  </a:lnTo>
                  <a:lnTo>
                    <a:pt x="11735" y="903"/>
                  </a:lnTo>
                  <a:lnTo>
                    <a:pt x="11735" y="903"/>
                  </a:lnTo>
                  <a:lnTo>
                    <a:pt x="11916" y="858"/>
                  </a:lnTo>
                  <a:lnTo>
                    <a:pt x="12051" y="767"/>
                  </a:lnTo>
                  <a:lnTo>
                    <a:pt x="12141" y="587"/>
                  </a:lnTo>
                  <a:lnTo>
                    <a:pt x="12187" y="406"/>
                  </a:lnTo>
                  <a:lnTo>
                    <a:pt x="12187" y="406"/>
                  </a:lnTo>
                  <a:lnTo>
                    <a:pt x="12141" y="271"/>
                  </a:lnTo>
                  <a:lnTo>
                    <a:pt x="12006" y="135"/>
                  </a:lnTo>
                  <a:lnTo>
                    <a:pt x="11871" y="45"/>
                  </a:lnTo>
                  <a:lnTo>
                    <a:pt x="11690" y="0"/>
                  </a:lnTo>
                  <a:lnTo>
                    <a:pt x="452" y="0"/>
                  </a:lnTo>
                  <a:lnTo>
                    <a:pt x="452" y="0"/>
                  </a:lnTo>
                  <a:lnTo>
                    <a:pt x="271" y="45"/>
                  </a:lnTo>
                  <a:lnTo>
                    <a:pt x="90" y="135"/>
                  </a:lnTo>
                  <a:lnTo>
                    <a:pt x="0" y="316"/>
                  </a:lnTo>
                  <a:lnTo>
                    <a:pt x="0" y="497"/>
                  </a:lnTo>
                  <a:lnTo>
                    <a:pt x="0" y="49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2122422" y="3279186"/>
              <a:ext cx="123812" cy="123812"/>
            </a:xfrm>
            <a:custGeom>
              <a:avLst/>
              <a:gdLst/>
              <a:ahLst/>
              <a:cxnLst/>
              <a:rect l="l" t="t" r="r" b="b"/>
              <a:pathLst>
                <a:path w="4921" h="4921" extrusionOk="0">
                  <a:moveTo>
                    <a:pt x="2483" y="4921"/>
                  </a:moveTo>
                  <a:lnTo>
                    <a:pt x="2483" y="4921"/>
                  </a:lnTo>
                  <a:lnTo>
                    <a:pt x="2979" y="4875"/>
                  </a:lnTo>
                  <a:lnTo>
                    <a:pt x="3431" y="4740"/>
                  </a:lnTo>
                  <a:lnTo>
                    <a:pt x="3837" y="4514"/>
                  </a:lnTo>
                  <a:lnTo>
                    <a:pt x="4198" y="4198"/>
                  </a:lnTo>
                  <a:lnTo>
                    <a:pt x="4514" y="3837"/>
                  </a:lnTo>
                  <a:lnTo>
                    <a:pt x="4740" y="3431"/>
                  </a:lnTo>
                  <a:lnTo>
                    <a:pt x="4875" y="2935"/>
                  </a:lnTo>
                  <a:lnTo>
                    <a:pt x="4920" y="2483"/>
                  </a:lnTo>
                  <a:lnTo>
                    <a:pt x="4920" y="2483"/>
                  </a:lnTo>
                  <a:lnTo>
                    <a:pt x="4875" y="1987"/>
                  </a:lnTo>
                  <a:lnTo>
                    <a:pt x="4740" y="1490"/>
                  </a:lnTo>
                  <a:lnTo>
                    <a:pt x="4514" y="1084"/>
                  </a:lnTo>
                  <a:lnTo>
                    <a:pt x="4198" y="723"/>
                  </a:lnTo>
                  <a:lnTo>
                    <a:pt x="3837" y="407"/>
                  </a:lnTo>
                  <a:lnTo>
                    <a:pt x="3431" y="181"/>
                  </a:lnTo>
                  <a:lnTo>
                    <a:pt x="2979" y="46"/>
                  </a:lnTo>
                  <a:lnTo>
                    <a:pt x="2483" y="1"/>
                  </a:lnTo>
                  <a:lnTo>
                    <a:pt x="2483" y="1"/>
                  </a:lnTo>
                  <a:lnTo>
                    <a:pt x="1986" y="46"/>
                  </a:lnTo>
                  <a:lnTo>
                    <a:pt x="1535" y="181"/>
                  </a:lnTo>
                  <a:lnTo>
                    <a:pt x="1084" y="407"/>
                  </a:lnTo>
                  <a:lnTo>
                    <a:pt x="723" y="723"/>
                  </a:lnTo>
                  <a:lnTo>
                    <a:pt x="407" y="1084"/>
                  </a:lnTo>
                  <a:lnTo>
                    <a:pt x="181" y="1490"/>
                  </a:lnTo>
                  <a:lnTo>
                    <a:pt x="46" y="1987"/>
                  </a:lnTo>
                  <a:lnTo>
                    <a:pt x="0" y="2483"/>
                  </a:lnTo>
                  <a:lnTo>
                    <a:pt x="0" y="2483"/>
                  </a:lnTo>
                  <a:lnTo>
                    <a:pt x="46" y="2935"/>
                  </a:lnTo>
                  <a:lnTo>
                    <a:pt x="181" y="3431"/>
                  </a:lnTo>
                  <a:lnTo>
                    <a:pt x="407" y="3837"/>
                  </a:lnTo>
                  <a:lnTo>
                    <a:pt x="723" y="4198"/>
                  </a:lnTo>
                  <a:lnTo>
                    <a:pt x="1084" y="4514"/>
                  </a:lnTo>
                  <a:lnTo>
                    <a:pt x="1535" y="4740"/>
                  </a:lnTo>
                  <a:lnTo>
                    <a:pt x="1986" y="4875"/>
                  </a:lnTo>
                  <a:lnTo>
                    <a:pt x="2483" y="4921"/>
                  </a:lnTo>
                  <a:lnTo>
                    <a:pt x="2483" y="49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132637" y="3288293"/>
              <a:ext cx="113597" cy="114704"/>
            </a:xfrm>
            <a:custGeom>
              <a:avLst/>
              <a:gdLst/>
              <a:ahLst/>
              <a:cxnLst/>
              <a:rect l="l" t="t" r="r" b="b"/>
              <a:pathLst>
                <a:path w="4515" h="4559" extrusionOk="0">
                  <a:moveTo>
                    <a:pt x="3386" y="0"/>
                  </a:moveTo>
                  <a:lnTo>
                    <a:pt x="3386" y="0"/>
                  </a:lnTo>
                  <a:lnTo>
                    <a:pt x="3657" y="181"/>
                  </a:lnTo>
                  <a:lnTo>
                    <a:pt x="3882" y="406"/>
                  </a:lnTo>
                  <a:lnTo>
                    <a:pt x="4063" y="632"/>
                  </a:lnTo>
                  <a:lnTo>
                    <a:pt x="4243" y="903"/>
                  </a:lnTo>
                  <a:lnTo>
                    <a:pt x="4379" y="1174"/>
                  </a:lnTo>
                  <a:lnTo>
                    <a:pt x="4469" y="1489"/>
                  </a:lnTo>
                  <a:lnTo>
                    <a:pt x="4514" y="1760"/>
                  </a:lnTo>
                  <a:lnTo>
                    <a:pt x="4514" y="2121"/>
                  </a:lnTo>
                  <a:lnTo>
                    <a:pt x="4514" y="2121"/>
                  </a:lnTo>
                  <a:lnTo>
                    <a:pt x="4469" y="2618"/>
                  </a:lnTo>
                  <a:lnTo>
                    <a:pt x="4334" y="3069"/>
                  </a:lnTo>
                  <a:lnTo>
                    <a:pt x="4108" y="3475"/>
                  </a:lnTo>
                  <a:lnTo>
                    <a:pt x="3792" y="3836"/>
                  </a:lnTo>
                  <a:lnTo>
                    <a:pt x="3431" y="4152"/>
                  </a:lnTo>
                  <a:lnTo>
                    <a:pt x="3025" y="4378"/>
                  </a:lnTo>
                  <a:lnTo>
                    <a:pt x="2573" y="4513"/>
                  </a:lnTo>
                  <a:lnTo>
                    <a:pt x="2077" y="4559"/>
                  </a:lnTo>
                  <a:lnTo>
                    <a:pt x="2077" y="4559"/>
                  </a:lnTo>
                  <a:lnTo>
                    <a:pt x="1761" y="4559"/>
                  </a:lnTo>
                  <a:lnTo>
                    <a:pt x="1445" y="4468"/>
                  </a:lnTo>
                  <a:lnTo>
                    <a:pt x="1129" y="4378"/>
                  </a:lnTo>
                  <a:lnTo>
                    <a:pt x="858" y="4243"/>
                  </a:lnTo>
                  <a:lnTo>
                    <a:pt x="587" y="4107"/>
                  </a:lnTo>
                  <a:lnTo>
                    <a:pt x="362" y="3882"/>
                  </a:lnTo>
                  <a:lnTo>
                    <a:pt x="181" y="3656"/>
                  </a:lnTo>
                  <a:lnTo>
                    <a:pt x="1" y="3430"/>
                  </a:lnTo>
                  <a:lnTo>
                    <a:pt x="1" y="3430"/>
                  </a:lnTo>
                  <a:lnTo>
                    <a:pt x="272" y="3611"/>
                  </a:lnTo>
                  <a:lnTo>
                    <a:pt x="633" y="3701"/>
                  </a:lnTo>
                  <a:lnTo>
                    <a:pt x="949" y="3791"/>
                  </a:lnTo>
                  <a:lnTo>
                    <a:pt x="1310" y="3836"/>
                  </a:lnTo>
                  <a:lnTo>
                    <a:pt x="1310" y="3836"/>
                  </a:lnTo>
                  <a:lnTo>
                    <a:pt x="1806" y="3746"/>
                  </a:lnTo>
                  <a:lnTo>
                    <a:pt x="2257" y="3611"/>
                  </a:lnTo>
                  <a:lnTo>
                    <a:pt x="2709" y="3385"/>
                  </a:lnTo>
                  <a:lnTo>
                    <a:pt x="3070" y="3114"/>
                  </a:lnTo>
                  <a:lnTo>
                    <a:pt x="3386" y="2708"/>
                  </a:lnTo>
                  <a:lnTo>
                    <a:pt x="3611" y="2302"/>
                  </a:lnTo>
                  <a:lnTo>
                    <a:pt x="3747" y="1851"/>
                  </a:lnTo>
                  <a:lnTo>
                    <a:pt x="3792" y="1354"/>
                  </a:lnTo>
                  <a:lnTo>
                    <a:pt x="3792" y="1354"/>
                  </a:lnTo>
                  <a:lnTo>
                    <a:pt x="3747" y="993"/>
                  </a:lnTo>
                  <a:lnTo>
                    <a:pt x="3702" y="632"/>
                  </a:lnTo>
                  <a:lnTo>
                    <a:pt x="3566" y="316"/>
                  </a:lnTo>
                  <a:lnTo>
                    <a:pt x="3386" y="0"/>
                  </a:lnTo>
                  <a:lnTo>
                    <a:pt x="3386"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063373" y="3208789"/>
              <a:ext cx="99961" cy="194210"/>
            </a:xfrm>
            <a:custGeom>
              <a:avLst/>
              <a:gdLst/>
              <a:ahLst/>
              <a:cxnLst/>
              <a:rect l="l" t="t" r="r" b="b"/>
              <a:pathLst>
                <a:path w="3973" h="7719" extrusionOk="0">
                  <a:moveTo>
                    <a:pt x="1986" y="1"/>
                  </a:moveTo>
                  <a:lnTo>
                    <a:pt x="1986" y="1"/>
                  </a:lnTo>
                  <a:lnTo>
                    <a:pt x="1761" y="46"/>
                  </a:lnTo>
                  <a:lnTo>
                    <a:pt x="1580" y="181"/>
                  </a:lnTo>
                  <a:lnTo>
                    <a:pt x="1400" y="407"/>
                  </a:lnTo>
                  <a:lnTo>
                    <a:pt x="1219" y="723"/>
                  </a:lnTo>
                  <a:lnTo>
                    <a:pt x="1039" y="1084"/>
                  </a:lnTo>
                  <a:lnTo>
                    <a:pt x="858" y="1535"/>
                  </a:lnTo>
                  <a:lnTo>
                    <a:pt x="587" y="2438"/>
                  </a:lnTo>
                  <a:lnTo>
                    <a:pt x="316" y="3431"/>
                  </a:lnTo>
                  <a:lnTo>
                    <a:pt x="136" y="4379"/>
                  </a:lnTo>
                  <a:lnTo>
                    <a:pt x="46" y="5191"/>
                  </a:lnTo>
                  <a:lnTo>
                    <a:pt x="0" y="5733"/>
                  </a:lnTo>
                  <a:lnTo>
                    <a:pt x="0" y="5733"/>
                  </a:lnTo>
                  <a:lnTo>
                    <a:pt x="46" y="6139"/>
                  </a:lnTo>
                  <a:lnTo>
                    <a:pt x="136" y="6500"/>
                  </a:lnTo>
                  <a:lnTo>
                    <a:pt x="316" y="6861"/>
                  </a:lnTo>
                  <a:lnTo>
                    <a:pt x="587" y="7132"/>
                  </a:lnTo>
                  <a:lnTo>
                    <a:pt x="858" y="7403"/>
                  </a:lnTo>
                  <a:lnTo>
                    <a:pt x="1219" y="7583"/>
                  </a:lnTo>
                  <a:lnTo>
                    <a:pt x="1580" y="7673"/>
                  </a:lnTo>
                  <a:lnTo>
                    <a:pt x="1986" y="7719"/>
                  </a:lnTo>
                  <a:lnTo>
                    <a:pt x="1986" y="7719"/>
                  </a:lnTo>
                  <a:lnTo>
                    <a:pt x="2393" y="7673"/>
                  </a:lnTo>
                  <a:lnTo>
                    <a:pt x="2754" y="7583"/>
                  </a:lnTo>
                  <a:lnTo>
                    <a:pt x="3070" y="7403"/>
                  </a:lnTo>
                  <a:lnTo>
                    <a:pt x="3386" y="7132"/>
                  </a:lnTo>
                  <a:lnTo>
                    <a:pt x="3611" y="6861"/>
                  </a:lnTo>
                  <a:lnTo>
                    <a:pt x="3792" y="6500"/>
                  </a:lnTo>
                  <a:lnTo>
                    <a:pt x="3927" y="6139"/>
                  </a:lnTo>
                  <a:lnTo>
                    <a:pt x="3972" y="5733"/>
                  </a:lnTo>
                  <a:lnTo>
                    <a:pt x="3972" y="5733"/>
                  </a:lnTo>
                  <a:lnTo>
                    <a:pt x="3927" y="5191"/>
                  </a:lnTo>
                  <a:lnTo>
                    <a:pt x="3792" y="4379"/>
                  </a:lnTo>
                  <a:lnTo>
                    <a:pt x="3611" y="3431"/>
                  </a:lnTo>
                  <a:lnTo>
                    <a:pt x="3386" y="2438"/>
                  </a:lnTo>
                  <a:lnTo>
                    <a:pt x="3070" y="1535"/>
                  </a:lnTo>
                  <a:lnTo>
                    <a:pt x="2934" y="1084"/>
                  </a:lnTo>
                  <a:lnTo>
                    <a:pt x="2754" y="723"/>
                  </a:lnTo>
                  <a:lnTo>
                    <a:pt x="2573" y="407"/>
                  </a:lnTo>
                  <a:lnTo>
                    <a:pt x="2393" y="181"/>
                  </a:lnTo>
                  <a:lnTo>
                    <a:pt x="2167" y="46"/>
                  </a:lnTo>
                  <a:lnTo>
                    <a:pt x="1986" y="1"/>
                  </a:lnTo>
                  <a:lnTo>
                    <a:pt x="1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069059" y="3208789"/>
              <a:ext cx="94275" cy="194210"/>
            </a:xfrm>
            <a:custGeom>
              <a:avLst/>
              <a:gdLst/>
              <a:ahLst/>
              <a:cxnLst/>
              <a:rect l="l" t="t" r="r" b="b"/>
              <a:pathLst>
                <a:path w="3747" h="7719" extrusionOk="0">
                  <a:moveTo>
                    <a:pt x="0" y="6726"/>
                  </a:moveTo>
                  <a:lnTo>
                    <a:pt x="0" y="6726"/>
                  </a:lnTo>
                  <a:lnTo>
                    <a:pt x="181" y="6951"/>
                  </a:lnTo>
                  <a:lnTo>
                    <a:pt x="316" y="7132"/>
                  </a:lnTo>
                  <a:lnTo>
                    <a:pt x="542" y="7312"/>
                  </a:lnTo>
                  <a:lnTo>
                    <a:pt x="722" y="7448"/>
                  </a:lnTo>
                  <a:lnTo>
                    <a:pt x="948" y="7583"/>
                  </a:lnTo>
                  <a:lnTo>
                    <a:pt x="1219" y="7673"/>
                  </a:lnTo>
                  <a:lnTo>
                    <a:pt x="1490" y="7719"/>
                  </a:lnTo>
                  <a:lnTo>
                    <a:pt x="1760" y="7719"/>
                  </a:lnTo>
                  <a:lnTo>
                    <a:pt x="1760" y="7719"/>
                  </a:lnTo>
                  <a:lnTo>
                    <a:pt x="2167" y="7673"/>
                  </a:lnTo>
                  <a:lnTo>
                    <a:pt x="2528" y="7583"/>
                  </a:lnTo>
                  <a:lnTo>
                    <a:pt x="2844" y="7403"/>
                  </a:lnTo>
                  <a:lnTo>
                    <a:pt x="3160" y="7132"/>
                  </a:lnTo>
                  <a:lnTo>
                    <a:pt x="3385" y="6861"/>
                  </a:lnTo>
                  <a:lnTo>
                    <a:pt x="3566" y="6500"/>
                  </a:lnTo>
                  <a:lnTo>
                    <a:pt x="3701" y="6139"/>
                  </a:lnTo>
                  <a:lnTo>
                    <a:pt x="3746" y="5733"/>
                  </a:lnTo>
                  <a:lnTo>
                    <a:pt x="3746" y="5733"/>
                  </a:lnTo>
                  <a:lnTo>
                    <a:pt x="3701" y="5191"/>
                  </a:lnTo>
                  <a:lnTo>
                    <a:pt x="3566" y="4379"/>
                  </a:lnTo>
                  <a:lnTo>
                    <a:pt x="3385" y="3476"/>
                  </a:lnTo>
                  <a:lnTo>
                    <a:pt x="3160" y="2483"/>
                  </a:lnTo>
                  <a:lnTo>
                    <a:pt x="2844" y="1535"/>
                  </a:lnTo>
                  <a:lnTo>
                    <a:pt x="2708" y="1129"/>
                  </a:lnTo>
                  <a:lnTo>
                    <a:pt x="2528" y="768"/>
                  </a:lnTo>
                  <a:lnTo>
                    <a:pt x="2347" y="452"/>
                  </a:lnTo>
                  <a:lnTo>
                    <a:pt x="2167" y="181"/>
                  </a:lnTo>
                  <a:lnTo>
                    <a:pt x="1986" y="46"/>
                  </a:lnTo>
                  <a:lnTo>
                    <a:pt x="1760" y="1"/>
                  </a:lnTo>
                  <a:lnTo>
                    <a:pt x="1760" y="1"/>
                  </a:lnTo>
                  <a:lnTo>
                    <a:pt x="2031" y="542"/>
                  </a:lnTo>
                  <a:lnTo>
                    <a:pt x="2257" y="1219"/>
                  </a:lnTo>
                  <a:lnTo>
                    <a:pt x="2483" y="1941"/>
                  </a:lnTo>
                  <a:lnTo>
                    <a:pt x="2618" y="2709"/>
                  </a:lnTo>
                  <a:lnTo>
                    <a:pt x="2889" y="4063"/>
                  </a:lnTo>
                  <a:lnTo>
                    <a:pt x="2934" y="4604"/>
                  </a:lnTo>
                  <a:lnTo>
                    <a:pt x="2979" y="5011"/>
                  </a:lnTo>
                  <a:lnTo>
                    <a:pt x="2979" y="5011"/>
                  </a:lnTo>
                  <a:lnTo>
                    <a:pt x="2934" y="5372"/>
                  </a:lnTo>
                  <a:lnTo>
                    <a:pt x="2844" y="5778"/>
                  </a:lnTo>
                  <a:lnTo>
                    <a:pt x="2618" y="6094"/>
                  </a:lnTo>
                  <a:lnTo>
                    <a:pt x="2392" y="6410"/>
                  </a:lnTo>
                  <a:lnTo>
                    <a:pt x="2121" y="6635"/>
                  </a:lnTo>
                  <a:lnTo>
                    <a:pt x="1760" y="6816"/>
                  </a:lnTo>
                  <a:lnTo>
                    <a:pt x="1399" y="6951"/>
                  </a:lnTo>
                  <a:lnTo>
                    <a:pt x="993" y="6996"/>
                  </a:lnTo>
                  <a:lnTo>
                    <a:pt x="993" y="6996"/>
                  </a:lnTo>
                  <a:lnTo>
                    <a:pt x="722" y="6951"/>
                  </a:lnTo>
                  <a:lnTo>
                    <a:pt x="497" y="6906"/>
                  </a:lnTo>
                  <a:lnTo>
                    <a:pt x="226" y="6816"/>
                  </a:lnTo>
                  <a:lnTo>
                    <a:pt x="0" y="6726"/>
                  </a:lnTo>
                  <a:lnTo>
                    <a:pt x="0" y="672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002059" y="3270103"/>
              <a:ext cx="78373" cy="132895"/>
            </a:xfrm>
            <a:custGeom>
              <a:avLst/>
              <a:gdLst/>
              <a:ahLst/>
              <a:cxnLst/>
              <a:rect l="l" t="t" r="r" b="b"/>
              <a:pathLst>
                <a:path w="3115" h="5282" extrusionOk="0">
                  <a:moveTo>
                    <a:pt x="1580" y="1"/>
                  </a:moveTo>
                  <a:lnTo>
                    <a:pt x="1580" y="1"/>
                  </a:lnTo>
                  <a:lnTo>
                    <a:pt x="1851" y="46"/>
                  </a:lnTo>
                  <a:lnTo>
                    <a:pt x="2167" y="136"/>
                  </a:lnTo>
                  <a:lnTo>
                    <a:pt x="2437" y="272"/>
                  </a:lnTo>
                  <a:lnTo>
                    <a:pt x="2663" y="452"/>
                  </a:lnTo>
                  <a:lnTo>
                    <a:pt x="2844" y="678"/>
                  </a:lnTo>
                  <a:lnTo>
                    <a:pt x="2979" y="949"/>
                  </a:lnTo>
                  <a:lnTo>
                    <a:pt x="3069" y="1265"/>
                  </a:lnTo>
                  <a:lnTo>
                    <a:pt x="3114" y="1581"/>
                  </a:lnTo>
                  <a:lnTo>
                    <a:pt x="3114" y="3702"/>
                  </a:lnTo>
                  <a:lnTo>
                    <a:pt x="3114" y="3702"/>
                  </a:lnTo>
                  <a:lnTo>
                    <a:pt x="3069" y="4018"/>
                  </a:lnTo>
                  <a:lnTo>
                    <a:pt x="3024" y="4289"/>
                  </a:lnTo>
                  <a:lnTo>
                    <a:pt x="2889" y="4559"/>
                  </a:lnTo>
                  <a:lnTo>
                    <a:pt x="2708" y="4785"/>
                  </a:lnTo>
                  <a:lnTo>
                    <a:pt x="2483" y="4966"/>
                  </a:lnTo>
                  <a:lnTo>
                    <a:pt x="2212" y="5146"/>
                  </a:lnTo>
                  <a:lnTo>
                    <a:pt x="1941" y="5236"/>
                  </a:lnTo>
                  <a:lnTo>
                    <a:pt x="1670" y="5282"/>
                  </a:lnTo>
                  <a:lnTo>
                    <a:pt x="1670" y="5282"/>
                  </a:lnTo>
                  <a:lnTo>
                    <a:pt x="1309" y="5282"/>
                  </a:lnTo>
                  <a:lnTo>
                    <a:pt x="993" y="5191"/>
                  </a:lnTo>
                  <a:lnTo>
                    <a:pt x="722" y="5056"/>
                  </a:lnTo>
                  <a:lnTo>
                    <a:pt x="497" y="4830"/>
                  </a:lnTo>
                  <a:lnTo>
                    <a:pt x="271" y="4605"/>
                  </a:lnTo>
                  <a:lnTo>
                    <a:pt x="136" y="4334"/>
                  </a:lnTo>
                  <a:lnTo>
                    <a:pt x="45" y="4063"/>
                  </a:lnTo>
                  <a:lnTo>
                    <a:pt x="0" y="3702"/>
                  </a:lnTo>
                  <a:lnTo>
                    <a:pt x="0" y="1581"/>
                  </a:lnTo>
                  <a:lnTo>
                    <a:pt x="0" y="1581"/>
                  </a:lnTo>
                  <a:lnTo>
                    <a:pt x="45" y="1265"/>
                  </a:lnTo>
                  <a:lnTo>
                    <a:pt x="136" y="949"/>
                  </a:lnTo>
                  <a:lnTo>
                    <a:pt x="271" y="678"/>
                  </a:lnTo>
                  <a:lnTo>
                    <a:pt x="452" y="452"/>
                  </a:lnTo>
                  <a:lnTo>
                    <a:pt x="677" y="272"/>
                  </a:lnTo>
                  <a:lnTo>
                    <a:pt x="948" y="136"/>
                  </a:lnTo>
                  <a:lnTo>
                    <a:pt x="1264" y="46"/>
                  </a:lnTo>
                  <a:lnTo>
                    <a:pt x="1580" y="1"/>
                  </a:lnTo>
                  <a:lnTo>
                    <a:pt x="1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2006587" y="3274657"/>
              <a:ext cx="73845" cy="127209"/>
            </a:xfrm>
            <a:custGeom>
              <a:avLst/>
              <a:gdLst/>
              <a:ahLst/>
              <a:cxnLst/>
              <a:rect l="l" t="t" r="r" b="b"/>
              <a:pathLst>
                <a:path w="2935" h="5056" extrusionOk="0">
                  <a:moveTo>
                    <a:pt x="2032" y="0"/>
                  </a:moveTo>
                  <a:lnTo>
                    <a:pt x="2032" y="0"/>
                  </a:lnTo>
                  <a:lnTo>
                    <a:pt x="2257" y="91"/>
                  </a:lnTo>
                  <a:lnTo>
                    <a:pt x="2393" y="226"/>
                  </a:lnTo>
                  <a:lnTo>
                    <a:pt x="2573" y="361"/>
                  </a:lnTo>
                  <a:lnTo>
                    <a:pt x="2709" y="542"/>
                  </a:lnTo>
                  <a:lnTo>
                    <a:pt x="2799" y="723"/>
                  </a:lnTo>
                  <a:lnTo>
                    <a:pt x="2889" y="948"/>
                  </a:lnTo>
                  <a:lnTo>
                    <a:pt x="2934" y="1174"/>
                  </a:lnTo>
                  <a:lnTo>
                    <a:pt x="2934" y="1400"/>
                  </a:lnTo>
                  <a:lnTo>
                    <a:pt x="2934" y="4063"/>
                  </a:lnTo>
                  <a:lnTo>
                    <a:pt x="2934" y="4063"/>
                  </a:lnTo>
                  <a:lnTo>
                    <a:pt x="2889" y="4243"/>
                  </a:lnTo>
                  <a:lnTo>
                    <a:pt x="2799" y="4424"/>
                  </a:lnTo>
                  <a:lnTo>
                    <a:pt x="2799" y="4424"/>
                  </a:lnTo>
                  <a:lnTo>
                    <a:pt x="2573" y="4604"/>
                  </a:lnTo>
                  <a:lnTo>
                    <a:pt x="2393" y="4785"/>
                  </a:lnTo>
                  <a:lnTo>
                    <a:pt x="2167" y="4875"/>
                  </a:lnTo>
                  <a:lnTo>
                    <a:pt x="1942" y="4965"/>
                  </a:lnTo>
                  <a:lnTo>
                    <a:pt x="1761" y="5055"/>
                  </a:lnTo>
                  <a:lnTo>
                    <a:pt x="1535" y="5055"/>
                  </a:lnTo>
                  <a:lnTo>
                    <a:pt x="1129" y="5055"/>
                  </a:lnTo>
                  <a:lnTo>
                    <a:pt x="768" y="4965"/>
                  </a:lnTo>
                  <a:lnTo>
                    <a:pt x="452" y="4785"/>
                  </a:lnTo>
                  <a:lnTo>
                    <a:pt x="181" y="4514"/>
                  </a:lnTo>
                  <a:lnTo>
                    <a:pt x="1" y="4198"/>
                  </a:lnTo>
                  <a:lnTo>
                    <a:pt x="1" y="4198"/>
                  </a:lnTo>
                  <a:lnTo>
                    <a:pt x="226" y="4288"/>
                  </a:lnTo>
                  <a:lnTo>
                    <a:pt x="452" y="4333"/>
                  </a:lnTo>
                  <a:lnTo>
                    <a:pt x="723" y="4333"/>
                  </a:lnTo>
                  <a:lnTo>
                    <a:pt x="994" y="4288"/>
                  </a:lnTo>
                  <a:lnTo>
                    <a:pt x="1219" y="4243"/>
                  </a:lnTo>
                  <a:lnTo>
                    <a:pt x="1490" y="4108"/>
                  </a:lnTo>
                  <a:lnTo>
                    <a:pt x="1761" y="3927"/>
                  </a:lnTo>
                  <a:lnTo>
                    <a:pt x="2032" y="3656"/>
                  </a:lnTo>
                  <a:lnTo>
                    <a:pt x="2032" y="3656"/>
                  </a:lnTo>
                  <a:lnTo>
                    <a:pt x="2167" y="3476"/>
                  </a:lnTo>
                  <a:lnTo>
                    <a:pt x="2212" y="3295"/>
                  </a:lnTo>
                  <a:lnTo>
                    <a:pt x="2212" y="632"/>
                  </a:lnTo>
                  <a:lnTo>
                    <a:pt x="2212" y="632"/>
                  </a:lnTo>
                  <a:lnTo>
                    <a:pt x="2167" y="316"/>
                  </a:lnTo>
                  <a:lnTo>
                    <a:pt x="2032" y="0"/>
                  </a:lnTo>
                  <a:lnTo>
                    <a:pt x="203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22555" y="3173591"/>
              <a:ext cx="81795" cy="61340"/>
            </a:xfrm>
            <a:custGeom>
              <a:avLst/>
              <a:gdLst/>
              <a:ahLst/>
              <a:cxnLst/>
              <a:rect l="l" t="t" r="r" b="b"/>
              <a:pathLst>
                <a:path w="3251" h="2438" extrusionOk="0">
                  <a:moveTo>
                    <a:pt x="3205" y="1264"/>
                  </a:moveTo>
                  <a:lnTo>
                    <a:pt x="2393" y="0"/>
                  </a:lnTo>
                  <a:lnTo>
                    <a:pt x="2393" y="0"/>
                  </a:lnTo>
                  <a:lnTo>
                    <a:pt x="1716" y="271"/>
                  </a:lnTo>
                  <a:lnTo>
                    <a:pt x="1129" y="587"/>
                  </a:lnTo>
                  <a:lnTo>
                    <a:pt x="587" y="903"/>
                  </a:lnTo>
                  <a:lnTo>
                    <a:pt x="91" y="1219"/>
                  </a:lnTo>
                  <a:lnTo>
                    <a:pt x="91" y="1219"/>
                  </a:lnTo>
                  <a:lnTo>
                    <a:pt x="1" y="1309"/>
                  </a:lnTo>
                  <a:lnTo>
                    <a:pt x="1" y="1400"/>
                  </a:lnTo>
                  <a:lnTo>
                    <a:pt x="1" y="1490"/>
                  </a:lnTo>
                  <a:lnTo>
                    <a:pt x="46" y="1535"/>
                  </a:lnTo>
                  <a:lnTo>
                    <a:pt x="949" y="2347"/>
                  </a:lnTo>
                  <a:lnTo>
                    <a:pt x="949" y="2347"/>
                  </a:lnTo>
                  <a:lnTo>
                    <a:pt x="1039" y="2438"/>
                  </a:lnTo>
                  <a:lnTo>
                    <a:pt x="1129" y="2438"/>
                  </a:lnTo>
                  <a:lnTo>
                    <a:pt x="1219" y="2438"/>
                  </a:lnTo>
                  <a:lnTo>
                    <a:pt x="1310" y="2393"/>
                  </a:lnTo>
                  <a:lnTo>
                    <a:pt x="1310" y="2393"/>
                  </a:lnTo>
                  <a:lnTo>
                    <a:pt x="1716" y="2122"/>
                  </a:lnTo>
                  <a:lnTo>
                    <a:pt x="2122" y="1941"/>
                  </a:lnTo>
                  <a:lnTo>
                    <a:pt x="3115" y="1535"/>
                  </a:lnTo>
                  <a:lnTo>
                    <a:pt x="3115" y="1535"/>
                  </a:lnTo>
                  <a:lnTo>
                    <a:pt x="3205" y="1490"/>
                  </a:lnTo>
                  <a:lnTo>
                    <a:pt x="3250" y="1400"/>
                  </a:lnTo>
                  <a:lnTo>
                    <a:pt x="3250" y="1354"/>
                  </a:lnTo>
                  <a:lnTo>
                    <a:pt x="3205" y="1264"/>
                  </a:lnTo>
                  <a:lnTo>
                    <a:pt x="3205" y="12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221223" y="3173591"/>
              <a:ext cx="82927" cy="61340"/>
            </a:xfrm>
            <a:custGeom>
              <a:avLst/>
              <a:gdLst/>
              <a:ahLst/>
              <a:cxnLst/>
              <a:rect l="l" t="t" r="r" b="b"/>
              <a:pathLst>
                <a:path w="3296" h="2438" extrusionOk="0">
                  <a:moveTo>
                    <a:pt x="45" y="1264"/>
                  </a:moveTo>
                  <a:lnTo>
                    <a:pt x="903" y="0"/>
                  </a:lnTo>
                  <a:lnTo>
                    <a:pt x="903" y="0"/>
                  </a:lnTo>
                  <a:lnTo>
                    <a:pt x="1535" y="271"/>
                  </a:lnTo>
                  <a:lnTo>
                    <a:pt x="2122" y="587"/>
                  </a:lnTo>
                  <a:lnTo>
                    <a:pt x="2708" y="903"/>
                  </a:lnTo>
                  <a:lnTo>
                    <a:pt x="3205" y="1219"/>
                  </a:lnTo>
                  <a:lnTo>
                    <a:pt x="3205" y="1219"/>
                  </a:lnTo>
                  <a:lnTo>
                    <a:pt x="3250" y="1309"/>
                  </a:lnTo>
                  <a:lnTo>
                    <a:pt x="3295" y="1400"/>
                  </a:lnTo>
                  <a:lnTo>
                    <a:pt x="3250" y="1490"/>
                  </a:lnTo>
                  <a:lnTo>
                    <a:pt x="3205" y="1535"/>
                  </a:lnTo>
                  <a:lnTo>
                    <a:pt x="2347" y="2347"/>
                  </a:lnTo>
                  <a:lnTo>
                    <a:pt x="2347" y="2347"/>
                  </a:lnTo>
                  <a:lnTo>
                    <a:pt x="2257" y="2438"/>
                  </a:lnTo>
                  <a:lnTo>
                    <a:pt x="2167" y="2438"/>
                  </a:lnTo>
                  <a:lnTo>
                    <a:pt x="2076" y="2438"/>
                  </a:lnTo>
                  <a:lnTo>
                    <a:pt x="1941" y="2393"/>
                  </a:lnTo>
                  <a:lnTo>
                    <a:pt x="1941" y="2393"/>
                  </a:lnTo>
                  <a:lnTo>
                    <a:pt x="1580" y="2122"/>
                  </a:lnTo>
                  <a:lnTo>
                    <a:pt x="1129" y="1941"/>
                  </a:lnTo>
                  <a:lnTo>
                    <a:pt x="136" y="1535"/>
                  </a:lnTo>
                  <a:lnTo>
                    <a:pt x="136" y="1535"/>
                  </a:lnTo>
                  <a:lnTo>
                    <a:pt x="45" y="1490"/>
                  </a:lnTo>
                  <a:lnTo>
                    <a:pt x="0" y="1400"/>
                  </a:lnTo>
                  <a:lnTo>
                    <a:pt x="0" y="1354"/>
                  </a:lnTo>
                  <a:lnTo>
                    <a:pt x="45" y="1264"/>
                  </a:lnTo>
                  <a:lnTo>
                    <a:pt x="45" y="12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1961175" y="3130443"/>
              <a:ext cx="304361" cy="61340"/>
            </a:xfrm>
            <a:custGeom>
              <a:avLst/>
              <a:gdLst/>
              <a:ahLst/>
              <a:cxnLst/>
              <a:rect l="l" t="t" r="r" b="b"/>
              <a:pathLst>
                <a:path w="12097" h="2438" extrusionOk="0">
                  <a:moveTo>
                    <a:pt x="1084" y="2438"/>
                  </a:moveTo>
                  <a:lnTo>
                    <a:pt x="1084" y="2438"/>
                  </a:lnTo>
                  <a:lnTo>
                    <a:pt x="2167" y="2167"/>
                  </a:lnTo>
                  <a:lnTo>
                    <a:pt x="3385" y="1941"/>
                  </a:lnTo>
                  <a:lnTo>
                    <a:pt x="4694" y="1806"/>
                  </a:lnTo>
                  <a:lnTo>
                    <a:pt x="6048" y="1761"/>
                  </a:lnTo>
                  <a:lnTo>
                    <a:pt x="6048" y="1761"/>
                  </a:lnTo>
                  <a:lnTo>
                    <a:pt x="7402" y="1806"/>
                  </a:lnTo>
                  <a:lnTo>
                    <a:pt x="8666" y="1941"/>
                  </a:lnTo>
                  <a:lnTo>
                    <a:pt x="9885" y="2167"/>
                  </a:lnTo>
                  <a:lnTo>
                    <a:pt x="11013" y="2438"/>
                  </a:lnTo>
                  <a:lnTo>
                    <a:pt x="11013" y="2438"/>
                  </a:lnTo>
                  <a:lnTo>
                    <a:pt x="11104" y="2438"/>
                  </a:lnTo>
                  <a:lnTo>
                    <a:pt x="11194" y="2438"/>
                  </a:lnTo>
                  <a:lnTo>
                    <a:pt x="11284" y="2392"/>
                  </a:lnTo>
                  <a:lnTo>
                    <a:pt x="11374" y="2302"/>
                  </a:lnTo>
                  <a:lnTo>
                    <a:pt x="12051" y="1264"/>
                  </a:lnTo>
                  <a:lnTo>
                    <a:pt x="12051" y="1264"/>
                  </a:lnTo>
                  <a:lnTo>
                    <a:pt x="12096" y="1174"/>
                  </a:lnTo>
                  <a:lnTo>
                    <a:pt x="12096" y="1084"/>
                  </a:lnTo>
                  <a:lnTo>
                    <a:pt x="12051" y="993"/>
                  </a:lnTo>
                  <a:lnTo>
                    <a:pt x="11961" y="948"/>
                  </a:lnTo>
                  <a:lnTo>
                    <a:pt x="11961" y="948"/>
                  </a:lnTo>
                  <a:lnTo>
                    <a:pt x="11239" y="722"/>
                  </a:lnTo>
                  <a:lnTo>
                    <a:pt x="10517" y="542"/>
                  </a:lnTo>
                  <a:lnTo>
                    <a:pt x="9749" y="361"/>
                  </a:lnTo>
                  <a:lnTo>
                    <a:pt x="9027" y="226"/>
                  </a:lnTo>
                  <a:lnTo>
                    <a:pt x="8305" y="136"/>
                  </a:lnTo>
                  <a:lnTo>
                    <a:pt x="7538" y="45"/>
                  </a:lnTo>
                  <a:lnTo>
                    <a:pt x="6816" y="0"/>
                  </a:lnTo>
                  <a:lnTo>
                    <a:pt x="6048" y="0"/>
                  </a:lnTo>
                  <a:lnTo>
                    <a:pt x="6048" y="0"/>
                  </a:lnTo>
                  <a:lnTo>
                    <a:pt x="5281" y="0"/>
                  </a:lnTo>
                  <a:lnTo>
                    <a:pt x="4514" y="45"/>
                  </a:lnTo>
                  <a:lnTo>
                    <a:pt x="3792" y="136"/>
                  </a:lnTo>
                  <a:lnTo>
                    <a:pt x="3024" y="226"/>
                  </a:lnTo>
                  <a:lnTo>
                    <a:pt x="2302" y="361"/>
                  </a:lnTo>
                  <a:lnTo>
                    <a:pt x="1580" y="542"/>
                  </a:lnTo>
                  <a:lnTo>
                    <a:pt x="858" y="722"/>
                  </a:lnTo>
                  <a:lnTo>
                    <a:pt x="136" y="948"/>
                  </a:lnTo>
                  <a:lnTo>
                    <a:pt x="136" y="948"/>
                  </a:lnTo>
                  <a:lnTo>
                    <a:pt x="45" y="993"/>
                  </a:lnTo>
                  <a:lnTo>
                    <a:pt x="0" y="1084"/>
                  </a:lnTo>
                  <a:lnTo>
                    <a:pt x="0" y="1174"/>
                  </a:lnTo>
                  <a:lnTo>
                    <a:pt x="0" y="1264"/>
                  </a:lnTo>
                  <a:lnTo>
                    <a:pt x="722" y="2302"/>
                  </a:lnTo>
                  <a:lnTo>
                    <a:pt x="722" y="2302"/>
                  </a:lnTo>
                  <a:lnTo>
                    <a:pt x="813" y="2392"/>
                  </a:lnTo>
                  <a:lnTo>
                    <a:pt x="858" y="2438"/>
                  </a:lnTo>
                  <a:lnTo>
                    <a:pt x="948" y="2438"/>
                  </a:lnTo>
                  <a:lnTo>
                    <a:pt x="1084" y="2438"/>
                  </a:lnTo>
                  <a:lnTo>
                    <a:pt x="1084" y="24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1913472" y="3124756"/>
              <a:ext cx="398635" cy="352064"/>
            </a:xfrm>
            <a:custGeom>
              <a:avLst/>
              <a:gdLst/>
              <a:ahLst/>
              <a:cxnLst/>
              <a:rect l="l" t="t" r="r" b="b"/>
              <a:pathLst>
                <a:path w="15844" h="13993" extrusionOk="0">
                  <a:moveTo>
                    <a:pt x="7944" y="858"/>
                  </a:moveTo>
                  <a:lnTo>
                    <a:pt x="7177" y="903"/>
                  </a:lnTo>
                  <a:lnTo>
                    <a:pt x="6500" y="948"/>
                  </a:lnTo>
                  <a:lnTo>
                    <a:pt x="5823" y="994"/>
                  </a:lnTo>
                  <a:lnTo>
                    <a:pt x="5191" y="1084"/>
                  </a:lnTo>
                  <a:lnTo>
                    <a:pt x="5101" y="1129"/>
                  </a:lnTo>
                  <a:lnTo>
                    <a:pt x="5056" y="1174"/>
                  </a:lnTo>
                  <a:lnTo>
                    <a:pt x="5011" y="1264"/>
                  </a:lnTo>
                  <a:lnTo>
                    <a:pt x="5011" y="1355"/>
                  </a:lnTo>
                  <a:lnTo>
                    <a:pt x="5056" y="1445"/>
                  </a:lnTo>
                  <a:lnTo>
                    <a:pt x="5101" y="1535"/>
                  </a:lnTo>
                  <a:lnTo>
                    <a:pt x="5281" y="1535"/>
                  </a:lnTo>
                  <a:lnTo>
                    <a:pt x="5868" y="1445"/>
                  </a:lnTo>
                  <a:lnTo>
                    <a:pt x="6545" y="1400"/>
                  </a:lnTo>
                  <a:lnTo>
                    <a:pt x="7222" y="1355"/>
                  </a:lnTo>
                  <a:lnTo>
                    <a:pt x="8667" y="1355"/>
                  </a:lnTo>
                  <a:lnTo>
                    <a:pt x="9344" y="1400"/>
                  </a:lnTo>
                  <a:lnTo>
                    <a:pt x="9975" y="1445"/>
                  </a:lnTo>
                  <a:lnTo>
                    <a:pt x="10562" y="1535"/>
                  </a:lnTo>
                  <a:lnTo>
                    <a:pt x="10743" y="1535"/>
                  </a:lnTo>
                  <a:lnTo>
                    <a:pt x="10788" y="1445"/>
                  </a:lnTo>
                  <a:lnTo>
                    <a:pt x="10833" y="1355"/>
                  </a:lnTo>
                  <a:lnTo>
                    <a:pt x="10833" y="1264"/>
                  </a:lnTo>
                  <a:lnTo>
                    <a:pt x="10788" y="1174"/>
                  </a:lnTo>
                  <a:lnTo>
                    <a:pt x="10743" y="1129"/>
                  </a:lnTo>
                  <a:lnTo>
                    <a:pt x="10652" y="1084"/>
                  </a:lnTo>
                  <a:lnTo>
                    <a:pt x="10021" y="994"/>
                  </a:lnTo>
                  <a:lnTo>
                    <a:pt x="9344" y="948"/>
                  </a:lnTo>
                  <a:lnTo>
                    <a:pt x="8667" y="903"/>
                  </a:lnTo>
                  <a:lnTo>
                    <a:pt x="7944" y="858"/>
                  </a:lnTo>
                  <a:close/>
                  <a:moveTo>
                    <a:pt x="7944" y="452"/>
                  </a:moveTo>
                  <a:lnTo>
                    <a:pt x="8757" y="497"/>
                  </a:lnTo>
                  <a:lnTo>
                    <a:pt x="9569" y="542"/>
                  </a:lnTo>
                  <a:lnTo>
                    <a:pt x="10382" y="632"/>
                  </a:lnTo>
                  <a:lnTo>
                    <a:pt x="11149" y="723"/>
                  </a:lnTo>
                  <a:lnTo>
                    <a:pt x="11826" y="858"/>
                  </a:lnTo>
                  <a:lnTo>
                    <a:pt x="12503" y="994"/>
                  </a:lnTo>
                  <a:lnTo>
                    <a:pt x="13135" y="1174"/>
                  </a:lnTo>
                  <a:lnTo>
                    <a:pt x="13722" y="1400"/>
                  </a:lnTo>
                  <a:lnTo>
                    <a:pt x="13000" y="2438"/>
                  </a:lnTo>
                  <a:lnTo>
                    <a:pt x="11871" y="2167"/>
                  </a:lnTo>
                  <a:lnTo>
                    <a:pt x="10698" y="1941"/>
                  </a:lnTo>
                  <a:lnTo>
                    <a:pt x="9344" y="1806"/>
                  </a:lnTo>
                  <a:lnTo>
                    <a:pt x="7944" y="1761"/>
                  </a:lnTo>
                  <a:lnTo>
                    <a:pt x="6500" y="1806"/>
                  </a:lnTo>
                  <a:lnTo>
                    <a:pt x="5146" y="1941"/>
                  </a:lnTo>
                  <a:lnTo>
                    <a:pt x="3973" y="2167"/>
                  </a:lnTo>
                  <a:lnTo>
                    <a:pt x="2844" y="2438"/>
                  </a:lnTo>
                  <a:lnTo>
                    <a:pt x="2122" y="1400"/>
                  </a:lnTo>
                  <a:lnTo>
                    <a:pt x="2754" y="1174"/>
                  </a:lnTo>
                  <a:lnTo>
                    <a:pt x="3386" y="994"/>
                  </a:lnTo>
                  <a:lnTo>
                    <a:pt x="4018" y="858"/>
                  </a:lnTo>
                  <a:lnTo>
                    <a:pt x="4740" y="723"/>
                  </a:lnTo>
                  <a:lnTo>
                    <a:pt x="5507" y="632"/>
                  </a:lnTo>
                  <a:lnTo>
                    <a:pt x="6274" y="542"/>
                  </a:lnTo>
                  <a:lnTo>
                    <a:pt x="7087" y="497"/>
                  </a:lnTo>
                  <a:lnTo>
                    <a:pt x="7944" y="452"/>
                  </a:lnTo>
                  <a:close/>
                  <a:moveTo>
                    <a:pt x="7087" y="1"/>
                  </a:moveTo>
                  <a:lnTo>
                    <a:pt x="6229" y="46"/>
                  </a:lnTo>
                  <a:lnTo>
                    <a:pt x="5417" y="136"/>
                  </a:lnTo>
                  <a:lnTo>
                    <a:pt x="4650" y="271"/>
                  </a:lnTo>
                  <a:lnTo>
                    <a:pt x="3882" y="407"/>
                  </a:lnTo>
                  <a:lnTo>
                    <a:pt x="3115" y="587"/>
                  </a:lnTo>
                  <a:lnTo>
                    <a:pt x="2393" y="813"/>
                  </a:lnTo>
                  <a:lnTo>
                    <a:pt x="1716" y="1084"/>
                  </a:lnTo>
                  <a:lnTo>
                    <a:pt x="1625" y="1129"/>
                  </a:lnTo>
                  <a:lnTo>
                    <a:pt x="1580" y="1219"/>
                  </a:lnTo>
                  <a:lnTo>
                    <a:pt x="1535" y="1310"/>
                  </a:lnTo>
                  <a:lnTo>
                    <a:pt x="1580" y="1400"/>
                  </a:lnTo>
                  <a:lnTo>
                    <a:pt x="1987" y="1987"/>
                  </a:lnTo>
                  <a:lnTo>
                    <a:pt x="1580" y="2167"/>
                  </a:lnTo>
                  <a:lnTo>
                    <a:pt x="1535" y="2257"/>
                  </a:lnTo>
                  <a:lnTo>
                    <a:pt x="1490" y="2302"/>
                  </a:lnTo>
                  <a:lnTo>
                    <a:pt x="1490" y="2393"/>
                  </a:lnTo>
                  <a:lnTo>
                    <a:pt x="1490" y="2483"/>
                  </a:lnTo>
                  <a:lnTo>
                    <a:pt x="1535" y="2573"/>
                  </a:lnTo>
                  <a:lnTo>
                    <a:pt x="1625" y="2618"/>
                  </a:lnTo>
                  <a:lnTo>
                    <a:pt x="1806" y="2618"/>
                  </a:lnTo>
                  <a:lnTo>
                    <a:pt x="2257" y="2393"/>
                  </a:lnTo>
                  <a:lnTo>
                    <a:pt x="2528" y="2844"/>
                  </a:lnTo>
                  <a:lnTo>
                    <a:pt x="2618" y="2934"/>
                  </a:lnTo>
                  <a:lnTo>
                    <a:pt x="2844" y="2934"/>
                  </a:lnTo>
                  <a:lnTo>
                    <a:pt x="3070" y="2844"/>
                  </a:lnTo>
                  <a:lnTo>
                    <a:pt x="3341" y="3250"/>
                  </a:lnTo>
                  <a:lnTo>
                    <a:pt x="2844" y="3476"/>
                  </a:lnTo>
                  <a:lnTo>
                    <a:pt x="2348" y="3657"/>
                  </a:lnTo>
                  <a:lnTo>
                    <a:pt x="1896" y="3882"/>
                  </a:lnTo>
                  <a:lnTo>
                    <a:pt x="1490" y="4153"/>
                  </a:lnTo>
                  <a:lnTo>
                    <a:pt x="587" y="3341"/>
                  </a:lnTo>
                  <a:lnTo>
                    <a:pt x="903" y="3115"/>
                  </a:lnTo>
                  <a:lnTo>
                    <a:pt x="994" y="3070"/>
                  </a:lnTo>
                  <a:lnTo>
                    <a:pt x="1039" y="2979"/>
                  </a:lnTo>
                  <a:lnTo>
                    <a:pt x="1039" y="2889"/>
                  </a:lnTo>
                  <a:lnTo>
                    <a:pt x="994" y="2799"/>
                  </a:lnTo>
                  <a:lnTo>
                    <a:pt x="903" y="2709"/>
                  </a:lnTo>
                  <a:lnTo>
                    <a:pt x="678" y="2709"/>
                  </a:lnTo>
                  <a:lnTo>
                    <a:pt x="362" y="2934"/>
                  </a:lnTo>
                  <a:lnTo>
                    <a:pt x="91" y="3160"/>
                  </a:lnTo>
                  <a:lnTo>
                    <a:pt x="46" y="3250"/>
                  </a:lnTo>
                  <a:lnTo>
                    <a:pt x="1" y="3341"/>
                  </a:lnTo>
                  <a:lnTo>
                    <a:pt x="46" y="3431"/>
                  </a:lnTo>
                  <a:lnTo>
                    <a:pt x="91" y="3521"/>
                  </a:lnTo>
                  <a:lnTo>
                    <a:pt x="1310" y="4604"/>
                  </a:lnTo>
                  <a:lnTo>
                    <a:pt x="1400" y="4649"/>
                  </a:lnTo>
                  <a:lnTo>
                    <a:pt x="1445" y="4695"/>
                  </a:lnTo>
                  <a:lnTo>
                    <a:pt x="1535" y="4695"/>
                  </a:lnTo>
                  <a:lnTo>
                    <a:pt x="1625" y="4649"/>
                  </a:lnTo>
                  <a:lnTo>
                    <a:pt x="2077" y="4334"/>
                  </a:lnTo>
                  <a:lnTo>
                    <a:pt x="2528" y="4063"/>
                  </a:lnTo>
                  <a:lnTo>
                    <a:pt x="3115" y="3837"/>
                  </a:lnTo>
                  <a:lnTo>
                    <a:pt x="3747" y="3611"/>
                  </a:lnTo>
                  <a:lnTo>
                    <a:pt x="3882" y="3566"/>
                  </a:lnTo>
                  <a:lnTo>
                    <a:pt x="3927" y="3476"/>
                  </a:lnTo>
                  <a:lnTo>
                    <a:pt x="3927" y="3341"/>
                  </a:lnTo>
                  <a:lnTo>
                    <a:pt x="3882" y="3250"/>
                  </a:lnTo>
                  <a:lnTo>
                    <a:pt x="3566" y="2754"/>
                  </a:lnTo>
                  <a:lnTo>
                    <a:pt x="4379" y="2573"/>
                  </a:lnTo>
                  <a:lnTo>
                    <a:pt x="5236" y="2438"/>
                  </a:lnTo>
                  <a:lnTo>
                    <a:pt x="6545" y="2302"/>
                  </a:lnTo>
                  <a:lnTo>
                    <a:pt x="7944" y="2212"/>
                  </a:lnTo>
                  <a:lnTo>
                    <a:pt x="9344" y="2302"/>
                  </a:lnTo>
                  <a:lnTo>
                    <a:pt x="10652" y="2438"/>
                  </a:lnTo>
                  <a:lnTo>
                    <a:pt x="11510" y="2573"/>
                  </a:lnTo>
                  <a:lnTo>
                    <a:pt x="12322" y="2754"/>
                  </a:lnTo>
                  <a:lnTo>
                    <a:pt x="11961" y="3250"/>
                  </a:lnTo>
                  <a:lnTo>
                    <a:pt x="11916" y="3341"/>
                  </a:lnTo>
                  <a:lnTo>
                    <a:pt x="11961" y="3476"/>
                  </a:lnTo>
                  <a:lnTo>
                    <a:pt x="12007" y="3566"/>
                  </a:lnTo>
                  <a:lnTo>
                    <a:pt x="12097" y="3611"/>
                  </a:lnTo>
                  <a:lnTo>
                    <a:pt x="12503" y="3747"/>
                  </a:lnTo>
                  <a:lnTo>
                    <a:pt x="12864" y="3882"/>
                  </a:lnTo>
                  <a:lnTo>
                    <a:pt x="13045" y="3882"/>
                  </a:lnTo>
                  <a:lnTo>
                    <a:pt x="13090" y="3837"/>
                  </a:lnTo>
                  <a:lnTo>
                    <a:pt x="13180" y="3747"/>
                  </a:lnTo>
                  <a:lnTo>
                    <a:pt x="13180" y="3657"/>
                  </a:lnTo>
                  <a:lnTo>
                    <a:pt x="13180" y="3566"/>
                  </a:lnTo>
                  <a:lnTo>
                    <a:pt x="13090" y="3521"/>
                  </a:lnTo>
                  <a:lnTo>
                    <a:pt x="13045" y="3476"/>
                  </a:lnTo>
                  <a:lnTo>
                    <a:pt x="12503" y="3250"/>
                  </a:lnTo>
                  <a:lnTo>
                    <a:pt x="12774" y="2844"/>
                  </a:lnTo>
                  <a:lnTo>
                    <a:pt x="13045" y="2934"/>
                  </a:lnTo>
                  <a:lnTo>
                    <a:pt x="13180" y="2934"/>
                  </a:lnTo>
                  <a:lnTo>
                    <a:pt x="13315" y="2844"/>
                  </a:lnTo>
                  <a:lnTo>
                    <a:pt x="13631" y="2393"/>
                  </a:lnTo>
                  <a:lnTo>
                    <a:pt x="14083" y="2618"/>
                  </a:lnTo>
                  <a:lnTo>
                    <a:pt x="14534" y="2889"/>
                  </a:lnTo>
                  <a:lnTo>
                    <a:pt x="15256" y="3341"/>
                  </a:lnTo>
                  <a:lnTo>
                    <a:pt x="14354" y="4153"/>
                  </a:lnTo>
                  <a:lnTo>
                    <a:pt x="13992" y="3927"/>
                  </a:lnTo>
                  <a:lnTo>
                    <a:pt x="13902" y="3882"/>
                  </a:lnTo>
                  <a:lnTo>
                    <a:pt x="13812" y="3927"/>
                  </a:lnTo>
                  <a:lnTo>
                    <a:pt x="13767" y="3927"/>
                  </a:lnTo>
                  <a:lnTo>
                    <a:pt x="13677" y="4018"/>
                  </a:lnTo>
                  <a:lnTo>
                    <a:pt x="13677" y="4108"/>
                  </a:lnTo>
                  <a:lnTo>
                    <a:pt x="13677" y="4198"/>
                  </a:lnTo>
                  <a:lnTo>
                    <a:pt x="13722" y="4288"/>
                  </a:lnTo>
                  <a:lnTo>
                    <a:pt x="13767" y="4334"/>
                  </a:lnTo>
                  <a:lnTo>
                    <a:pt x="14263" y="4649"/>
                  </a:lnTo>
                  <a:lnTo>
                    <a:pt x="14308" y="4695"/>
                  </a:lnTo>
                  <a:lnTo>
                    <a:pt x="14399" y="4695"/>
                  </a:lnTo>
                  <a:lnTo>
                    <a:pt x="14489" y="4649"/>
                  </a:lnTo>
                  <a:lnTo>
                    <a:pt x="14534" y="4604"/>
                  </a:lnTo>
                  <a:lnTo>
                    <a:pt x="15753" y="3521"/>
                  </a:lnTo>
                  <a:lnTo>
                    <a:pt x="15843" y="3431"/>
                  </a:lnTo>
                  <a:lnTo>
                    <a:pt x="15843" y="3341"/>
                  </a:lnTo>
                  <a:lnTo>
                    <a:pt x="15843" y="3250"/>
                  </a:lnTo>
                  <a:lnTo>
                    <a:pt x="15753" y="3160"/>
                  </a:lnTo>
                  <a:lnTo>
                    <a:pt x="15301" y="2799"/>
                  </a:lnTo>
                  <a:lnTo>
                    <a:pt x="14805" y="2483"/>
                  </a:lnTo>
                  <a:lnTo>
                    <a:pt x="13857" y="1987"/>
                  </a:lnTo>
                  <a:lnTo>
                    <a:pt x="14263" y="1400"/>
                  </a:lnTo>
                  <a:lnTo>
                    <a:pt x="14308" y="1310"/>
                  </a:lnTo>
                  <a:lnTo>
                    <a:pt x="14308" y="1219"/>
                  </a:lnTo>
                  <a:lnTo>
                    <a:pt x="14218" y="1129"/>
                  </a:lnTo>
                  <a:lnTo>
                    <a:pt x="14128" y="1039"/>
                  </a:lnTo>
                  <a:lnTo>
                    <a:pt x="13451" y="813"/>
                  </a:lnTo>
                  <a:lnTo>
                    <a:pt x="12729" y="587"/>
                  </a:lnTo>
                  <a:lnTo>
                    <a:pt x="12007" y="407"/>
                  </a:lnTo>
                  <a:lnTo>
                    <a:pt x="11194" y="271"/>
                  </a:lnTo>
                  <a:lnTo>
                    <a:pt x="10427" y="136"/>
                  </a:lnTo>
                  <a:lnTo>
                    <a:pt x="9614" y="46"/>
                  </a:lnTo>
                  <a:lnTo>
                    <a:pt x="8802" y="1"/>
                  </a:lnTo>
                  <a:close/>
                  <a:moveTo>
                    <a:pt x="5101" y="6004"/>
                  </a:moveTo>
                  <a:lnTo>
                    <a:pt x="5372" y="6049"/>
                  </a:lnTo>
                  <a:lnTo>
                    <a:pt x="5597" y="6139"/>
                  </a:lnTo>
                  <a:lnTo>
                    <a:pt x="5823" y="6229"/>
                  </a:lnTo>
                  <a:lnTo>
                    <a:pt x="6049" y="6410"/>
                  </a:lnTo>
                  <a:lnTo>
                    <a:pt x="6184" y="6590"/>
                  </a:lnTo>
                  <a:lnTo>
                    <a:pt x="6320" y="6816"/>
                  </a:lnTo>
                  <a:lnTo>
                    <a:pt x="6410" y="7087"/>
                  </a:lnTo>
                  <a:lnTo>
                    <a:pt x="6410" y="7358"/>
                  </a:lnTo>
                  <a:lnTo>
                    <a:pt x="6410" y="9479"/>
                  </a:lnTo>
                  <a:lnTo>
                    <a:pt x="6410" y="9750"/>
                  </a:lnTo>
                  <a:lnTo>
                    <a:pt x="6320" y="10021"/>
                  </a:lnTo>
                  <a:lnTo>
                    <a:pt x="6184" y="10246"/>
                  </a:lnTo>
                  <a:lnTo>
                    <a:pt x="6049" y="10427"/>
                  </a:lnTo>
                  <a:lnTo>
                    <a:pt x="5823" y="10607"/>
                  </a:lnTo>
                  <a:lnTo>
                    <a:pt x="5597" y="10743"/>
                  </a:lnTo>
                  <a:lnTo>
                    <a:pt x="5372" y="10788"/>
                  </a:lnTo>
                  <a:lnTo>
                    <a:pt x="5101" y="10833"/>
                  </a:lnTo>
                  <a:lnTo>
                    <a:pt x="4830" y="10788"/>
                  </a:lnTo>
                  <a:lnTo>
                    <a:pt x="4559" y="10698"/>
                  </a:lnTo>
                  <a:lnTo>
                    <a:pt x="4334" y="10607"/>
                  </a:lnTo>
                  <a:lnTo>
                    <a:pt x="4153" y="10427"/>
                  </a:lnTo>
                  <a:lnTo>
                    <a:pt x="3973" y="10246"/>
                  </a:lnTo>
                  <a:lnTo>
                    <a:pt x="3882" y="10021"/>
                  </a:lnTo>
                  <a:lnTo>
                    <a:pt x="3792" y="9750"/>
                  </a:lnTo>
                  <a:lnTo>
                    <a:pt x="3747" y="9479"/>
                  </a:lnTo>
                  <a:lnTo>
                    <a:pt x="3747" y="7358"/>
                  </a:lnTo>
                  <a:lnTo>
                    <a:pt x="3792" y="7087"/>
                  </a:lnTo>
                  <a:lnTo>
                    <a:pt x="3882" y="6816"/>
                  </a:lnTo>
                  <a:lnTo>
                    <a:pt x="3973" y="6590"/>
                  </a:lnTo>
                  <a:lnTo>
                    <a:pt x="4153" y="6410"/>
                  </a:lnTo>
                  <a:lnTo>
                    <a:pt x="4334" y="6229"/>
                  </a:lnTo>
                  <a:lnTo>
                    <a:pt x="4559" y="6139"/>
                  </a:lnTo>
                  <a:lnTo>
                    <a:pt x="4830" y="6049"/>
                  </a:lnTo>
                  <a:lnTo>
                    <a:pt x="5101" y="6004"/>
                  </a:lnTo>
                  <a:close/>
                  <a:moveTo>
                    <a:pt x="10788" y="6365"/>
                  </a:moveTo>
                  <a:lnTo>
                    <a:pt x="11239" y="6410"/>
                  </a:lnTo>
                  <a:lnTo>
                    <a:pt x="11645" y="6545"/>
                  </a:lnTo>
                  <a:lnTo>
                    <a:pt x="12052" y="6726"/>
                  </a:lnTo>
                  <a:lnTo>
                    <a:pt x="12368" y="6996"/>
                  </a:lnTo>
                  <a:lnTo>
                    <a:pt x="12638" y="7358"/>
                  </a:lnTo>
                  <a:lnTo>
                    <a:pt x="12819" y="7719"/>
                  </a:lnTo>
                  <a:lnTo>
                    <a:pt x="12954" y="8170"/>
                  </a:lnTo>
                  <a:lnTo>
                    <a:pt x="13000" y="8621"/>
                  </a:lnTo>
                  <a:lnTo>
                    <a:pt x="12954" y="9028"/>
                  </a:lnTo>
                  <a:lnTo>
                    <a:pt x="12819" y="9479"/>
                  </a:lnTo>
                  <a:lnTo>
                    <a:pt x="12638" y="9840"/>
                  </a:lnTo>
                  <a:lnTo>
                    <a:pt x="12368" y="10201"/>
                  </a:lnTo>
                  <a:lnTo>
                    <a:pt x="12052" y="10472"/>
                  </a:lnTo>
                  <a:lnTo>
                    <a:pt x="11645" y="10652"/>
                  </a:lnTo>
                  <a:lnTo>
                    <a:pt x="11239" y="10788"/>
                  </a:lnTo>
                  <a:lnTo>
                    <a:pt x="10788" y="10833"/>
                  </a:lnTo>
                  <a:lnTo>
                    <a:pt x="10427" y="10788"/>
                  </a:lnTo>
                  <a:lnTo>
                    <a:pt x="10066" y="10698"/>
                  </a:lnTo>
                  <a:lnTo>
                    <a:pt x="9614" y="10517"/>
                  </a:lnTo>
                  <a:lnTo>
                    <a:pt x="9840" y="10201"/>
                  </a:lnTo>
                  <a:lnTo>
                    <a:pt x="10021" y="9840"/>
                  </a:lnTo>
                  <a:lnTo>
                    <a:pt x="10111" y="9479"/>
                  </a:lnTo>
                  <a:lnTo>
                    <a:pt x="10156" y="9073"/>
                  </a:lnTo>
                  <a:lnTo>
                    <a:pt x="10066" y="8351"/>
                  </a:lnTo>
                  <a:lnTo>
                    <a:pt x="9930" y="7267"/>
                  </a:lnTo>
                  <a:lnTo>
                    <a:pt x="9750" y="6590"/>
                  </a:lnTo>
                  <a:lnTo>
                    <a:pt x="10201" y="6455"/>
                  </a:lnTo>
                  <a:lnTo>
                    <a:pt x="10472" y="6365"/>
                  </a:lnTo>
                  <a:close/>
                  <a:moveTo>
                    <a:pt x="6410" y="10698"/>
                  </a:moveTo>
                  <a:lnTo>
                    <a:pt x="6681" y="10923"/>
                  </a:lnTo>
                  <a:lnTo>
                    <a:pt x="6997" y="11104"/>
                  </a:lnTo>
                  <a:lnTo>
                    <a:pt x="7313" y="11239"/>
                  </a:lnTo>
                  <a:lnTo>
                    <a:pt x="7674" y="11284"/>
                  </a:lnTo>
                  <a:lnTo>
                    <a:pt x="7674" y="12638"/>
                  </a:lnTo>
                  <a:lnTo>
                    <a:pt x="5327" y="12638"/>
                  </a:lnTo>
                  <a:lnTo>
                    <a:pt x="5327" y="11284"/>
                  </a:lnTo>
                  <a:lnTo>
                    <a:pt x="5643" y="11239"/>
                  </a:lnTo>
                  <a:lnTo>
                    <a:pt x="5913" y="11104"/>
                  </a:lnTo>
                  <a:lnTo>
                    <a:pt x="6184" y="10923"/>
                  </a:lnTo>
                  <a:lnTo>
                    <a:pt x="6410" y="10698"/>
                  </a:lnTo>
                  <a:close/>
                  <a:moveTo>
                    <a:pt x="9253" y="10833"/>
                  </a:moveTo>
                  <a:lnTo>
                    <a:pt x="9569" y="11013"/>
                  </a:lnTo>
                  <a:lnTo>
                    <a:pt x="9885" y="11149"/>
                  </a:lnTo>
                  <a:lnTo>
                    <a:pt x="10201" y="11239"/>
                  </a:lnTo>
                  <a:lnTo>
                    <a:pt x="10517" y="11284"/>
                  </a:lnTo>
                  <a:lnTo>
                    <a:pt x="10517" y="12638"/>
                  </a:lnTo>
                  <a:lnTo>
                    <a:pt x="8170" y="12638"/>
                  </a:lnTo>
                  <a:lnTo>
                    <a:pt x="8170" y="11284"/>
                  </a:lnTo>
                  <a:lnTo>
                    <a:pt x="8441" y="11239"/>
                  </a:lnTo>
                  <a:lnTo>
                    <a:pt x="8757" y="11149"/>
                  </a:lnTo>
                  <a:lnTo>
                    <a:pt x="9028" y="11013"/>
                  </a:lnTo>
                  <a:lnTo>
                    <a:pt x="9253" y="10833"/>
                  </a:lnTo>
                  <a:close/>
                  <a:moveTo>
                    <a:pt x="13586" y="13090"/>
                  </a:moveTo>
                  <a:lnTo>
                    <a:pt x="13677" y="13135"/>
                  </a:lnTo>
                  <a:lnTo>
                    <a:pt x="13767" y="13180"/>
                  </a:lnTo>
                  <a:lnTo>
                    <a:pt x="13812" y="13225"/>
                  </a:lnTo>
                  <a:lnTo>
                    <a:pt x="13812" y="13315"/>
                  </a:lnTo>
                  <a:lnTo>
                    <a:pt x="13812" y="13406"/>
                  </a:lnTo>
                  <a:lnTo>
                    <a:pt x="13767" y="13496"/>
                  </a:lnTo>
                  <a:lnTo>
                    <a:pt x="13677" y="13541"/>
                  </a:lnTo>
                  <a:lnTo>
                    <a:pt x="2167" y="13541"/>
                  </a:lnTo>
                  <a:lnTo>
                    <a:pt x="2122" y="13496"/>
                  </a:lnTo>
                  <a:lnTo>
                    <a:pt x="2077" y="13406"/>
                  </a:lnTo>
                  <a:lnTo>
                    <a:pt x="2032" y="13315"/>
                  </a:lnTo>
                  <a:lnTo>
                    <a:pt x="2077" y="13225"/>
                  </a:lnTo>
                  <a:lnTo>
                    <a:pt x="2122" y="13180"/>
                  </a:lnTo>
                  <a:lnTo>
                    <a:pt x="2167" y="13135"/>
                  </a:lnTo>
                  <a:lnTo>
                    <a:pt x="2257" y="13090"/>
                  </a:lnTo>
                  <a:close/>
                  <a:moveTo>
                    <a:pt x="7809" y="3115"/>
                  </a:moveTo>
                  <a:lnTo>
                    <a:pt x="7674" y="3160"/>
                  </a:lnTo>
                  <a:lnTo>
                    <a:pt x="7403" y="3341"/>
                  </a:lnTo>
                  <a:lnTo>
                    <a:pt x="7132" y="3657"/>
                  </a:lnTo>
                  <a:lnTo>
                    <a:pt x="6951" y="4018"/>
                  </a:lnTo>
                  <a:lnTo>
                    <a:pt x="6726" y="4424"/>
                  </a:lnTo>
                  <a:lnTo>
                    <a:pt x="6545" y="4920"/>
                  </a:lnTo>
                  <a:lnTo>
                    <a:pt x="6274" y="5958"/>
                  </a:lnTo>
                  <a:lnTo>
                    <a:pt x="6004" y="5778"/>
                  </a:lnTo>
                  <a:lnTo>
                    <a:pt x="5733" y="5642"/>
                  </a:lnTo>
                  <a:lnTo>
                    <a:pt x="5417" y="5552"/>
                  </a:lnTo>
                  <a:lnTo>
                    <a:pt x="4740" y="5552"/>
                  </a:lnTo>
                  <a:lnTo>
                    <a:pt x="4379" y="5688"/>
                  </a:lnTo>
                  <a:lnTo>
                    <a:pt x="4108" y="5823"/>
                  </a:lnTo>
                  <a:lnTo>
                    <a:pt x="3837" y="6049"/>
                  </a:lnTo>
                  <a:lnTo>
                    <a:pt x="3611" y="6319"/>
                  </a:lnTo>
                  <a:lnTo>
                    <a:pt x="3431" y="6635"/>
                  </a:lnTo>
                  <a:lnTo>
                    <a:pt x="3341" y="6951"/>
                  </a:lnTo>
                  <a:lnTo>
                    <a:pt x="3295" y="7312"/>
                  </a:lnTo>
                  <a:lnTo>
                    <a:pt x="3295" y="9479"/>
                  </a:lnTo>
                  <a:lnTo>
                    <a:pt x="3431" y="10021"/>
                  </a:lnTo>
                  <a:lnTo>
                    <a:pt x="3611" y="10427"/>
                  </a:lnTo>
                  <a:lnTo>
                    <a:pt x="3702" y="10607"/>
                  </a:lnTo>
                  <a:lnTo>
                    <a:pt x="3792" y="10788"/>
                  </a:lnTo>
                  <a:lnTo>
                    <a:pt x="4018" y="10968"/>
                  </a:lnTo>
                  <a:lnTo>
                    <a:pt x="4288" y="11104"/>
                  </a:lnTo>
                  <a:lnTo>
                    <a:pt x="4559" y="11239"/>
                  </a:lnTo>
                  <a:lnTo>
                    <a:pt x="4830" y="11284"/>
                  </a:lnTo>
                  <a:lnTo>
                    <a:pt x="4830" y="12638"/>
                  </a:lnTo>
                  <a:lnTo>
                    <a:pt x="2122" y="12638"/>
                  </a:lnTo>
                  <a:lnTo>
                    <a:pt x="1987" y="12683"/>
                  </a:lnTo>
                  <a:lnTo>
                    <a:pt x="1761" y="12819"/>
                  </a:lnTo>
                  <a:lnTo>
                    <a:pt x="1625" y="13045"/>
                  </a:lnTo>
                  <a:lnTo>
                    <a:pt x="1580" y="13180"/>
                  </a:lnTo>
                  <a:lnTo>
                    <a:pt x="1580" y="13315"/>
                  </a:lnTo>
                  <a:lnTo>
                    <a:pt x="1580" y="13451"/>
                  </a:lnTo>
                  <a:lnTo>
                    <a:pt x="1625" y="13586"/>
                  </a:lnTo>
                  <a:lnTo>
                    <a:pt x="1761" y="13812"/>
                  </a:lnTo>
                  <a:lnTo>
                    <a:pt x="1987" y="13947"/>
                  </a:lnTo>
                  <a:lnTo>
                    <a:pt x="2257" y="13992"/>
                  </a:lnTo>
                  <a:lnTo>
                    <a:pt x="13586" y="13992"/>
                  </a:lnTo>
                  <a:lnTo>
                    <a:pt x="13857" y="13947"/>
                  </a:lnTo>
                  <a:lnTo>
                    <a:pt x="14083" y="13812"/>
                  </a:lnTo>
                  <a:lnTo>
                    <a:pt x="14218" y="13586"/>
                  </a:lnTo>
                  <a:lnTo>
                    <a:pt x="14263" y="13451"/>
                  </a:lnTo>
                  <a:lnTo>
                    <a:pt x="14263" y="13315"/>
                  </a:lnTo>
                  <a:lnTo>
                    <a:pt x="14263" y="13180"/>
                  </a:lnTo>
                  <a:lnTo>
                    <a:pt x="14218" y="13045"/>
                  </a:lnTo>
                  <a:lnTo>
                    <a:pt x="14083" y="12819"/>
                  </a:lnTo>
                  <a:lnTo>
                    <a:pt x="13947" y="12774"/>
                  </a:lnTo>
                  <a:lnTo>
                    <a:pt x="13812" y="12683"/>
                  </a:lnTo>
                  <a:lnTo>
                    <a:pt x="13586" y="12638"/>
                  </a:lnTo>
                  <a:lnTo>
                    <a:pt x="11014" y="12638"/>
                  </a:lnTo>
                  <a:lnTo>
                    <a:pt x="11014" y="11284"/>
                  </a:lnTo>
                  <a:lnTo>
                    <a:pt x="11510" y="11194"/>
                  </a:lnTo>
                  <a:lnTo>
                    <a:pt x="11961" y="11059"/>
                  </a:lnTo>
                  <a:lnTo>
                    <a:pt x="12368" y="10833"/>
                  </a:lnTo>
                  <a:lnTo>
                    <a:pt x="12729" y="10517"/>
                  </a:lnTo>
                  <a:lnTo>
                    <a:pt x="13045" y="10111"/>
                  </a:lnTo>
                  <a:lnTo>
                    <a:pt x="13315" y="9659"/>
                  </a:lnTo>
                  <a:lnTo>
                    <a:pt x="13451" y="9163"/>
                  </a:lnTo>
                  <a:lnTo>
                    <a:pt x="13496" y="8892"/>
                  </a:lnTo>
                  <a:lnTo>
                    <a:pt x="13496" y="8621"/>
                  </a:lnTo>
                  <a:lnTo>
                    <a:pt x="13496" y="8351"/>
                  </a:lnTo>
                  <a:lnTo>
                    <a:pt x="13451" y="8080"/>
                  </a:lnTo>
                  <a:lnTo>
                    <a:pt x="13315" y="7538"/>
                  </a:lnTo>
                  <a:lnTo>
                    <a:pt x="13045" y="7087"/>
                  </a:lnTo>
                  <a:lnTo>
                    <a:pt x="12729" y="6681"/>
                  </a:lnTo>
                  <a:lnTo>
                    <a:pt x="12322" y="6365"/>
                  </a:lnTo>
                  <a:lnTo>
                    <a:pt x="11871" y="6139"/>
                  </a:lnTo>
                  <a:lnTo>
                    <a:pt x="11330" y="5958"/>
                  </a:lnTo>
                  <a:lnTo>
                    <a:pt x="11059" y="5913"/>
                  </a:lnTo>
                  <a:lnTo>
                    <a:pt x="10427" y="5913"/>
                  </a:lnTo>
                  <a:lnTo>
                    <a:pt x="10066" y="6004"/>
                  </a:lnTo>
                  <a:lnTo>
                    <a:pt x="9660" y="6139"/>
                  </a:lnTo>
                  <a:lnTo>
                    <a:pt x="9434" y="5236"/>
                  </a:lnTo>
                  <a:lnTo>
                    <a:pt x="9389" y="5191"/>
                  </a:lnTo>
                  <a:lnTo>
                    <a:pt x="9298" y="5101"/>
                  </a:lnTo>
                  <a:lnTo>
                    <a:pt x="9118" y="5101"/>
                  </a:lnTo>
                  <a:lnTo>
                    <a:pt x="9073" y="5146"/>
                  </a:lnTo>
                  <a:lnTo>
                    <a:pt x="8983" y="5236"/>
                  </a:lnTo>
                  <a:lnTo>
                    <a:pt x="8983" y="5281"/>
                  </a:lnTo>
                  <a:lnTo>
                    <a:pt x="8983" y="5372"/>
                  </a:lnTo>
                  <a:lnTo>
                    <a:pt x="9298" y="6545"/>
                  </a:lnTo>
                  <a:lnTo>
                    <a:pt x="9479" y="7358"/>
                  </a:lnTo>
                  <a:lnTo>
                    <a:pt x="9660" y="8396"/>
                  </a:lnTo>
                  <a:lnTo>
                    <a:pt x="9705" y="9073"/>
                  </a:lnTo>
                  <a:lnTo>
                    <a:pt x="9660" y="9434"/>
                  </a:lnTo>
                  <a:lnTo>
                    <a:pt x="9569" y="9795"/>
                  </a:lnTo>
                  <a:lnTo>
                    <a:pt x="9389" y="10066"/>
                  </a:lnTo>
                  <a:lnTo>
                    <a:pt x="9163" y="10336"/>
                  </a:lnTo>
                  <a:lnTo>
                    <a:pt x="8937" y="10562"/>
                  </a:lnTo>
                  <a:lnTo>
                    <a:pt x="8621" y="10698"/>
                  </a:lnTo>
                  <a:lnTo>
                    <a:pt x="8305" y="10788"/>
                  </a:lnTo>
                  <a:lnTo>
                    <a:pt x="7944" y="10833"/>
                  </a:lnTo>
                  <a:lnTo>
                    <a:pt x="7538" y="10788"/>
                  </a:lnTo>
                  <a:lnTo>
                    <a:pt x="7177" y="10698"/>
                  </a:lnTo>
                  <a:lnTo>
                    <a:pt x="6906" y="10517"/>
                  </a:lnTo>
                  <a:lnTo>
                    <a:pt x="6681" y="10336"/>
                  </a:lnTo>
                  <a:lnTo>
                    <a:pt x="6816" y="9930"/>
                  </a:lnTo>
                  <a:lnTo>
                    <a:pt x="6906" y="9524"/>
                  </a:lnTo>
                  <a:lnTo>
                    <a:pt x="6906" y="7312"/>
                  </a:lnTo>
                  <a:lnTo>
                    <a:pt x="6861" y="7087"/>
                  </a:lnTo>
                  <a:lnTo>
                    <a:pt x="6816" y="6816"/>
                  </a:lnTo>
                  <a:lnTo>
                    <a:pt x="6726" y="6590"/>
                  </a:lnTo>
                  <a:lnTo>
                    <a:pt x="6635" y="6410"/>
                  </a:lnTo>
                  <a:lnTo>
                    <a:pt x="6951" y="5236"/>
                  </a:lnTo>
                  <a:lnTo>
                    <a:pt x="7132" y="4695"/>
                  </a:lnTo>
                  <a:lnTo>
                    <a:pt x="7358" y="4243"/>
                  </a:lnTo>
                  <a:lnTo>
                    <a:pt x="7493" y="3972"/>
                  </a:lnTo>
                  <a:lnTo>
                    <a:pt x="7628" y="3747"/>
                  </a:lnTo>
                  <a:lnTo>
                    <a:pt x="7809" y="3611"/>
                  </a:lnTo>
                  <a:lnTo>
                    <a:pt x="7944" y="3566"/>
                  </a:lnTo>
                  <a:lnTo>
                    <a:pt x="8080" y="3611"/>
                  </a:lnTo>
                  <a:lnTo>
                    <a:pt x="8215" y="3747"/>
                  </a:lnTo>
                  <a:lnTo>
                    <a:pt x="8396" y="4018"/>
                  </a:lnTo>
                  <a:lnTo>
                    <a:pt x="8621" y="4424"/>
                  </a:lnTo>
                  <a:lnTo>
                    <a:pt x="8667" y="4514"/>
                  </a:lnTo>
                  <a:lnTo>
                    <a:pt x="8757" y="4559"/>
                  </a:lnTo>
                  <a:lnTo>
                    <a:pt x="8937" y="4559"/>
                  </a:lnTo>
                  <a:lnTo>
                    <a:pt x="8983" y="4469"/>
                  </a:lnTo>
                  <a:lnTo>
                    <a:pt x="9028" y="4424"/>
                  </a:lnTo>
                  <a:lnTo>
                    <a:pt x="9073" y="4334"/>
                  </a:lnTo>
                  <a:lnTo>
                    <a:pt x="9028" y="4243"/>
                  </a:lnTo>
                  <a:lnTo>
                    <a:pt x="8802" y="3792"/>
                  </a:lnTo>
                  <a:lnTo>
                    <a:pt x="8576" y="3431"/>
                  </a:lnTo>
                  <a:lnTo>
                    <a:pt x="8396" y="3295"/>
                  </a:lnTo>
                  <a:lnTo>
                    <a:pt x="8260" y="3160"/>
                  </a:lnTo>
                  <a:lnTo>
                    <a:pt x="8080" y="31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Picture Placeholder 2">
            <a:extLst>
              <a:ext uri="{FF2B5EF4-FFF2-40B4-BE49-F238E27FC236}">
                <a16:creationId xmlns:a16="http://schemas.microsoft.com/office/drawing/2014/main" id="{6B474AC2-B002-D631-86EE-1F8E62B01FD3}"/>
              </a:ext>
            </a:extLst>
          </p:cNvPr>
          <p:cNvSpPr>
            <a:spLocks noGrp="1"/>
          </p:cNvSpPr>
          <p:nvPr>
            <p:ph type="pic" idx="3"/>
          </p:nvPr>
        </p:nvSpPr>
        <p:spPr/>
        <p:txBody>
          <a:bodyPr/>
          <a:lstStyle/>
          <a:p>
            <a:endParaRPr lang="en-VI"/>
          </a:p>
        </p:txBody>
      </p:sp>
      <p:sp>
        <p:nvSpPr>
          <p:cNvPr id="4" name="Google Shape;10663;p63">
            <a:extLst>
              <a:ext uri="{FF2B5EF4-FFF2-40B4-BE49-F238E27FC236}">
                <a16:creationId xmlns:a16="http://schemas.microsoft.com/office/drawing/2014/main" id="{6A32DE79-156F-27C4-45EC-8DE807E9D13B}"/>
              </a:ext>
            </a:extLst>
          </p:cNvPr>
          <p:cNvSpPr/>
          <p:nvPr/>
        </p:nvSpPr>
        <p:spPr>
          <a:xfrm>
            <a:off x="497321" y="1351211"/>
            <a:ext cx="2485227" cy="2485018"/>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302747"/>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2"/>
          <p:cNvSpPr txBox="1">
            <a:spLocks noGrp="1"/>
          </p:cNvSpPr>
          <p:nvPr>
            <p:ph type="title"/>
          </p:nvPr>
        </p:nvSpPr>
        <p:spPr>
          <a:xfrm>
            <a:off x="5429586" y="1304449"/>
            <a:ext cx="3747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JSX</a:t>
            </a:r>
            <a:endParaRPr/>
          </a:p>
        </p:txBody>
      </p:sp>
      <p:cxnSp>
        <p:nvCxnSpPr>
          <p:cNvPr id="398" name="Google Shape;398;p32"/>
          <p:cNvCxnSpPr/>
          <p:nvPr/>
        </p:nvCxnSpPr>
        <p:spPr>
          <a:xfrm>
            <a:off x="5526074" y="2140549"/>
            <a:ext cx="1215900" cy="5700"/>
          </a:xfrm>
          <a:prstGeom prst="straightConnector1">
            <a:avLst/>
          </a:prstGeom>
          <a:noFill/>
          <a:ln w="19050" cap="flat" cmpd="sng">
            <a:solidFill>
              <a:schemeClr val="dk1"/>
            </a:solidFill>
            <a:prstDash val="solid"/>
            <a:round/>
            <a:headEnd type="none" w="med" len="med"/>
            <a:tailEnd type="none" w="med" len="med"/>
          </a:ln>
        </p:spPr>
      </p:cxnSp>
      <p:grpSp>
        <p:nvGrpSpPr>
          <p:cNvPr id="415" name="Google Shape;415;p32"/>
          <p:cNvGrpSpPr/>
          <p:nvPr/>
        </p:nvGrpSpPr>
        <p:grpSpPr>
          <a:xfrm>
            <a:off x="7417710" y="3347206"/>
            <a:ext cx="999537" cy="882872"/>
            <a:chOff x="1913472" y="3124728"/>
            <a:chExt cx="398635" cy="352092"/>
          </a:xfrm>
        </p:grpSpPr>
        <p:sp>
          <p:nvSpPr>
            <p:cNvPr id="416" name="Google Shape;416;p32"/>
            <p:cNvSpPr/>
            <p:nvPr/>
          </p:nvSpPr>
          <p:spPr>
            <a:xfrm>
              <a:off x="1913481" y="3124728"/>
              <a:ext cx="398600" cy="118125"/>
            </a:xfrm>
            <a:custGeom>
              <a:avLst/>
              <a:gdLst/>
              <a:ahLst/>
              <a:cxnLst/>
              <a:rect l="l" t="t" r="r" b="b"/>
              <a:pathLst>
                <a:path w="15944" h="4725" extrusionOk="0">
                  <a:moveTo>
                    <a:pt x="7131" y="0"/>
                  </a:moveTo>
                  <a:lnTo>
                    <a:pt x="6268" y="46"/>
                  </a:lnTo>
                  <a:lnTo>
                    <a:pt x="5451" y="137"/>
                  </a:lnTo>
                  <a:lnTo>
                    <a:pt x="4679" y="273"/>
                  </a:lnTo>
                  <a:lnTo>
                    <a:pt x="3906" y="409"/>
                  </a:lnTo>
                  <a:lnTo>
                    <a:pt x="3134" y="591"/>
                  </a:lnTo>
                  <a:lnTo>
                    <a:pt x="2407" y="818"/>
                  </a:lnTo>
                  <a:lnTo>
                    <a:pt x="1726" y="1090"/>
                  </a:lnTo>
                  <a:lnTo>
                    <a:pt x="1635" y="1136"/>
                  </a:lnTo>
                  <a:lnTo>
                    <a:pt x="1590" y="1227"/>
                  </a:lnTo>
                  <a:lnTo>
                    <a:pt x="1544" y="1317"/>
                  </a:lnTo>
                  <a:lnTo>
                    <a:pt x="1590" y="1408"/>
                  </a:lnTo>
                  <a:lnTo>
                    <a:pt x="1999" y="1999"/>
                  </a:lnTo>
                  <a:lnTo>
                    <a:pt x="1590" y="2181"/>
                  </a:lnTo>
                  <a:lnTo>
                    <a:pt x="1544" y="2271"/>
                  </a:lnTo>
                  <a:lnTo>
                    <a:pt x="1499" y="2317"/>
                  </a:lnTo>
                  <a:lnTo>
                    <a:pt x="1499" y="2408"/>
                  </a:lnTo>
                  <a:lnTo>
                    <a:pt x="1499" y="2498"/>
                  </a:lnTo>
                  <a:lnTo>
                    <a:pt x="1499" y="2544"/>
                  </a:lnTo>
                  <a:lnTo>
                    <a:pt x="999" y="2816"/>
                  </a:lnTo>
                  <a:lnTo>
                    <a:pt x="909" y="2726"/>
                  </a:lnTo>
                  <a:lnTo>
                    <a:pt x="681" y="2726"/>
                  </a:lnTo>
                  <a:lnTo>
                    <a:pt x="363" y="2953"/>
                  </a:lnTo>
                  <a:lnTo>
                    <a:pt x="91" y="3180"/>
                  </a:lnTo>
                  <a:lnTo>
                    <a:pt x="45" y="3271"/>
                  </a:lnTo>
                  <a:lnTo>
                    <a:pt x="0" y="3361"/>
                  </a:lnTo>
                  <a:lnTo>
                    <a:pt x="45" y="3452"/>
                  </a:lnTo>
                  <a:lnTo>
                    <a:pt x="91" y="3543"/>
                  </a:lnTo>
                  <a:lnTo>
                    <a:pt x="1317" y="4633"/>
                  </a:lnTo>
                  <a:lnTo>
                    <a:pt x="1408" y="4679"/>
                  </a:lnTo>
                  <a:lnTo>
                    <a:pt x="1454" y="4724"/>
                  </a:lnTo>
                  <a:lnTo>
                    <a:pt x="1544" y="4724"/>
                  </a:lnTo>
                  <a:lnTo>
                    <a:pt x="1635" y="4679"/>
                  </a:lnTo>
                  <a:lnTo>
                    <a:pt x="2089" y="4361"/>
                  </a:lnTo>
                  <a:lnTo>
                    <a:pt x="2544" y="4088"/>
                  </a:lnTo>
                  <a:lnTo>
                    <a:pt x="3134" y="3861"/>
                  </a:lnTo>
                  <a:lnTo>
                    <a:pt x="3770" y="3634"/>
                  </a:lnTo>
                  <a:lnTo>
                    <a:pt x="3906" y="3589"/>
                  </a:lnTo>
                  <a:lnTo>
                    <a:pt x="3952" y="3498"/>
                  </a:lnTo>
                  <a:lnTo>
                    <a:pt x="3952" y="3361"/>
                  </a:lnTo>
                  <a:lnTo>
                    <a:pt x="3906" y="3271"/>
                  </a:lnTo>
                  <a:lnTo>
                    <a:pt x="3588" y="2771"/>
                  </a:lnTo>
                  <a:lnTo>
                    <a:pt x="4406" y="2589"/>
                  </a:lnTo>
                  <a:lnTo>
                    <a:pt x="5269" y="2453"/>
                  </a:lnTo>
                  <a:lnTo>
                    <a:pt x="6586" y="2317"/>
                  </a:lnTo>
                  <a:lnTo>
                    <a:pt x="7994" y="2226"/>
                  </a:lnTo>
                  <a:lnTo>
                    <a:pt x="9402" y="2317"/>
                  </a:lnTo>
                  <a:lnTo>
                    <a:pt x="10720" y="2453"/>
                  </a:lnTo>
                  <a:lnTo>
                    <a:pt x="11583" y="2589"/>
                  </a:lnTo>
                  <a:lnTo>
                    <a:pt x="12400" y="2771"/>
                  </a:lnTo>
                  <a:lnTo>
                    <a:pt x="12037" y="3271"/>
                  </a:lnTo>
                  <a:lnTo>
                    <a:pt x="11991" y="3361"/>
                  </a:lnTo>
                  <a:lnTo>
                    <a:pt x="12037" y="3498"/>
                  </a:lnTo>
                  <a:lnTo>
                    <a:pt x="12082" y="3589"/>
                  </a:lnTo>
                  <a:lnTo>
                    <a:pt x="12173" y="3634"/>
                  </a:lnTo>
                  <a:lnTo>
                    <a:pt x="12582" y="3770"/>
                  </a:lnTo>
                  <a:lnTo>
                    <a:pt x="12945" y="3907"/>
                  </a:lnTo>
                  <a:lnTo>
                    <a:pt x="13127" y="3907"/>
                  </a:lnTo>
                  <a:lnTo>
                    <a:pt x="13172" y="3861"/>
                  </a:lnTo>
                  <a:lnTo>
                    <a:pt x="13218" y="3816"/>
                  </a:lnTo>
                  <a:lnTo>
                    <a:pt x="13445" y="3907"/>
                  </a:lnTo>
                  <a:lnTo>
                    <a:pt x="13763" y="4043"/>
                  </a:lnTo>
                  <a:lnTo>
                    <a:pt x="13763" y="4134"/>
                  </a:lnTo>
                  <a:lnTo>
                    <a:pt x="13763" y="4225"/>
                  </a:lnTo>
                  <a:lnTo>
                    <a:pt x="13808" y="4315"/>
                  </a:lnTo>
                  <a:lnTo>
                    <a:pt x="13854" y="4361"/>
                  </a:lnTo>
                  <a:lnTo>
                    <a:pt x="14353" y="4679"/>
                  </a:lnTo>
                  <a:lnTo>
                    <a:pt x="14399" y="4724"/>
                  </a:lnTo>
                  <a:lnTo>
                    <a:pt x="14490" y="4724"/>
                  </a:lnTo>
                  <a:lnTo>
                    <a:pt x="14581" y="4679"/>
                  </a:lnTo>
                  <a:lnTo>
                    <a:pt x="14626" y="4633"/>
                  </a:lnTo>
                  <a:lnTo>
                    <a:pt x="15852" y="3543"/>
                  </a:lnTo>
                  <a:lnTo>
                    <a:pt x="15943" y="3452"/>
                  </a:lnTo>
                  <a:lnTo>
                    <a:pt x="15943" y="3361"/>
                  </a:lnTo>
                  <a:lnTo>
                    <a:pt x="15943" y="3271"/>
                  </a:lnTo>
                  <a:lnTo>
                    <a:pt x="15852" y="3180"/>
                  </a:lnTo>
                  <a:lnTo>
                    <a:pt x="15398" y="2816"/>
                  </a:lnTo>
                  <a:lnTo>
                    <a:pt x="14899" y="2498"/>
                  </a:lnTo>
                  <a:lnTo>
                    <a:pt x="13945" y="1999"/>
                  </a:lnTo>
                  <a:lnTo>
                    <a:pt x="14353" y="1408"/>
                  </a:lnTo>
                  <a:lnTo>
                    <a:pt x="14399" y="1317"/>
                  </a:lnTo>
                  <a:lnTo>
                    <a:pt x="14399" y="1227"/>
                  </a:lnTo>
                  <a:lnTo>
                    <a:pt x="14308" y="1136"/>
                  </a:lnTo>
                  <a:lnTo>
                    <a:pt x="14217" y="1045"/>
                  </a:lnTo>
                  <a:lnTo>
                    <a:pt x="13536" y="818"/>
                  </a:lnTo>
                  <a:lnTo>
                    <a:pt x="12809" y="591"/>
                  </a:lnTo>
                  <a:lnTo>
                    <a:pt x="12082" y="409"/>
                  </a:lnTo>
                  <a:lnTo>
                    <a:pt x="11265" y="273"/>
                  </a:lnTo>
                  <a:lnTo>
                    <a:pt x="10493" y="137"/>
                  </a:lnTo>
                  <a:lnTo>
                    <a:pt x="9675" y="46"/>
                  </a:lnTo>
                  <a:lnTo>
                    <a:pt x="8857"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1953206" y="3203078"/>
              <a:ext cx="319125" cy="273700"/>
            </a:xfrm>
            <a:custGeom>
              <a:avLst/>
              <a:gdLst/>
              <a:ahLst/>
              <a:cxnLst/>
              <a:rect l="l" t="t" r="r" b="b"/>
              <a:pathLst>
                <a:path w="12765" h="10948" extrusionOk="0">
                  <a:moveTo>
                    <a:pt x="4861" y="7631"/>
                  </a:moveTo>
                  <a:lnTo>
                    <a:pt x="5134" y="7858"/>
                  </a:lnTo>
                  <a:lnTo>
                    <a:pt x="5451" y="8040"/>
                  </a:lnTo>
                  <a:lnTo>
                    <a:pt x="5769" y="8176"/>
                  </a:lnTo>
                  <a:lnTo>
                    <a:pt x="6133" y="8222"/>
                  </a:lnTo>
                  <a:lnTo>
                    <a:pt x="6133" y="9584"/>
                  </a:lnTo>
                  <a:lnTo>
                    <a:pt x="3771" y="9584"/>
                  </a:lnTo>
                  <a:lnTo>
                    <a:pt x="3771" y="8222"/>
                  </a:lnTo>
                  <a:lnTo>
                    <a:pt x="4089" y="8176"/>
                  </a:lnTo>
                  <a:lnTo>
                    <a:pt x="4361" y="8040"/>
                  </a:lnTo>
                  <a:lnTo>
                    <a:pt x="4634" y="7858"/>
                  </a:lnTo>
                  <a:lnTo>
                    <a:pt x="4861" y="7631"/>
                  </a:lnTo>
                  <a:close/>
                  <a:moveTo>
                    <a:pt x="7723" y="7768"/>
                  </a:moveTo>
                  <a:lnTo>
                    <a:pt x="8041" y="7949"/>
                  </a:lnTo>
                  <a:lnTo>
                    <a:pt x="8359" y="8085"/>
                  </a:lnTo>
                  <a:lnTo>
                    <a:pt x="8676" y="8176"/>
                  </a:lnTo>
                  <a:lnTo>
                    <a:pt x="8994" y="8222"/>
                  </a:lnTo>
                  <a:lnTo>
                    <a:pt x="8994" y="9584"/>
                  </a:lnTo>
                  <a:lnTo>
                    <a:pt x="6632" y="9584"/>
                  </a:lnTo>
                  <a:lnTo>
                    <a:pt x="6632" y="8222"/>
                  </a:lnTo>
                  <a:lnTo>
                    <a:pt x="6905" y="8176"/>
                  </a:lnTo>
                  <a:lnTo>
                    <a:pt x="7223" y="8085"/>
                  </a:lnTo>
                  <a:lnTo>
                    <a:pt x="7495" y="7949"/>
                  </a:lnTo>
                  <a:lnTo>
                    <a:pt x="7723" y="7768"/>
                  </a:lnTo>
                  <a:close/>
                  <a:moveTo>
                    <a:pt x="6269" y="0"/>
                  </a:moveTo>
                  <a:lnTo>
                    <a:pt x="6133" y="46"/>
                  </a:lnTo>
                  <a:lnTo>
                    <a:pt x="5860" y="227"/>
                  </a:lnTo>
                  <a:lnTo>
                    <a:pt x="5588" y="545"/>
                  </a:lnTo>
                  <a:lnTo>
                    <a:pt x="5406" y="909"/>
                  </a:lnTo>
                  <a:lnTo>
                    <a:pt x="5179" y="1318"/>
                  </a:lnTo>
                  <a:lnTo>
                    <a:pt x="4997" y="1817"/>
                  </a:lnTo>
                  <a:lnTo>
                    <a:pt x="4725" y="2862"/>
                  </a:lnTo>
                  <a:lnTo>
                    <a:pt x="4452" y="2680"/>
                  </a:lnTo>
                  <a:lnTo>
                    <a:pt x="4180" y="2544"/>
                  </a:lnTo>
                  <a:lnTo>
                    <a:pt x="3862" y="2453"/>
                  </a:lnTo>
                  <a:lnTo>
                    <a:pt x="3180" y="2453"/>
                  </a:lnTo>
                  <a:lnTo>
                    <a:pt x="2817" y="2589"/>
                  </a:lnTo>
                  <a:lnTo>
                    <a:pt x="2544" y="2726"/>
                  </a:lnTo>
                  <a:lnTo>
                    <a:pt x="2272" y="2953"/>
                  </a:lnTo>
                  <a:lnTo>
                    <a:pt x="2045" y="3225"/>
                  </a:lnTo>
                  <a:lnTo>
                    <a:pt x="1863" y="3543"/>
                  </a:lnTo>
                  <a:lnTo>
                    <a:pt x="1772" y="3861"/>
                  </a:lnTo>
                  <a:lnTo>
                    <a:pt x="1727" y="4225"/>
                  </a:lnTo>
                  <a:lnTo>
                    <a:pt x="1727" y="6405"/>
                  </a:lnTo>
                  <a:lnTo>
                    <a:pt x="1863" y="6950"/>
                  </a:lnTo>
                  <a:lnTo>
                    <a:pt x="2045" y="7359"/>
                  </a:lnTo>
                  <a:lnTo>
                    <a:pt x="2136" y="7540"/>
                  </a:lnTo>
                  <a:lnTo>
                    <a:pt x="2227" y="7722"/>
                  </a:lnTo>
                  <a:lnTo>
                    <a:pt x="2454" y="7904"/>
                  </a:lnTo>
                  <a:lnTo>
                    <a:pt x="2726" y="8040"/>
                  </a:lnTo>
                  <a:lnTo>
                    <a:pt x="2999" y="8176"/>
                  </a:lnTo>
                  <a:lnTo>
                    <a:pt x="3271" y="8222"/>
                  </a:lnTo>
                  <a:lnTo>
                    <a:pt x="3271" y="9584"/>
                  </a:lnTo>
                  <a:lnTo>
                    <a:pt x="546" y="9584"/>
                  </a:lnTo>
                  <a:lnTo>
                    <a:pt x="410" y="9630"/>
                  </a:lnTo>
                  <a:lnTo>
                    <a:pt x="183" y="9766"/>
                  </a:lnTo>
                  <a:lnTo>
                    <a:pt x="46" y="9993"/>
                  </a:lnTo>
                  <a:lnTo>
                    <a:pt x="1" y="10129"/>
                  </a:lnTo>
                  <a:lnTo>
                    <a:pt x="1" y="10266"/>
                  </a:lnTo>
                  <a:lnTo>
                    <a:pt x="1" y="10402"/>
                  </a:lnTo>
                  <a:lnTo>
                    <a:pt x="46" y="10538"/>
                  </a:lnTo>
                  <a:lnTo>
                    <a:pt x="183" y="10765"/>
                  </a:lnTo>
                  <a:lnTo>
                    <a:pt x="410" y="10902"/>
                  </a:lnTo>
                  <a:lnTo>
                    <a:pt x="682" y="10947"/>
                  </a:lnTo>
                  <a:lnTo>
                    <a:pt x="12083" y="10947"/>
                  </a:lnTo>
                  <a:lnTo>
                    <a:pt x="12356" y="10902"/>
                  </a:lnTo>
                  <a:lnTo>
                    <a:pt x="12583" y="10765"/>
                  </a:lnTo>
                  <a:lnTo>
                    <a:pt x="12719" y="10538"/>
                  </a:lnTo>
                  <a:lnTo>
                    <a:pt x="12764" y="10402"/>
                  </a:lnTo>
                  <a:lnTo>
                    <a:pt x="12764" y="10266"/>
                  </a:lnTo>
                  <a:lnTo>
                    <a:pt x="12764" y="10129"/>
                  </a:lnTo>
                  <a:lnTo>
                    <a:pt x="12719" y="9993"/>
                  </a:lnTo>
                  <a:lnTo>
                    <a:pt x="12583" y="9766"/>
                  </a:lnTo>
                  <a:lnTo>
                    <a:pt x="12446" y="9721"/>
                  </a:lnTo>
                  <a:lnTo>
                    <a:pt x="12310" y="9630"/>
                  </a:lnTo>
                  <a:lnTo>
                    <a:pt x="12083" y="9584"/>
                  </a:lnTo>
                  <a:lnTo>
                    <a:pt x="9494" y="9584"/>
                  </a:lnTo>
                  <a:lnTo>
                    <a:pt x="9494" y="8222"/>
                  </a:lnTo>
                  <a:lnTo>
                    <a:pt x="9994" y="8131"/>
                  </a:lnTo>
                  <a:lnTo>
                    <a:pt x="10448" y="7995"/>
                  </a:lnTo>
                  <a:lnTo>
                    <a:pt x="10857" y="7768"/>
                  </a:lnTo>
                  <a:lnTo>
                    <a:pt x="11220" y="7450"/>
                  </a:lnTo>
                  <a:lnTo>
                    <a:pt x="11538" y="7041"/>
                  </a:lnTo>
                  <a:lnTo>
                    <a:pt x="11811" y="6587"/>
                  </a:lnTo>
                  <a:lnTo>
                    <a:pt x="11947" y="6087"/>
                  </a:lnTo>
                  <a:lnTo>
                    <a:pt x="11992" y="5814"/>
                  </a:lnTo>
                  <a:lnTo>
                    <a:pt x="11992" y="5542"/>
                  </a:lnTo>
                  <a:lnTo>
                    <a:pt x="11992" y="5269"/>
                  </a:lnTo>
                  <a:lnTo>
                    <a:pt x="11947" y="4997"/>
                  </a:lnTo>
                  <a:lnTo>
                    <a:pt x="11811" y="4452"/>
                  </a:lnTo>
                  <a:lnTo>
                    <a:pt x="11538" y="3998"/>
                  </a:lnTo>
                  <a:lnTo>
                    <a:pt x="11220" y="3589"/>
                  </a:lnTo>
                  <a:lnTo>
                    <a:pt x="10811" y="3271"/>
                  </a:lnTo>
                  <a:lnTo>
                    <a:pt x="10357" y="3044"/>
                  </a:lnTo>
                  <a:lnTo>
                    <a:pt x="9812" y="2862"/>
                  </a:lnTo>
                  <a:lnTo>
                    <a:pt x="9539" y="2817"/>
                  </a:lnTo>
                  <a:lnTo>
                    <a:pt x="8904" y="2817"/>
                  </a:lnTo>
                  <a:lnTo>
                    <a:pt x="8540" y="2907"/>
                  </a:lnTo>
                  <a:lnTo>
                    <a:pt x="8131" y="3044"/>
                  </a:lnTo>
                  <a:lnTo>
                    <a:pt x="7904" y="2135"/>
                  </a:lnTo>
                  <a:lnTo>
                    <a:pt x="7859" y="2090"/>
                  </a:lnTo>
                  <a:lnTo>
                    <a:pt x="7768" y="1999"/>
                  </a:lnTo>
                  <a:lnTo>
                    <a:pt x="7586" y="1999"/>
                  </a:lnTo>
                  <a:lnTo>
                    <a:pt x="7495" y="1772"/>
                  </a:lnTo>
                  <a:lnTo>
                    <a:pt x="7405" y="1454"/>
                  </a:lnTo>
                  <a:lnTo>
                    <a:pt x="7450" y="1363"/>
                  </a:lnTo>
                  <a:lnTo>
                    <a:pt x="7495" y="1318"/>
                  </a:lnTo>
                  <a:lnTo>
                    <a:pt x="7541" y="1227"/>
                  </a:lnTo>
                  <a:lnTo>
                    <a:pt x="7495" y="1136"/>
                  </a:lnTo>
                  <a:lnTo>
                    <a:pt x="7268" y="682"/>
                  </a:lnTo>
                  <a:lnTo>
                    <a:pt x="7041" y="318"/>
                  </a:lnTo>
                  <a:lnTo>
                    <a:pt x="6860" y="182"/>
                  </a:lnTo>
                  <a:lnTo>
                    <a:pt x="6723" y="46"/>
                  </a:lnTo>
                  <a:lnTo>
                    <a:pt x="6542"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960042" y="3448408"/>
              <a:ext cx="306625" cy="22719"/>
            </a:xfrm>
            <a:custGeom>
              <a:avLst/>
              <a:gdLst/>
              <a:ahLst/>
              <a:cxnLst/>
              <a:rect l="l" t="t" r="r" b="b"/>
              <a:pathLst>
                <a:path w="12187" h="903" extrusionOk="0">
                  <a:moveTo>
                    <a:pt x="0" y="497"/>
                  </a:moveTo>
                  <a:lnTo>
                    <a:pt x="0" y="497"/>
                  </a:lnTo>
                  <a:lnTo>
                    <a:pt x="45" y="677"/>
                  </a:lnTo>
                  <a:lnTo>
                    <a:pt x="136" y="767"/>
                  </a:lnTo>
                  <a:lnTo>
                    <a:pt x="271" y="858"/>
                  </a:lnTo>
                  <a:lnTo>
                    <a:pt x="452" y="903"/>
                  </a:lnTo>
                  <a:lnTo>
                    <a:pt x="11735" y="903"/>
                  </a:lnTo>
                  <a:lnTo>
                    <a:pt x="11735" y="903"/>
                  </a:lnTo>
                  <a:lnTo>
                    <a:pt x="11916" y="858"/>
                  </a:lnTo>
                  <a:lnTo>
                    <a:pt x="12051" y="767"/>
                  </a:lnTo>
                  <a:lnTo>
                    <a:pt x="12141" y="587"/>
                  </a:lnTo>
                  <a:lnTo>
                    <a:pt x="12187" y="406"/>
                  </a:lnTo>
                  <a:lnTo>
                    <a:pt x="12187" y="406"/>
                  </a:lnTo>
                  <a:lnTo>
                    <a:pt x="12141" y="271"/>
                  </a:lnTo>
                  <a:lnTo>
                    <a:pt x="12006" y="135"/>
                  </a:lnTo>
                  <a:lnTo>
                    <a:pt x="11871" y="45"/>
                  </a:lnTo>
                  <a:lnTo>
                    <a:pt x="11690" y="0"/>
                  </a:lnTo>
                  <a:lnTo>
                    <a:pt x="452" y="0"/>
                  </a:lnTo>
                  <a:lnTo>
                    <a:pt x="452" y="0"/>
                  </a:lnTo>
                  <a:lnTo>
                    <a:pt x="271" y="45"/>
                  </a:lnTo>
                  <a:lnTo>
                    <a:pt x="90" y="135"/>
                  </a:lnTo>
                  <a:lnTo>
                    <a:pt x="0" y="316"/>
                  </a:lnTo>
                  <a:lnTo>
                    <a:pt x="0" y="497"/>
                  </a:lnTo>
                  <a:lnTo>
                    <a:pt x="0" y="49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2122422" y="3279186"/>
              <a:ext cx="123812" cy="123812"/>
            </a:xfrm>
            <a:custGeom>
              <a:avLst/>
              <a:gdLst/>
              <a:ahLst/>
              <a:cxnLst/>
              <a:rect l="l" t="t" r="r" b="b"/>
              <a:pathLst>
                <a:path w="4921" h="4921" extrusionOk="0">
                  <a:moveTo>
                    <a:pt x="2483" y="4921"/>
                  </a:moveTo>
                  <a:lnTo>
                    <a:pt x="2483" y="4921"/>
                  </a:lnTo>
                  <a:lnTo>
                    <a:pt x="2979" y="4875"/>
                  </a:lnTo>
                  <a:lnTo>
                    <a:pt x="3431" y="4740"/>
                  </a:lnTo>
                  <a:lnTo>
                    <a:pt x="3837" y="4514"/>
                  </a:lnTo>
                  <a:lnTo>
                    <a:pt x="4198" y="4198"/>
                  </a:lnTo>
                  <a:lnTo>
                    <a:pt x="4514" y="3837"/>
                  </a:lnTo>
                  <a:lnTo>
                    <a:pt x="4740" y="3431"/>
                  </a:lnTo>
                  <a:lnTo>
                    <a:pt x="4875" y="2935"/>
                  </a:lnTo>
                  <a:lnTo>
                    <a:pt x="4920" y="2483"/>
                  </a:lnTo>
                  <a:lnTo>
                    <a:pt x="4920" y="2483"/>
                  </a:lnTo>
                  <a:lnTo>
                    <a:pt x="4875" y="1987"/>
                  </a:lnTo>
                  <a:lnTo>
                    <a:pt x="4740" y="1490"/>
                  </a:lnTo>
                  <a:lnTo>
                    <a:pt x="4514" y="1084"/>
                  </a:lnTo>
                  <a:lnTo>
                    <a:pt x="4198" y="723"/>
                  </a:lnTo>
                  <a:lnTo>
                    <a:pt x="3837" y="407"/>
                  </a:lnTo>
                  <a:lnTo>
                    <a:pt x="3431" y="181"/>
                  </a:lnTo>
                  <a:lnTo>
                    <a:pt x="2979" y="46"/>
                  </a:lnTo>
                  <a:lnTo>
                    <a:pt x="2483" y="1"/>
                  </a:lnTo>
                  <a:lnTo>
                    <a:pt x="2483" y="1"/>
                  </a:lnTo>
                  <a:lnTo>
                    <a:pt x="1986" y="46"/>
                  </a:lnTo>
                  <a:lnTo>
                    <a:pt x="1535" y="181"/>
                  </a:lnTo>
                  <a:lnTo>
                    <a:pt x="1084" y="407"/>
                  </a:lnTo>
                  <a:lnTo>
                    <a:pt x="723" y="723"/>
                  </a:lnTo>
                  <a:lnTo>
                    <a:pt x="407" y="1084"/>
                  </a:lnTo>
                  <a:lnTo>
                    <a:pt x="181" y="1490"/>
                  </a:lnTo>
                  <a:lnTo>
                    <a:pt x="46" y="1987"/>
                  </a:lnTo>
                  <a:lnTo>
                    <a:pt x="0" y="2483"/>
                  </a:lnTo>
                  <a:lnTo>
                    <a:pt x="0" y="2483"/>
                  </a:lnTo>
                  <a:lnTo>
                    <a:pt x="46" y="2935"/>
                  </a:lnTo>
                  <a:lnTo>
                    <a:pt x="181" y="3431"/>
                  </a:lnTo>
                  <a:lnTo>
                    <a:pt x="407" y="3837"/>
                  </a:lnTo>
                  <a:lnTo>
                    <a:pt x="723" y="4198"/>
                  </a:lnTo>
                  <a:lnTo>
                    <a:pt x="1084" y="4514"/>
                  </a:lnTo>
                  <a:lnTo>
                    <a:pt x="1535" y="4740"/>
                  </a:lnTo>
                  <a:lnTo>
                    <a:pt x="1986" y="4875"/>
                  </a:lnTo>
                  <a:lnTo>
                    <a:pt x="2483" y="4921"/>
                  </a:lnTo>
                  <a:lnTo>
                    <a:pt x="2483" y="49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132637" y="3288293"/>
              <a:ext cx="113597" cy="114704"/>
            </a:xfrm>
            <a:custGeom>
              <a:avLst/>
              <a:gdLst/>
              <a:ahLst/>
              <a:cxnLst/>
              <a:rect l="l" t="t" r="r" b="b"/>
              <a:pathLst>
                <a:path w="4515" h="4559" extrusionOk="0">
                  <a:moveTo>
                    <a:pt x="3386" y="0"/>
                  </a:moveTo>
                  <a:lnTo>
                    <a:pt x="3386" y="0"/>
                  </a:lnTo>
                  <a:lnTo>
                    <a:pt x="3657" y="181"/>
                  </a:lnTo>
                  <a:lnTo>
                    <a:pt x="3882" y="406"/>
                  </a:lnTo>
                  <a:lnTo>
                    <a:pt x="4063" y="632"/>
                  </a:lnTo>
                  <a:lnTo>
                    <a:pt x="4243" y="903"/>
                  </a:lnTo>
                  <a:lnTo>
                    <a:pt x="4379" y="1174"/>
                  </a:lnTo>
                  <a:lnTo>
                    <a:pt x="4469" y="1489"/>
                  </a:lnTo>
                  <a:lnTo>
                    <a:pt x="4514" y="1760"/>
                  </a:lnTo>
                  <a:lnTo>
                    <a:pt x="4514" y="2121"/>
                  </a:lnTo>
                  <a:lnTo>
                    <a:pt x="4514" y="2121"/>
                  </a:lnTo>
                  <a:lnTo>
                    <a:pt x="4469" y="2618"/>
                  </a:lnTo>
                  <a:lnTo>
                    <a:pt x="4334" y="3069"/>
                  </a:lnTo>
                  <a:lnTo>
                    <a:pt x="4108" y="3475"/>
                  </a:lnTo>
                  <a:lnTo>
                    <a:pt x="3792" y="3836"/>
                  </a:lnTo>
                  <a:lnTo>
                    <a:pt x="3431" y="4152"/>
                  </a:lnTo>
                  <a:lnTo>
                    <a:pt x="3025" y="4378"/>
                  </a:lnTo>
                  <a:lnTo>
                    <a:pt x="2573" y="4513"/>
                  </a:lnTo>
                  <a:lnTo>
                    <a:pt x="2077" y="4559"/>
                  </a:lnTo>
                  <a:lnTo>
                    <a:pt x="2077" y="4559"/>
                  </a:lnTo>
                  <a:lnTo>
                    <a:pt x="1761" y="4559"/>
                  </a:lnTo>
                  <a:lnTo>
                    <a:pt x="1445" y="4468"/>
                  </a:lnTo>
                  <a:lnTo>
                    <a:pt x="1129" y="4378"/>
                  </a:lnTo>
                  <a:lnTo>
                    <a:pt x="858" y="4243"/>
                  </a:lnTo>
                  <a:lnTo>
                    <a:pt x="587" y="4107"/>
                  </a:lnTo>
                  <a:lnTo>
                    <a:pt x="362" y="3882"/>
                  </a:lnTo>
                  <a:lnTo>
                    <a:pt x="181" y="3656"/>
                  </a:lnTo>
                  <a:lnTo>
                    <a:pt x="1" y="3430"/>
                  </a:lnTo>
                  <a:lnTo>
                    <a:pt x="1" y="3430"/>
                  </a:lnTo>
                  <a:lnTo>
                    <a:pt x="272" y="3611"/>
                  </a:lnTo>
                  <a:lnTo>
                    <a:pt x="633" y="3701"/>
                  </a:lnTo>
                  <a:lnTo>
                    <a:pt x="949" y="3791"/>
                  </a:lnTo>
                  <a:lnTo>
                    <a:pt x="1310" y="3836"/>
                  </a:lnTo>
                  <a:lnTo>
                    <a:pt x="1310" y="3836"/>
                  </a:lnTo>
                  <a:lnTo>
                    <a:pt x="1806" y="3746"/>
                  </a:lnTo>
                  <a:lnTo>
                    <a:pt x="2257" y="3611"/>
                  </a:lnTo>
                  <a:lnTo>
                    <a:pt x="2709" y="3385"/>
                  </a:lnTo>
                  <a:lnTo>
                    <a:pt x="3070" y="3114"/>
                  </a:lnTo>
                  <a:lnTo>
                    <a:pt x="3386" y="2708"/>
                  </a:lnTo>
                  <a:lnTo>
                    <a:pt x="3611" y="2302"/>
                  </a:lnTo>
                  <a:lnTo>
                    <a:pt x="3747" y="1851"/>
                  </a:lnTo>
                  <a:lnTo>
                    <a:pt x="3792" y="1354"/>
                  </a:lnTo>
                  <a:lnTo>
                    <a:pt x="3792" y="1354"/>
                  </a:lnTo>
                  <a:lnTo>
                    <a:pt x="3747" y="993"/>
                  </a:lnTo>
                  <a:lnTo>
                    <a:pt x="3702" y="632"/>
                  </a:lnTo>
                  <a:lnTo>
                    <a:pt x="3566" y="316"/>
                  </a:lnTo>
                  <a:lnTo>
                    <a:pt x="3386" y="0"/>
                  </a:lnTo>
                  <a:lnTo>
                    <a:pt x="3386"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063373" y="3208789"/>
              <a:ext cx="99961" cy="194210"/>
            </a:xfrm>
            <a:custGeom>
              <a:avLst/>
              <a:gdLst/>
              <a:ahLst/>
              <a:cxnLst/>
              <a:rect l="l" t="t" r="r" b="b"/>
              <a:pathLst>
                <a:path w="3973" h="7719" extrusionOk="0">
                  <a:moveTo>
                    <a:pt x="1986" y="1"/>
                  </a:moveTo>
                  <a:lnTo>
                    <a:pt x="1986" y="1"/>
                  </a:lnTo>
                  <a:lnTo>
                    <a:pt x="1761" y="46"/>
                  </a:lnTo>
                  <a:lnTo>
                    <a:pt x="1580" y="181"/>
                  </a:lnTo>
                  <a:lnTo>
                    <a:pt x="1400" y="407"/>
                  </a:lnTo>
                  <a:lnTo>
                    <a:pt x="1219" y="723"/>
                  </a:lnTo>
                  <a:lnTo>
                    <a:pt x="1039" y="1084"/>
                  </a:lnTo>
                  <a:lnTo>
                    <a:pt x="858" y="1535"/>
                  </a:lnTo>
                  <a:lnTo>
                    <a:pt x="587" y="2438"/>
                  </a:lnTo>
                  <a:lnTo>
                    <a:pt x="316" y="3431"/>
                  </a:lnTo>
                  <a:lnTo>
                    <a:pt x="136" y="4379"/>
                  </a:lnTo>
                  <a:lnTo>
                    <a:pt x="46" y="5191"/>
                  </a:lnTo>
                  <a:lnTo>
                    <a:pt x="0" y="5733"/>
                  </a:lnTo>
                  <a:lnTo>
                    <a:pt x="0" y="5733"/>
                  </a:lnTo>
                  <a:lnTo>
                    <a:pt x="46" y="6139"/>
                  </a:lnTo>
                  <a:lnTo>
                    <a:pt x="136" y="6500"/>
                  </a:lnTo>
                  <a:lnTo>
                    <a:pt x="316" y="6861"/>
                  </a:lnTo>
                  <a:lnTo>
                    <a:pt x="587" y="7132"/>
                  </a:lnTo>
                  <a:lnTo>
                    <a:pt x="858" y="7403"/>
                  </a:lnTo>
                  <a:lnTo>
                    <a:pt x="1219" y="7583"/>
                  </a:lnTo>
                  <a:lnTo>
                    <a:pt x="1580" y="7673"/>
                  </a:lnTo>
                  <a:lnTo>
                    <a:pt x="1986" y="7719"/>
                  </a:lnTo>
                  <a:lnTo>
                    <a:pt x="1986" y="7719"/>
                  </a:lnTo>
                  <a:lnTo>
                    <a:pt x="2393" y="7673"/>
                  </a:lnTo>
                  <a:lnTo>
                    <a:pt x="2754" y="7583"/>
                  </a:lnTo>
                  <a:lnTo>
                    <a:pt x="3070" y="7403"/>
                  </a:lnTo>
                  <a:lnTo>
                    <a:pt x="3386" y="7132"/>
                  </a:lnTo>
                  <a:lnTo>
                    <a:pt x="3611" y="6861"/>
                  </a:lnTo>
                  <a:lnTo>
                    <a:pt x="3792" y="6500"/>
                  </a:lnTo>
                  <a:lnTo>
                    <a:pt x="3927" y="6139"/>
                  </a:lnTo>
                  <a:lnTo>
                    <a:pt x="3972" y="5733"/>
                  </a:lnTo>
                  <a:lnTo>
                    <a:pt x="3972" y="5733"/>
                  </a:lnTo>
                  <a:lnTo>
                    <a:pt x="3927" y="5191"/>
                  </a:lnTo>
                  <a:lnTo>
                    <a:pt x="3792" y="4379"/>
                  </a:lnTo>
                  <a:lnTo>
                    <a:pt x="3611" y="3431"/>
                  </a:lnTo>
                  <a:lnTo>
                    <a:pt x="3386" y="2438"/>
                  </a:lnTo>
                  <a:lnTo>
                    <a:pt x="3070" y="1535"/>
                  </a:lnTo>
                  <a:lnTo>
                    <a:pt x="2934" y="1084"/>
                  </a:lnTo>
                  <a:lnTo>
                    <a:pt x="2754" y="723"/>
                  </a:lnTo>
                  <a:lnTo>
                    <a:pt x="2573" y="407"/>
                  </a:lnTo>
                  <a:lnTo>
                    <a:pt x="2393" y="181"/>
                  </a:lnTo>
                  <a:lnTo>
                    <a:pt x="2167" y="46"/>
                  </a:lnTo>
                  <a:lnTo>
                    <a:pt x="1986" y="1"/>
                  </a:lnTo>
                  <a:lnTo>
                    <a:pt x="1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069059" y="3208789"/>
              <a:ext cx="94275" cy="194210"/>
            </a:xfrm>
            <a:custGeom>
              <a:avLst/>
              <a:gdLst/>
              <a:ahLst/>
              <a:cxnLst/>
              <a:rect l="l" t="t" r="r" b="b"/>
              <a:pathLst>
                <a:path w="3747" h="7719" extrusionOk="0">
                  <a:moveTo>
                    <a:pt x="0" y="6726"/>
                  </a:moveTo>
                  <a:lnTo>
                    <a:pt x="0" y="6726"/>
                  </a:lnTo>
                  <a:lnTo>
                    <a:pt x="181" y="6951"/>
                  </a:lnTo>
                  <a:lnTo>
                    <a:pt x="316" y="7132"/>
                  </a:lnTo>
                  <a:lnTo>
                    <a:pt x="542" y="7312"/>
                  </a:lnTo>
                  <a:lnTo>
                    <a:pt x="722" y="7448"/>
                  </a:lnTo>
                  <a:lnTo>
                    <a:pt x="948" y="7583"/>
                  </a:lnTo>
                  <a:lnTo>
                    <a:pt x="1219" y="7673"/>
                  </a:lnTo>
                  <a:lnTo>
                    <a:pt x="1490" y="7719"/>
                  </a:lnTo>
                  <a:lnTo>
                    <a:pt x="1760" y="7719"/>
                  </a:lnTo>
                  <a:lnTo>
                    <a:pt x="1760" y="7719"/>
                  </a:lnTo>
                  <a:lnTo>
                    <a:pt x="2167" y="7673"/>
                  </a:lnTo>
                  <a:lnTo>
                    <a:pt x="2528" y="7583"/>
                  </a:lnTo>
                  <a:lnTo>
                    <a:pt x="2844" y="7403"/>
                  </a:lnTo>
                  <a:lnTo>
                    <a:pt x="3160" y="7132"/>
                  </a:lnTo>
                  <a:lnTo>
                    <a:pt x="3385" y="6861"/>
                  </a:lnTo>
                  <a:lnTo>
                    <a:pt x="3566" y="6500"/>
                  </a:lnTo>
                  <a:lnTo>
                    <a:pt x="3701" y="6139"/>
                  </a:lnTo>
                  <a:lnTo>
                    <a:pt x="3746" y="5733"/>
                  </a:lnTo>
                  <a:lnTo>
                    <a:pt x="3746" y="5733"/>
                  </a:lnTo>
                  <a:lnTo>
                    <a:pt x="3701" y="5191"/>
                  </a:lnTo>
                  <a:lnTo>
                    <a:pt x="3566" y="4379"/>
                  </a:lnTo>
                  <a:lnTo>
                    <a:pt x="3385" y="3476"/>
                  </a:lnTo>
                  <a:lnTo>
                    <a:pt x="3160" y="2483"/>
                  </a:lnTo>
                  <a:lnTo>
                    <a:pt x="2844" y="1535"/>
                  </a:lnTo>
                  <a:lnTo>
                    <a:pt x="2708" y="1129"/>
                  </a:lnTo>
                  <a:lnTo>
                    <a:pt x="2528" y="768"/>
                  </a:lnTo>
                  <a:lnTo>
                    <a:pt x="2347" y="452"/>
                  </a:lnTo>
                  <a:lnTo>
                    <a:pt x="2167" y="181"/>
                  </a:lnTo>
                  <a:lnTo>
                    <a:pt x="1986" y="46"/>
                  </a:lnTo>
                  <a:lnTo>
                    <a:pt x="1760" y="1"/>
                  </a:lnTo>
                  <a:lnTo>
                    <a:pt x="1760" y="1"/>
                  </a:lnTo>
                  <a:lnTo>
                    <a:pt x="2031" y="542"/>
                  </a:lnTo>
                  <a:lnTo>
                    <a:pt x="2257" y="1219"/>
                  </a:lnTo>
                  <a:lnTo>
                    <a:pt x="2483" y="1941"/>
                  </a:lnTo>
                  <a:lnTo>
                    <a:pt x="2618" y="2709"/>
                  </a:lnTo>
                  <a:lnTo>
                    <a:pt x="2889" y="4063"/>
                  </a:lnTo>
                  <a:lnTo>
                    <a:pt x="2934" y="4604"/>
                  </a:lnTo>
                  <a:lnTo>
                    <a:pt x="2979" y="5011"/>
                  </a:lnTo>
                  <a:lnTo>
                    <a:pt x="2979" y="5011"/>
                  </a:lnTo>
                  <a:lnTo>
                    <a:pt x="2934" y="5372"/>
                  </a:lnTo>
                  <a:lnTo>
                    <a:pt x="2844" y="5778"/>
                  </a:lnTo>
                  <a:lnTo>
                    <a:pt x="2618" y="6094"/>
                  </a:lnTo>
                  <a:lnTo>
                    <a:pt x="2392" y="6410"/>
                  </a:lnTo>
                  <a:lnTo>
                    <a:pt x="2121" y="6635"/>
                  </a:lnTo>
                  <a:lnTo>
                    <a:pt x="1760" y="6816"/>
                  </a:lnTo>
                  <a:lnTo>
                    <a:pt x="1399" y="6951"/>
                  </a:lnTo>
                  <a:lnTo>
                    <a:pt x="993" y="6996"/>
                  </a:lnTo>
                  <a:lnTo>
                    <a:pt x="993" y="6996"/>
                  </a:lnTo>
                  <a:lnTo>
                    <a:pt x="722" y="6951"/>
                  </a:lnTo>
                  <a:lnTo>
                    <a:pt x="497" y="6906"/>
                  </a:lnTo>
                  <a:lnTo>
                    <a:pt x="226" y="6816"/>
                  </a:lnTo>
                  <a:lnTo>
                    <a:pt x="0" y="6726"/>
                  </a:lnTo>
                  <a:lnTo>
                    <a:pt x="0" y="672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002059" y="3270103"/>
              <a:ext cx="78373" cy="132895"/>
            </a:xfrm>
            <a:custGeom>
              <a:avLst/>
              <a:gdLst/>
              <a:ahLst/>
              <a:cxnLst/>
              <a:rect l="l" t="t" r="r" b="b"/>
              <a:pathLst>
                <a:path w="3115" h="5282" extrusionOk="0">
                  <a:moveTo>
                    <a:pt x="1580" y="1"/>
                  </a:moveTo>
                  <a:lnTo>
                    <a:pt x="1580" y="1"/>
                  </a:lnTo>
                  <a:lnTo>
                    <a:pt x="1851" y="46"/>
                  </a:lnTo>
                  <a:lnTo>
                    <a:pt x="2167" y="136"/>
                  </a:lnTo>
                  <a:lnTo>
                    <a:pt x="2437" y="272"/>
                  </a:lnTo>
                  <a:lnTo>
                    <a:pt x="2663" y="452"/>
                  </a:lnTo>
                  <a:lnTo>
                    <a:pt x="2844" y="678"/>
                  </a:lnTo>
                  <a:lnTo>
                    <a:pt x="2979" y="949"/>
                  </a:lnTo>
                  <a:lnTo>
                    <a:pt x="3069" y="1265"/>
                  </a:lnTo>
                  <a:lnTo>
                    <a:pt x="3114" y="1581"/>
                  </a:lnTo>
                  <a:lnTo>
                    <a:pt x="3114" y="3702"/>
                  </a:lnTo>
                  <a:lnTo>
                    <a:pt x="3114" y="3702"/>
                  </a:lnTo>
                  <a:lnTo>
                    <a:pt x="3069" y="4018"/>
                  </a:lnTo>
                  <a:lnTo>
                    <a:pt x="3024" y="4289"/>
                  </a:lnTo>
                  <a:lnTo>
                    <a:pt x="2889" y="4559"/>
                  </a:lnTo>
                  <a:lnTo>
                    <a:pt x="2708" y="4785"/>
                  </a:lnTo>
                  <a:lnTo>
                    <a:pt x="2483" y="4966"/>
                  </a:lnTo>
                  <a:lnTo>
                    <a:pt x="2212" y="5146"/>
                  </a:lnTo>
                  <a:lnTo>
                    <a:pt x="1941" y="5236"/>
                  </a:lnTo>
                  <a:lnTo>
                    <a:pt x="1670" y="5282"/>
                  </a:lnTo>
                  <a:lnTo>
                    <a:pt x="1670" y="5282"/>
                  </a:lnTo>
                  <a:lnTo>
                    <a:pt x="1309" y="5282"/>
                  </a:lnTo>
                  <a:lnTo>
                    <a:pt x="993" y="5191"/>
                  </a:lnTo>
                  <a:lnTo>
                    <a:pt x="722" y="5056"/>
                  </a:lnTo>
                  <a:lnTo>
                    <a:pt x="497" y="4830"/>
                  </a:lnTo>
                  <a:lnTo>
                    <a:pt x="271" y="4605"/>
                  </a:lnTo>
                  <a:lnTo>
                    <a:pt x="136" y="4334"/>
                  </a:lnTo>
                  <a:lnTo>
                    <a:pt x="45" y="4063"/>
                  </a:lnTo>
                  <a:lnTo>
                    <a:pt x="0" y="3702"/>
                  </a:lnTo>
                  <a:lnTo>
                    <a:pt x="0" y="1581"/>
                  </a:lnTo>
                  <a:lnTo>
                    <a:pt x="0" y="1581"/>
                  </a:lnTo>
                  <a:lnTo>
                    <a:pt x="45" y="1265"/>
                  </a:lnTo>
                  <a:lnTo>
                    <a:pt x="136" y="949"/>
                  </a:lnTo>
                  <a:lnTo>
                    <a:pt x="271" y="678"/>
                  </a:lnTo>
                  <a:lnTo>
                    <a:pt x="452" y="452"/>
                  </a:lnTo>
                  <a:lnTo>
                    <a:pt x="677" y="272"/>
                  </a:lnTo>
                  <a:lnTo>
                    <a:pt x="948" y="136"/>
                  </a:lnTo>
                  <a:lnTo>
                    <a:pt x="1264" y="46"/>
                  </a:lnTo>
                  <a:lnTo>
                    <a:pt x="1580" y="1"/>
                  </a:lnTo>
                  <a:lnTo>
                    <a:pt x="1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2006587" y="3274657"/>
              <a:ext cx="73845" cy="127209"/>
            </a:xfrm>
            <a:custGeom>
              <a:avLst/>
              <a:gdLst/>
              <a:ahLst/>
              <a:cxnLst/>
              <a:rect l="l" t="t" r="r" b="b"/>
              <a:pathLst>
                <a:path w="2935" h="5056" extrusionOk="0">
                  <a:moveTo>
                    <a:pt x="2032" y="0"/>
                  </a:moveTo>
                  <a:lnTo>
                    <a:pt x="2032" y="0"/>
                  </a:lnTo>
                  <a:lnTo>
                    <a:pt x="2257" y="91"/>
                  </a:lnTo>
                  <a:lnTo>
                    <a:pt x="2393" y="226"/>
                  </a:lnTo>
                  <a:lnTo>
                    <a:pt x="2573" y="361"/>
                  </a:lnTo>
                  <a:lnTo>
                    <a:pt x="2709" y="542"/>
                  </a:lnTo>
                  <a:lnTo>
                    <a:pt x="2799" y="723"/>
                  </a:lnTo>
                  <a:lnTo>
                    <a:pt x="2889" y="948"/>
                  </a:lnTo>
                  <a:lnTo>
                    <a:pt x="2934" y="1174"/>
                  </a:lnTo>
                  <a:lnTo>
                    <a:pt x="2934" y="1400"/>
                  </a:lnTo>
                  <a:lnTo>
                    <a:pt x="2934" y="4063"/>
                  </a:lnTo>
                  <a:lnTo>
                    <a:pt x="2934" y="4063"/>
                  </a:lnTo>
                  <a:lnTo>
                    <a:pt x="2889" y="4243"/>
                  </a:lnTo>
                  <a:lnTo>
                    <a:pt x="2799" y="4424"/>
                  </a:lnTo>
                  <a:lnTo>
                    <a:pt x="2799" y="4424"/>
                  </a:lnTo>
                  <a:lnTo>
                    <a:pt x="2573" y="4604"/>
                  </a:lnTo>
                  <a:lnTo>
                    <a:pt x="2393" y="4785"/>
                  </a:lnTo>
                  <a:lnTo>
                    <a:pt x="2167" y="4875"/>
                  </a:lnTo>
                  <a:lnTo>
                    <a:pt x="1942" y="4965"/>
                  </a:lnTo>
                  <a:lnTo>
                    <a:pt x="1761" y="5055"/>
                  </a:lnTo>
                  <a:lnTo>
                    <a:pt x="1535" y="5055"/>
                  </a:lnTo>
                  <a:lnTo>
                    <a:pt x="1129" y="5055"/>
                  </a:lnTo>
                  <a:lnTo>
                    <a:pt x="768" y="4965"/>
                  </a:lnTo>
                  <a:lnTo>
                    <a:pt x="452" y="4785"/>
                  </a:lnTo>
                  <a:lnTo>
                    <a:pt x="181" y="4514"/>
                  </a:lnTo>
                  <a:lnTo>
                    <a:pt x="1" y="4198"/>
                  </a:lnTo>
                  <a:lnTo>
                    <a:pt x="1" y="4198"/>
                  </a:lnTo>
                  <a:lnTo>
                    <a:pt x="226" y="4288"/>
                  </a:lnTo>
                  <a:lnTo>
                    <a:pt x="452" y="4333"/>
                  </a:lnTo>
                  <a:lnTo>
                    <a:pt x="723" y="4333"/>
                  </a:lnTo>
                  <a:lnTo>
                    <a:pt x="994" y="4288"/>
                  </a:lnTo>
                  <a:lnTo>
                    <a:pt x="1219" y="4243"/>
                  </a:lnTo>
                  <a:lnTo>
                    <a:pt x="1490" y="4108"/>
                  </a:lnTo>
                  <a:lnTo>
                    <a:pt x="1761" y="3927"/>
                  </a:lnTo>
                  <a:lnTo>
                    <a:pt x="2032" y="3656"/>
                  </a:lnTo>
                  <a:lnTo>
                    <a:pt x="2032" y="3656"/>
                  </a:lnTo>
                  <a:lnTo>
                    <a:pt x="2167" y="3476"/>
                  </a:lnTo>
                  <a:lnTo>
                    <a:pt x="2212" y="3295"/>
                  </a:lnTo>
                  <a:lnTo>
                    <a:pt x="2212" y="632"/>
                  </a:lnTo>
                  <a:lnTo>
                    <a:pt x="2212" y="632"/>
                  </a:lnTo>
                  <a:lnTo>
                    <a:pt x="2167" y="316"/>
                  </a:lnTo>
                  <a:lnTo>
                    <a:pt x="2032" y="0"/>
                  </a:lnTo>
                  <a:lnTo>
                    <a:pt x="203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22555" y="3173591"/>
              <a:ext cx="81795" cy="61340"/>
            </a:xfrm>
            <a:custGeom>
              <a:avLst/>
              <a:gdLst/>
              <a:ahLst/>
              <a:cxnLst/>
              <a:rect l="l" t="t" r="r" b="b"/>
              <a:pathLst>
                <a:path w="3251" h="2438" extrusionOk="0">
                  <a:moveTo>
                    <a:pt x="3205" y="1264"/>
                  </a:moveTo>
                  <a:lnTo>
                    <a:pt x="2393" y="0"/>
                  </a:lnTo>
                  <a:lnTo>
                    <a:pt x="2393" y="0"/>
                  </a:lnTo>
                  <a:lnTo>
                    <a:pt x="1716" y="271"/>
                  </a:lnTo>
                  <a:lnTo>
                    <a:pt x="1129" y="587"/>
                  </a:lnTo>
                  <a:lnTo>
                    <a:pt x="587" y="903"/>
                  </a:lnTo>
                  <a:lnTo>
                    <a:pt x="91" y="1219"/>
                  </a:lnTo>
                  <a:lnTo>
                    <a:pt x="91" y="1219"/>
                  </a:lnTo>
                  <a:lnTo>
                    <a:pt x="1" y="1309"/>
                  </a:lnTo>
                  <a:lnTo>
                    <a:pt x="1" y="1400"/>
                  </a:lnTo>
                  <a:lnTo>
                    <a:pt x="1" y="1490"/>
                  </a:lnTo>
                  <a:lnTo>
                    <a:pt x="46" y="1535"/>
                  </a:lnTo>
                  <a:lnTo>
                    <a:pt x="949" y="2347"/>
                  </a:lnTo>
                  <a:lnTo>
                    <a:pt x="949" y="2347"/>
                  </a:lnTo>
                  <a:lnTo>
                    <a:pt x="1039" y="2438"/>
                  </a:lnTo>
                  <a:lnTo>
                    <a:pt x="1129" y="2438"/>
                  </a:lnTo>
                  <a:lnTo>
                    <a:pt x="1219" y="2438"/>
                  </a:lnTo>
                  <a:lnTo>
                    <a:pt x="1310" y="2393"/>
                  </a:lnTo>
                  <a:lnTo>
                    <a:pt x="1310" y="2393"/>
                  </a:lnTo>
                  <a:lnTo>
                    <a:pt x="1716" y="2122"/>
                  </a:lnTo>
                  <a:lnTo>
                    <a:pt x="2122" y="1941"/>
                  </a:lnTo>
                  <a:lnTo>
                    <a:pt x="3115" y="1535"/>
                  </a:lnTo>
                  <a:lnTo>
                    <a:pt x="3115" y="1535"/>
                  </a:lnTo>
                  <a:lnTo>
                    <a:pt x="3205" y="1490"/>
                  </a:lnTo>
                  <a:lnTo>
                    <a:pt x="3250" y="1400"/>
                  </a:lnTo>
                  <a:lnTo>
                    <a:pt x="3250" y="1354"/>
                  </a:lnTo>
                  <a:lnTo>
                    <a:pt x="3205" y="1264"/>
                  </a:lnTo>
                  <a:lnTo>
                    <a:pt x="3205" y="12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221223" y="3173591"/>
              <a:ext cx="82927" cy="61340"/>
            </a:xfrm>
            <a:custGeom>
              <a:avLst/>
              <a:gdLst/>
              <a:ahLst/>
              <a:cxnLst/>
              <a:rect l="l" t="t" r="r" b="b"/>
              <a:pathLst>
                <a:path w="3296" h="2438" extrusionOk="0">
                  <a:moveTo>
                    <a:pt x="45" y="1264"/>
                  </a:moveTo>
                  <a:lnTo>
                    <a:pt x="903" y="0"/>
                  </a:lnTo>
                  <a:lnTo>
                    <a:pt x="903" y="0"/>
                  </a:lnTo>
                  <a:lnTo>
                    <a:pt x="1535" y="271"/>
                  </a:lnTo>
                  <a:lnTo>
                    <a:pt x="2122" y="587"/>
                  </a:lnTo>
                  <a:lnTo>
                    <a:pt x="2708" y="903"/>
                  </a:lnTo>
                  <a:lnTo>
                    <a:pt x="3205" y="1219"/>
                  </a:lnTo>
                  <a:lnTo>
                    <a:pt x="3205" y="1219"/>
                  </a:lnTo>
                  <a:lnTo>
                    <a:pt x="3250" y="1309"/>
                  </a:lnTo>
                  <a:lnTo>
                    <a:pt x="3295" y="1400"/>
                  </a:lnTo>
                  <a:lnTo>
                    <a:pt x="3250" y="1490"/>
                  </a:lnTo>
                  <a:lnTo>
                    <a:pt x="3205" y="1535"/>
                  </a:lnTo>
                  <a:lnTo>
                    <a:pt x="2347" y="2347"/>
                  </a:lnTo>
                  <a:lnTo>
                    <a:pt x="2347" y="2347"/>
                  </a:lnTo>
                  <a:lnTo>
                    <a:pt x="2257" y="2438"/>
                  </a:lnTo>
                  <a:lnTo>
                    <a:pt x="2167" y="2438"/>
                  </a:lnTo>
                  <a:lnTo>
                    <a:pt x="2076" y="2438"/>
                  </a:lnTo>
                  <a:lnTo>
                    <a:pt x="1941" y="2393"/>
                  </a:lnTo>
                  <a:lnTo>
                    <a:pt x="1941" y="2393"/>
                  </a:lnTo>
                  <a:lnTo>
                    <a:pt x="1580" y="2122"/>
                  </a:lnTo>
                  <a:lnTo>
                    <a:pt x="1129" y="1941"/>
                  </a:lnTo>
                  <a:lnTo>
                    <a:pt x="136" y="1535"/>
                  </a:lnTo>
                  <a:lnTo>
                    <a:pt x="136" y="1535"/>
                  </a:lnTo>
                  <a:lnTo>
                    <a:pt x="45" y="1490"/>
                  </a:lnTo>
                  <a:lnTo>
                    <a:pt x="0" y="1400"/>
                  </a:lnTo>
                  <a:lnTo>
                    <a:pt x="0" y="1354"/>
                  </a:lnTo>
                  <a:lnTo>
                    <a:pt x="45" y="1264"/>
                  </a:lnTo>
                  <a:lnTo>
                    <a:pt x="45" y="12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1961175" y="3130443"/>
              <a:ext cx="304361" cy="61340"/>
            </a:xfrm>
            <a:custGeom>
              <a:avLst/>
              <a:gdLst/>
              <a:ahLst/>
              <a:cxnLst/>
              <a:rect l="l" t="t" r="r" b="b"/>
              <a:pathLst>
                <a:path w="12097" h="2438" extrusionOk="0">
                  <a:moveTo>
                    <a:pt x="1084" y="2438"/>
                  </a:moveTo>
                  <a:lnTo>
                    <a:pt x="1084" y="2438"/>
                  </a:lnTo>
                  <a:lnTo>
                    <a:pt x="2167" y="2167"/>
                  </a:lnTo>
                  <a:lnTo>
                    <a:pt x="3385" y="1941"/>
                  </a:lnTo>
                  <a:lnTo>
                    <a:pt x="4694" y="1806"/>
                  </a:lnTo>
                  <a:lnTo>
                    <a:pt x="6048" y="1761"/>
                  </a:lnTo>
                  <a:lnTo>
                    <a:pt x="6048" y="1761"/>
                  </a:lnTo>
                  <a:lnTo>
                    <a:pt x="7402" y="1806"/>
                  </a:lnTo>
                  <a:lnTo>
                    <a:pt x="8666" y="1941"/>
                  </a:lnTo>
                  <a:lnTo>
                    <a:pt x="9885" y="2167"/>
                  </a:lnTo>
                  <a:lnTo>
                    <a:pt x="11013" y="2438"/>
                  </a:lnTo>
                  <a:lnTo>
                    <a:pt x="11013" y="2438"/>
                  </a:lnTo>
                  <a:lnTo>
                    <a:pt x="11104" y="2438"/>
                  </a:lnTo>
                  <a:lnTo>
                    <a:pt x="11194" y="2438"/>
                  </a:lnTo>
                  <a:lnTo>
                    <a:pt x="11284" y="2392"/>
                  </a:lnTo>
                  <a:lnTo>
                    <a:pt x="11374" y="2302"/>
                  </a:lnTo>
                  <a:lnTo>
                    <a:pt x="12051" y="1264"/>
                  </a:lnTo>
                  <a:lnTo>
                    <a:pt x="12051" y="1264"/>
                  </a:lnTo>
                  <a:lnTo>
                    <a:pt x="12096" y="1174"/>
                  </a:lnTo>
                  <a:lnTo>
                    <a:pt x="12096" y="1084"/>
                  </a:lnTo>
                  <a:lnTo>
                    <a:pt x="12051" y="993"/>
                  </a:lnTo>
                  <a:lnTo>
                    <a:pt x="11961" y="948"/>
                  </a:lnTo>
                  <a:lnTo>
                    <a:pt x="11961" y="948"/>
                  </a:lnTo>
                  <a:lnTo>
                    <a:pt x="11239" y="722"/>
                  </a:lnTo>
                  <a:lnTo>
                    <a:pt x="10517" y="542"/>
                  </a:lnTo>
                  <a:lnTo>
                    <a:pt x="9749" y="361"/>
                  </a:lnTo>
                  <a:lnTo>
                    <a:pt x="9027" y="226"/>
                  </a:lnTo>
                  <a:lnTo>
                    <a:pt x="8305" y="136"/>
                  </a:lnTo>
                  <a:lnTo>
                    <a:pt x="7538" y="45"/>
                  </a:lnTo>
                  <a:lnTo>
                    <a:pt x="6816" y="0"/>
                  </a:lnTo>
                  <a:lnTo>
                    <a:pt x="6048" y="0"/>
                  </a:lnTo>
                  <a:lnTo>
                    <a:pt x="6048" y="0"/>
                  </a:lnTo>
                  <a:lnTo>
                    <a:pt x="5281" y="0"/>
                  </a:lnTo>
                  <a:lnTo>
                    <a:pt x="4514" y="45"/>
                  </a:lnTo>
                  <a:lnTo>
                    <a:pt x="3792" y="136"/>
                  </a:lnTo>
                  <a:lnTo>
                    <a:pt x="3024" y="226"/>
                  </a:lnTo>
                  <a:lnTo>
                    <a:pt x="2302" y="361"/>
                  </a:lnTo>
                  <a:lnTo>
                    <a:pt x="1580" y="542"/>
                  </a:lnTo>
                  <a:lnTo>
                    <a:pt x="858" y="722"/>
                  </a:lnTo>
                  <a:lnTo>
                    <a:pt x="136" y="948"/>
                  </a:lnTo>
                  <a:lnTo>
                    <a:pt x="136" y="948"/>
                  </a:lnTo>
                  <a:lnTo>
                    <a:pt x="45" y="993"/>
                  </a:lnTo>
                  <a:lnTo>
                    <a:pt x="0" y="1084"/>
                  </a:lnTo>
                  <a:lnTo>
                    <a:pt x="0" y="1174"/>
                  </a:lnTo>
                  <a:lnTo>
                    <a:pt x="0" y="1264"/>
                  </a:lnTo>
                  <a:lnTo>
                    <a:pt x="722" y="2302"/>
                  </a:lnTo>
                  <a:lnTo>
                    <a:pt x="722" y="2302"/>
                  </a:lnTo>
                  <a:lnTo>
                    <a:pt x="813" y="2392"/>
                  </a:lnTo>
                  <a:lnTo>
                    <a:pt x="858" y="2438"/>
                  </a:lnTo>
                  <a:lnTo>
                    <a:pt x="948" y="2438"/>
                  </a:lnTo>
                  <a:lnTo>
                    <a:pt x="1084" y="2438"/>
                  </a:lnTo>
                  <a:lnTo>
                    <a:pt x="1084" y="24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1913472" y="3124756"/>
              <a:ext cx="398635" cy="352064"/>
            </a:xfrm>
            <a:custGeom>
              <a:avLst/>
              <a:gdLst/>
              <a:ahLst/>
              <a:cxnLst/>
              <a:rect l="l" t="t" r="r" b="b"/>
              <a:pathLst>
                <a:path w="15844" h="13993" extrusionOk="0">
                  <a:moveTo>
                    <a:pt x="7944" y="858"/>
                  </a:moveTo>
                  <a:lnTo>
                    <a:pt x="7177" y="903"/>
                  </a:lnTo>
                  <a:lnTo>
                    <a:pt x="6500" y="948"/>
                  </a:lnTo>
                  <a:lnTo>
                    <a:pt x="5823" y="994"/>
                  </a:lnTo>
                  <a:lnTo>
                    <a:pt x="5191" y="1084"/>
                  </a:lnTo>
                  <a:lnTo>
                    <a:pt x="5101" y="1129"/>
                  </a:lnTo>
                  <a:lnTo>
                    <a:pt x="5056" y="1174"/>
                  </a:lnTo>
                  <a:lnTo>
                    <a:pt x="5011" y="1264"/>
                  </a:lnTo>
                  <a:lnTo>
                    <a:pt x="5011" y="1355"/>
                  </a:lnTo>
                  <a:lnTo>
                    <a:pt x="5056" y="1445"/>
                  </a:lnTo>
                  <a:lnTo>
                    <a:pt x="5101" y="1535"/>
                  </a:lnTo>
                  <a:lnTo>
                    <a:pt x="5281" y="1535"/>
                  </a:lnTo>
                  <a:lnTo>
                    <a:pt x="5868" y="1445"/>
                  </a:lnTo>
                  <a:lnTo>
                    <a:pt x="6545" y="1400"/>
                  </a:lnTo>
                  <a:lnTo>
                    <a:pt x="7222" y="1355"/>
                  </a:lnTo>
                  <a:lnTo>
                    <a:pt x="8667" y="1355"/>
                  </a:lnTo>
                  <a:lnTo>
                    <a:pt x="9344" y="1400"/>
                  </a:lnTo>
                  <a:lnTo>
                    <a:pt x="9975" y="1445"/>
                  </a:lnTo>
                  <a:lnTo>
                    <a:pt x="10562" y="1535"/>
                  </a:lnTo>
                  <a:lnTo>
                    <a:pt x="10743" y="1535"/>
                  </a:lnTo>
                  <a:lnTo>
                    <a:pt x="10788" y="1445"/>
                  </a:lnTo>
                  <a:lnTo>
                    <a:pt x="10833" y="1355"/>
                  </a:lnTo>
                  <a:lnTo>
                    <a:pt x="10833" y="1264"/>
                  </a:lnTo>
                  <a:lnTo>
                    <a:pt x="10788" y="1174"/>
                  </a:lnTo>
                  <a:lnTo>
                    <a:pt x="10743" y="1129"/>
                  </a:lnTo>
                  <a:lnTo>
                    <a:pt x="10652" y="1084"/>
                  </a:lnTo>
                  <a:lnTo>
                    <a:pt x="10021" y="994"/>
                  </a:lnTo>
                  <a:lnTo>
                    <a:pt x="9344" y="948"/>
                  </a:lnTo>
                  <a:lnTo>
                    <a:pt x="8667" y="903"/>
                  </a:lnTo>
                  <a:lnTo>
                    <a:pt x="7944" y="858"/>
                  </a:lnTo>
                  <a:close/>
                  <a:moveTo>
                    <a:pt x="7944" y="452"/>
                  </a:moveTo>
                  <a:lnTo>
                    <a:pt x="8757" y="497"/>
                  </a:lnTo>
                  <a:lnTo>
                    <a:pt x="9569" y="542"/>
                  </a:lnTo>
                  <a:lnTo>
                    <a:pt x="10382" y="632"/>
                  </a:lnTo>
                  <a:lnTo>
                    <a:pt x="11149" y="723"/>
                  </a:lnTo>
                  <a:lnTo>
                    <a:pt x="11826" y="858"/>
                  </a:lnTo>
                  <a:lnTo>
                    <a:pt x="12503" y="994"/>
                  </a:lnTo>
                  <a:lnTo>
                    <a:pt x="13135" y="1174"/>
                  </a:lnTo>
                  <a:lnTo>
                    <a:pt x="13722" y="1400"/>
                  </a:lnTo>
                  <a:lnTo>
                    <a:pt x="13000" y="2438"/>
                  </a:lnTo>
                  <a:lnTo>
                    <a:pt x="11871" y="2167"/>
                  </a:lnTo>
                  <a:lnTo>
                    <a:pt x="10698" y="1941"/>
                  </a:lnTo>
                  <a:lnTo>
                    <a:pt x="9344" y="1806"/>
                  </a:lnTo>
                  <a:lnTo>
                    <a:pt x="7944" y="1761"/>
                  </a:lnTo>
                  <a:lnTo>
                    <a:pt x="6500" y="1806"/>
                  </a:lnTo>
                  <a:lnTo>
                    <a:pt x="5146" y="1941"/>
                  </a:lnTo>
                  <a:lnTo>
                    <a:pt x="3973" y="2167"/>
                  </a:lnTo>
                  <a:lnTo>
                    <a:pt x="2844" y="2438"/>
                  </a:lnTo>
                  <a:lnTo>
                    <a:pt x="2122" y="1400"/>
                  </a:lnTo>
                  <a:lnTo>
                    <a:pt x="2754" y="1174"/>
                  </a:lnTo>
                  <a:lnTo>
                    <a:pt x="3386" y="994"/>
                  </a:lnTo>
                  <a:lnTo>
                    <a:pt x="4018" y="858"/>
                  </a:lnTo>
                  <a:lnTo>
                    <a:pt x="4740" y="723"/>
                  </a:lnTo>
                  <a:lnTo>
                    <a:pt x="5507" y="632"/>
                  </a:lnTo>
                  <a:lnTo>
                    <a:pt x="6274" y="542"/>
                  </a:lnTo>
                  <a:lnTo>
                    <a:pt x="7087" y="497"/>
                  </a:lnTo>
                  <a:lnTo>
                    <a:pt x="7944" y="452"/>
                  </a:lnTo>
                  <a:close/>
                  <a:moveTo>
                    <a:pt x="7087" y="1"/>
                  </a:moveTo>
                  <a:lnTo>
                    <a:pt x="6229" y="46"/>
                  </a:lnTo>
                  <a:lnTo>
                    <a:pt x="5417" y="136"/>
                  </a:lnTo>
                  <a:lnTo>
                    <a:pt x="4650" y="271"/>
                  </a:lnTo>
                  <a:lnTo>
                    <a:pt x="3882" y="407"/>
                  </a:lnTo>
                  <a:lnTo>
                    <a:pt x="3115" y="587"/>
                  </a:lnTo>
                  <a:lnTo>
                    <a:pt x="2393" y="813"/>
                  </a:lnTo>
                  <a:lnTo>
                    <a:pt x="1716" y="1084"/>
                  </a:lnTo>
                  <a:lnTo>
                    <a:pt x="1625" y="1129"/>
                  </a:lnTo>
                  <a:lnTo>
                    <a:pt x="1580" y="1219"/>
                  </a:lnTo>
                  <a:lnTo>
                    <a:pt x="1535" y="1310"/>
                  </a:lnTo>
                  <a:lnTo>
                    <a:pt x="1580" y="1400"/>
                  </a:lnTo>
                  <a:lnTo>
                    <a:pt x="1987" y="1987"/>
                  </a:lnTo>
                  <a:lnTo>
                    <a:pt x="1580" y="2167"/>
                  </a:lnTo>
                  <a:lnTo>
                    <a:pt x="1535" y="2257"/>
                  </a:lnTo>
                  <a:lnTo>
                    <a:pt x="1490" y="2302"/>
                  </a:lnTo>
                  <a:lnTo>
                    <a:pt x="1490" y="2393"/>
                  </a:lnTo>
                  <a:lnTo>
                    <a:pt x="1490" y="2483"/>
                  </a:lnTo>
                  <a:lnTo>
                    <a:pt x="1535" y="2573"/>
                  </a:lnTo>
                  <a:lnTo>
                    <a:pt x="1625" y="2618"/>
                  </a:lnTo>
                  <a:lnTo>
                    <a:pt x="1806" y="2618"/>
                  </a:lnTo>
                  <a:lnTo>
                    <a:pt x="2257" y="2393"/>
                  </a:lnTo>
                  <a:lnTo>
                    <a:pt x="2528" y="2844"/>
                  </a:lnTo>
                  <a:lnTo>
                    <a:pt x="2618" y="2934"/>
                  </a:lnTo>
                  <a:lnTo>
                    <a:pt x="2844" y="2934"/>
                  </a:lnTo>
                  <a:lnTo>
                    <a:pt x="3070" y="2844"/>
                  </a:lnTo>
                  <a:lnTo>
                    <a:pt x="3341" y="3250"/>
                  </a:lnTo>
                  <a:lnTo>
                    <a:pt x="2844" y="3476"/>
                  </a:lnTo>
                  <a:lnTo>
                    <a:pt x="2348" y="3657"/>
                  </a:lnTo>
                  <a:lnTo>
                    <a:pt x="1896" y="3882"/>
                  </a:lnTo>
                  <a:lnTo>
                    <a:pt x="1490" y="4153"/>
                  </a:lnTo>
                  <a:lnTo>
                    <a:pt x="587" y="3341"/>
                  </a:lnTo>
                  <a:lnTo>
                    <a:pt x="903" y="3115"/>
                  </a:lnTo>
                  <a:lnTo>
                    <a:pt x="994" y="3070"/>
                  </a:lnTo>
                  <a:lnTo>
                    <a:pt x="1039" y="2979"/>
                  </a:lnTo>
                  <a:lnTo>
                    <a:pt x="1039" y="2889"/>
                  </a:lnTo>
                  <a:lnTo>
                    <a:pt x="994" y="2799"/>
                  </a:lnTo>
                  <a:lnTo>
                    <a:pt x="903" y="2709"/>
                  </a:lnTo>
                  <a:lnTo>
                    <a:pt x="678" y="2709"/>
                  </a:lnTo>
                  <a:lnTo>
                    <a:pt x="362" y="2934"/>
                  </a:lnTo>
                  <a:lnTo>
                    <a:pt x="91" y="3160"/>
                  </a:lnTo>
                  <a:lnTo>
                    <a:pt x="46" y="3250"/>
                  </a:lnTo>
                  <a:lnTo>
                    <a:pt x="1" y="3341"/>
                  </a:lnTo>
                  <a:lnTo>
                    <a:pt x="46" y="3431"/>
                  </a:lnTo>
                  <a:lnTo>
                    <a:pt x="91" y="3521"/>
                  </a:lnTo>
                  <a:lnTo>
                    <a:pt x="1310" y="4604"/>
                  </a:lnTo>
                  <a:lnTo>
                    <a:pt x="1400" y="4649"/>
                  </a:lnTo>
                  <a:lnTo>
                    <a:pt x="1445" y="4695"/>
                  </a:lnTo>
                  <a:lnTo>
                    <a:pt x="1535" y="4695"/>
                  </a:lnTo>
                  <a:lnTo>
                    <a:pt x="1625" y="4649"/>
                  </a:lnTo>
                  <a:lnTo>
                    <a:pt x="2077" y="4334"/>
                  </a:lnTo>
                  <a:lnTo>
                    <a:pt x="2528" y="4063"/>
                  </a:lnTo>
                  <a:lnTo>
                    <a:pt x="3115" y="3837"/>
                  </a:lnTo>
                  <a:lnTo>
                    <a:pt x="3747" y="3611"/>
                  </a:lnTo>
                  <a:lnTo>
                    <a:pt x="3882" y="3566"/>
                  </a:lnTo>
                  <a:lnTo>
                    <a:pt x="3927" y="3476"/>
                  </a:lnTo>
                  <a:lnTo>
                    <a:pt x="3927" y="3341"/>
                  </a:lnTo>
                  <a:lnTo>
                    <a:pt x="3882" y="3250"/>
                  </a:lnTo>
                  <a:lnTo>
                    <a:pt x="3566" y="2754"/>
                  </a:lnTo>
                  <a:lnTo>
                    <a:pt x="4379" y="2573"/>
                  </a:lnTo>
                  <a:lnTo>
                    <a:pt x="5236" y="2438"/>
                  </a:lnTo>
                  <a:lnTo>
                    <a:pt x="6545" y="2302"/>
                  </a:lnTo>
                  <a:lnTo>
                    <a:pt x="7944" y="2212"/>
                  </a:lnTo>
                  <a:lnTo>
                    <a:pt x="9344" y="2302"/>
                  </a:lnTo>
                  <a:lnTo>
                    <a:pt x="10652" y="2438"/>
                  </a:lnTo>
                  <a:lnTo>
                    <a:pt x="11510" y="2573"/>
                  </a:lnTo>
                  <a:lnTo>
                    <a:pt x="12322" y="2754"/>
                  </a:lnTo>
                  <a:lnTo>
                    <a:pt x="11961" y="3250"/>
                  </a:lnTo>
                  <a:lnTo>
                    <a:pt x="11916" y="3341"/>
                  </a:lnTo>
                  <a:lnTo>
                    <a:pt x="11961" y="3476"/>
                  </a:lnTo>
                  <a:lnTo>
                    <a:pt x="12007" y="3566"/>
                  </a:lnTo>
                  <a:lnTo>
                    <a:pt x="12097" y="3611"/>
                  </a:lnTo>
                  <a:lnTo>
                    <a:pt x="12503" y="3747"/>
                  </a:lnTo>
                  <a:lnTo>
                    <a:pt x="12864" y="3882"/>
                  </a:lnTo>
                  <a:lnTo>
                    <a:pt x="13045" y="3882"/>
                  </a:lnTo>
                  <a:lnTo>
                    <a:pt x="13090" y="3837"/>
                  </a:lnTo>
                  <a:lnTo>
                    <a:pt x="13180" y="3747"/>
                  </a:lnTo>
                  <a:lnTo>
                    <a:pt x="13180" y="3657"/>
                  </a:lnTo>
                  <a:lnTo>
                    <a:pt x="13180" y="3566"/>
                  </a:lnTo>
                  <a:lnTo>
                    <a:pt x="13090" y="3521"/>
                  </a:lnTo>
                  <a:lnTo>
                    <a:pt x="13045" y="3476"/>
                  </a:lnTo>
                  <a:lnTo>
                    <a:pt x="12503" y="3250"/>
                  </a:lnTo>
                  <a:lnTo>
                    <a:pt x="12774" y="2844"/>
                  </a:lnTo>
                  <a:lnTo>
                    <a:pt x="13045" y="2934"/>
                  </a:lnTo>
                  <a:lnTo>
                    <a:pt x="13180" y="2934"/>
                  </a:lnTo>
                  <a:lnTo>
                    <a:pt x="13315" y="2844"/>
                  </a:lnTo>
                  <a:lnTo>
                    <a:pt x="13631" y="2393"/>
                  </a:lnTo>
                  <a:lnTo>
                    <a:pt x="14083" y="2618"/>
                  </a:lnTo>
                  <a:lnTo>
                    <a:pt x="14534" y="2889"/>
                  </a:lnTo>
                  <a:lnTo>
                    <a:pt x="15256" y="3341"/>
                  </a:lnTo>
                  <a:lnTo>
                    <a:pt x="14354" y="4153"/>
                  </a:lnTo>
                  <a:lnTo>
                    <a:pt x="13992" y="3927"/>
                  </a:lnTo>
                  <a:lnTo>
                    <a:pt x="13902" y="3882"/>
                  </a:lnTo>
                  <a:lnTo>
                    <a:pt x="13812" y="3927"/>
                  </a:lnTo>
                  <a:lnTo>
                    <a:pt x="13767" y="3927"/>
                  </a:lnTo>
                  <a:lnTo>
                    <a:pt x="13677" y="4018"/>
                  </a:lnTo>
                  <a:lnTo>
                    <a:pt x="13677" y="4108"/>
                  </a:lnTo>
                  <a:lnTo>
                    <a:pt x="13677" y="4198"/>
                  </a:lnTo>
                  <a:lnTo>
                    <a:pt x="13722" y="4288"/>
                  </a:lnTo>
                  <a:lnTo>
                    <a:pt x="13767" y="4334"/>
                  </a:lnTo>
                  <a:lnTo>
                    <a:pt x="14263" y="4649"/>
                  </a:lnTo>
                  <a:lnTo>
                    <a:pt x="14308" y="4695"/>
                  </a:lnTo>
                  <a:lnTo>
                    <a:pt x="14399" y="4695"/>
                  </a:lnTo>
                  <a:lnTo>
                    <a:pt x="14489" y="4649"/>
                  </a:lnTo>
                  <a:lnTo>
                    <a:pt x="14534" y="4604"/>
                  </a:lnTo>
                  <a:lnTo>
                    <a:pt x="15753" y="3521"/>
                  </a:lnTo>
                  <a:lnTo>
                    <a:pt x="15843" y="3431"/>
                  </a:lnTo>
                  <a:lnTo>
                    <a:pt x="15843" y="3341"/>
                  </a:lnTo>
                  <a:lnTo>
                    <a:pt x="15843" y="3250"/>
                  </a:lnTo>
                  <a:lnTo>
                    <a:pt x="15753" y="3160"/>
                  </a:lnTo>
                  <a:lnTo>
                    <a:pt x="15301" y="2799"/>
                  </a:lnTo>
                  <a:lnTo>
                    <a:pt x="14805" y="2483"/>
                  </a:lnTo>
                  <a:lnTo>
                    <a:pt x="13857" y="1987"/>
                  </a:lnTo>
                  <a:lnTo>
                    <a:pt x="14263" y="1400"/>
                  </a:lnTo>
                  <a:lnTo>
                    <a:pt x="14308" y="1310"/>
                  </a:lnTo>
                  <a:lnTo>
                    <a:pt x="14308" y="1219"/>
                  </a:lnTo>
                  <a:lnTo>
                    <a:pt x="14218" y="1129"/>
                  </a:lnTo>
                  <a:lnTo>
                    <a:pt x="14128" y="1039"/>
                  </a:lnTo>
                  <a:lnTo>
                    <a:pt x="13451" y="813"/>
                  </a:lnTo>
                  <a:lnTo>
                    <a:pt x="12729" y="587"/>
                  </a:lnTo>
                  <a:lnTo>
                    <a:pt x="12007" y="407"/>
                  </a:lnTo>
                  <a:lnTo>
                    <a:pt x="11194" y="271"/>
                  </a:lnTo>
                  <a:lnTo>
                    <a:pt x="10427" y="136"/>
                  </a:lnTo>
                  <a:lnTo>
                    <a:pt x="9614" y="46"/>
                  </a:lnTo>
                  <a:lnTo>
                    <a:pt x="8802" y="1"/>
                  </a:lnTo>
                  <a:close/>
                  <a:moveTo>
                    <a:pt x="5101" y="6004"/>
                  </a:moveTo>
                  <a:lnTo>
                    <a:pt x="5372" y="6049"/>
                  </a:lnTo>
                  <a:lnTo>
                    <a:pt x="5597" y="6139"/>
                  </a:lnTo>
                  <a:lnTo>
                    <a:pt x="5823" y="6229"/>
                  </a:lnTo>
                  <a:lnTo>
                    <a:pt x="6049" y="6410"/>
                  </a:lnTo>
                  <a:lnTo>
                    <a:pt x="6184" y="6590"/>
                  </a:lnTo>
                  <a:lnTo>
                    <a:pt x="6320" y="6816"/>
                  </a:lnTo>
                  <a:lnTo>
                    <a:pt x="6410" y="7087"/>
                  </a:lnTo>
                  <a:lnTo>
                    <a:pt x="6410" y="7358"/>
                  </a:lnTo>
                  <a:lnTo>
                    <a:pt x="6410" y="9479"/>
                  </a:lnTo>
                  <a:lnTo>
                    <a:pt x="6410" y="9750"/>
                  </a:lnTo>
                  <a:lnTo>
                    <a:pt x="6320" y="10021"/>
                  </a:lnTo>
                  <a:lnTo>
                    <a:pt x="6184" y="10246"/>
                  </a:lnTo>
                  <a:lnTo>
                    <a:pt x="6049" y="10427"/>
                  </a:lnTo>
                  <a:lnTo>
                    <a:pt x="5823" y="10607"/>
                  </a:lnTo>
                  <a:lnTo>
                    <a:pt x="5597" y="10743"/>
                  </a:lnTo>
                  <a:lnTo>
                    <a:pt x="5372" y="10788"/>
                  </a:lnTo>
                  <a:lnTo>
                    <a:pt x="5101" y="10833"/>
                  </a:lnTo>
                  <a:lnTo>
                    <a:pt x="4830" y="10788"/>
                  </a:lnTo>
                  <a:lnTo>
                    <a:pt x="4559" y="10698"/>
                  </a:lnTo>
                  <a:lnTo>
                    <a:pt x="4334" y="10607"/>
                  </a:lnTo>
                  <a:lnTo>
                    <a:pt x="4153" y="10427"/>
                  </a:lnTo>
                  <a:lnTo>
                    <a:pt x="3973" y="10246"/>
                  </a:lnTo>
                  <a:lnTo>
                    <a:pt x="3882" y="10021"/>
                  </a:lnTo>
                  <a:lnTo>
                    <a:pt x="3792" y="9750"/>
                  </a:lnTo>
                  <a:lnTo>
                    <a:pt x="3747" y="9479"/>
                  </a:lnTo>
                  <a:lnTo>
                    <a:pt x="3747" y="7358"/>
                  </a:lnTo>
                  <a:lnTo>
                    <a:pt x="3792" y="7087"/>
                  </a:lnTo>
                  <a:lnTo>
                    <a:pt x="3882" y="6816"/>
                  </a:lnTo>
                  <a:lnTo>
                    <a:pt x="3973" y="6590"/>
                  </a:lnTo>
                  <a:lnTo>
                    <a:pt x="4153" y="6410"/>
                  </a:lnTo>
                  <a:lnTo>
                    <a:pt x="4334" y="6229"/>
                  </a:lnTo>
                  <a:lnTo>
                    <a:pt x="4559" y="6139"/>
                  </a:lnTo>
                  <a:lnTo>
                    <a:pt x="4830" y="6049"/>
                  </a:lnTo>
                  <a:lnTo>
                    <a:pt x="5101" y="6004"/>
                  </a:lnTo>
                  <a:close/>
                  <a:moveTo>
                    <a:pt x="10788" y="6365"/>
                  </a:moveTo>
                  <a:lnTo>
                    <a:pt x="11239" y="6410"/>
                  </a:lnTo>
                  <a:lnTo>
                    <a:pt x="11645" y="6545"/>
                  </a:lnTo>
                  <a:lnTo>
                    <a:pt x="12052" y="6726"/>
                  </a:lnTo>
                  <a:lnTo>
                    <a:pt x="12368" y="6996"/>
                  </a:lnTo>
                  <a:lnTo>
                    <a:pt x="12638" y="7358"/>
                  </a:lnTo>
                  <a:lnTo>
                    <a:pt x="12819" y="7719"/>
                  </a:lnTo>
                  <a:lnTo>
                    <a:pt x="12954" y="8170"/>
                  </a:lnTo>
                  <a:lnTo>
                    <a:pt x="13000" y="8621"/>
                  </a:lnTo>
                  <a:lnTo>
                    <a:pt x="12954" y="9028"/>
                  </a:lnTo>
                  <a:lnTo>
                    <a:pt x="12819" y="9479"/>
                  </a:lnTo>
                  <a:lnTo>
                    <a:pt x="12638" y="9840"/>
                  </a:lnTo>
                  <a:lnTo>
                    <a:pt x="12368" y="10201"/>
                  </a:lnTo>
                  <a:lnTo>
                    <a:pt x="12052" y="10472"/>
                  </a:lnTo>
                  <a:lnTo>
                    <a:pt x="11645" y="10652"/>
                  </a:lnTo>
                  <a:lnTo>
                    <a:pt x="11239" y="10788"/>
                  </a:lnTo>
                  <a:lnTo>
                    <a:pt x="10788" y="10833"/>
                  </a:lnTo>
                  <a:lnTo>
                    <a:pt x="10427" y="10788"/>
                  </a:lnTo>
                  <a:lnTo>
                    <a:pt x="10066" y="10698"/>
                  </a:lnTo>
                  <a:lnTo>
                    <a:pt x="9614" y="10517"/>
                  </a:lnTo>
                  <a:lnTo>
                    <a:pt x="9840" y="10201"/>
                  </a:lnTo>
                  <a:lnTo>
                    <a:pt x="10021" y="9840"/>
                  </a:lnTo>
                  <a:lnTo>
                    <a:pt x="10111" y="9479"/>
                  </a:lnTo>
                  <a:lnTo>
                    <a:pt x="10156" y="9073"/>
                  </a:lnTo>
                  <a:lnTo>
                    <a:pt x="10066" y="8351"/>
                  </a:lnTo>
                  <a:lnTo>
                    <a:pt x="9930" y="7267"/>
                  </a:lnTo>
                  <a:lnTo>
                    <a:pt x="9750" y="6590"/>
                  </a:lnTo>
                  <a:lnTo>
                    <a:pt x="10201" y="6455"/>
                  </a:lnTo>
                  <a:lnTo>
                    <a:pt x="10472" y="6365"/>
                  </a:lnTo>
                  <a:close/>
                  <a:moveTo>
                    <a:pt x="6410" y="10698"/>
                  </a:moveTo>
                  <a:lnTo>
                    <a:pt x="6681" y="10923"/>
                  </a:lnTo>
                  <a:lnTo>
                    <a:pt x="6997" y="11104"/>
                  </a:lnTo>
                  <a:lnTo>
                    <a:pt x="7313" y="11239"/>
                  </a:lnTo>
                  <a:lnTo>
                    <a:pt x="7674" y="11284"/>
                  </a:lnTo>
                  <a:lnTo>
                    <a:pt x="7674" y="12638"/>
                  </a:lnTo>
                  <a:lnTo>
                    <a:pt x="5327" y="12638"/>
                  </a:lnTo>
                  <a:lnTo>
                    <a:pt x="5327" y="11284"/>
                  </a:lnTo>
                  <a:lnTo>
                    <a:pt x="5643" y="11239"/>
                  </a:lnTo>
                  <a:lnTo>
                    <a:pt x="5913" y="11104"/>
                  </a:lnTo>
                  <a:lnTo>
                    <a:pt x="6184" y="10923"/>
                  </a:lnTo>
                  <a:lnTo>
                    <a:pt x="6410" y="10698"/>
                  </a:lnTo>
                  <a:close/>
                  <a:moveTo>
                    <a:pt x="9253" y="10833"/>
                  </a:moveTo>
                  <a:lnTo>
                    <a:pt x="9569" y="11013"/>
                  </a:lnTo>
                  <a:lnTo>
                    <a:pt x="9885" y="11149"/>
                  </a:lnTo>
                  <a:lnTo>
                    <a:pt x="10201" y="11239"/>
                  </a:lnTo>
                  <a:lnTo>
                    <a:pt x="10517" y="11284"/>
                  </a:lnTo>
                  <a:lnTo>
                    <a:pt x="10517" y="12638"/>
                  </a:lnTo>
                  <a:lnTo>
                    <a:pt x="8170" y="12638"/>
                  </a:lnTo>
                  <a:lnTo>
                    <a:pt x="8170" y="11284"/>
                  </a:lnTo>
                  <a:lnTo>
                    <a:pt x="8441" y="11239"/>
                  </a:lnTo>
                  <a:lnTo>
                    <a:pt x="8757" y="11149"/>
                  </a:lnTo>
                  <a:lnTo>
                    <a:pt x="9028" y="11013"/>
                  </a:lnTo>
                  <a:lnTo>
                    <a:pt x="9253" y="10833"/>
                  </a:lnTo>
                  <a:close/>
                  <a:moveTo>
                    <a:pt x="13586" y="13090"/>
                  </a:moveTo>
                  <a:lnTo>
                    <a:pt x="13677" y="13135"/>
                  </a:lnTo>
                  <a:lnTo>
                    <a:pt x="13767" y="13180"/>
                  </a:lnTo>
                  <a:lnTo>
                    <a:pt x="13812" y="13225"/>
                  </a:lnTo>
                  <a:lnTo>
                    <a:pt x="13812" y="13315"/>
                  </a:lnTo>
                  <a:lnTo>
                    <a:pt x="13812" y="13406"/>
                  </a:lnTo>
                  <a:lnTo>
                    <a:pt x="13767" y="13496"/>
                  </a:lnTo>
                  <a:lnTo>
                    <a:pt x="13677" y="13541"/>
                  </a:lnTo>
                  <a:lnTo>
                    <a:pt x="2167" y="13541"/>
                  </a:lnTo>
                  <a:lnTo>
                    <a:pt x="2122" y="13496"/>
                  </a:lnTo>
                  <a:lnTo>
                    <a:pt x="2077" y="13406"/>
                  </a:lnTo>
                  <a:lnTo>
                    <a:pt x="2032" y="13315"/>
                  </a:lnTo>
                  <a:lnTo>
                    <a:pt x="2077" y="13225"/>
                  </a:lnTo>
                  <a:lnTo>
                    <a:pt x="2122" y="13180"/>
                  </a:lnTo>
                  <a:lnTo>
                    <a:pt x="2167" y="13135"/>
                  </a:lnTo>
                  <a:lnTo>
                    <a:pt x="2257" y="13090"/>
                  </a:lnTo>
                  <a:close/>
                  <a:moveTo>
                    <a:pt x="7809" y="3115"/>
                  </a:moveTo>
                  <a:lnTo>
                    <a:pt x="7674" y="3160"/>
                  </a:lnTo>
                  <a:lnTo>
                    <a:pt x="7403" y="3341"/>
                  </a:lnTo>
                  <a:lnTo>
                    <a:pt x="7132" y="3657"/>
                  </a:lnTo>
                  <a:lnTo>
                    <a:pt x="6951" y="4018"/>
                  </a:lnTo>
                  <a:lnTo>
                    <a:pt x="6726" y="4424"/>
                  </a:lnTo>
                  <a:lnTo>
                    <a:pt x="6545" y="4920"/>
                  </a:lnTo>
                  <a:lnTo>
                    <a:pt x="6274" y="5958"/>
                  </a:lnTo>
                  <a:lnTo>
                    <a:pt x="6004" y="5778"/>
                  </a:lnTo>
                  <a:lnTo>
                    <a:pt x="5733" y="5642"/>
                  </a:lnTo>
                  <a:lnTo>
                    <a:pt x="5417" y="5552"/>
                  </a:lnTo>
                  <a:lnTo>
                    <a:pt x="4740" y="5552"/>
                  </a:lnTo>
                  <a:lnTo>
                    <a:pt x="4379" y="5688"/>
                  </a:lnTo>
                  <a:lnTo>
                    <a:pt x="4108" y="5823"/>
                  </a:lnTo>
                  <a:lnTo>
                    <a:pt x="3837" y="6049"/>
                  </a:lnTo>
                  <a:lnTo>
                    <a:pt x="3611" y="6319"/>
                  </a:lnTo>
                  <a:lnTo>
                    <a:pt x="3431" y="6635"/>
                  </a:lnTo>
                  <a:lnTo>
                    <a:pt x="3341" y="6951"/>
                  </a:lnTo>
                  <a:lnTo>
                    <a:pt x="3295" y="7312"/>
                  </a:lnTo>
                  <a:lnTo>
                    <a:pt x="3295" y="9479"/>
                  </a:lnTo>
                  <a:lnTo>
                    <a:pt x="3431" y="10021"/>
                  </a:lnTo>
                  <a:lnTo>
                    <a:pt x="3611" y="10427"/>
                  </a:lnTo>
                  <a:lnTo>
                    <a:pt x="3702" y="10607"/>
                  </a:lnTo>
                  <a:lnTo>
                    <a:pt x="3792" y="10788"/>
                  </a:lnTo>
                  <a:lnTo>
                    <a:pt x="4018" y="10968"/>
                  </a:lnTo>
                  <a:lnTo>
                    <a:pt x="4288" y="11104"/>
                  </a:lnTo>
                  <a:lnTo>
                    <a:pt x="4559" y="11239"/>
                  </a:lnTo>
                  <a:lnTo>
                    <a:pt x="4830" y="11284"/>
                  </a:lnTo>
                  <a:lnTo>
                    <a:pt x="4830" y="12638"/>
                  </a:lnTo>
                  <a:lnTo>
                    <a:pt x="2122" y="12638"/>
                  </a:lnTo>
                  <a:lnTo>
                    <a:pt x="1987" y="12683"/>
                  </a:lnTo>
                  <a:lnTo>
                    <a:pt x="1761" y="12819"/>
                  </a:lnTo>
                  <a:lnTo>
                    <a:pt x="1625" y="13045"/>
                  </a:lnTo>
                  <a:lnTo>
                    <a:pt x="1580" y="13180"/>
                  </a:lnTo>
                  <a:lnTo>
                    <a:pt x="1580" y="13315"/>
                  </a:lnTo>
                  <a:lnTo>
                    <a:pt x="1580" y="13451"/>
                  </a:lnTo>
                  <a:lnTo>
                    <a:pt x="1625" y="13586"/>
                  </a:lnTo>
                  <a:lnTo>
                    <a:pt x="1761" y="13812"/>
                  </a:lnTo>
                  <a:lnTo>
                    <a:pt x="1987" y="13947"/>
                  </a:lnTo>
                  <a:lnTo>
                    <a:pt x="2257" y="13992"/>
                  </a:lnTo>
                  <a:lnTo>
                    <a:pt x="13586" y="13992"/>
                  </a:lnTo>
                  <a:lnTo>
                    <a:pt x="13857" y="13947"/>
                  </a:lnTo>
                  <a:lnTo>
                    <a:pt x="14083" y="13812"/>
                  </a:lnTo>
                  <a:lnTo>
                    <a:pt x="14218" y="13586"/>
                  </a:lnTo>
                  <a:lnTo>
                    <a:pt x="14263" y="13451"/>
                  </a:lnTo>
                  <a:lnTo>
                    <a:pt x="14263" y="13315"/>
                  </a:lnTo>
                  <a:lnTo>
                    <a:pt x="14263" y="13180"/>
                  </a:lnTo>
                  <a:lnTo>
                    <a:pt x="14218" y="13045"/>
                  </a:lnTo>
                  <a:lnTo>
                    <a:pt x="14083" y="12819"/>
                  </a:lnTo>
                  <a:lnTo>
                    <a:pt x="13947" y="12774"/>
                  </a:lnTo>
                  <a:lnTo>
                    <a:pt x="13812" y="12683"/>
                  </a:lnTo>
                  <a:lnTo>
                    <a:pt x="13586" y="12638"/>
                  </a:lnTo>
                  <a:lnTo>
                    <a:pt x="11014" y="12638"/>
                  </a:lnTo>
                  <a:lnTo>
                    <a:pt x="11014" y="11284"/>
                  </a:lnTo>
                  <a:lnTo>
                    <a:pt x="11510" y="11194"/>
                  </a:lnTo>
                  <a:lnTo>
                    <a:pt x="11961" y="11059"/>
                  </a:lnTo>
                  <a:lnTo>
                    <a:pt x="12368" y="10833"/>
                  </a:lnTo>
                  <a:lnTo>
                    <a:pt x="12729" y="10517"/>
                  </a:lnTo>
                  <a:lnTo>
                    <a:pt x="13045" y="10111"/>
                  </a:lnTo>
                  <a:lnTo>
                    <a:pt x="13315" y="9659"/>
                  </a:lnTo>
                  <a:lnTo>
                    <a:pt x="13451" y="9163"/>
                  </a:lnTo>
                  <a:lnTo>
                    <a:pt x="13496" y="8892"/>
                  </a:lnTo>
                  <a:lnTo>
                    <a:pt x="13496" y="8621"/>
                  </a:lnTo>
                  <a:lnTo>
                    <a:pt x="13496" y="8351"/>
                  </a:lnTo>
                  <a:lnTo>
                    <a:pt x="13451" y="8080"/>
                  </a:lnTo>
                  <a:lnTo>
                    <a:pt x="13315" y="7538"/>
                  </a:lnTo>
                  <a:lnTo>
                    <a:pt x="13045" y="7087"/>
                  </a:lnTo>
                  <a:lnTo>
                    <a:pt x="12729" y="6681"/>
                  </a:lnTo>
                  <a:lnTo>
                    <a:pt x="12322" y="6365"/>
                  </a:lnTo>
                  <a:lnTo>
                    <a:pt x="11871" y="6139"/>
                  </a:lnTo>
                  <a:lnTo>
                    <a:pt x="11330" y="5958"/>
                  </a:lnTo>
                  <a:lnTo>
                    <a:pt x="11059" y="5913"/>
                  </a:lnTo>
                  <a:lnTo>
                    <a:pt x="10427" y="5913"/>
                  </a:lnTo>
                  <a:lnTo>
                    <a:pt x="10066" y="6004"/>
                  </a:lnTo>
                  <a:lnTo>
                    <a:pt x="9660" y="6139"/>
                  </a:lnTo>
                  <a:lnTo>
                    <a:pt x="9434" y="5236"/>
                  </a:lnTo>
                  <a:lnTo>
                    <a:pt x="9389" y="5191"/>
                  </a:lnTo>
                  <a:lnTo>
                    <a:pt x="9298" y="5101"/>
                  </a:lnTo>
                  <a:lnTo>
                    <a:pt x="9118" y="5101"/>
                  </a:lnTo>
                  <a:lnTo>
                    <a:pt x="9073" y="5146"/>
                  </a:lnTo>
                  <a:lnTo>
                    <a:pt x="8983" y="5236"/>
                  </a:lnTo>
                  <a:lnTo>
                    <a:pt x="8983" y="5281"/>
                  </a:lnTo>
                  <a:lnTo>
                    <a:pt x="8983" y="5372"/>
                  </a:lnTo>
                  <a:lnTo>
                    <a:pt x="9298" y="6545"/>
                  </a:lnTo>
                  <a:lnTo>
                    <a:pt x="9479" y="7358"/>
                  </a:lnTo>
                  <a:lnTo>
                    <a:pt x="9660" y="8396"/>
                  </a:lnTo>
                  <a:lnTo>
                    <a:pt x="9705" y="9073"/>
                  </a:lnTo>
                  <a:lnTo>
                    <a:pt x="9660" y="9434"/>
                  </a:lnTo>
                  <a:lnTo>
                    <a:pt x="9569" y="9795"/>
                  </a:lnTo>
                  <a:lnTo>
                    <a:pt x="9389" y="10066"/>
                  </a:lnTo>
                  <a:lnTo>
                    <a:pt x="9163" y="10336"/>
                  </a:lnTo>
                  <a:lnTo>
                    <a:pt x="8937" y="10562"/>
                  </a:lnTo>
                  <a:lnTo>
                    <a:pt x="8621" y="10698"/>
                  </a:lnTo>
                  <a:lnTo>
                    <a:pt x="8305" y="10788"/>
                  </a:lnTo>
                  <a:lnTo>
                    <a:pt x="7944" y="10833"/>
                  </a:lnTo>
                  <a:lnTo>
                    <a:pt x="7538" y="10788"/>
                  </a:lnTo>
                  <a:lnTo>
                    <a:pt x="7177" y="10698"/>
                  </a:lnTo>
                  <a:lnTo>
                    <a:pt x="6906" y="10517"/>
                  </a:lnTo>
                  <a:lnTo>
                    <a:pt x="6681" y="10336"/>
                  </a:lnTo>
                  <a:lnTo>
                    <a:pt x="6816" y="9930"/>
                  </a:lnTo>
                  <a:lnTo>
                    <a:pt x="6906" y="9524"/>
                  </a:lnTo>
                  <a:lnTo>
                    <a:pt x="6906" y="7312"/>
                  </a:lnTo>
                  <a:lnTo>
                    <a:pt x="6861" y="7087"/>
                  </a:lnTo>
                  <a:lnTo>
                    <a:pt x="6816" y="6816"/>
                  </a:lnTo>
                  <a:lnTo>
                    <a:pt x="6726" y="6590"/>
                  </a:lnTo>
                  <a:lnTo>
                    <a:pt x="6635" y="6410"/>
                  </a:lnTo>
                  <a:lnTo>
                    <a:pt x="6951" y="5236"/>
                  </a:lnTo>
                  <a:lnTo>
                    <a:pt x="7132" y="4695"/>
                  </a:lnTo>
                  <a:lnTo>
                    <a:pt x="7358" y="4243"/>
                  </a:lnTo>
                  <a:lnTo>
                    <a:pt x="7493" y="3972"/>
                  </a:lnTo>
                  <a:lnTo>
                    <a:pt x="7628" y="3747"/>
                  </a:lnTo>
                  <a:lnTo>
                    <a:pt x="7809" y="3611"/>
                  </a:lnTo>
                  <a:lnTo>
                    <a:pt x="7944" y="3566"/>
                  </a:lnTo>
                  <a:lnTo>
                    <a:pt x="8080" y="3611"/>
                  </a:lnTo>
                  <a:lnTo>
                    <a:pt x="8215" y="3747"/>
                  </a:lnTo>
                  <a:lnTo>
                    <a:pt x="8396" y="4018"/>
                  </a:lnTo>
                  <a:lnTo>
                    <a:pt x="8621" y="4424"/>
                  </a:lnTo>
                  <a:lnTo>
                    <a:pt x="8667" y="4514"/>
                  </a:lnTo>
                  <a:lnTo>
                    <a:pt x="8757" y="4559"/>
                  </a:lnTo>
                  <a:lnTo>
                    <a:pt x="8937" y="4559"/>
                  </a:lnTo>
                  <a:lnTo>
                    <a:pt x="8983" y="4469"/>
                  </a:lnTo>
                  <a:lnTo>
                    <a:pt x="9028" y="4424"/>
                  </a:lnTo>
                  <a:lnTo>
                    <a:pt x="9073" y="4334"/>
                  </a:lnTo>
                  <a:lnTo>
                    <a:pt x="9028" y="4243"/>
                  </a:lnTo>
                  <a:lnTo>
                    <a:pt x="8802" y="3792"/>
                  </a:lnTo>
                  <a:lnTo>
                    <a:pt x="8576" y="3431"/>
                  </a:lnTo>
                  <a:lnTo>
                    <a:pt x="8396" y="3295"/>
                  </a:lnTo>
                  <a:lnTo>
                    <a:pt x="8260" y="3160"/>
                  </a:lnTo>
                  <a:lnTo>
                    <a:pt x="8080" y="31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E3E3A3F-8383-9293-886C-7D998C1CB9A2}"/>
              </a:ext>
            </a:extLst>
          </p:cNvPr>
          <p:cNvSpPr txBox="1"/>
          <p:nvPr/>
        </p:nvSpPr>
        <p:spPr>
          <a:xfrm>
            <a:off x="4110609" y="503752"/>
            <a:ext cx="4619708" cy="369332"/>
          </a:xfrm>
          <a:prstGeom prst="rect">
            <a:avLst/>
          </a:prstGeom>
          <a:noFill/>
        </p:spPr>
        <p:txBody>
          <a:bodyPr wrap="square">
            <a:spAutoFit/>
          </a:bodyPr>
          <a:lstStyle/>
          <a:p>
            <a:pPr algn="l" rtl="0" fontAlgn="base"/>
            <a:endParaRPr lang="en-US" sz="1800" b="0" i="0" u="none" strike="noStrike">
              <a:solidFill>
                <a:srgbClr val="000000"/>
              </a:solidFill>
              <a:effectLst/>
              <a:highlight>
                <a:srgbClr val="EDEBE9"/>
              </a:highlight>
              <a:latin typeface="Times New Roman" panose="02020603050405020304" pitchFamily="18" charset="0"/>
            </a:endParaRPr>
          </a:p>
        </p:txBody>
      </p:sp>
      <p:sp>
        <p:nvSpPr>
          <p:cNvPr id="6" name="TextBox 5">
            <a:extLst>
              <a:ext uri="{FF2B5EF4-FFF2-40B4-BE49-F238E27FC236}">
                <a16:creationId xmlns:a16="http://schemas.microsoft.com/office/drawing/2014/main" id="{AE5FC1D5-6168-619B-B11A-BB7C8627F6F8}"/>
              </a:ext>
            </a:extLst>
          </p:cNvPr>
          <p:cNvSpPr txBox="1"/>
          <p:nvPr/>
        </p:nvSpPr>
        <p:spPr>
          <a:xfrm>
            <a:off x="5107856" y="380641"/>
            <a:ext cx="4619708" cy="307777"/>
          </a:xfrm>
          <a:prstGeom prst="rect">
            <a:avLst/>
          </a:prstGeom>
          <a:noFill/>
        </p:spPr>
        <p:txBody>
          <a:bodyPr wrap="square">
            <a:spAutoFit/>
          </a:bodyPr>
          <a:lstStyle/>
          <a:p>
            <a:r>
              <a:rPr lang="en-US"/>
              <a:t>JSX: JavaScript XML.​</a:t>
            </a:r>
          </a:p>
        </p:txBody>
      </p:sp>
      <p:sp>
        <p:nvSpPr>
          <p:cNvPr id="8" name="Picture Placeholder 7">
            <a:extLst>
              <a:ext uri="{FF2B5EF4-FFF2-40B4-BE49-F238E27FC236}">
                <a16:creationId xmlns:a16="http://schemas.microsoft.com/office/drawing/2014/main" id="{D2AE76C9-C38B-3C81-8144-02064085B56C}"/>
              </a:ext>
            </a:extLst>
          </p:cNvPr>
          <p:cNvSpPr>
            <a:spLocks noGrp="1"/>
          </p:cNvSpPr>
          <p:nvPr>
            <p:ph type="pic" idx="3"/>
          </p:nvPr>
        </p:nvSpPr>
        <p:spPr/>
        <p:txBody>
          <a:bodyPr/>
          <a:lstStyle/>
          <a:p>
            <a:endParaRPr lang="en-VN"/>
          </a:p>
        </p:txBody>
      </p:sp>
      <p:pic>
        <p:nvPicPr>
          <p:cNvPr id="4100" name="Picture 4" descr="Ảnh có chứa văn bản, ảnh chụp màn hình, màn hình, phần mềm&#10;&#10;Mô tả được tự động tạo">
            <a:extLst>
              <a:ext uri="{FF2B5EF4-FFF2-40B4-BE49-F238E27FC236}">
                <a16:creationId xmlns:a16="http://schemas.microsoft.com/office/drawing/2014/main" id="{45CDFDB8-B70B-C48F-8775-F1E58F722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00" y="1030636"/>
            <a:ext cx="4398897" cy="31566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Ảnh có chứa văn bản, ảnh chụp màn hình, Phông chữ&#10;&#10;Mô tả được tự động tạo">
            <a:extLst>
              <a:ext uri="{FF2B5EF4-FFF2-40B4-BE49-F238E27FC236}">
                <a16:creationId xmlns:a16="http://schemas.microsoft.com/office/drawing/2014/main" id="{AD58A111-FA9D-07DA-A9D7-F67EF9059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791" y="2482880"/>
            <a:ext cx="3508800" cy="197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2"/>
          <p:cNvSpPr txBox="1">
            <a:spLocks noGrp="1"/>
          </p:cNvSpPr>
          <p:nvPr>
            <p:ph type="title"/>
          </p:nvPr>
        </p:nvSpPr>
        <p:spPr>
          <a:xfrm>
            <a:off x="4683775" y="2362104"/>
            <a:ext cx="3747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and Props</a:t>
            </a:r>
            <a:endParaRPr/>
          </a:p>
        </p:txBody>
      </p:sp>
      <p:sp>
        <p:nvSpPr>
          <p:cNvPr id="396" name="Google Shape;396;p32"/>
          <p:cNvSpPr txBox="1">
            <a:spLocks noGrp="1"/>
          </p:cNvSpPr>
          <p:nvPr>
            <p:ph type="title" idx="2"/>
          </p:nvPr>
        </p:nvSpPr>
        <p:spPr>
          <a:xfrm>
            <a:off x="4683775" y="1137870"/>
            <a:ext cx="12159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97" name="Google Shape;397;p32"/>
          <p:cNvSpPr/>
          <p:nvPr/>
        </p:nvSpPr>
        <p:spPr>
          <a:xfrm>
            <a:off x="3479869" y="-11371"/>
            <a:ext cx="767140" cy="5166242"/>
          </a:xfrm>
          <a:custGeom>
            <a:avLst/>
            <a:gdLst/>
            <a:ahLst/>
            <a:cxnLst/>
            <a:rect l="l" t="t" r="r" b="b"/>
            <a:pathLst>
              <a:path w="26369" h="176805" extrusionOk="0">
                <a:moveTo>
                  <a:pt x="1" y="0"/>
                </a:moveTo>
                <a:lnTo>
                  <a:pt x="1" y="176805"/>
                </a:lnTo>
                <a:lnTo>
                  <a:pt x="25244" y="176805"/>
                </a:lnTo>
                <a:lnTo>
                  <a:pt x="24529" y="176652"/>
                </a:lnTo>
                <a:lnTo>
                  <a:pt x="23864" y="176498"/>
                </a:lnTo>
                <a:lnTo>
                  <a:pt x="23251" y="176243"/>
                </a:lnTo>
                <a:lnTo>
                  <a:pt x="22638" y="175936"/>
                </a:lnTo>
                <a:lnTo>
                  <a:pt x="22025" y="175579"/>
                </a:lnTo>
                <a:lnTo>
                  <a:pt x="21463" y="175170"/>
                </a:lnTo>
                <a:lnTo>
                  <a:pt x="21003" y="174710"/>
                </a:lnTo>
                <a:lnTo>
                  <a:pt x="20492" y="174250"/>
                </a:lnTo>
                <a:lnTo>
                  <a:pt x="20083" y="173688"/>
                </a:lnTo>
                <a:lnTo>
                  <a:pt x="19725" y="173126"/>
                </a:lnTo>
                <a:lnTo>
                  <a:pt x="19368" y="172513"/>
                </a:lnTo>
                <a:lnTo>
                  <a:pt x="19112" y="171899"/>
                </a:lnTo>
                <a:lnTo>
                  <a:pt x="18908" y="171235"/>
                </a:lnTo>
                <a:lnTo>
                  <a:pt x="18703" y="170571"/>
                </a:lnTo>
                <a:lnTo>
                  <a:pt x="18652" y="169855"/>
                </a:lnTo>
                <a:lnTo>
                  <a:pt x="18601" y="169140"/>
                </a:lnTo>
                <a:lnTo>
                  <a:pt x="18601" y="7869"/>
                </a:lnTo>
                <a:lnTo>
                  <a:pt x="18652" y="7052"/>
                </a:lnTo>
                <a:lnTo>
                  <a:pt x="18754" y="6285"/>
                </a:lnTo>
                <a:lnTo>
                  <a:pt x="18959" y="5519"/>
                </a:lnTo>
                <a:lnTo>
                  <a:pt x="19214" y="4803"/>
                </a:lnTo>
                <a:lnTo>
                  <a:pt x="19521" y="4139"/>
                </a:lnTo>
                <a:lnTo>
                  <a:pt x="19930" y="3526"/>
                </a:lnTo>
                <a:lnTo>
                  <a:pt x="20390" y="2913"/>
                </a:lnTo>
                <a:lnTo>
                  <a:pt x="20850" y="2351"/>
                </a:lnTo>
                <a:lnTo>
                  <a:pt x="21412" y="1840"/>
                </a:lnTo>
                <a:lnTo>
                  <a:pt x="22025" y="1380"/>
                </a:lnTo>
                <a:lnTo>
                  <a:pt x="22638" y="1022"/>
                </a:lnTo>
                <a:lnTo>
                  <a:pt x="23353" y="664"/>
                </a:lnTo>
                <a:lnTo>
                  <a:pt x="24069" y="409"/>
                </a:lnTo>
                <a:lnTo>
                  <a:pt x="24784" y="255"/>
                </a:lnTo>
                <a:lnTo>
                  <a:pt x="25551" y="102"/>
                </a:lnTo>
                <a:lnTo>
                  <a:pt x="26368" y="10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8" name="Google Shape;398;p32"/>
          <p:cNvCxnSpPr/>
          <p:nvPr/>
        </p:nvCxnSpPr>
        <p:spPr>
          <a:xfrm>
            <a:off x="4683775" y="2218020"/>
            <a:ext cx="1215900" cy="5700"/>
          </a:xfrm>
          <a:prstGeom prst="straightConnector1">
            <a:avLst/>
          </a:prstGeom>
          <a:noFill/>
          <a:ln w="19050" cap="flat" cmpd="sng">
            <a:solidFill>
              <a:schemeClr val="dk1"/>
            </a:solidFill>
            <a:prstDash val="solid"/>
            <a:round/>
            <a:headEnd type="none" w="med" len="med"/>
            <a:tailEnd type="none" w="med" len="med"/>
          </a:ln>
        </p:spPr>
      </p:cxnSp>
      <p:grpSp>
        <p:nvGrpSpPr>
          <p:cNvPr id="399" name="Google Shape;399;p32"/>
          <p:cNvGrpSpPr/>
          <p:nvPr/>
        </p:nvGrpSpPr>
        <p:grpSpPr>
          <a:xfrm>
            <a:off x="3649966" y="3828225"/>
            <a:ext cx="985730" cy="881701"/>
            <a:chOff x="4609256" y="3122453"/>
            <a:chExt cx="398693" cy="356632"/>
          </a:xfrm>
        </p:grpSpPr>
        <p:sp>
          <p:nvSpPr>
            <p:cNvPr id="400" name="Google Shape;400;p32"/>
            <p:cNvSpPr/>
            <p:nvPr/>
          </p:nvSpPr>
          <p:spPr>
            <a:xfrm>
              <a:off x="4856806" y="3122453"/>
              <a:ext cx="79525" cy="114725"/>
            </a:xfrm>
            <a:custGeom>
              <a:avLst/>
              <a:gdLst/>
              <a:ahLst/>
              <a:cxnLst/>
              <a:rect l="l" t="t" r="r" b="b"/>
              <a:pathLst>
                <a:path w="3181" h="4589" extrusionOk="0">
                  <a:moveTo>
                    <a:pt x="1500" y="0"/>
                  </a:moveTo>
                  <a:lnTo>
                    <a:pt x="1409" y="91"/>
                  </a:lnTo>
                  <a:lnTo>
                    <a:pt x="1182" y="364"/>
                  </a:lnTo>
                  <a:lnTo>
                    <a:pt x="909" y="773"/>
                  </a:lnTo>
                  <a:lnTo>
                    <a:pt x="637" y="1181"/>
                  </a:lnTo>
                  <a:lnTo>
                    <a:pt x="410" y="1636"/>
                  </a:lnTo>
                  <a:lnTo>
                    <a:pt x="274" y="1999"/>
                  </a:lnTo>
                  <a:lnTo>
                    <a:pt x="137" y="2362"/>
                  </a:lnTo>
                  <a:lnTo>
                    <a:pt x="46" y="2680"/>
                  </a:lnTo>
                  <a:lnTo>
                    <a:pt x="1" y="2998"/>
                  </a:lnTo>
                  <a:lnTo>
                    <a:pt x="46" y="3316"/>
                  </a:lnTo>
                  <a:lnTo>
                    <a:pt x="137" y="3589"/>
                  </a:lnTo>
                  <a:lnTo>
                    <a:pt x="274" y="3861"/>
                  </a:lnTo>
                  <a:lnTo>
                    <a:pt x="455" y="4088"/>
                  </a:lnTo>
                  <a:lnTo>
                    <a:pt x="682" y="4316"/>
                  </a:lnTo>
                  <a:lnTo>
                    <a:pt x="955" y="4452"/>
                  </a:lnTo>
                  <a:lnTo>
                    <a:pt x="1273" y="4543"/>
                  </a:lnTo>
                  <a:lnTo>
                    <a:pt x="1591" y="4588"/>
                  </a:lnTo>
                  <a:lnTo>
                    <a:pt x="1909" y="4543"/>
                  </a:lnTo>
                  <a:lnTo>
                    <a:pt x="2181" y="4452"/>
                  </a:lnTo>
                  <a:lnTo>
                    <a:pt x="2454" y="4316"/>
                  </a:lnTo>
                  <a:lnTo>
                    <a:pt x="2726" y="4088"/>
                  </a:lnTo>
                  <a:lnTo>
                    <a:pt x="2908" y="3861"/>
                  </a:lnTo>
                  <a:lnTo>
                    <a:pt x="3044" y="3589"/>
                  </a:lnTo>
                  <a:lnTo>
                    <a:pt x="3135" y="3316"/>
                  </a:lnTo>
                  <a:lnTo>
                    <a:pt x="3181" y="2998"/>
                  </a:lnTo>
                  <a:lnTo>
                    <a:pt x="3135" y="2635"/>
                  </a:lnTo>
                  <a:lnTo>
                    <a:pt x="2999" y="2226"/>
                  </a:lnTo>
                  <a:lnTo>
                    <a:pt x="2953" y="2135"/>
                  </a:lnTo>
                  <a:lnTo>
                    <a:pt x="2863" y="2090"/>
                  </a:lnTo>
                  <a:lnTo>
                    <a:pt x="2772" y="2044"/>
                  </a:lnTo>
                  <a:lnTo>
                    <a:pt x="2681" y="2090"/>
                  </a:lnTo>
                  <a:lnTo>
                    <a:pt x="2681" y="2044"/>
                  </a:lnTo>
                  <a:lnTo>
                    <a:pt x="2499" y="1681"/>
                  </a:lnTo>
                  <a:lnTo>
                    <a:pt x="2454" y="1545"/>
                  </a:lnTo>
                  <a:lnTo>
                    <a:pt x="2499" y="1499"/>
                  </a:lnTo>
                  <a:lnTo>
                    <a:pt x="2545" y="1408"/>
                  </a:lnTo>
                  <a:lnTo>
                    <a:pt x="2545" y="1318"/>
                  </a:lnTo>
                  <a:lnTo>
                    <a:pt x="2545" y="1227"/>
                  </a:lnTo>
                  <a:lnTo>
                    <a:pt x="2136" y="591"/>
                  </a:lnTo>
                  <a:lnTo>
                    <a:pt x="1772" y="91"/>
                  </a:lnTo>
                  <a:lnTo>
                    <a:pt x="1682"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4609256" y="3149703"/>
              <a:ext cx="398625" cy="329325"/>
            </a:xfrm>
            <a:custGeom>
              <a:avLst/>
              <a:gdLst/>
              <a:ahLst/>
              <a:cxnLst/>
              <a:rect l="l" t="t" r="r" b="b"/>
              <a:pathLst>
                <a:path w="15945" h="13173" extrusionOk="0">
                  <a:moveTo>
                    <a:pt x="6860" y="1"/>
                  </a:moveTo>
                  <a:lnTo>
                    <a:pt x="6769" y="91"/>
                  </a:lnTo>
                  <a:lnTo>
                    <a:pt x="6723" y="182"/>
                  </a:lnTo>
                  <a:lnTo>
                    <a:pt x="6451" y="2135"/>
                  </a:lnTo>
                  <a:lnTo>
                    <a:pt x="4180" y="3998"/>
                  </a:lnTo>
                  <a:lnTo>
                    <a:pt x="4134" y="4043"/>
                  </a:lnTo>
                  <a:lnTo>
                    <a:pt x="4134" y="4134"/>
                  </a:lnTo>
                  <a:lnTo>
                    <a:pt x="3907" y="5179"/>
                  </a:lnTo>
                  <a:lnTo>
                    <a:pt x="3635" y="5088"/>
                  </a:lnTo>
                  <a:lnTo>
                    <a:pt x="3317" y="5042"/>
                  </a:lnTo>
                  <a:lnTo>
                    <a:pt x="3090" y="5088"/>
                  </a:lnTo>
                  <a:lnTo>
                    <a:pt x="2908" y="5133"/>
                  </a:lnTo>
                  <a:lnTo>
                    <a:pt x="2454" y="5315"/>
                  </a:lnTo>
                  <a:lnTo>
                    <a:pt x="2090" y="5451"/>
                  </a:lnTo>
                  <a:lnTo>
                    <a:pt x="1954" y="5497"/>
                  </a:lnTo>
                  <a:lnTo>
                    <a:pt x="1772" y="5542"/>
                  </a:lnTo>
                  <a:lnTo>
                    <a:pt x="1636" y="5497"/>
                  </a:lnTo>
                  <a:lnTo>
                    <a:pt x="1454" y="5451"/>
                  </a:lnTo>
                  <a:lnTo>
                    <a:pt x="1091" y="5315"/>
                  </a:lnTo>
                  <a:lnTo>
                    <a:pt x="682" y="5133"/>
                  </a:lnTo>
                  <a:lnTo>
                    <a:pt x="455" y="5088"/>
                  </a:lnTo>
                  <a:lnTo>
                    <a:pt x="228" y="5042"/>
                  </a:lnTo>
                  <a:lnTo>
                    <a:pt x="137" y="5088"/>
                  </a:lnTo>
                  <a:lnTo>
                    <a:pt x="92" y="5133"/>
                  </a:lnTo>
                  <a:lnTo>
                    <a:pt x="1" y="5179"/>
                  </a:lnTo>
                  <a:lnTo>
                    <a:pt x="1" y="5269"/>
                  </a:lnTo>
                  <a:lnTo>
                    <a:pt x="1" y="12946"/>
                  </a:lnTo>
                  <a:lnTo>
                    <a:pt x="1" y="13037"/>
                  </a:lnTo>
                  <a:lnTo>
                    <a:pt x="92" y="13127"/>
                  </a:lnTo>
                  <a:lnTo>
                    <a:pt x="137" y="13173"/>
                  </a:lnTo>
                  <a:lnTo>
                    <a:pt x="15808" y="13173"/>
                  </a:lnTo>
                  <a:lnTo>
                    <a:pt x="15853" y="13127"/>
                  </a:lnTo>
                  <a:lnTo>
                    <a:pt x="15899" y="13037"/>
                  </a:lnTo>
                  <a:lnTo>
                    <a:pt x="15944" y="12946"/>
                  </a:lnTo>
                  <a:lnTo>
                    <a:pt x="15944" y="5269"/>
                  </a:lnTo>
                  <a:lnTo>
                    <a:pt x="15899" y="5179"/>
                  </a:lnTo>
                  <a:lnTo>
                    <a:pt x="15853" y="5133"/>
                  </a:lnTo>
                  <a:lnTo>
                    <a:pt x="15808" y="5088"/>
                  </a:lnTo>
                  <a:lnTo>
                    <a:pt x="15717" y="5042"/>
                  </a:lnTo>
                  <a:lnTo>
                    <a:pt x="15490" y="5088"/>
                  </a:lnTo>
                  <a:lnTo>
                    <a:pt x="15263" y="5133"/>
                  </a:lnTo>
                  <a:lnTo>
                    <a:pt x="14854" y="5315"/>
                  </a:lnTo>
                  <a:lnTo>
                    <a:pt x="14491" y="5451"/>
                  </a:lnTo>
                  <a:lnTo>
                    <a:pt x="14309" y="5497"/>
                  </a:lnTo>
                  <a:lnTo>
                    <a:pt x="14173" y="5542"/>
                  </a:lnTo>
                  <a:lnTo>
                    <a:pt x="13991" y="5497"/>
                  </a:lnTo>
                  <a:lnTo>
                    <a:pt x="13809" y="5451"/>
                  </a:lnTo>
                  <a:lnTo>
                    <a:pt x="13491" y="5315"/>
                  </a:lnTo>
                  <a:lnTo>
                    <a:pt x="13037" y="5133"/>
                  </a:lnTo>
                  <a:lnTo>
                    <a:pt x="12855" y="5088"/>
                  </a:lnTo>
                  <a:lnTo>
                    <a:pt x="12628" y="5042"/>
                  </a:lnTo>
                  <a:lnTo>
                    <a:pt x="12356" y="5088"/>
                  </a:lnTo>
                  <a:lnTo>
                    <a:pt x="12129" y="5179"/>
                  </a:lnTo>
                  <a:lnTo>
                    <a:pt x="12174" y="4679"/>
                  </a:lnTo>
                  <a:lnTo>
                    <a:pt x="12129" y="4588"/>
                  </a:lnTo>
                  <a:lnTo>
                    <a:pt x="12129" y="4497"/>
                  </a:lnTo>
                  <a:lnTo>
                    <a:pt x="11992" y="4406"/>
                  </a:lnTo>
                  <a:lnTo>
                    <a:pt x="9812" y="3589"/>
                  </a:lnTo>
                  <a:lnTo>
                    <a:pt x="9540" y="2817"/>
                  </a:lnTo>
                  <a:lnTo>
                    <a:pt x="9494" y="2726"/>
                  </a:lnTo>
                  <a:lnTo>
                    <a:pt x="9403" y="2680"/>
                  </a:lnTo>
                  <a:lnTo>
                    <a:pt x="9267" y="2680"/>
                  </a:lnTo>
                  <a:lnTo>
                    <a:pt x="9040" y="2135"/>
                  </a:lnTo>
                  <a:lnTo>
                    <a:pt x="9131" y="2090"/>
                  </a:lnTo>
                  <a:lnTo>
                    <a:pt x="9176" y="1999"/>
                  </a:lnTo>
                  <a:lnTo>
                    <a:pt x="9222" y="1908"/>
                  </a:lnTo>
                  <a:lnTo>
                    <a:pt x="9176" y="1817"/>
                  </a:lnTo>
                  <a:lnTo>
                    <a:pt x="8904" y="954"/>
                  </a:lnTo>
                  <a:lnTo>
                    <a:pt x="8858" y="864"/>
                  </a:lnTo>
                  <a:lnTo>
                    <a:pt x="8767" y="818"/>
                  </a:lnTo>
                  <a:lnTo>
                    <a:pt x="7087"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4669521" y="3157690"/>
              <a:ext cx="286195" cy="289592"/>
            </a:xfrm>
            <a:custGeom>
              <a:avLst/>
              <a:gdLst/>
              <a:ahLst/>
              <a:cxnLst/>
              <a:rect l="l" t="t" r="r" b="b"/>
              <a:pathLst>
                <a:path w="11375" h="11510" extrusionOk="0">
                  <a:moveTo>
                    <a:pt x="1670" y="5191"/>
                  </a:moveTo>
                  <a:lnTo>
                    <a:pt x="0" y="8125"/>
                  </a:lnTo>
                  <a:lnTo>
                    <a:pt x="1400" y="10246"/>
                  </a:lnTo>
                  <a:lnTo>
                    <a:pt x="5191" y="11510"/>
                  </a:lnTo>
                  <a:lnTo>
                    <a:pt x="10427" y="10382"/>
                  </a:lnTo>
                  <a:lnTo>
                    <a:pt x="11374" y="7764"/>
                  </a:lnTo>
                  <a:lnTo>
                    <a:pt x="9388" y="5191"/>
                  </a:lnTo>
                  <a:lnTo>
                    <a:pt x="9434" y="4559"/>
                  </a:lnTo>
                  <a:lnTo>
                    <a:pt x="9434" y="4559"/>
                  </a:lnTo>
                  <a:lnTo>
                    <a:pt x="9434" y="4469"/>
                  </a:lnTo>
                  <a:lnTo>
                    <a:pt x="9388" y="4333"/>
                  </a:lnTo>
                  <a:lnTo>
                    <a:pt x="9343" y="4288"/>
                  </a:lnTo>
                  <a:lnTo>
                    <a:pt x="9208" y="4243"/>
                  </a:lnTo>
                  <a:lnTo>
                    <a:pt x="7403" y="3521"/>
                  </a:lnTo>
                  <a:lnTo>
                    <a:pt x="7403" y="3521"/>
                  </a:lnTo>
                  <a:lnTo>
                    <a:pt x="7222" y="3431"/>
                  </a:lnTo>
                  <a:lnTo>
                    <a:pt x="7087" y="3205"/>
                  </a:lnTo>
                  <a:lnTo>
                    <a:pt x="6319" y="948"/>
                  </a:lnTo>
                  <a:lnTo>
                    <a:pt x="6319" y="948"/>
                  </a:lnTo>
                  <a:lnTo>
                    <a:pt x="6184" y="723"/>
                  </a:lnTo>
                  <a:lnTo>
                    <a:pt x="6003" y="587"/>
                  </a:lnTo>
                  <a:lnTo>
                    <a:pt x="4740" y="1"/>
                  </a:lnTo>
                  <a:lnTo>
                    <a:pt x="4740" y="1"/>
                  </a:lnTo>
                  <a:lnTo>
                    <a:pt x="4649" y="1"/>
                  </a:lnTo>
                  <a:lnTo>
                    <a:pt x="4604" y="1"/>
                  </a:lnTo>
                  <a:lnTo>
                    <a:pt x="4514" y="46"/>
                  </a:lnTo>
                  <a:lnTo>
                    <a:pt x="4514" y="136"/>
                  </a:lnTo>
                  <a:lnTo>
                    <a:pt x="4243" y="1716"/>
                  </a:lnTo>
                  <a:lnTo>
                    <a:pt x="4243" y="1716"/>
                  </a:lnTo>
                  <a:lnTo>
                    <a:pt x="4243" y="1806"/>
                  </a:lnTo>
                  <a:lnTo>
                    <a:pt x="4198" y="1941"/>
                  </a:lnTo>
                  <a:lnTo>
                    <a:pt x="4017" y="2077"/>
                  </a:lnTo>
                  <a:lnTo>
                    <a:pt x="2122" y="3656"/>
                  </a:lnTo>
                  <a:lnTo>
                    <a:pt x="2122" y="3656"/>
                  </a:lnTo>
                  <a:lnTo>
                    <a:pt x="1941" y="3837"/>
                  </a:lnTo>
                  <a:lnTo>
                    <a:pt x="1896" y="4063"/>
                  </a:lnTo>
                  <a:lnTo>
                    <a:pt x="1670" y="519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795570" y="3161087"/>
              <a:ext cx="160143" cy="261211"/>
            </a:xfrm>
            <a:custGeom>
              <a:avLst/>
              <a:gdLst/>
              <a:ahLst/>
              <a:cxnLst/>
              <a:rect l="l" t="t" r="r" b="b"/>
              <a:pathLst>
                <a:path w="6365" h="10382" extrusionOk="0">
                  <a:moveTo>
                    <a:pt x="0" y="1"/>
                  </a:moveTo>
                  <a:lnTo>
                    <a:pt x="542" y="1535"/>
                  </a:lnTo>
                  <a:lnTo>
                    <a:pt x="542" y="1535"/>
                  </a:lnTo>
                  <a:lnTo>
                    <a:pt x="542" y="1535"/>
                  </a:lnTo>
                  <a:lnTo>
                    <a:pt x="1354" y="3837"/>
                  </a:lnTo>
                  <a:lnTo>
                    <a:pt x="1354" y="3837"/>
                  </a:lnTo>
                  <a:lnTo>
                    <a:pt x="1445" y="4018"/>
                  </a:lnTo>
                  <a:lnTo>
                    <a:pt x="1625" y="4153"/>
                  </a:lnTo>
                  <a:lnTo>
                    <a:pt x="3250" y="4785"/>
                  </a:lnTo>
                  <a:lnTo>
                    <a:pt x="3250" y="4785"/>
                  </a:lnTo>
                  <a:lnTo>
                    <a:pt x="3386" y="4830"/>
                  </a:lnTo>
                  <a:lnTo>
                    <a:pt x="3431" y="4875"/>
                  </a:lnTo>
                  <a:lnTo>
                    <a:pt x="3476" y="4966"/>
                  </a:lnTo>
                  <a:lnTo>
                    <a:pt x="3476" y="5101"/>
                  </a:lnTo>
                  <a:lnTo>
                    <a:pt x="3431" y="5733"/>
                  </a:lnTo>
                  <a:lnTo>
                    <a:pt x="5597" y="8396"/>
                  </a:lnTo>
                  <a:lnTo>
                    <a:pt x="4875" y="10382"/>
                  </a:lnTo>
                  <a:lnTo>
                    <a:pt x="5417" y="10247"/>
                  </a:lnTo>
                  <a:lnTo>
                    <a:pt x="6364" y="7629"/>
                  </a:lnTo>
                  <a:lnTo>
                    <a:pt x="4378" y="5056"/>
                  </a:lnTo>
                  <a:lnTo>
                    <a:pt x="4424" y="4424"/>
                  </a:lnTo>
                  <a:lnTo>
                    <a:pt x="4424" y="4424"/>
                  </a:lnTo>
                  <a:lnTo>
                    <a:pt x="4424" y="4334"/>
                  </a:lnTo>
                  <a:lnTo>
                    <a:pt x="4378" y="4198"/>
                  </a:lnTo>
                  <a:lnTo>
                    <a:pt x="4333" y="4153"/>
                  </a:lnTo>
                  <a:lnTo>
                    <a:pt x="4198" y="4108"/>
                  </a:lnTo>
                  <a:lnTo>
                    <a:pt x="2393" y="3386"/>
                  </a:lnTo>
                  <a:lnTo>
                    <a:pt x="2393" y="3386"/>
                  </a:lnTo>
                  <a:lnTo>
                    <a:pt x="2212" y="3296"/>
                  </a:lnTo>
                  <a:lnTo>
                    <a:pt x="2077" y="3070"/>
                  </a:lnTo>
                  <a:lnTo>
                    <a:pt x="1309" y="813"/>
                  </a:lnTo>
                  <a:lnTo>
                    <a:pt x="1309" y="813"/>
                  </a:lnTo>
                  <a:lnTo>
                    <a:pt x="1174" y="588"/>
                  </a:lnTo>
                  <a:lnTo>
                    <a:pt x="993" y="452"/>
                  </a:lnTo>
                  <a:lnTo>
                    <a:pt x="0" y="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4615000" y="3282607"/>
              <a:ext cx="386131" cy="191946"/>
            </a:xfrm>
            <a:custGeom>
              <a:avLst/>
              <a:gdLst/>
              <a:ahLst/>
              <a:cxnLst/>
              <a:rect l="l" t="t" r="r" b="b"/>
              <a:pathLst>
                <a:path w="15347" h="7629" extrusionOk="0">
                  <a:moveTo>
                    <a:pt x="15347" y="7357"/>
                  </a:moveTo>
                  <a:lnTo>
                    <a:pt x="15347" y="226"/>
                  </a:lnTo>
                  <a:lnTo>
                    <a:pt x="15347" y="226"/>
                  </a:lnTo>
                  <a:lnTo>
                    <a:pt x="15347" y="136"/>
                  </a:lnTo>
                  <a:lnTo>
                    <a:pt x="15302" y="91"/>
                  </a:lnTo>
                  <a:lnTo>
                    <a:pt x="15257" y="0"/>
                  </a:lnTo>
                  <a:lnTo>
                    <a:pt x="15121" y="45"/>
                  </a:lnTo>
                  <a:lnTo>
                    <a:pt x="15121" y="45"/>
                  </a:lnTo>
                  <a:lnTo>
                    <a:pt x="14805" y="136"/>
                  </a:lnTo>
                  <a:lnTo>
                    <a:pt x="14489" y="271"/>
                  </a:lnTo>
                  <a:lnTo>
                    <a:pt x="14128" y="407"/>
                  </a:lnTo>
                  <a:lnTo>
                    <a:pt x="13812" y="452"/>
                  </a:lnTo>
                  <a:lnTo>
                    <a:pt x="13812" y="452"/>
                  </a:lnTo>
                  <a:lnTo>
                    <a:pt x="13632" y="452"/>
                  </a:lnTo>
                  <a:lnTo>
                    <a:pt x="13451" y="407"/>
                  </a:lnTo>
                  <a:lnTo>
                    <a:pt x="13045" y="226"/>
                  </a:lnTo>
                  <a:lnTo>
                    <a:pt x="12684" y="45"/>
                  </a:lnTo>
                  <a:lnTo>
                    <a:pt x="12503" y="0"/>
                  </a:lnTo>
                  <a:lnTo>
                    <a:pt x="12278" y="0"/>
                  </a:lnTo>
                  <a:lnTo>
                    <a:pt x="12278" y="0"/>
                  </a:lnTo>
                  <a:lnTo>
                    <a:pt x="12097" y="0"/>
                  </a:lnTo>
                  <a:lnTo>
                    <a:pt x="11917" y="45"/>
                  </a:lnTo>
                  <a:lnTo>
                    <a:pt x="11510" y="226"/>
                  </a:lnTo>
                  <a:lnTo>
                    <a:pt x="10563" y="1580"/>
                  </a:lnTo>
                  <a:lnTo>
                    <a:pt x="4198" y="1400"/>
                  </a:lnTo>
                  <a:lnTo>
                    <a:pt x="3837" y="226"/>
                  </a:lnTo>
                  <a:lnTo>
                    <a:pt x="3837" y="226"/>
                  </a:lnTo>
                  <a:lnTo>
                    <a:pt x="3431" y="45"/>
                  </a:lnTo>
                  <a:lnTo>
                    <a:pt x="3251" y="0"/>
                  </a:lnTo>
                  <a:lnTo>
                    <a:pt x="3070" y="0"/>
                  </a:lnTo>
                  <a:lnTo>
                    <a:pt x="3070" y="0"/>
                  </a:lnTo>
                  <a:lnTo>
                    <a:pt x="2890" y="0"/>
                  </a:lnTo>
                  <a:lnTo>
                    <a:pt x="2664" y="45"/>
                  </a:lnTo>
                  <a:lnTo>
                    <a:pt x="2303" y="226"/>
                  </a:lnTo>
                  <a:lnTo>
                    <a:pt x="1897" y="407"/>
                  </a:lnTo>
                  <a:lnTo>
                    <a:pt x="1716" y="452"/>
                  </a:lnTo>
                  <a:lnTo>
                    <a:pt x="1536" y="452"/>
                  </a:lnTo>
                  <a:lnTo>
                    <a:pt x="1536" y="452"/>
                  </a:lnTo>
                  <a:lnTo>
                    <a:pt x="1220" y="407"/>
                  </a:lnTo>
                  <a:lnTo>
                    <a:pt x="904" y="271"/>
                  </a:lnTo>
                  <a:lnTo>
                    <a:pt x="588" y="136"/>
                  </a:lnTo>
                  <a:lnTo>
                    <a:pt x="227" y="45"/>
                  </a:lnTo>
                  <a:lnTo>
                    <a:pt x="227" y="45"/>
                  </a:lnTo>
                  <a:lnTo>
                    <a:pt x="136" y="45"/>
                  </a:lnTo>
                  <a:lnTo>
                    <a:pt x="46" y="91"/>
                  </a:lnTo>
                  <a:lnTo>
                    <a:pt x="1" y="136"/>
                  </a:lnTo>
                  <a:lnTo>
                    <a:pt x="1" y="226"/>
                  </a:lnTo>
                  <a:lnTo>
                    <a:pt x="1" y="7357"/>
                  </a:lnTo>
                  <a:lnTo>
                    <a:pt x="1" y="7357"/>
                  </a:lnTo>
                  <a:lnTo>
                    <a:pt x="1" y="7448"/>
                  </a:lnTo>
                  <a:lnTo>
                    <a:pt x="46" y="7538"/>
                  </a:lnTo>
                  <a:lnTo>
                    <a:pt x="136" y="7583"/>
                  </a:lnTo>
                  <a:lnTo>
                    <a:pt x="227" y="7628"/>
                  </a:lnTo>
                  <a:lnTo>
                    <a:pt x="15121" y="7628"/>
                  </a:lnTo>
                  <a:lnTo>
                    <a:pt x="15121" y="7628"/>
                  </a:lnTo>
                  <a:lnTo>
                    <a:pt x="15211" y="7583"/>
                  </a:lnTo>
                  <a:lnTo>
                    <a:pt x="15302" y="7538"/>
                  </a:lnTo>
                  <a:lnTo>
                    <a:pt x="15347" y="7448"/>
                  </a:lnTo>
                  <a:lnTo>
                    <a:pt x="15347" y="7357"/>
                  </a:lnTo>
                  <a:lnTo>
                    <a:pt x="15347" y="735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4862570" y="3130443"/>
              <a:ext cx="68158" cy="99961"/>
            </a:xfrm>
            <a:custGeom>
              <a:avLst/>
              <a:gdLst/>
              <a:ahLst/>
              <a:cxnLst/>
              <a:rect l="l" t="t" r="r" b="b"/>
              <a:pathLst>
                <a:path w="2709" h="3973" extrusionOk="0">
                  <a:moveTo>
                    <a:pt x="2708" y="2663"/>
                  </a:moveTo>
                  <a:lnTo>
                    <a:pt x="2708" y="2663"/>
                  </a:lnTo>
                  <a:lnTo>
                    <a:pt x="2663" y="2934"/>
                  </a:lnTo>
                  <a:lnTo>
                    <a:pt x="2573" y="3160"/>
                  </a:lnTo>
                  <a:lnTo>
                    <a:pt x="2483" y="3385"/>
                  </a:lnTo>
                  <a:lnTo>
                    <a:pt x="2302" y="3611"/>
                  </a:lnTo>
                  <a:lnTo>
                    <a:pt x="2122" y="3746"/>
                  </a:lnTo>
                  <a:lnTo>
                    <a:pt x="1851" y="3882"/>
                  </a:lnTo>
                  <a:lnTo>
                    <a:pt x="1625" y="3972"/>
                  </a:lnTo>
                  <a:lnTo>
                    <a:pt x="1354" y="3972"/>
                  </a:lnTo>
                  <a:lnTo>
                    <a:pt x="1354" y="3972"/>
                  </a:lnTo>
                  <a:lnTo>
                    <a:pt x="1084" y="3972"/>
                  </a:lnTo>
                  <a:lnTo>
                    <a:pt x="813" y="3882"/>
                  </a:lnTo>
                  <a:lnTo>
                    <a:pt x="587" y="3746"/>
                  </a:lnTo>
                  <a:lnTo>
                    <a:pt x="407" y="3611"/>
                  </a:lnTo>
                  <a:lnTo>
                    <a:pt x="226" y="3385"/>
                  </a:lnTo>
                  <a:lnTo>
                    <a:pt x="136" y="3160"/>
                  </a:lnTo>
                  <a:lnTo>
                    <a:pt x="45" y="2934"/>
                  </a:lnTo>
                  <a:lnTo>
                    <a:pt x="0" y="2663"/>
                  </a:lnTo>
                  <a:lnTo>
                    <a:pt x="0" y="2663"/>
                  </a:lnTo>
                  <a:lnTo>
                    <a:pt x="45" y="2392"/>
                  </a:lnTo>
                  <a:lnTo>
                    <a:pt x="136" y="2076"/>
                  </a:lnTo>
                  <a:lnTo>
                    <a:pt x="271" y="1715"/>
                  </a:lnTo>
                  <a:lnTo>
                    <a:pt x="407" y="1354"/>
                  </a:lnTo>
                  <a:lnTo>
                    <a:pt x="813" y="677"/>
                  </a:lnTo>
                  <a:lnTo>
                    <a:pt x="1219" y="91"/>
                  </a:lnTo>
                  <a:lnTo>
                    <a:pt x="1219" y="91"/>
                  </a:lnTo>
                  <a:lnTo>
                    <a:pt x="1264" y="45"/>
                  </a:lnTo>
                  <a:lnTo>
                    <a:pt x="1354" y="0"/>
                  </a:lnTo>
                  <a:lnTo>
                    <a:pt x="1445" y="45"/>
                  </a:lnTo>
                  <a:lnTo>
                    <a:pt x="1490" y="91"/>
                  </a:lnTo>
                  <a:lnTo>
                    <a:pt x="1490" y="91"/>
                  </a:lnTo>
                  <a:lnTo>
                    <a:pt x="1896" y="677"/>
                  </a:lnTo>
                  <a:lnTo>
                    <a:pt x="2257" y="1354"/>
                  </a:lnTo>
                  <a:lnTo>
                    <a:pt x="2438" y="1715"/>
                  </a:lnTo>
                  <a:lnTo>
                    <a:pt x="2573" y="2076"/>
                  </a:lnTo>
                  <a:lnTo>
                    <a:pt x="2663" y="2392"/>
                  </a:lnTo>
                  <a:lnTo>
                    <a:pt x="2708" y="2663"/>
                  </a:lnTo>
                  <a:lnTo>
                    <a:pt x="2708" y="266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4864834" y="3130443"/>
              <a:ext cx="65894" cy="99961"/>
            </a:xfrm>
            <a:custGeom>
              <a:avLst/>
              <a:gdLst/>
              <a:ahLst/>
              <a:cxnLst/>
              <a:rect l="l" t="t" r="r" b="b"/>
              <a:pathLst>
                <a:path w="2619" h="3973" extrusionOk="0">
                  <a:moveTo>
                    <a:pt x="2618" y="2663"/>
                  </a:moveTo>
                  <a:lnTo>
                    <a:pt x="2618" y="2663"/>
                  </a:lnTo>
                  <a:lnTo>
                    <a:pt x="2573" y="2934"/>
                  </a:lnTo>
                  <a:lnTo>
                    <a:pt x="2483" y="3160"/>
                  </a:lnTo>
                  <a:lnTo>
                    <a:pt x="2393" y="3385"/>
                  </a:lnTo>
                  <a:lnTo>
                    <a:pt x="2212" y="3611"/>
                  </a:lnTo>
                  <a:lnTo>
                    <a:pt x="2032" y="3746"/>
                  </a:lnTo>
                  <a:lnTo>
                    <a:pt x="1761" y="3882"/>
                  </a:lnTo>
                  <a:lnTo>
                    <a:pt x="1535" y="3972"/>
                  </a:lnTo>
                  <a:lnTo>
                    <a:pt x="1264" y="3972"/>
                  </a:lnTo>
                  <a:lnTo>
                    <a:pt x="1264" y="3972"/>
                  </a:lnTo>
                  <a:lnTo>
                    <a:pt x="1039" y="3972"/>
                  </a:lnTo>
                  <a:lnTo>
                    <a:pt x="858" y="3927"/>
                  </a:lnTo>
                  <a:lnTo>
                    <a:pt x="678" y="3837"/>
                  </a:lnTo>
                  <a:lnTo>
                    <a:pt x="497" y="3746"/>
                  </a:lnTo>
                  <a:lnTo>
                    <a:pt x="362" y="3611"/>
                  </a:lnTo>
                  <a:lnTo>
                    <a:pt x="226" y="3476"/>
                  </a:lnTo>
                  <a:lnTo>
                    <a:pt x="91" y="3340"/>
                  </a:lnTo>
                  <a:lnTo>
                    <a:pt x="1" y="3160"/>
                  </a:lnTo>
                  <a:lnTo>
                    <a:pt x="1" y="3160"/>
                  </a:lnTo>
                  <a:lnTo>
                    <a:pt x="271" y="3205"/>
                  </a:lnTo>
                  <a:lnTo>
                    <a:pt x="497" y="3250"/>
                  </a:lnTo>
                  <a:lnTo>
                    <a:pt x="497" y="3250"/>
                  </a:lnTo>
                  <a:lnTo>
                    <a:pt x="768" y="3205"/>
                  </a:lnTo>
                  <a:lnTo>
                    <a:pt x="1039" y="3115"/>
                  </a:lnTo>
                  <a:lnTo>
                    <a:pt x="1264" y="3024"/>
                  </a:lnTo>
                  <a:lnTo>
                    <a:pt x="1445" y="2844"/>
                  </a:lnTo>
                  <a:lnTo>
                    <a:pt x="1625" y="2663"/>
                  </a:lnTo>
                  <a:lnTo>
                    <a:pt x="1761" y="2438"/>
                  </a:lnTo>
                  <a:lnTo>
                    <a:pt x="1806" y="2167"/>
                  </a:lnTo>
                  <a:lnTo>
                    <a:pt x="1851" y="1896"/>
                  </a:lnTo>
                  <a:lnTo>
                    <a:pt x="1851" y="1896"/>
                  </a:lnTo>
                  <a:lnTo>
                    <a:pt x="1806" y="1490"/>
                  </a:lnTo>
                  <a:lnTo>
                    <a:pt x="1625" y="1038"/>
                  </a:lnTo>
                  <a:lnTo>
                    <a:pt x="1400" y="542"/>
                  </a:lnTo>
                  <a:lnTo>
                    <a:pt x="1129" y="91"/>
                  </a:lnTo>
                  <a:lnTo>
                    <a:pt x="1129" y="91"/>
                  </a:lnTo>
                  <a:lnTo>
                    <a:pt x="1219" y="0"/>
                  </a:lnTo>
                  <a:lnTo>
                    <a:pt x="1264" y="0"/>
                  </a:lnTo>
                  <a:lnTo>
                    <a:pt x="1355" y="45"/>
                  </a:lnTo>
                  <a:lnTo>
                    <a:pt x="1400" y="91"/>
                  </a:lnTo>
                  <a:lnTo>
                    <a:pt x="1400" y="91"/>
                  </a:lnTo>
                  <a:lnTo>
                    <a:pt x="1806" y="677"/>
                  </a:lnTo>
                  <a:lnTo>
                    <a:pt x="2167" y="1354"/>
                  </a:lnTo>
                  <a:lnTo>
                    <a:pt x="2348" y="1715"/>
                  </a:lnTo>
                  <a:lnTo>
                    <a:pt x="2483" y="2076"/>
                  </a:lnTo>
                  <a:lnTo>
                    <a:pt x="2573" y="2392"/>
                  </a:lnTo>
                  <a:lnTo>
                    <a:pt x="2618" y="2663"/>
                  </a:lnTo>
                  <a:lnTo>
                    <a:pt x="2618" y="2663"/>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4670653" y="3282607"/>
              <a:ext cx="283931" cy="164672"/>
            </a:xfrm>
            <a:custGeom>
              <a:avLst/>
              <a:gdLst/>
              <a:ahLst/>
              <a:cxnLst/>
              <a:rect l="l" t="t" r="r" b="b"/>
              <a:pathLst>
                <a:path w="11285" h="6545" extrusionOk="0">
                  <a:moveTo>
                    <a:pt x="10382" y="5417"/>
                  </a:moveTo>
                  <a:lnTo>
                    <a:pt x="11239" y="3024"/>
                  </a:lnTo>
                  <a:lnTo>
                    <a:pt x="11239" y="3024"/>
                  </a:lnTo>
                  <a:lnTo>
                    <a:pt x="11284" y="2934"/>
                  </a:lnTo>
                  <a:lnTo>
                    <a:pt x="11284" y="2799"/>
                  </a:lnTo>
                  <a:lnTo>
                    <a:pt x="11239" y="2708"/>
                  </a:lnTo>
                  <a:lnTo>
                    <a:pt x="11194" y="2618"/>
                  </a:lnTo>
                  <a:lnTo>
                    <a:pt x="9343" y="226"/>
                  </a:lnTo>
                  <a:lnTo>
                    <a:pt x="9343" y="226"/>
                  </a:lnTo>
                  <a:lnTo>
                    <a:pt x="8937" y="407"/>
                  </a:lnTo>
                  <a:lnTo>
                    <a:pt x="8757" y="452"/>
                  </a:lnTo>
                  <a:lnTo>
                    <a:pt x="8576" y="452"/>
                  </a:lnTo>
                  <a:lnTo>
                    <a:pt x="8576" y="452"/>
                  </a:lnTo>
                  <a:lnTo>
                    <a:pt x="8351" y="452"/>
                  </a:lnTo>
                  <a:lnTo>
                    <a:pt x="8170" y="407"/>
                  </a:lnTo>
                  <a:lnTo>
                    <a:pt x="7809" y="226"/>
                  </a:lnTo>
                  <a:lnTo>
                    <a:pt x="7403" y="45"/>
                  </a:lnTo>
                  <a:lnTo>
                    <a:pt x="7222" y="0"/>
                  </a:lnTo>
                  <a:lnTo>
                    <a:pt x="6996" y="0"/>
                  </a:lnTo>
                  <a:lnTo>
                    <a:pt x="6996" y="0"/>
                  </a:lnTo>
                  <a:lnTo>
                    <a:pt x="6816" y="0"/>
                  </a:lnTo>
                  <a:lnTo>
                    <a:pt x="6635" y="45"/>
                  </a:lnTo>
                  <a:lnTo>
                    <a:pt x="6229" y="226"/>
                  </a:lnTo>
                  <a:lnTo>
                    <a:pt x="5868" y="407"/>
                  </a:lnTo>
                  <a:lnTo>
                    <a:pt x="5688" y="452"/>
                  </a:lnTo>
                  <a:lnTo>
                    <a:pt x="5462" y="452"/>
                  </a:lnTo>
                  <a:lnTo>
                    <a:pt x="5462" y="452"/>
                  </a:lnTo>
                  <a:lnTo>
                    <a:pt x="5281" y="452"/>
                  </a:lnTo>
                  <a:lnTo>
                    <a:pt x="5101" y="407"/>
                  </a:lnTo>
                  <a:lnTo>
                    <a:pt x="4695" y="226"/>
                  </a:lnTo>
                  <a:lnTo>
                    <a:pt x="4333" y="45"/>
                  </a:lnTo>
                  <a:lnTo>
                    <a:pt x="4153" y="0"/>
                  </a:lnTo>
                  <a:lnTo>
                    <a:pt x="3927" y="0"/>
                  </a:lnTo>
                  <a:lnTo>
                    <a:pt x="3927" y="0"/>
                  </a:lnTo>
                  <a:lnTo>
                    <a:pt x="3747" y="0"/>
                  </a:lnTo>
                  <a:lnTo>
                    <a:pt x="3566" y="45"/>
                  </a:lnTo>
                  <a:lnTo>
                    <a:pt x="3160" y="226"/>
                  </a:lnTo>
                  <a:lnTo>
                    <a:pt x="2799" y="407"/>
                  </a:lnTo>
                  <a:lnTo>
                    <a:pt x="2618" y="452"/>
                  </a:lnTo>
                  <a:lnTo>
                    <a:pt x="2393" y="452"/>
                  </a:lnTo>
                  <a:lnTo>
                    <a:pt x="2393" y="452"/>
                  </a:lnTo>
                  <a:lnTo>
                    <a:pt x="2212" y="452"/>
                  </a:lnTo>
                  <a:lnTo>
                    <a:pt x="2032" y="407"/>
                  </a:lnTo>
                  <a:lnTo>
                    <a:pt x="1625" y="226"/>
                  </a:lnTo>
                  <a:lnTo>
                    <a:pt x="46" y="2979"/>
                  </a:lnTo>
                  <a:lnTo>
                    <a:pt x="46" y="2979"/>
                  </a:lnTo>
                  <a:lnTo>
                    <a:pt x="1" y="3070"/>
                  </a:lnTo>
                  <a:lnTo>
                    <a:pt x="1" y="3160"/>
                  </a:lnTo>
                  <a:lnTo>
                    <a:pt x="46" y="3250"/>
                  </a:lnTo>
                  <a:lnTo>
                    <a:pt x="91" y="3385"/>
                  </a:lnTo>
                  <a:lnTo>
                    <a:pt x="1355" y="5281"/>
                  </a:lnTo>
                  <a:lnTo>
                    <a:pt x="4920" y="6500"/>
                  </a:lnTo>
                  <a:lnTo>
                    <a:pt x="4920" y="6500"/>
                  </a:lnTo>
                  <a:lnTo>
                    <a:pt x="5146" y="6545"/>
                  </a:lnTo>
                  <a:lnTo>
                    <a:pt x="5372" y="6500"/>
                  </a:lnTo>
                  <a:lnTo>
                    <a:pt x="10382" y="541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4881867" y="3288293"/>
              <a:ext cx="72712" cy="136292"/>
            </a:xfrm>
            <a:custGeom>
              <a:avLst/>
              <a:gdLst/>
              <a:ahLst/>
              <a:cxnLst/>
              <a:rect l="l" t="t" r="r" b="b"/>
              <a:pathLst>
                <a:path w="2890" h="5417" extrusionOk="0">
                  <a:moveTo>
                    <a:pt x="2799" y="2392"/>
                  </a:moveTo>
                  <a:lnTo>
                    <a:pt x="948" y="0"/>
                  </a:lnTo>
                  <a:lnTo>
                    <a:pt x="948" y="0"/>
                  </a:lnTo>
                  <a:lnTo>
                    <a:pt x="542" y="181"/>
                  </a:lnTo>
                  <a:lnTo>
                    <a:pt x="362" y="226"/>
                  </a:lnTo>
                  <a:lnTo>
                    <a:pt x="181" y="226"/>
                  </a:lnTo>
                  <a:lnTo>
                    <a:pt x="181" y="226"/>
                  </a:lnTo>
                  <a:lnTo>
                    <a:pt x="1" y="226"/>
                  </a:lnTo>
                  <a:lnTo>
                    <a:pt x="1716" y="2528"/>
                  </a:lnTo>
                  <a:lnTo>
                    <a:pt x="1716" y="2528"/>
                  </a:lnTo>
                  <a:lnTo>
                    <a:pt x="1761" y="2708"/>
                  </a:lnTo>
                  <a:lnTo>
                    <a:pt x="1806" y="2844"/>
                  </a:lnTo>
                  <a:lnTo>
                    <a:pt x="1806" y="2844"/>
                  </a:lnTo>
                  <a:lnTo>
                    <a:pt x="1761" y="2979"/>
                  </a:lnTo>
                  <a:lnTo>
                    <a:pt x="903" y="5416"/>
                  </a:lnTo>
                  <a:lnTo>
                    <a:pt x="1445" y="5326"/>
                  </a:lnTo>
                  <a:lnTo>
                    <a:pt x="1987" y="5191"/>
                  </a:lnTo>
                  <a:lnTo>
                    <a:pt x="2844" y="2798"/>
                  </a:lnTo>
                  <a:lnTo>
                    <a:pt x="2844" y="2798"/>
                  </a:lnTo>
                  <a:lnTo>
                    <a:pt x="2889" y="2708"/>
                  </a:lnTo>
                  <a:lnTo>
                    <a:pt x="2889" y="2573"/>
                  </a:lnTo>
                  <a:lnTo>
                    <a:pt x="2844" y="2482"/>
                  </a:lnTo>
                  <a:lnTo>
                    <a:pt x="2799" y="2392"/>
                  </a:lnTo>
                  <a:lnTo>
                    <a:pt x="2799" y="2392"/>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4654752" y="3346185"/>
              <a:ext cx="121548" cy="101093"/>
            </a:xfrm>
            <a:custGeom>
              <a:avLst/>
              <a:gdLst/>
              <a:ahLst/>
              <a:cxnLst/>
              <a:rect l="l" t="t" r="r" b="b"/>
              <a:pathLst>
                <a:path w="4831" h="4018" extrusionOk="0">
                  <a:moveTo>
                    <a:pt x="542" y="1490"/>
                  </a:moveTo>
                  <a:lnTo>
                    <a:pt x="2664" y="91"/>
                  </a:lnTo>
                  <a:lnTo>
                    <a:pt x="2664" y="91"/>
                  </a:lnTo>
                  <a:lnTo>
                    <a:pt x="2754" y="1"/>
                  </a:lnTo>
                  <a:lnTo>
                    <a:pt x="2844" y="1"/>
                  </a:lnTo>
                  <a:lnTo>
                    <a:pt x="2980" y="1"/>
                  </a:lnTo>
                  <a:lnTo>
                    <a:pt x="3070" y="91"/>
                  </a:lnTo>
                  <a:lnTo>
                    <a:pt x="4695" y="1174"/>
                  </a:lnTo>
                  <a:lnTo>
                    <a:pt x="4695" y="1174"/>
                  </a:lnTo>
                  <a:lnTo>
                    <a:pt x="4785" y="1220"/>
                  </a:lnTo>
                  <a:lnTo>
                    <a:pt x="4830" y="1310"/>
                  </a:lnTo>
                  <a:lnTo>
                    <a:pt x="4830" y="1400"/>
                  </a:lnTo>
                  <a:lnTo>
                    <a:pt x="4785" y="1490"/>
                  </a:lnTo>
                  <a:lnTo>
                    <a:pt x="4018" y="3567"/>
                  </a:lnTo>
                  <a:lnTo>
                    <a:pt x="4018" y="3567"/>
                  </a:lnTo>
                  <a:lnTo>
                    <a:pt x="3973" y="3657"/>
                  </a:lnTo>
                  <a:lnTo>
                    <a:pt x="3927" y="3747"/>
                  </a:lnTo>
                  <a:lnTo>
                    <a:pt x="3837" y="3792"/>
                  </a:lnTo>
                  <a:lnTo>
                    <a:pt x="3702" y="3792"/>
                  </a:lnTo>
                  <a:lnTo>
                    <a:pt x="1355" y="4018"/>
                  </a:lnTo>
                  <a:lnTo>
                    <a:pt x="1355" y="4018"/>
                  </a:lnTo>
                  <a:lnTo>
                    <a:pt x="1129" y="3973"/>
                  </a:lnTo>
                  <a:lnTo>
                    <a:pt x="903" y="3882"/>
                  </a:lnTo>
                  <a:lnTo>
                    <a:pt x="136" y="3160"/>
                  </a:lnTo>
                  <a:lnTo>
                    <a:pt x="136" y="3160"/>
                  </a:lnTo>
                  <a:lnTo>
                    <a:pt x="46" y="3070"/>
                  </a:lnTo>
                  <a:lnTo>
                    <a:pt x="46" y="2980"/>
                  </a:lnTo>
                  <a:lnTo>
                    <a:pt x="1" y="2844"/>
                  </a:lnTo>
                  <a:lnTo>
                    <a:pt x="46" y="2754"/>
                  </a:lnTo>
                  <a:lnTo>
                    <a:pt x="271" y="1851"/>
                  </a:lnTo>
                  <a:lnTo>
                    <a:pt x="271" y="1851"/>
                  </a:lnTo>
                  <a:lnTo>
                    <a:pt x="407" y="1671"/>
                  </a:lnTo>
                  <a:lnTo>
                    <a:pt x="542" y="1490"/>
                  </a:lnTo>
                  <a:lnTo>
                    <a:pt x="542" y="149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4711537" y="3346185"/>
              <a:ext cx="64762" cy="96564"/>
            </a:xfrm>
            <a:custGeom>
              <a:avLst/>
              <a:gdLst/>
              <a:ahLst/>
              <a:cxnLst/>
              <a:rect l="l" t="t" r="r" b="b"/>
              <a:pathLst>
                <a:path w="2574" h="3838" extrusionOk="0">
                  <a:moveTo>
                    <a:pt x="0" y="362"/>
                  </a:moveTo>
                  <a:lnTo>
                    <a:pt x="407" y="91"/>
                  </a:lnTo>
                  <a:lnTo>
                    <a:pt x="407" y="91"/>
                  </a:lnTo>
                  <a:lnTo>
                    <a:pt x="497" y="1"/>
                  </a:lnTo>
                  <a:lnTo>
                    <a:pt x="587" y="1"/>
                  </a:lnTo>
                  <a:lnTo>
                    <a:pt x="723" y="1"/>
                  </a:lnTo>
                  <a:lnTo>
                    <a:pt x="813" y="91"/>
                  </a:lnTo>
                  <a:lnTo>
                    <a:pt x="2438" y="1174"/>
                  </a:lnTo>
                  <a:lnTo>
                    <a:pt x="2438" y="1174"/>
                  </a:lnTo>
                  <a:lnTo>
                    <a:pt x="2528" y="1220"/>
                  </a:lnTo>
                  <a:lnTo>
                    <a:pt x="2573" y="1310"/>
                  </a:lnTo>
                  <a:lnTo>
                    <a:pt x="2573" y="1400"/>
                  </a:lnTo>
                  <a:lnTo>
                    <a:pt x="2528" y="1490"/>
                  </a:lnTo>
                  <a:lnTo>
                    <a:pt x="1761" y="3567"/>
                  </a:lnTo>
                  <a:lnTo>
                    <a:pt x="1761" y="3567"/>
                  </a:lnTo>
                  <a:lnTo>
                    <a:pt x="1716" y="3657"/>
                  </a:lnTo>
                  <a:lnTo>
                    <a:pt x="1670" y="3747"/>
                  </a:lnTo>
                  <a:lnTo>
                    <a:pt x="1580" y="3792"/>
                  </a:lnTo>
                  <a:lnTo>
                    <a:pt x="1445" y="3792"/>
                  </a:lnTo>
                  <a:lnTo>
                    <a:pt x="903" y="3837"/>
                  </a:lnTo>
                  <a:lnTo>
                    <a:pt x="1716" y="1761"/>
                  </a:lnTo>
                  <a:lnTo>
                    <a:pt x="1716" y="1761"/>
                  </a:lnTo>
                  <a:lnTo>
                    <a:pt x="1716" y="1671"/>
                  </a:lnTo>
                  <a:lnTo>
                    <a:pt x="1716" y="1535"/>
                  </a:lnTo>
                  <a:lnTo>
                    <a:pt x="1670" y="1490"/>
                  </a:lnTo>
                  <a:lnTo>
                    <a:pt x="1580" y="1400"/>
                  </a:lnTo>
                  <a:lnTo>
                    <a:pt x="0" y="362"/>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4859148" y="3368904"/>
              <a:ext cx="109043" cy="81795"/>
            </a:xfrm>
            <a:custGeom>
              <a:avLst/>
              <a:gdLst/>
              <a:ahLst/>
              <a:cxnLst/>
              <a:rect l="l" t="t" r="r" b="b"/>
              <a:pathLst>
                <a:path w="4334" h="3251" extrusionOk="0">
                  <a:moveTo>
                    <a:pt x="4063" y="1671"/>
                  </a:moveTo>
                  <a:lnTo>
                    <a:pt x="4063" y="1671"/>
                  </a:lnTo>
                  <a:lnTo>
                    <a:pt x="3973" y="1896"/>
                  </a:lnTo>
                  <a:lnTo>
                    <a:pt x="3792" y="2032"/>
                  </a:lnTo>
                  <a:lnTo>
                    <a:pt x="2167" y="3160"/>
                  </a:lnTo>
                  <a:lnTo>
                    <a:pt x="2167" y="3160"/>
                  </a:lnTo>
                  <a:lnTo>
                    <a:pt x="2077" y="3205"/>
                  </a:lnTo>
                  <a:lnTo>
                    <a:pt x="1942" y="3250"/>
                  </a:lnTo>
                  <a:lnTo>
                    <a:pt x="1851" y="3205"/>
                  </a:lnTo>
                  <a:lnTo>
                    <a:pt x="1761" y="3160"/>
                  </a:lnTo>
                  <a:lnTo>
                    <a:pt x="136" y="2302"/>
                  </a:lnTo>
                  <a:lnTo>
                    <a:pt x="136" y="2302"/>
                  </a:lnTo>
                  <a:lnTo>
                    <a:pt x="91" y="2257"/>
                  </a:lnTo>
                  <a:lnTo>
                    <a:pt x="1" y="2167"/>
                  </a:lnTo>
                  <a:lnTo>
                    <a:pt x="1" y="2077"/>
                  </a:lnTo>
                  <a:lnTo>
                    <a:pt x="46" y="1987"/>
                  </a:lnTo>
                  <a:lnTo>
                    <a:pt x="768" y="407"/>
                  </a:lnTo>
                  <a:lnTo>
                    <a:pt x="768" y="407"/>
                  </a:lnTo>
                  <a:lnTo>
                    <a:pt x="813" y="317"/>
                  </a:lnTo>
                  <a:lnTo>
                    <a:pt x="904" y="226"/>
                  </a:lnTo>
                  <a:lnTo>
                    <a:pt x="994" y="181"/>
                  </a:lnTo>
                  <a:lnTo>
                    <a:pt x="1084" y="136"/>
                  </a:lnTo>
                  <a:lnTo>
                    <a:pt x="3025" y="1"/>
                  </a:lnTo>
                  <a:lnTo>
                    <a:pt x="3025" y="1"/>
                  </a:lnTo>
                  <a:lnTo>
                    <a:pt x="3251" y="1"/>
                  </a:lnTo>
                  <a:lnTo>
                    <a:pt x="3431" y="91"/>
                  </a:lnTo>
                  <a:lnTo>
                    <a:pt x="4199" y="678"/>
                  </a:lnTo>
                  <a:lnTo>
                    <a:pt x="4199" y="678"/>
                  </a:lnTo>
                  <a:lnTo>
                    <a:pt x="4289" y="768"/>
                  </a:lnTo>
                  <a:lnTo>
                    <a:pt x="4334" y="858"/>
                  </a:lnTo>
                  <a:lnTo>
                    <a:pt x="4334" y="948"/>
                  </a:lnTo>
                  <a:lnTo>
                    <a:pt x="4289" y="1039"/>
                  </a:lnTo>
                  <a:lnTo>
                    <a:pt x="4063" y="167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4898900" y="3368904"/>
              <a:ext cx="69291" cy="81795"/>
            </a:xfrm>
            <a:custGeom>
              <a:avLst/>
              <a:gdLst/>
              <a:ahLst/>
              <a:cxnLst/>
              <a:rect l="l" t="t" r="r" b="b"/>
              <a:pathLst>
                <a:path w="2754" h="3251" extrusionOk="0">
                  <a:moveTo>
                    <a:pt x="2483" y="1671"/>
                  </a:moveTo>
                  <a:lnTo>
                    <a:pt x="2483" y="1671"/>
                  </a:lnTo>
                  <a:lnTo>
                    <a:pt x="2393" y="1896"/>
                  </a:lnTo>
                  <a:lnTo>
                    <a:pt x="2212" y="2032"/>
                  </a:lnTo>
                  <a:lnTo>
                    <a:pt x="587" y="3160"/>
                  </a:lnTo>
                  <a:lnTo>
                    <a:pt x="587" y="3160"/>
                  </a:lnTo>
                  <a:lnTo>
                    <a:pt x="497" y="3205"/>
                  </a:lnTo>
                  <a:lnTo>
                    <a:pt x="362" y="3250"/>
                  </a:lnTo>
                  <a:lnTo>
                    <a:pt x="271" y="3205"/>
                  </a:lnTo>
                  <a:lnTo>
                    <a:pt x="181" y="3160"/>
                  </a:lnTo>
                  <a:lnTo>
                    <a:pt x="1" y="3070"/>
                  </a:lnTo>
                  <a:lnTo>
                    <a:pt x="1445" y="2122"/>
                  </a:lnTo>
                  <a:lnTo>
                    <a:pt x="1445" y="2122"/>
                  </a:lnTo>
                  <a:lnTo>
                    <a:pt x="1626" y="1941"/>
                  </a:lnTo>
                  <a:lnTo>
                    <a:pt x="1716" y="1716"/>
                  </a:lnTo>
                  <a:lnTo>
                    <a:pt x="1987" y="1039"/>
                  </a:lnTo>
                  <a:lnTo>
                    <a:pt x="1987" y="1039"/>
                  </a:lnTo>
                  <a:lnTo>
                    <a:pt x="1987" y="948"/>
                  </a:lnTo>
                  <a:lnTo>
                    <a:pt x="1987" y="813"/>
                  </a:lnTo>
                  <a:lnTo>
                    <a:pt x="1941" y="723"/>
                  </a:lnTo>
                  <a:lnTo>
                    <a:pt x="1851" y="632"/>
                  </a:lnTo>
                  <a:lnTo>
                    <a:pt x="1039" y="1"/>
                  </a:lnTo>
                  <a:lnTo>
                    <a:pt x="1445" y="1"/>
                  </a:lnTo>
                  <a:lnTo>
                    <a:pt x="1445" y="1"/>
                  </a:lnTo>
                  <a:lnTo>
                    <a:pt x="1671" y="1"/>
                  </a:lnTo>
                  <a:lnTo>
                    <a:pt x="1851" y="91"/>
                  </a:lnTo>
                  <a:lnTo>
                    <a:pt x="2619" y="678"/>
                  </a:lnTo>
                  <a:lnTo>
                    <a:pt x="2619" y="678"/>
                  </a:lnTo>
                  <a:lnTo>
                    <a:pt x="2709" y="768"/>
                  </a:lnTo>
                  <a:lnTo>
                    <a:pt x="2754" y="858"/>
                  </a:lnTo>
                  <a:lnTo>
                    <a:pt x="2754" y="948"/>
                  </a:lnTo>
                  <a:lnTo>
                    <a:pt x="2709" y="1039"/>
                  </a:lnTo>
                  <a:lnTo>
                    <a:pt x="2483" y="167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4615000" y="3284872"/>
              <a:ext cx="386131" cy="189681"/>
            </a:xfrm>
            <a:custGeom>
              <a:avLst/>
              <a:gdLst/>
              <a:ahLst/>
              <a:cxnLst/>
              <a:rect l="l" t="t" r="r" b="b"/>
              <a:pathLst>
                <a:path w="15347" h="7539" extrusionOk="0">
                  <a:moveTo>
                    <a:pt x="13587" y="6771"/>
                  </a:moveTo>
                  <a:lnTo>
                    <a:pt x="1" y="6771"/>
                  </a:lnTo>
                  <a:lnTo>
                    <a:pt x="1" y="7267"/>
                  </a:lnTo>
                  <a:lnTo>
                    <a:pt x="1" y="7267"/>
                  </a:lnTo>
                  <a:lnTo>
                    <a:pt x="1" y="7358"/>
                  </a:lnTo>
                  <a:lnTo>
                    <a:pt x="46" y="7448"/>
                  </a:lnTo>
                  <a:lnTo>
                    <a:pt x="136" y="7493"/>
                  </a:lnTo>
                  <a:lnTo>
                    <a:pt x="227" y="7538"/>
                  </a:lnTo>
                  <a:lnTo>
                    <a:pt x="15121" y="7538"/>
                  </a:lnTo>
                  <a:lnTo>
                    <a:pt x="15121" y="7538"/>
                  </a:lnTo>
                  <a:lnTo>
                    <a:pt x="15211" y="7493"/>
                  </a:lnTo>
                  <a:lnTo>
                    <a:pt x="15302" y="7448"/>
                  </a:lnTo>
                  <a:lnTo>
                    <a:pt x="15347" y="7358"/>
                  </a:lnTo>
                  <a:lnTo>
                    <a:pt x="15347" y="7267"/>
                  </a:lnTo>
                  <a:lnTo>
                    <a:pt x="15347" y="226"/>
                  </a:lnTo>
                  <a:lnTo>
                    <a:pt x="15347" y="226"/>
                  </a:lnTo>
                  <a:lnTo>
                    <a:pt x="15347" y="136"/>
                  </a:lnTo>
                  <a:lnTo>
                    <a:pt x="15302" y="46"/>
                  </a:lnTo>
                  <a:lnTo>
                    <a:pt x="15257" y="1"/>
                  </a:lnTo>
                  <a:lnTo>
                    <a:pt x="15121" y="1"/>
                  </a:lnTo>
                  <a:lnTo>
                    <a:pt x="15121" y="1"/>
                  </a:lnTo>
                  <a:lnTo>
                    <a:pt x="14850" y="91"/>
                  </a:lnTo>
                  <a:lnTo>
                    <a:pt x="14625" y="226"/>
                  </a:lnTo>
                  <a:lnTo>
                    <a:pt x="14625" y="5733"/>
                  </a:lnTo>
                  <a:lnTo>
                    <a:pt x="14625" y="5733"/>
                  </a:lnTo>
                  <a:lnTo>
                    <a:pt x="14580" y="5958"/>
                  </a:lnTo>
                  <a:lnTo>
                    <a:pt x="14534" y="6139"/>
                  </a:lnTo>
                  <a:lnTo>
                    <a:pt x="14444" y="6319"/>
                  </a:lnTo>
                  <a:lnTo>
                    <a:pt x="14309" y="6455"/>
                  </a:lnTo>
                  <a:lnTo>
                    <a:pt x="14173" y="6590"/>
                  </a:lnTo>
                  <a:lnTo>
                    <a:pt x="13993" y="6681"/>
                  </a:lnTo>
                  <a:lnTo>
                    <a:pt x="13812" y="6771"/>
                  </a:lnTo>
                  <a:lnTo>
                    <a:pt x="13587" y="6771"/>
                  </a:lnTo>
                  <a:lnTo>
                    <a:pt x="13587" y="6771"/>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4609339" y="3122492"/>
              <a:ext cx="398610" cy="356593"/>
            </a:xfrm>
            <a:custGeom>
              <a:avLst/>
              <a:gdLst/>
              <a:ahLst/>
              <a:cxnLst/>
              <a:rect l="l" t="t" r="r" b="b"/>
              <a:pathLst>
                <a:path w="15843" h="14173" extrusionOk="0">
                  <a:moveTo>
                    <a:pt x="11329" y="0"/>
                  </a:moveTo>
                  <a:lnTo>
                    <a:pt x="11239" y="91"/>
                  </a:lnTo>
                  <a:lnTo>
                    <a:pt x="11013" y="361"/>
                  </a:lnTo>
                  <a:lnTo>
                    <a:pt x="10742" y="768"/>
                  </a:lnTo>
                  <a:lnTo>
                    <a:pt x="10472" y="1174"/>
                  </a:lnTo>
                  <a:lnTo>
                    <a:pt x="10246" y="1625"/>
                  </a:lnTo>
                  <a:lnTo>
                    <a:pt x="10110" y="1986"/>
                  </a:lnTo>
                  <a:lnTo>
                    <a:pt x="9975" y="2347"/>
                  </a:lnTo>
                  <a:lnTo>
                    <a:pt x="9885" y="2663"/>
                  </a:lnTo>
                  <a:lnTo>
                    <a:pt x="9840" y="2979"/>
                  </a:lnTo>
                  <a:lnTo>
                    <a:pt x="9885" y="3295"/>
                  </a:lnTo>
                  <a:lnTo>
                    <a:pt x="9975" y="3566"/>
                  </a:lnTo>
                  <a:lnTo>
                    <a:pt x="10110" y="3837"/>
                  </a:lnTo>
                  <a:lnTo>
                    <a:pt x="10291" y="4062"/>
                  </a:lnTo>
                  <a:lnTo>
                    <a:pt x="10517" y="4288"/>
                  </a:lnTo>
                  <a:lnTo>
                    <a:pt x="10788" y="4424"/>
                  </a:lnTo>
                  <a:lnTo>
                    <a:pt x="11103" y="4514"/>
                  </a:lnTo>
                  <a:lnTo>
                    <a:pt x="11419" y="4559"/>
                  </a:lnTo>
                  <a:lnTo>
                    <a:pt x="11735" y="4514"/>
                  </a:lnTo>
                  <a:lnTo>
                    <a:pt x="12006" y="4424"/>
                  </a:lnTo>
                  <a:lnTo>
                    <a:pt x="12277" y="4288"/>
                  </a:lnTo>
                  <a:lnTo>
                    <a:pt x="12548" y="4062"/>
                  </a:lnTo>
                  <a:lnTo>
                    <a:pt x="12728" y="3837"/>
                  </a:lnTo>
                  <a:lnTo>
                    <a:pt x="12864" y="3566"/>
                  </a:lnTo>
                  <a:lnTo>
                    <a:pt x="12954" y="3295"/>
                  </a:lnTo>
                  <a:lnTo>
                    <a:pt x="12999" y="2979"/>
                  </a:lnTo>
                  <a:lnTo>
                    <a:pt x="12954" y="2618"/>
                  </a:lnTo>
                  <a:lnTo>
                    <a:pt x="12819" y="2212"/>
                  </a:lnTo>
                  <a:lnTo>
                    <a:pt x="12773" y="2122"/>
                  </a:lnTo>
                  <a:lnTo>
                    <a:pt x="12683" y="2077"/>
                  </a:lnTo>
                  <a:lnTo>
                    <a:pt x="12593" y="2031"/>
                  </a:lnTo>
                  <a:lnTo>
                    <a:pt x="12503" y="2077"/>
                  </a:lnTo>
                  <a:lnTo>
                    <a:pt x="12458" y="2122"/>
                  </a:lnTo>
                  <a:lnTo>
                    <a:pt x="12412" y="2167"/>
                  </a:lnTo>
                  <a:lnTo>
                    <a:pt x="12367" y="2257"/>
                  </a:lnTo>
                  <a:lnTo>
                    <a:pt x="12367" y="2347"/>
                  </a:lnTo>
                  <a:lnTo>
                    <a:pt x="12503" y="2708"/>
                  </a:lnTo>
                  <a:lnTo>
                    <a:pt x="12503" y="2979"/>
                  </a:lnTo>
                  <a:lnTo>
                    <a:pt x="12503" y="3205"/>
                  </a:lnTo>
                  <a:lnTo>
                    <a:pt x="12458" y="3385"/>
                  </a:lnTo>
                  <a:lnTo>
                    <a:pt x="12322" y="3611"/>
                  </a:lnTo>
                  <a:lnTo>
                    <a:pt x="12187" y="3747"/>
                  </a:lnTo>
                  <a:lnTo>
                    <a:pt x="12051" y="3882"/>
                  </a:lnTo>
                  <a:lnTo>
                    <a:pt x="11826" y="3972"/>
                  </a:lnTo>
                  <a:lnTo>
                    <a:pt x="11645" y="4062"/>
                  </a:lnTo>
                  <a:lnTo>
                    <a:pt x="11194" y="4062"/>
                  </a:lnTo>
                  <a:lnTo>
                    <a:pt x="10968" y="3972"/>
                  </a:lnTo>
                  <a:lnTo>
                    <a:pt x="10788" y="3882"/>
                  </a:lnTo>
                  <a:lnTo>
                    <a:pt x="10652" y="3747"/>
                  </a:lnTo>
                  <a:lnTo>
                    <a:pt x="10517" y="3611"/>
                  </a:lnTo>
                  <a:lnTo>
                    <a:pt x="10381" y="3385"/>
                  </a:lnTo>
                  <a:lnTo>
                    <a:pt x="10336" y="3205"/>
                  </a:lnTo>
                  <a:lnTo>
                    <a:pt x="10291" y="2979"/>
                  </a:lnTo>
                  <a:lnTo>
                    <a:pt x="10336" y="2754"/>
                  </a:lnTo>
                  <a:lnTo>
                    <a:pt x="10426" y="2438"/>
                  </a:lnTo>
                  <a:lnTo>
                    <a:pt x="10652" y="1851"/>
                  </a:lnTo>
                  <a:lnTo>
                    <a:pt x="11058" y="1174"/>
                  </a:lnTo>
                  <a:lnTo>
                    <a:pt x="11419" y="587"/>
                  </a:lnTo>
                  <a:lnTo>
                    <a:pt x="11600" y="858"/>
                  </a:lnTo>
                  <a:lnTo>
                    <a:pt x="11961" y="1445"/>
                  </a:lnTo>
                  <a:lnTo>
                    <a:pt x="12006" y="1490"/>
                  </a:lnTo>
                  <a:lnTo>
                    <a:pt x="12096" y="1535"/>
                  </a:lnTo>
                  <a:lnTo>
                    <a:pt x="12187" y="1580"/>
                  </a:lnTo>
                  <a:lnTo>
                    <a:pt x="12277" y="1535"/>
                  </a:lnTo>
                  <a:lnTo>
                    <a:pt x="12322" y="1490"/>
                  </a:lnTo>
                  <a:lnTo>
                    <a:pt x="12367" y="1400"/>
                  </a:lnTo>
                  <a:lnTo>
                    <a:pt x="12367" y="1309"/>
                  </a:lnTo>
                  <a:lnTo>
                    <a:pt x="12367" y="1219"/>
                  </a:lnTo>
                  <a:lnTo>
                    <a:pt x="11961" y="587"/>
                  </a:lnTo>
                  <a:lnTo>
                    <a:pt x="11600" y="91"/>
                  </a:lnTo>
                  <a:lnTo>
                    <a:pt x="11510" y="0"/>
                  </a:lnTo>
                  <a:close/>
                  <a:moveTo>
                    <a:pt x="9614" y="6590"/>
                  </a:moveTo>
                  <a:lnTo>
                    <a:pt x="9795" y="6635"/>
                  </a:lnTo>
                  <a:lnTo>
                    <a:pt x="10110" y="6816"/>
                  </a:lnTo>
                  <a:lnTo>
                    <a:pt x="10562" y="6951"/>
                  </a:lnTo>
                  <a:lnTo>
                    <a:pt x="10788" y="7041"/>
                  </a:lnTo>
                  <a:lnTo>
                    <a:pt x="11194" y="7041"/>
                  </a:lnTo>
                  <a:lnTo>
                    <a:pt x="11329" y="6996"/>
                  </a:lnTo>
                  <a:lnTo>
                    <a:pt x="11690" y="6861"/>
                  </a:lnTo>
                  <a:lnTo>
                    <a:pt x="13496" y="9208"/>
                  </a:lnTo>
                  <a:lnTo>
                    <a:pt x="13360" y="9614"/>
                  </a:lnTo>
                  <a:lnTo>
                    <a:pt x="13270" y="9524"/>
                  </a:lnTo>
                  <a:lnTo>
                    <a:pt x="13180" y="9524"/>
                  </a:lnTo>
                  <a:lnTo>
                    <a:pt x="12503" y="9569"/>
                  </a:lnTo>
                  <a:lnTo>
                    <a:pt x="12412" y="9614"/>
                  </a:lnTo>
                  <a:lnTo>
                    <a:pt x="12322" y="9659"/>
                  </a:lnTo>
                  <a:lnTo>
                    <a:pt x="12277" y="9749"/>
                  </a:lnTo>
                  <a:lnTo>
                    <a:pt x="12277" y="9840"/>
                  </a:lnTo>
                  <a:lnTo>
                    <a:pt x="12322" y="9930"/>
                  </a:lnTo>
                  <a:lnTo>
                    <a:pt x="12367" y="9975"/>
                  </a:lnTo>
                  <a:lnTo>
                    <a:pt x="12458" y="10020"/>
                  </a:lnTo>
                  <a:lnTo>
                    <a:pt x="12548" y="10065"/>
                  </a:lnTo>
                  <a:lnTo>
                    <a:pt x="13089" y="9975"/>
                  </a:lnTo>
                  <a:lnTo>
                    <a:pt x="14037" y="10697"/>
                  </a:lnTo>
                  <a:lnTo>
                    <a:pt x="13721" y="11555"/>
                  </a:lnTo>
                  <a:lnTo>
                    <a:pt x="11871" y="12819"/>
                  </a:lnTo>
                  <a:lnTo>
                    <a:pt x="10156" y="11871"/>
                  </a:lnTo>
                  <a:lnTo>
                    <a:pt x="10923" y="10201"/>
                  </a:lnTo>
                  <a:lnTo>
                    <a:pt x="11465" y="10156"/>
                  </a:lnTo>
                  <a:lnTo>
                    <a:pt x="11555" y="10111"/>
                  </a:lnTo>
                  <a:lnTo>
                    <a:pt x="11645" y="10065"/>
                  </a:lnTo>
                  <a:lnTo>
                    <a:pt x="11690" y="9975"/>
                  </a:lnTo>
                  <a:lnTo>
                    <a:pt x="11690" y="9885"/>
                  </a:lnTo>
                  <a:lnTo>
                    <a:pt x="11645" y="9795"/>
                  </a:lnTo>
                  <a:lnTo>
                    <a:pt x="11600" y="9749"/>
                  </a:lnTo>
                  <a:lnTo>
                    <a:pt x="11555" y="9704"/>
                  </a:lnTo>
                  <a:lnTo>
                    <a:pt x="11419" y="9659"/>
                  </a:lnTo>
                  <a:lnTo>
                    <a:pt x="10788" y="9749"/>
                  </a:lnTo>
                  <a:lnTo>
                    <a:pt x="10652" y="9795"/>
                  </a:lnTo>
                  <a:lnTo>
                    <a:pt x="10562" y="9885"/>
                  </a:lnTo>
                  <a:lnTo>
                    <a:pt x="9659" y="11916"/>
                  </a:lnTo>
                  <a:lnTo>
                    <a:pt x="9614" y="12006"/>
                  </a:lnTo>
                  <a:lnTo>
                    <a:pt x="9659" y="12096"/>
                  </a:lnTo>
                  <a:lnTo>
                    <a:pt x="9704" y="12142"/>
                  </a:lnTo>
                  <a:lnTo>
                    <a:pt x="9795" y="12187"/>
                  </a:lnTo>
                  <a:lnTo>
                    <a:pt x="7583" y="12683"/>
                  </a:lnTo>
                  <a:lnTo>
                    <a:pt x="6184" y="12187"/>
                  </a:lnTo>
                  <a:lnTo>
                    <a:pt x="6906" y="10291"/>
                  </a:lnTo>
                  <a:lnTo>
                    <a:pt x="6906" y="10201"/>
                  </a:lnTo>
                  <a:lnTo>
                    <a:pt x="6906" y="10111"/>
                  </a:lnTo>
                  <a:lnTo>
                    <a:pt x="6861" y="10065"/>
                  </a:lnTo>
                  <a:lnTo>
                    <a:pt x="6816" y="9975"/>
                  </a:lnTo>
                  <a:lnTo>
                    <a:pt x="6229" y="9614"/>
                  </a:lnTo>
                  <a:lnTo>
                    <a:pt x="6139" y="9569"/>
                  </a:lnTo>
                  <a:lnTo>
                    <a:pt x="6048" y="9569"/>
                  </a:lnTo>
                  <a:lnTo>
                    <a:pt x="6003" y="9614"/>
                  </a:lnTo>
                  <a:lnTo>
                    <a:pt x="5913" y="9659"/>
                  </a:lnTo>
                  <a:lnTo>
                    <a:pt x="5868" y="9749"/>
                  </a:lnTo>
                  <a:lnTo>
                    <a:pt x="5868" y="9840"/>
                  </a:lnTo>
                  <a:lnTo>
                    <a:pt x="5913" y="9930"/>
                  </a:lnTo>
                  <a:lnTo>
                    <a:pt x="6003" y="9975"/>
                  </a:lnTo>
                  <a:lnTo>
                    <a:pt x="6409" y="10291"/>
                  </a:lnTo>
                  <a:lnTo>
                    <a:pt x="5597" y="12458"/>
                  </a:lnTo>
                  <a:lnTo>
                    <a:pt x="2979" y="12683"/>
                  </a:lnTo>
                  <a:lnTo>
                    <a:pt x="2031" y="11781"/>
                  </a:lnTo>
                  <a:lnTo>
                    <a:pt x="2347" y="10652"/>
                  </a:lnTo>
                  <a:lnTo>
                    <a:pt x="4649" y="9118"/>
                  </a:lnTo>
                  <a:lnTo>
                    <a:pt x="5100" y="9388"/>
                  </a:lnTo>
                  <a:lnTo>
                    <a:pt x="5191" y="9434"/>
                  </a:lnTo>
                  <a:lnTo>
                    <a:pt x="5281" y="9434"/>
                  </a:lnTo>
                  <a:lnTo>
                    <a:pt x="5371" y="9388"/>
                  </a:lnTo>
                  <a:lnTo>
                    <a:pt x="5416" y="9343"/>
                  </a:lnTo>
                  <a:lnTo>
                    <a:pt x="5462" y="9253"/>
                  </a:lnTo>
                  <a:lnTo>
                    <a:pt x="5462" y="9163"/>
                  </a:lnTo>
                  <a:lnTo>
                    <a:pt x="5416" y="9072"/>
                  </a:lnTo>
                  <a:lnTo>
                    <a:pt x="5371" y="9027"/>
                  </a:lnTo>
                  <a:lnTo>
                    <a:pt x="4785" y="8621"/>
                  </a:lnTo>
                  <a:lnTo>
                    <a:pt x="4649" y="8576"/>
                  </a:lnTo>
                  <a:lnTo>
                    <a:pt x="4514" y="8621"/>
                  </a:lnTo>
                  <a:lnTo>
                    <a:pt x="2844" y="9795"/>
                  </a:lnTo>
                  <a:lnTo>
                    <a:pt x="2663" y="9524"/>
                  </a:lnTo>
                  <a:lnTo>
                    <a:pt x="4153" y="6906"/>
                  </a:lnTo>
                  <a:lnTo>
                    <a:pt x="4514" y="6996"/>
                  </a:lnTo>
                  <a:lnTo>
                    <a:pt x="4830" y="7041"/>
                  </a:lnTo>
                  <a:lnTo>
                    <a:pt x="5055" y="7041"/>
                  </a:lnTo>
                  <a:lnTo>
                    <a:pt x="5281" y="6951"/>
                  </a:lnTo>
                  <a:lnTo>
                    <a:pt x="5732" y="6816"/>
                  </a:lnTo>
                  <a:lnTo>
                    <a:pt x="6048" y="6635"/>
                  </a:lnTo>
                  <a:lnTo>
                    <a:pt x="6229" y="6590"/>
                  </a:lnTo>
                  <a:lnTo>
                    <a:pt x="6545" y="6590"/>
                  </a:lnTo>
                  <a:lnTo>
                    <a:pt x="6725" y="6635"/>
                  </a:lnTo>
                  <a:lnTo>
                    <a:pt x="7041" y="6816"/>
                  </a:lnTo>
                  <a:lnTo>
                    <a:pt x="7493" y="6951"/>
                  </a:lnTo>
                  <a:lnTo>
                    <a:pt x="7673" y="7041"/>
                  </a:lnTo>
                  <a:lnTo>
                    <a:pt x="8125" y="7041"/>
                  </a:lnTo>
                  <a:lnTo>
                    <a:pt x="8350" y="6951"/>
                  </a:lnTo>
                  <a:lnTo>
                    <a:pt x="8802" y="6816"/>
                  </a:lnTo>
                  <a:lnTo>
                    <a:pt x="9118" y="6635"/>
                  </a:lnTo>
                  <a:lnTo>
                    <a:pt x="9298" y="6590"/>
                  </a:lnTo>
                  <a:close/>
                  <a:moveTo>
                    <a:pt x="15391" y="6590"/>
                  </a:moveTo>
                  <a:lnTo>
                    <a:pt x="15391" y="13721"/>
                  </a:lnTo>
                  <a:lnTo>
                    <a:pt x="452" y="13721"/>
                  </a:lnTo>
                  <a:lnTo>
                    <a:pt x="452" y="6590"/>
                  </a:lnTo>
                  <a:lnTo>
                    <a:pt x="903" y="6771"/>
                  </a:lnTo>
                  <a:lnTo>
                    <a:pt x="1309" y="6951"/>
                  </a:lnTo>
                  <a:lnTo>
                    <a:pt x="1535" y="7041"/>
                  </a:lnTo>
                  <a:lnTo>
                    <a:pt x="1986" y="7041"/>
                  </a:lnTo>
                  <a:lnTo>
                    <a:pt x="2212" y="6951"/>
                  </a:lnTo>
                  <a:lnTo>
                    <a:pt x="2618" y="6771"/>
                  </a:lnTo>
                  <a:lnTo>
                    <a:pt x="2979" y="6635"/>
                  </a:lnTo>
                  <a:lnTo>
                    <a:pt x="3160" y="6590"/>
                  </a:lnTo>
                  <a:lnTo>
                    <a:pt x="3521" y="6590"/>
                  </a:lnTo>
                  <a:lnTo>
                    <a:pt x="3746" y="6680"/>
                  </a:lnTo>
                  <a:lnTo>
                    <a:pt x="2167" y="9388"/>
                  </a:lnTo>
                  <a:lnTo>
                    <a:pt x="2167" y="9524"/>
                  </a:lnTo>
                  <a:lnTo>
                    <a:pt x="2212" y="9659"/>
                  </a:lnTo>
                  <a:lnTo>
                    <a:pt x="2438" y="10020"/>
                  </a:lnTo>
                  <a:lnTo>
                    <a:pt x="2031" y="10336"/>
                  </a:lnTo>
                  <a:lnTo>
                    <a:pt x="1986" y="10381"/>
                  </a:lnTo>
                  <a:lnTo>
                    <a:pt x="1941" y="10472"/>
                  </a:lnTo>
                  <a:lnTo>
                    <a:pt x="1535" y="11781"/>
                  </a:lnTo>
                  <a:lnTo>
                    <a:pt x="1535" y="11916"/>
                  </a:lnTo>
                  <a:lnTo>
                    <a:pt x="1625" y="12051"/>
                  </a:lnTo>
                  <a:lnTo>
                    <a:pt x="2753" y="13089"/>
                  </a:lnTo>
                  <a:lnTo>
                    <a:pt x="2844" y="13135"/>
                  </a:lnTo>
                  <a:lnTo>
                    <a:pt x="2934" y="13135"/>
                  </a:lnTo>
                  <a:lnTo>
                    <a:pt x="5778" y="12909"/>
                  </a:lnTo>
                  <a:lnTo>
                    <a:pt x="5868" y="12864"/>
                  </a:lnTo>
                  <a:lnTo>
                    <a:pt x="5958" y="12728"/>
                  </a:lnTo>
                  <a:lnTo>
                    <a:pt x="6003" y="12638"/>
                  </a:lnTo>
                  <a:lnTo>
                    <a:pt x="7493" y="13135"/>
                  </a:lnTo>
                  <a:lnTo>
                    <a:pt x="7628" y="13135"/>
                  </a:lnTo>
                  <a:lnTo>
                    <a:pt x="10381" y="12548"/>
                  </a:lnTo>
                  <a:lnTo>
                    <a:pt x="11735" y="13270"/>
                  </a:lnTo>
                  <a:lnTo>
                    <a:pt x="11871" y="13315"/>
                  </a:lnTo>
                  <a:lnTo>
                    <a:pt x="12006" y="13270"/>
                  </a:lnTo>
                  <a:lnTo>
                    <a:pt x="14037" y="11916"/>
                  </a:lnTo>
                  <a:lnTo>
                    <a:pt x="14082" y="11871"/>
                  </a:lnTo>
                  <a:lnTo>
                    <a:pt x="14128" y="11781"/>
                  </a:lnTo>
                  <a:lnTo>
                    <a:pt x="14534" y="10697"/>
                  </a:lnTo>
                  <a:lnTo>
                    <a:pt x="14534" y="10562"/>
                  </a:lnTo>
                  <a:lnTo>
                    <a:pt x="14443" y="10426"/>
                  </a:lnTo>
                  <a:lnTo>
                    <a:pt x="13721" y="9885"/>
                  </a:lnTo>
                  <a:lnTo>
                    <a:pt x="13992" y="9253"/>
                  </a:lnTo>
                  <a:lnTo>
                    <a:pt x="13992" y="9118"/>
                  </a:lnTo>
                  <a:lnTo>
                    <a:pt x="13947" y="9027"/>
                  </a:lnTo>
                  <a:lnTo>
                    <a:pt x="12142" y="6680"/>
                  </a:lnTo>
                  <a:lnTo>
                    <a:pt x="12322" y="6590"/>
                  </a:lnTo>
                  <a:lnTo>
                    <a:pt x="12683" y="6590"/>
                  </a:lnTo>
                  <a:lnTo>
                    <a:pt x="12864" y="6635"/>
                  </a:lnTo>
                  <a:lnTo>
                    <a:pt x="13180" y="6771"/>
                  </a:lnTo>
                  <a:lnTo>
                    <a:pt x="13631" y="6951"/>
                  </a:lnTo>
                  <a:lnTo>
                    <a:pt x="13857" y="7041"/>
                  </a:lnTo>
                  <a:lnTo>
                    <a:pt x="14308" y="7041"/>
                  </a:lnTo>
                  <a:lnTo>
                    <a:pt x="14489" y="6951"/>
                  </a:lnTo>
                  <a:lnTo>
                    <a:pt x="14940" y="6771"/>
                  </a:lnTo>
                  <a:lnTo>
                    <a:pt x="15391" y="6590"/>
                  </a:lnTo>
                  <a:close/>
                  <a:moveTo>
                    <a:pt x="6816" y="1084"/>
                  </a:moveTo>
                  <a:lnTo>
                    <a:pt x="6725" y="1174"/>
                  </a:lnTo>
                  <a:lnTo>
                    <a:pt x="6680" y="1264"/>
                  </a:lnTo>
                  <a:lnTo>
                    <a:pt x="6409" y="3205"/>
                  </a:lnTo>
                  <a:lnTo>
                    <a:pt x="4153" y="5055"/>
                  </a:lnTo>
                  <a:lnTo>
                    <a:pt x="4108" y="5101"/>
                  </a:lnTo>
                  <a:lnTo>
                    <a:pt x="4108" y="5191"/>
                  </a:lnTo>
                  <a:lnTo>
                    <a:pt x="3882" y="6229"/>
                  </a:lnTo>
                  <a:lnTo>
                    <a:pt x="3611" y="6139"/>
                  </a:lnTo>
                  <a:lnTo>
                    <a:pt x="3295" y="6094"/>
                  </a:lnTo>
                  <a:lnTo>
                    <a:pt x="3069" y="6139"/>
                  </a:lnTo>
                  <a:lnTo>
                    <a:pt x="2889" y="6184"/>
                  </a:lnTo>
                  <a:lnTo>
                    <a:pt x="2438" y="6364"/>
                  </a:lnTo>
                  <a:lnTo>
                    <a:pt x="2076" y="6500"/>
                  </a:lnTo>
                  <a:lnTo>
                    <a:pt x="1941" y="6545"/>
                  </a:lnTo>
                  <a:lnTo>
                    <a:pt x="1761" y="6590"/>
                  </a:lnTo>
                  <a:lnTo>
                    <a:pt x="1625" y="6545"/>
                  </a:lnTo>
                  <a:lnTo>
                    <a:pt x="1445" y="6500"/>
                  </a:lnTo>
                  <a:lnTo>
                    <a:pt x="1083" y="6364"/>
                  </a:lnTo>
                  <a:lnTo>
                    <a:pt x="677" y="6184"/>
                  </a:lnTo>
                  <a:lnTo>
                    <a:pt x="452" y="6139"/>
                  </a:lnTo>
                  <a:lnTo>
                    <a:pt x="226" y="6094"/>
                  </a:lnTo>
                  <a:lnTo>
                    <a:pt x="136" y="6139"/>
                  </a:lnTo>
                  <a:lnTo>
                    <a:pt x="91" y="6184"/>
                  </a:lnTo>
                  <a:lnTo>
                    <a:pt x="0" y="6229"/>
                  </a:lnTo>
                  <a:lnTo>
                    <a:pt x="0" y="6319"/>
                  </a:lnTo>
                  <a:lnTo>
                    <a:pt x="0" y="13947"/>
                  </a:lnTo>
                  <a:lnTo>
                    <a:pt x="0" y="14037"/>
                  </a:lnTo>
                  <a:lnTo>
                    <a:pt x="91" y="14128"/>
                  </a:lnTo>
                  <a:lnTo>
                    <a:pt x="136" y="14173"/>
                  </a:lnTo>
                  <a:lnTo>
                    <a:pt x="15707" y="14173"/>
                  </a:lnTo>
                  <a:lnTo>
                    <a:pt x="15752" y="14128"/>
                  </a:lnTo>
                  <a:lnTo>
                    <a:pt x="15798" y="14037"/>
                  </a:lnTo>
                  <a:lnTo>
                    <a:pt x="15843" y="13947"/>
                  </a:lnTo>
                  <a:lnTo>
                    <a:pt x="15843" y="6319"/>
                  </a:lnTo>
                  <a:lnTo>
                    <a:pt x="15798" y="6229"/>
                  </a:lnTo>
                  <a:lnTo>
                    <a:pt x="15752" y="6184"/>
                  </a:lnTo>
                  <a:lnTo>
                    <a:pt x="15707" y="6139"/>
                  </a:lnTo>
                  <a:lnTo>
                    <a:pt x="15617" y="6094"/>
                  </a:lnTo>
                  <a:lnTo>
                    <a:pt x="15391" y="6139"/>
                  </a:lnTo>
                  <a:lnTo>
                    <a:pt x="15166" y="6184"/>
                  </a:lnTo>
                  <a:lnTo>
                    <a:pt x="14759" y="6364"/>
                  </a:lnTo>
                  <a:lnTo>
                    <a:pt x="14398" y="6500"/>
                  </a:lnTo>
                  <a:lnTo>
                    <a:pt x="14218" y="6545"/>
                  </a:lnTo>
                  <a:lnTo>
                    <a:pt x="14082" y="6590"/>
                  </a:lnTo>
                  <a:lnTo>
                    <a:pt x="13902" y="6545"/>
                  </a:lnTo>
                  <a:lnTo>
                    <a:pt x="13721" y="6500"/>
                  </a:lnTo>
                  <a:lnTo>
                    <a:pt x="13405" y="6364"/>
                  </a:lnTo>
                  <a:lnTo>
                    <a:pt x="12954" y="6184"/>
                  </a:lnTo>
                  <a:lnTo>
                    <a:pt x="12773" y="6139"/>
                  </a:lnTo>
                  <a:lnTo>
                    <a:pt x="12548" y="6094"/>
                  </a:lnTo>
                  <a:lnTo>
                    <a:pt x="12277" y="6139"/>
                  </a:lnTo>
                  <a:lnTo>
                    <a:pt x="12051" y="6229"/>
                  </a:lnTo>
                  <a:lnTo>
                    <a:pt x="12051" y="6229"/>
                  </a:lnTo>
                  <a:lnTo>
                    <a:pt x="12096" y="5732"/>
                  </a:lnTo>
                  <a:lnTo>
                    <a:pt x="12051" y="5642"/>
                  </a:lnTo>
                  <a:lnTo>
                    <a:pt x="12051" y="5552"/>
                  </a:lnTo>
                  <a:lnTo>
                    <a:pt x="11916" y="5462"/>
                  </a:lnTo>
                  <a:lnTo>
                    <a:pt x="9749" y="4649"/>
                  </a:lnTo>
                  <a:lnTo>
                    <a:pt x="9479" y="3882"/>
                  </a:lnTo>
                  <a:lnTo>
                    <a:pt x="9433" y="3792"/>
                  </a:lnTo>
                  <a:lnTo>
                    <a:pt x="9343" y="3747"/>
                  </a:lnTo>
                  <a:lnTo>
                    <a:pt x="9208" y="3747"/>
                  </a:lnTo>
                  <a:lnTo>
                    <a:pt x="9118" y="3792"/>
                  </a:lnTo>
                  <a:lnTo>
                    <a:pt x="9072" y="3882"/>
                  </a:lnTo>
                  <a:lnTo>
                    <a:pt x="9027" y="3927"/>
                  </a:lnTo>
                  <a:lnTo>
                    <a:pt x="9027" y="4017"/>
                  </a:lnTo>
                  <a:lnTo>
                    <a:pt x="9343" y="4875"/>
                  </a:lnTo>
                  <a:lnTo>
                    <a:pt x="9388" y="5010"/>
                  </a:lnTo>
                  <a:lnTo>
                    <a:pt x="9479" y="5055"/>
                  </a:lnTo>
                  <a:lnTo>
                    <a:pt x="11600" y="5868"/>
                  </a:lnTo>
                  <a:lnTo>
                    <a:pt x="11555" y="6409"/>
                  </a:lnTo>
                  <a:lnTo>
                    <a:pt x="11284" y="6545"/>
                  </a:lnTo>
                  <a:lnTo>
                    <a:pt x="11013" y="6590"/>
                  </a:lnTo>
                  <a:lnTo>
                    <a:pt x="10833" y="6545"/>
                  </a:lnTo>
                  <a:lnTo>
                    <a:pt x="10652" y="6500"/>
                  </a:lnTo>
                  <a:lnTo>
                    <a:pt x="10336" y="6364"/>
                  </a:lnTo>
                  <a:lnTo>
                    <a:pt x="9885" y="6184"/>
                  </a:lnTo>
                  <a:lnTo>
                    <a:pt x="9704" y="6139"/>
                  </a:lnTo>
                  <a:lnTo>
                    <a:pt x="9479" y="6094"/>
                  </a:lnTo>
                  <a:lnTo>
                    <a:pt x="9253" y="6139"/>
                  </a:lnTo>
                  <a:lnTo>
                    <a:pt x="9027" y="6184"/>
                  </a:lnTo>
                  <a:lnTo>
                    <a:pt x="8576" y="6364"/>
                  </a:lnTo>
                  <a:lnTo>
                    <a:pt x="8260" y="6500"/>
                  </a:lnTo>
                  <a:lnTo>
                    <a:pt x="8079" y="6545"/>
                  </a:lnTo>
                  <a:lnTo>
                    <a:pt x="7899" y="6590"/>
                  </a:lnTo>
                  <a:lnTo>
                    <a:pt x="7763" y="6545"/>
                  </a:lnTo>
                  <a:lnTo>
                    <a:pt x="7583" y="6500"/>
                  </a:lnTo>
                  <a:lnTo>
                    <a:pt x="7267" y="6364"/>
                  </a:lnTo>
                  <a:lnTo>
                    <a:pt x="6816" y="6184"/>
                  </a:lnTo>
                  <a:lnTo>
                    <a:pt x="6590" y="6139"/>
                  </a:lnTo>
                  <a:lnTo>
                    <a:pt x="6364" y="6094"/>
                  </a:lnTo>
                  <a:lnTo>
                    <a:pt x="6139" y="6139"/>
                  </a:lnTo>
                  <a:lnTo>
                    <a:pt x="5958" y="6184"/>
                  </a:lnTo>
                  <a:lnTo>
                    <a:pt x="5507" y="6364"/>
                  </a:lnTo>
                  <a:lnTo>
                    <a:pt x="5191" y="6500"/>
                  </a:lnTo>
                  <a:lnTo>
                    <a:pt x="5010" y="6545"/>
                  </a:lnTo>
                  <a:lnTo>
                    <a:pt x="4830" y="6590"/>
                  </a:lnTo>
                  <a:lnTo>
                    <a:pt x="4604" y="6545"/>
                  </a:lnTo>
                  <a:lnTo>
                    <a:pt x="4333" y="6455"/>
                  </a:lnTo>
                  <a:lnTo>
                    <a:pt x="4514" y="5326"/>
                  </a:lnTo>
                  <a:lnTo>
                    <a:pt x="6590" y="3656"/>
                  </a:lnTo>
                  <a:lnTo>
                    <a:pt x="7041" y="4243"/>
                  </a:lnTo>
                  <a:lnTo>
                    <a:pt x="6906" y="4694"/>
                  </a:lnTo>
                  <a:lnTo>
                    <a:pt x="6906" y="4785"/>
                  </a:lnTo>
                  <a:lnTo>
                    <a:pt x="6951" y="4875"/>
                  </a:lnTo>
                  <a:lnTo>
                    <a:pt x="6996" y="4965"/>
                  </a:lnTo>
                  <a:lnTo>
                    <a:pt x="7086" y="4965"/>
                  </a:lnTo>
                  <a:lnTo>
                    <a:pt x="7177" y="5010"/>
                  </a:lnTo>
                  <a:lnTo>
                    <a:pt x="7267" y="4965"/>
                  </a:lnTo>
                  <a:lnTo>
                    <a:pt x="7312" y="4920"/>
                  </a:lnTo>
                  <a:lnTo>
                    <a:pt x="7357" y="4830"/>
                  </a:lnTo>
                  <a:lnTo>
                    <a:pt x="7448" y="4559"/>
                  </a:lnTo>
                  <a:lnTo>
                    <a:pt x="8034" y="4920"/>
                  </a:lnTo>
                  <a:lnTo>
                    <a:pt x="8125" y="4965"/>
                  </a:lnTo>
                  <a:lnTo>
                    <a:pt x="8215" y="4965"/>
                  </a:lnTo>
                  <a:lnTo>
                    <a:pt x="8260" y="4920"/>
                  </a:lnTo>
                  <a:lnTo>
                    <a:pt x="8350" y="4875"/>
                  </a:lnTo>
                  <a:lnTo>
                    <a:pt x="8350" y="4785"/>
                  </a:lnTo>
                  <a:lnTo>
                    <a:pt x="8350" y="4694"/>
                  </a:lnTo>
                  <a:lnTo>
                    <a:pt x="8350" y="4604"/>
                  </a:lnTo>
                  <a:lnTo>
                    <a:pt x="8260" y="4559"/>
                  </a:lnTo>
                  <a:lnTo>
                    <a:pt x="7448" y="4017"/>
                  </a:lnTo>
                  <a:lnTo>
                    <a:pt x="6861" y="3250"/>
                  </a:lnTo>
                  <a:lnTo>
                    <a:pt x="7132" y="1625"/>
                  </a:lnTo>
                  <a:lnTo>
                    <a:pt x="8440" y="2257"/>
                  </a:lnTo>
                  <a:lnTo>
                    <a:pt x="8711" y="3069"/>
                  </a:lnTo>
                  <a:lnTo>
                    <a:pt x="8756" y="3115"/>
                  </a:lnTo>
                  <a:lnTo>
                    <a:pt x="8802" y="3205"/>
                  </a:lnTo>
                  <a:lnTo>
                    <a:pt x="8982" y="3205"/>
                  </a:lnTo>
                  <a:lnTo>
                    <a:pt x="9072" y="3160"/>
                  </a:lnTo>
                  <a:lnTo>
                    <a:pt x="9118" y="3069"/>
                  </a:lnTo>
                  <a:lnTo>
                    <a:pt x="9163" y="2979"/>
                  </a:lnTo>
                  <a:lnTo>
                    <a:pt x="9118" y="2889"/>
                  </a:lnTo>
                  <a:lnTo>
                    <a:pt x="8847" y="2031"/>
                  </a:lnTo>
                  <a:lnTo>
                    <a:pt x="8802" y="1941"/>
                  </a:lnTo>
                  <a:lnTo>
                    <a:pt x="8711" y="1896"/>
                  </a:lnTo>
                  <a:lnTo>
                    <a:pt x="7041" y="10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2"/>
          <p:cNvGrpSpPr/>
          <p:nvPr/>
        </p:nvGrpSpPr>
        <p:grpSpPr>
          <a:xfrm>
            <a:off x="6859349" y="963907"/>
            <a:ext cx="999537" cy="882872"/>
            <a:chOff x="1913472" y="3124728"/>
            <a:chExt cx="398635" cy="352092"/>
          </a:xfrm>
        </p:grpSpPr>
        <p:sp>
          <p:nvSpPr>
            <p:cNvPr id="416" name="Google Shape;416;p32"/>
            <p:cNvSpPr/>
            <p:nvPr/>
          </p:nvSpPr>
          <p:spPr>
            <a:xfrm>
              <a:off x="1913481" y="3124728"/>
              <a:ext cx="398600" cy="118125"/>
            </a:xfrm>
            <a:custGeom>
              <a:avLst/>
              <a:gdLst/>
              <a:ahLst/>
              <a:cxnLst/>
              <a:rect l="l" t="t" r="r" b="b"/>
              <a:pathLst>
                <a:path w="15944" h="4725" extrusionOk="0">
                  <a:moveTo>
                    <a:pt x="7131" y="0"/>
                  </a:moveTo>
                  <a:lnTo>
                    <a:pt x="6268" y="46"/>
                  </a:lnTo>
                  <a:lnTo>
                    <a:pt x="5451" y="137"/>
                  </a:lnTo>
                  <a:lnTo>
                    <a:pt x="4679" y="273"/>
                  </a:lnTo>
                  <a:lnTo>
                    <a:pt x="3906" y="409"/>
                  </a:lnTo>
                  <a:lnTo>
                    <a:pt x="3134" y="591"/>
                  </a:lnTo>
                  <a:lnTo>
                    <a:pt x="2407" y="818"/>
                  </a:lnTo>
                  <a:lnTo>
                    <a:pt x="1726" y="1090"/>
                  </a:lnTo>
                  <a:lnTo>
                    <a:pt x="1635" y="1136"/>
                  </a:lnTo>
                  <a:lnTo>
                    <a:pt x="1590" y="1227"/>
                  </a:lnTo>
                  <a:lnTo>
                    <a:pt x="1544" y="1317"/>
                  </a:lnTo>
                  <a:lnTo>
                    <a:pt x="1590" y="1408"/>
                  </a:lnTo>
                  <a:lnTo>
                    <a:pt x="1999" y="1999"/>
                  </a:lnTo>
                  <a:lnTo>
                    <a:pt x="1590" y="2181"/>
                  </a:lnTo>
                  <a:lnTo>
                    <a:pt x="1544" y="2271"/>
                  </a:lnTo>
                  <a:lnTo>
                    <a:pt x="1499" y="2317"/>
                  </a:lnTo>
                  <a:lnTo>
                    <a:pt x="1499" y="2408"/>
                  </a:lnTo>
                  <a:lnTo>
                    <a:pt x="1499" y="2498"/>
                  </a:lnTo>
                  <a:lnTo>
                    <a:pt x="1499" y="2544"/>
                  </a:lnTo>
                  <a:lnTo>
                    <a:pt x="999" y="2816"/>
                  </a:lnTo>
                  <a:lnTo>
                    <a:pt x="909" y="2726"/>
                  </a:lnTo>
                  <a:lnTo>
                    <a:pt x="681" y="2726"/>
                  </a:lnTo>
                  <a:lnTo>
                    <a:pt x="363" y="2953"/>
                  </a:lnTo>
                  <a:lnTo>
                    <a:pt x="91" y="3180"/>
                  </a:lnTo>
                  <a:lnTo>
                    <a:pt x="45" y="3271"/>
                  </a:lnTo>
                  <a:lnTo>
                    <a:pt x="0" y="3361"/>
                  </a:lnTo>
                  <a:lnTo>
                    <a:pt x="45" y="3452"/>
                  </a:lnTo>
                  <a:lnTo>
                    <a:pt x="91" y="3543"/>
                  </a:lnTo>
                  <a:lnTo>
                    <a:pt x="1317" y="4633"/>
                  </a:lnTo>
                  <a:lnTo>
                    <a:pt x="1408" y="4679"/>
                  </a:lnTo>
                  <a:lnTo>
                    <a:pt x="1454" y="4724"/>
                  </a:lnTo>
                  <a:lnTo>
                    <a:pt x="1544" y="4724"/>
                  </a:lnTo>
                  <a:lnTo>
                    <a:pt x="1635" y="4679"/>
                  </a:lnTo>
                  <a:lnTo>
                    <a:pt x="2089" y="4361"/>
                  </a:lnTo>
                  <a:lnTo>
                    <a:pt x="2544" y="4088"/>
                  </a:lnTo>
                  <a:lnTo>
                    <a:pt x="3134" y="3861"/>
                  </a:lnTo>
                  <a:lnTo>
                    <a:pt x="3770" y="3634"/>
                  </a:lnTo>
                  <a:lnTo>
                    <a:pt x="3906" y="3589"/>
                  </a:lnTo>
                  <a:lnTo>
                    <a:pt x="3952" y="3498"/>
                  </a:lnTo>
                  <a:lnTo>
                    <a:pt x="3952" y="3361"/>
                  </a:lnTo>
                  <a:lnTo>
                    <a:pt x="3906" y="3271"/>
                  </a:lnTo>
                  <a:lnTo>
                    <a:pt x="3588" y="2771"/>
                  </a:lnTo>
                  <a:lnTo>
                    <a:pt x="4406" y="2589"/>
                  </a:lnTo>
                  <a:lnTo>
                    <a:pt x="5269" y="2453"/>
                  </a:lnTo>
                  <a:lnTo>
                    <a:pt x="6586" y="2317"/>
                  </a:lnTo>
                  <a:lnTo>
                    <a:pt x="7994" y="2226"/>
                  </a:lnTo>
                  <a:lnTo>
                    <a:pt x="9402" y="2317"/>
                  </a:lnTo>
                  <a:lnTo>
                    <a:pt x="10720" y="2453"/>
                  </a:lnTo>
                  <a:lnTo>
                    <a:pt x="11583" y="2589"/>
                  </a:lnTo>
                  <a:lnTo>
                    <a:pt x="12400" y="2771"/>
                  </a:lnTo>
                  <a:lnTo>
                    <a:pt x="12037" y="3271"/>
                  </a:lnTo>
                  <a:lnTo>
                    <a:pt x="11991" y="3361"/>
                  </a:lnTo>
                  <a:lnTo>
                    <a:pt x="12037" y="3498"/>
                  </a:lnTo>
                  <a:lnTo>
                    <a:pt x="12082" y="3589"/>
                  </a:lnTo>
                  <a:lnTo>
                    <a:pt x="12173" y="3634"/>
                  </a:lnTo>
                  <a:lnTo>
                    <a:pt x="12582" y="3770"/>
                  </a:lnTo>
                  <a:lnTo>
                    <a:pt x="12945" y="3907"/>
                  </a:lnTo>
                  <a:lnTo>
                    <a:pt x="13127" y="3907"/>
                  </a:lnTo>
                  <a:lnTo>
                    <a:pt x="13172" y="3861"/>
                  </a:lnTo>
                  <a:lnTo>
                    <a:pt x="13218" y="3816"/>
                  </a:lnTo>
                  <a:lnTo>
                    <a:pt x="13445" y="3907"/>
                  </a:lnTo>
                  <a:lnTo>
                    <a:pt x="13763" y="4043"/>
                  </a:lnTo>
                  <a:lnTo>
                    <a:pt x="13763" y="4134"/>
                  </a:lnTo>
                  <a:lnTo>
                    <a:pt x="13763" y="4225"/>
                  </a:lnTo>
                  <a:lnTo>
                    <a:pt x="13808" y="4315"/>
                  </a:lnTo>
                  <a:lnTo>
                    <a:pt x="13854" y="4361"/>
                  </a:lnTo>
                  <a:lnTo>
                    <a:pt x="14353" y="4679"/>
                  </a:lnTo>
                  <a:lnTo>
                    <a:pt x="14399" y="4724"/>
                  </a:lnTo>
                  <a:lnTo>
                    <a:pt x="14490" y="4724"/>
                  </a:lnTo>
                  <a:lnTo>
                    <a:pt x="14581" y="4679"/>
                  </a:lnTo>
                  <a:lnTo>
                    <a:pt x="14626" y="4633"/>
                  </a:lnTo>
                  <a:lnTo>
                    <a:pt x="15852" y="3543"/>
                  </a:lnTo>
                  <a:lnTo>
                    <a:pt x="15943" y="3452"/>
                  </a:lnTo>
                  <a:lnTo>
                    <a:pt x="15943" y="3361"/>
                  </a:lnTo>
                  <a:lnTo>
                    <a:pt x="15943" y="3271"/>
                  </a:lnTo>
                  <a:lnTo>
                    <a:pt x="15852" y="3180"/>
                  </a:lnTo>
                  <a:lnTo>
                    <a:pt x="15398" y="2816"/>
                  </a:lnTo>
                  <a:lnTo>
                    <a:pt x="14899" y="2498"/>
                  </a:lnTo>
                  <a:lnTo>
                    <a:pt x="13945" y="1999"/>
                  </a:lnTo>
                  <a:lnTo>
                    <a:pt x="14353" y="1408"/>
                  </a:lnTo>
                  <a:lnTo>
                    <a:pt x="14399" y="1317"/>
                  </a:lnTo>
                  <a:lnTo>
                    <a:pt x="14399" y="1227"/>
                  </a:lnTo>
                  <a:lnTo>
                    <a:pt x="14308" y="1136"/>
                  </a:lnTo>
                  <a:lnTo>
                    <a:pt x="14217" y="1045"/>
                  </a:lnTo>
                  <a:lnTo>
                    <a:pt x="13536" y="818"/>
                  </a:lnTo>
                  <a:lnTo>
                    <a:pt x="12809" y="591"/>
                  </a:lnTo>
                  <a:lnTo>
                    <a:pt x="12082" y="409"/>
                  </a:lnTo>
                  <a:lnTo>
                    <a:pt x="11265" y="273"/>
                  </a:lnTo>
                  <a:lnTo>
                    <a:pt x="10493" y="137"/>
                  </a:lnTo>
                  <a:lnTo>
                    <a:pt x="9675" y="46"/>
                  </a:lnTo>
                  <a:lnTo>
                    <a:pt x="8857"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1953206" y="3203078"/>
              <a:ext cx="319125" cy="273700"/>
            </a:xfrm>
            <a:custGeom>
              <a:avLst/>
              <a:gdLst/>
              <a:ahLst/>
              <a:cxnLst/>
              <a:rect l="l" t="t" r="r" b="b"/>
              <a:pathLst>
                <a:path w="12765" h="10948" extrusionOk="0">
                  <a:moveTo>
                    <a:pt x="4861" y="7631"/>
                  </a:moveTo>
                  <a:lnTo>
                    <a:pt x="5134" y="7858"/>
                  </a:lnTo>
                  <a:lnTo>
                    <a:pt x="5451" y="8040"/>
                  </a:lnTo>
                  <a:lnTo>
                    <a:pt x="5769" y="8176"/>
                  </a:lnTo>
                  <a:lnTo>
                    <a:pt x="6133" y="8222"/>
                  </a:lnTo>
                  <a:lnTo>
                    <a:pt x="6133" y="9584"/>
                  </a:lnTo>
                  <a:lnTo>
                    <a:pt x="3771" y="9584"/>
                  </a:lnTo>
                  <a:lnTo>
                    <a:pt x="3771" y="8222"/>
                  </a:lnTo>
                  <a:lnTo>
                    <a:pt x="4089" y="8176"/>
                  </a:lnTo>
                  <a:lnTo>
                    <a:pt x="4361" y="8040"/>
                  </a:lnTo>
                  <a:lnTo>
                    <a:pt x="4634" y="7858"/>
                  </a:lnTo>
                  <a:lnTo>
                    <a:pt x="4861" y="7631"/>
                  </a:lnTo>
                  <a:close/>
                  <a:moveTo>
                    <a:pt x="7723" y="7768"/>
                  </a:moveTo>
                  <a:lnTo>
                    <a:pt x="8041" y="7949"/>
                  </a:lnTo>
                  <a:lnTo>
                    <a:pt x="8359" y="8085"/>
                  </a:lnTo>
                  <a:lnTo>
                    <a:pt x="8676" y="8176"/>
                  </a:lnTo>
                  <a:lnTo>
                    <a:pt x="8994" y="8222"/>
                  </a:lnTo>
                  <a:lnTo>
                    <a:pt x="8994" y="9584"/>
                  </a:lnTo>
                  <a:lnTo>
                    <a:pt x="6632" y="9584"/>
                  </a:lnTo>
                  <a:lnTo>
                    <a:pt x="6632" y="8222"/>
                  </a:lnTo>
                  <a:lnTo>
                    <a:pt x="6905" y="8176"/>
                  </a:lnTo>
                  <a:lnTo>
                    <a:pt x="7223" y="8085"/>
                  </a:lnTo>
                  <a:lnTo>
                    <a:pt x="7495" y="7949"/>
                  </a:lnTo>
                  <a:lnTo>
                    <a:pt x="7723" y="7768"/>
                  </a:lnTo>
                  <a:close/>
                  <a:moveTo>
                    <a:pt x="6269" y="0"/>
                  </a:moveTo>
                  <a:lnTo>
                    <a:pt x="6133" y="46"/>
                  </a:lnTo>
                  <a:lnTo>
                    <a:pt x="5860" y="227"/>
                  </a:lnTo>
                  <a:lnTo>
                    <a:pt x="5588" y="545"/>
                  </a:lnTo>
                  <a:lnTo>
                    <a:pt x="5406" y="909"/>
                  </a:lnTo>
                  <a:lnTo>
                    <a:pt x="5179" y="1318"/>
                  </a:lnTo>
                  <a:lnTo>
                    <a:pt x="4997" y="1817"/>
                  </a:lnTo>
                  <a:lnTo>
                    <a:pt x="4725" y="2862"/>
                  </a:lnTo>
                  <a:lnTo>
                    <a:pt x="4452" y="2680"/>
                  </a:lnTo>
                  <a:lnTo>
                    <a:pt x="4180" y="2544"/>
                  </a:lnTo>
                  <a:lnTo>
                    <a:pt x="3862" y="2453"/>
                  </a:lnTo>
                  <a:lnTo>
                    <a:pt x="3180" y="2453"/>
                  </a:lnTo>
                  <a:lnTo>
                    <a:pt x="2817" y="2589"/>
                  </a:lnTo>
                  <a:lnTo>
                    <a:pt x="2544" y="2726"/>
                  </a:lnTo>
                  <a:lnTo>
                    <a:pt x="2272" y="2953"/>
                  </a:lnTo>
                  <a:lnTo>
                    <a:pt x="2045" y="3225"/>
                  </a:lnTo>
                  <a:lnTo>
                    <a:pt x="1863" y="3543"/>
                  </a:lnTo>
                  <a:lnTo>
                    <a:pt x="1772" y="3861"/>
                  </a:lnTo>
                  <a:lnTo>
                    <a:pt x="1727" y="4225"/>
                  </a:lnTo>
                  <a:lnTo>
                    <a:pt x="1727" y="6405"/>
                  </a:lnTo>
                  <a:lnTo>
                    <a:pt x="1863" y="6950"/>
                  </a:lnTo>
                  <a:lnTo>
                    <a:pt x="2045" y="7359"/>
                  </a:lnTo>
                  <a:lnTo>
                    <a:pt x="2136" y="7540"/>
                  </a:lnTo>
                  <a:lnTo>
                    <a:pt x="2227" y="7722"/>
                  </a:lnTo>
                  <a:lnTo>
                    <a:pt x="2454" y="7904"/>
                  </a:lnTo>
                  <a:lnTo>
                    <a:pt x="2726" y="8040"/>
                  </a:lnTo>
                  <a:lnTo>
                    <a:pt x="2999" y="8176"/>
                  </a:lnTo>
                  <a:lnTo>
                    <a:pt x="3271" y="8222"/>
                  </a:lnTo>
                  <a:lnTo>
                    <a:pt x="3271" y="9584"/>
                  </a:lnTo>
                  <a:lnTo>
                    <a:pt x="546" y="9584"/>
                  </a:lnTo>
                  <a:lnTo>
                    <a:pt x="410" y="9630"/>
                  </a:lnTo>
                  <a:lnTo>
                    <a:pt x="183" y="9766"/>
                  </a:lnTo>
                  <a:lnTo>
                    <a:pt x="46" y="9993"/>
                  </a:lnTo>
                  <a:lnTo>
                    <a:pt x="1" y="10129"/>
                  </a:lnTo>
                  <a:lnTo>
                    <a:pt x="1" y="10266"/>
                  </a:lnTo>
                  <a:lnTo>
                    <a:pt x="1" y="10402"/>
                  </a:lnTo>
                  <a:lnTo>
                    <a:pt x="46" y="10538"/>
                  </a:lnTo>
                  <a:lnTo>
                    <a:pt x="183" y="10765"/>
                  </a:lnTo>
                  <a:lnTo>
                    <a:pt x="410" y="10902"/>
                  </a:lnTo>
                  <a:lnTo>
                    <a:pt x="682" y="10947"/>
                  </a:lnTo>
                  <a:lnTo>
                    <a:pt x="12083" y="10947"/>
                  </a:lnTo>
                  <a:lnTo>
                    <a:pt x="12356" y="10902"/>
                  </a:lnTo>
                  <a:lnTo>
                    <a:pt x="12583" y="10765"/>
                  </a:lnTo>
                  <a:lnTo>
                    <a:pt x="12719" y="10538"/>
                  </a:lnTo>
                  <a:lnTo>
                    <a:pt x="12764" y="10402"/>
                  </a:lnTo>
                  <a:lnTo>
                    <a:pt x="12764" y="10266"/>
                  </a:lnTo>
                  <a:lnTo>
                    <a:pt x="12764" y="10129"/>
                  </a:lnTo>
                  <a:lnTo>
                    <a:pt x="12719" y="9993"/>
                  </a:lnTo>
                  <a:lnTo>
                    <a:pt x="12583" y="9766"/>
                  </a:lnTo>
                  <a:lnTo>
                    <a:pt x="12446" y="9721"/>
                  </a:lnTo>
                  <a:lnTo>
                    <a:pt x="12310" y="9630"/>
                  </a:lnTo>
                  <a:lnTo>
                    <a:pt x="12083" y="9584"/>
                  </a:lnTo>
                  <a:lnTo>
                    <a:pt x="9494" y="9584"/>
                  </a:lnTo>
                  <a:lnTo>
                    <a:pt x="9494" y="8222"/>
                  </a:lnTo>
                  <a:lnTo>
                    <a:pt x="9994" y="8131"/>
                  </a:lnTo>
                  <a:lnTo>
                    <a:pt x="10448" y="7995"/>
                  </a:lnTo>
                  <a:lnTo>
                    <a:pt x="10857" y="7768"/>
                  </a:lnTo>
                  <a:lnTo>
                    <a:pt x="11220" y="7450"/>
                  </a:lnTo>
                  <a:lnTo>
                    <a:pt x="11538" y="7041"/>
                  </a:lnTo>
                  <a:lnTo>
                    <a:pt x="11811" y="6587"/>
                  </a:lnTo>
                  <a:lnTo>
                    <a:pt x="11947" y="6087"/>
                  </a:lnTo>
                  <a:lnTo>
                    <a:pt x="11992" y="5814"/>
                  </a:lnTo>
                  <a:lnTo>
                    <a:pt x="11992" y="5542"/>
                  </a:lnTo>
                  <a:lnTo>
                    <a:pt x="11992" y="5269"/>
                  </a:lnTo>
                  <a:lnTo>
                    <a:pt x="11947" y="4997"/>
                  </a:lnTo>
                  <a:lnTo>
                    <a:pt x="11811" y="4452"/>
                  </a:lnTo>
                  <a:lnTo>
                    <a:pt x="11538" y="3998"/>
                  </a:lnTo>
                  <a:lnTo>
                    <a:pt x="11220" y="3589"/>
                  </a:lnTo>
                  <a:lnTo>
                    <a:pt x="10811" y="3271"/>
                  </a:lnTo>
                  <a:lnTo>
                    <a:pt x="10357" y="3044"/>
                  </a:lnTo>
                  <a:lnTo>
                    <a:pt x="9812" y="2862"/>
                  </a:lnTo>
                  <a:lnTo>
                    <a:pt x="9539" y="2817"/>
                  </a:lnTo>
                  <a:lnTo>
                    <a:pt x="8904" y="2817"/>
                  </a:lnTo>
                  <a:lnTo>
                    <a:pt x="8540" y="2907"/>
                  </a:lnTo>
                  <a:lnTo>
                    <a:pt x="8131" y="3044"/>
                  </a:lnTo>
                  <a:lnTo>
                    <a:pt x="7904" y="2135"/>
                  </a:lnTo>
                  <a:lnTo>
                    <a:pt x="7859" y="2090"/>
                  </a:lnTo>
                  <a:lnTo>
                    <a:pt x="7768" y="1999"/>
                  </a:lnTo>
                  <a:lnTo>
                    <a:pt x="7586" y="1999"/>
                  </a:lnTo>
                  <a:lnTo>
                    <a:pt x="7495" y="1772"/>
                  </a:lnTo>
                  <a:lnTo>
                    <a:pt x="7405" y="1454"/>
                  </a:lnTo>
                  <a:lnTo>
                    <a:pt x="7450" y="1363"/>
                  </a:lnTo>
                  <a:lnTo>
                    <a:pt x="7495" y="1318"/>
                  </a:lnTo>
                  <a:lnTo>
                    <a:pt x="7541" y="1227"/>
                  </a:lnTo>
                  <a:lnTo>
                    <a:pt x="7495" y="1136"/>
                  </a:lnTo>
                  <a:lnTo>
                    <a:pt x="7268" y="682"/>
                  </a:lnTo>
                  <a:lnTo>
                    <a:pt x="7041" y="318"/>
                  </a:lnTo>
                  <a:lnTo>
                    <a:pt x="6860" y="182"/>
                  </a:lnTo>
                  <a:lnTo>
                    <a:pt x="6723" y="46"/>
                  </a:lnTo>
                  <a:lnTo>
                    <a:pt x="6542" y="0"/>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960042" y="3448408"/>
              <a:ext cx="306625" cy="22719"/>
            </a:xfrm>
            <a:custGeom>
              <a:avLst/>
              <a:gdLst/>
              <a:ahLst/>
              <a:cxnLst/>
              <a:rect l="l" t="t" r="r" b="b"/>
              <a:pathLst>
                <a:path w="12187" h="903" extrusionOk="0">
                  <a:moveTo>
                    <a:pt x="0" y="497"/>
                  </a:moveTo>
                  <a:lnTo>
                    <a:pt x="0" y="497"/>
                  </a:lnTo>
                  <a:lnTo>
                    <a:pt x="45" y="677"/>
                  </a:lnTo>
                  <a:lnTo>
                    <a:pt x="136" y="767"/>
                  </a:lnTo>
                  <a:lnTo>
                    <a:pt x="271" y="858"/>
                  </a:lnTo>
                  <a:lnTo>
                    <a:pt x="452" y="903"/>
                  </a:lnTo>
                  <a:lnTo>
                    <a:pt x="11735" y="903"/>
                  </a:lnTo>
                  <a:lnTo>
                    <a:pt x="11735" y="903"/>
                  </a:lnTo>
                  <a:lnTo>
                    <a:pt x="11916" y="858"/>
                  </a:lnTo>
                  <a:lnTo>
                    <a:pt x="12051" y="767"/>
                  </a:lnTo>
                  <a:lnTo>
                    <a:pt x="12141" y="587"/>
                  </a:lnTo>
                  <a:lnTo>
                    <a:pt x="12187" y="406"/>
                  </a:lnTo>
                  <a:lnTo>
                    <a:pt x="12187" y="406"/>
                  </a:lnTo>
                  <a:lnTo>
                    <a:pt x="12141" y="271"/>
                  </a:lnTo>
                  <a:lnTo>
                    <a:pt x="12006" y="135"/>
                  </a:lnTo>
                  <a:lnTo>
                    <a:pt x="11871" y="45"/>
                  </a:lnTo>
                  <a:lnTo>
                    <a:pt x="11690" y="0"/>
                  </a:lnTo>
                  <a:lnTo>
                    <a:pt x="452" y="0"/>
                  </a:lnTo>
                  <a:lnTo>
                    <a:pt x="452" y="0"/>
                  </a:lnTo>
                  <a:lnTo>
                    <a:pt x="271" y="45"/>
                  </a:lnTo>
                  <a:lnTo>
                    <a:pt x="90" y="135"/>
                  </a:lnTo>
                  <a:lnTo>
                    <a:pt x="0" y="316"/>
                  </a:lnTo>
                  <a:lnTo>
                    <a:pt x="0" y="497"/>
                  </a:lnTo>
                  <a:lnTo>
                    <a:pt x="0" y="49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2122422" y="3279186"/>
              <a:ext cx="123812" cy="123812"/>
            </a:xfrm>
            <a:custGeom>
              <a:avLst/>
              <a:gdLst/>
              <a:ahLst/>
              <a:cxnLst/>
              <a:rect l="l" t="t" r="r" b="b"/>
              <a:pathLst>
                <a:path w="4921" h="4921" extrusionOk="0">
                  <a:moveTo>
                    <a:pt x="2483" y="4921"/>
                  </a:moveTo>
                  <a:lnTo>
                    <a:pt x="2483" y="4921"/>
                  </a:lnTo>
                  <a:lnTo>
                    <a:pt x="2979" y="4875"/>
                  </a:lnTo>
                  <a:lnTo>
                    <a:pt x="3431" y="4740"/>
                  </a:lnTo>
                  <a:lnTo>
                    <a:pt x="3837" y="4514"/>
                  </a:lnTo>
                  <a:lnTo>
                    <a:pt x="4198" y="4198"/>
                  </a:lnTo>
                  <a:lnTo>
                    <a:pt x="4514" y="3837"/>
                  </a:lnTo>
                  <a:lnTo>
                    <a:pt x="4740" y="3431"/>
                  </a:lnTo>
                  <a:lnTo>
                    <a:pt x="4875" y="2935"/>
                  </a:lnTo>
                  <a:lnTo>
                    <a:pt x="4920" y="2483"/>
                  </a:lnTo>
                  <a:lnTo>
                    <a:pt x="4920" y="2483"/>
                  </a:lnTo>
                  <a:lnTo>
                    <a:pt x="4875" y="1987"/>
                  </a:lnTo>
                  <a:lnTo>
                    <a:pt x="4740" y="1490"/>
                  </a:lnTo>
                  <a:lnTo>
                    <a:pt x="4514" y="1084"/>
                  </a:lnTo>
                  <a:lnTo>
                    <a:pt x="4198" y="723"/>
                  </a:lnTo>
                  <a:lnTo>
                    <a:pt x="3837" y="407"/>
                  </a:lnTo>
                  <a:lnTo>
                    <a:pt x="3431" y="181"/>
                  </a:lnTo>
                  <a:lnTo>
                    <a:pt x="2979" y="46"/>
                  </a:lnTo>
                  <a:lnTo>
                    <a:pt x="2483" y="1"/>
                  </a:lnTo>
                  <a:lnTo>
                    <a:pt x="2483" y="1"/>
                  </a:lnTo>
                  <a:lnTo>
                    <a:pt x="1986" y="46"/>
                  </a:lnTo>
                  <a:lnTo>
                    <a:pt x="1535" y="181"/>
                  </a:lnTo>
                  <a:lnTo>
                    <a:pt x="1084" y="407"/>
                  </a:lnTo>
                  <a:lnTo>
                    <a:pt x="723" y="723"/>
                  </a:lnTo>
                  <a:lnTo>
                    <a:pt x="407" y="1084"/>
                  </a:lnTo>
                  <a:lnTo>
                    <a:pt x="181" y="1490"/>
                  </a:lnTo>
                  <a:lnTo>
                    <a:pt x="46" y="1987"/>
                  </a:lnTo>
                  <a:lnTo>
                    <a:pt x="0" y="2483"/>
                  </a:lnTo>
                  <a:lnTo>
                    <a:pt x="0" y="2483"/>
                  </a:lnTo>
                  <a:lnTo>
                    <a:pt x="46" y="2935"/>
                  </a:lnTo>
                  <a:lnTo>
                    <a:pt x="181" y="3431"/>
                  </a:lnTo>
                  <a:lnTo>
                    <a:pt x="407" y="3837"/>
                  </a:lnTo>
                  <a:lnTo>
                    <a:pt x="723" y="4198"/>
                  </a:lnTo>
                  <a:lnTo>
                    <a:pt x="1084" y="4514"/>
                  </a:lnTo>
                  <a:lnTo>
                    <a:pt x="1535" y="4740"/>
                  </a:lnTo>
                  <a:lnTo>
                    <a:pt x="1986" y="4875"/>
                  </a:lnTo>
                  <a:lnTo>
                    <a:pt x="2483" y="4921"/>
                  </a:lnTo>
                  <a:lnTo>
                    <a:pt x="2483" y="492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2132637" y="3288293"/>
              <a:ext cx="113597" cy="114704"/>
            </a:xfrm>
            <a:custGeom>
              <a:avLst/>
              <a:gdLst/>
              <a:ahLst/>
              <a:cxnLst/>
              <a:rect l="l" t="t" r="r" b="b"/>
              <a:pathLst>
                <a:path w="4515" h="4559" extrusionOk="0">
                  <a:moveTo>
                    <a:pt x="3386" y="0"/>
                  </a:moveTo>
                  <a:lnTo>
                    <a:pt x="3386" y="0"/>
                  </a:lnTo>
                  <a:lnTo>
                    <a:pt x="3657" y="181"/>
                  </a:lnTo>
                  <a:lnTo>
                    <a:pt x="3882" y="406"/>
                  </a:lnTo>
                  <a:lnTo>
                    <a:pt x="4063" y="632"/>
                  </a:lnTo>
                  <a:lnTo>
                    <a:pt x="4243" y="903"/>
                  </a:lnTo>
                  <a:lnTo>
                    <a:pt x="4379" y="1174"/>
                  </a:lnTo>
                  <a:lnTo>
                    <a:pt x="4469" y="1489"/>
                  </a:lnTo>
                  <a:lnTo>
                    <a:pt x="4514" y="1760"/>
                  </a:lnTo>
                  <a:lnTo>
                    <a:pt x="4514" y="2121"/>
                  </a:lnTo>
                  <a:lnTo>
                    <a:pt x="4514" y="2121"/>
                  </a:lnTo>
                  <a:lnTo>
                    <a:pt x="4469" y="2618"/>
                  </a:lnTo>
                  <a:lnTo>
                    <a:pt x="4334" y="3069"/>
                  </a:lnTo>
                  <a:lnTo>
                    <a:pt x="4108" y="3475"/>
                  </a:lnTo>
                  <a:lnTo>
                    <a:pt x="3792" y="3836"/>
                  </a:lnTo>
                  <a:lnTo>
                    <a:pt x="3431" y="4152"/>
                  </a:lnTo>
                  <a:lnTo>
                    <a:pt x="3025" y="4378"/>
                  </a:lnTo>
                  <a:lnTo>
                    <a:pt x="2573" y="4513"/>
                  </a:lnTo>
                  <a:lnTo>
                    <a:pt x="2077" y="4559"/>
                  </a:lnTo>
                  <a:lnTo>
                    <a:pt x="2077" y="4559"/>
                  </a:lnTo>
                  <a:lnTo>
                    <a:pt x="1761" y="4559"/>
                  </a:lnTo>
                  <a:lnTo>
                    <a:pt x="1445" y="4468"/>
                  </a:lnTo>
                  <a:lnTo>
                    <a:pt x="1129" y="4378"/>
                  </a:lnTo>
                  <a:lnTo>
                    <a:pt x="858" y="4243"/>
                  </a:lnTo>
                  <a:lnTo>
                    <a:pt x="587" y="4107"/>
                  </a:lnTo>
                  <a:lnTo>
                    <a:pt x="362" y="3882"/>
                  </a:lnTo>
                  <a:lnTo>
                    <a:pt x="181" y="3656"/>
                  </a:lnTo>
                  <a:lnTo>
                    <a:pt x="1" y="3430"/>
                  </a:lnTo>
                  <a:lnTo>
                    <a:pt x="1" y="3430"/>
                  </a:lnTo>
                  <a:lnTo>
                    <a:pt x="272" y="3611"/>
                  </a:lnTo>
                  <a:lnTo>
                    <a:pt x="633" y="3701"/>
                  </a:lnTo>
                  <a:lnTo>
                    <a:pt x="949" y="3791"/>
                  </a:lnTo>
                  <a:lnTo>
                    <a:pt x="1310" y="3836"/>
                  </a:lnTo>
                  <a:lnTo>
                    <a:pt x="1310" y="3836"/>
                  </a:lnTo>
                  <a:lnTo>
                    <a:pt x="1806" y="3746"/>
                  </a:lnTo>
                  <a:lnTo>
                    <a:pt x="2257" y="3611"/>
                  </a:lnTo>
                  <a:lnTo>
                    <a:pt x="2709" y="3385"/>
                  </a:lnTo>
                  <a:lnTo>
                    <a:pt x="3070" y="3114"/>
                  </a:lnTo>
                  <a:lnTo>
                    <a:pt x="3386" y="2708"/>
                  </a:lnTo>
                  <a:lnTo>
                    <a:pt x="3611" y="2302"/>
                  </a:lnTo>
                  <a:lnTo>
                    <a:pt x="3747" y="1851"/>
                  </a:lnTo>
                  <a:lnTo>
                    <a:pt x="3792" y="1354"/>
                  </a:lnTo>
                  <a:lnTo>
                    <a:pt x="3792" y="1354"/>
                  </a:lnTo>
                  <a:lnTo>
                    <a:pt x="3747" y="993"/>
                  </a:lnTo>
                  <a:lnTo>
                    <a:pt x="3702" y="632"/>
                  </a:lnTo>
                  <a:lnTo>
                    <a:pt x="3566" y="316"/>
                  </a:lnTo>
                  <a:lnTo>
                    <a:pt x="3386" y="0"/>
                  </a:lnTo>
                  <a:lnTo>
                    <a:pt x="3386"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063373" y="3208789"/>
              <a:ext cx="99961" cy="194210"/>
            </a:xfrm>
            <a:custGeom>
              <a:avLst/>
              <a:gdLst/>
              <a:ahLst/>
              <a:cxnLst/>
              <a:rect l="l" t="t" r="r" b="b"/>
              <a:pathLst>
                <a:path w="3973" h="7719" extrusionOk="0">
                  <a:moveTo>
                    <a:pt x="1986" y="1"/>
                  </a:moveTo>
                  <a:lnTo>
                    <a:pt x="1986" y="1"/>
                  </a:lnTo>
                  <a:lnTo>
                    <a:pt x="1761" y="46"/>
                  </a:lnTo>
                  <a:lnTo>
                    <a:pt x="1580" y="181"/>
                  </a:lnTo>
                  <a:lnTo>
                    <a:pt x="1400" y="407"/>
                  </a:lnTo>
                  <a:lnTo>
                    <a:pt x="1219" y="723"/>
                  </a:lnTo>
                  <a:lnTo>
                    <a:pt x="1039" y="1084"/>
                  </a:lnTo>
                  <a:lnTo>
                    <a:pt x="858" y="1535"/>
                  </a:lnTo>
                  <a:lnTo>
                    <a:pt x="587" y="2438"/>
                  </a:lnTo>
                  <a:lnTo>
                    <a:pt x="316" y="3431"/>
                  </a:lnTo>
                  <a:lnTo>
                    <a:pt x="136" y="4379"/>
                  </a:lnTo>
                  <a:lnTo>
                    <a:pt x="46" y="5191"/>
                  </a:lnTo>
                  <a:lnTo>
                    <a:pt x="0" y="5733"/>
                  </a:lnTo>
                  <a:lnTo>
                    <a:pt x="0" y="5733"/>
                  </a:lnTo>
                  <a:lnTo>
                    <a:pt x="46" y="6139"/>
                  </a:lnTo>
                  <a:lnTo>
                    <a:pt x="136" y="6500"/>
                  </a:lnTo>
                  <a:lnTo>
                    <a:pt x="316" y="6861"/>
                  </a:lnTo>
                  <a:lnTo>
                    <a:pt x="587" y="7132"/>
                  </a:lnTo>
                  <a:lnTo>
                    <a:pt x="858" y="7403"/>
                  </a:lnTo>
                  <a:lnTo>
                    <a:pt x="1219" y="7583"/>
                  </a:lnTo>
                  <a:lnTo>
                    <a:pt x="1580" y="7673"/>
                  </a:lnTo>
                  <a:lnTo>
                    <a:pt x="1986" y="7719"/>
                  </a:lnTo>
                  <a:lnTo>
                    <a:pt x="1986" y="7719"/>
                  </a:lnTo>
                  <a:lnTo>
                    <a:pt x="2393" y="7673"/>
                  </a:lnTo>
                  <a:lnTo>
                    <a:pt x="2754" y="7583"/>
                  </a:lnTo>
                  <a:lnTo>
                    <a:pt x="3070" y="7403"/>
                  </a:lnTo>
                  <a:lnTo>
                    <a:pt x="3386" y="7132"/>
                  </a:lnTo>
                  <a:lnTo>
                    <a:pt x="3611" y="6861"/>
                  </a:lnTo>
                  <a:lnTo>
                    <a:pt x="3792" y="6500"/>
                  </a:lnTo>
                  <a:lnTo>
                    <a:pt x="3927" y="6139"/>
                  </a:lnTo>
                  <a:lnTo>
                    <a:pt x="3972" y="5733"/>
                  </a:lnTo>
                  <a:lnTo>
                    <a:pt x="3972" y="5733"/>
                  </a:lnTo>
                  <a:lnTo>
                    <a:pt x="3927" y="5191"/>
                  </a:lnTo>
                  <a:lnTo>
                    <a:pt x="3792" y="4379"/>
                  </a:lnTo>
                  <a:lnTo>
                    <a:pt x="3611" y="3431"/>
                  </a:lnTo>
                  <a:lnTo>
                    <a:pt x="3386" y="2438"/>
                  </a:lnTo>
                  <a:lnTo>
                    <a:pt x="3070" y="1535"/>
                  </a:lnTo>
                  <a:lnTo>
                    <a:pt x="2934" y="1084"/>
                  </a:lnTo>
                  <a:lnTo>
                    <a:pt x="2754" y="723"/>
                  </a:lnTo>
                  <a:lnTo>
                    <a:pt x="2573" y="407"/>
                  </a:lnTo>
                  <a:lnTo>
                    <a:pt x="2393" y="181"/>
                  </a:lnTo>
                  <a:lnTo>
                    <a:pt x="2167" y="46"/>
                  </a:lnTo>
                  <a:lnTo>
                    <a:pt x="1986" y="1"/>
                  </a:lnTo>
                  <a:lnTo>
                    <a:pt x="1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069059" y="3208789"/>
              <a:ext cx="94275" cy="194210"/>
            </a:xfrm>
            <a:custGeom>
              <a:avLst/>
              <a:gdLst/>
              <a:ahLst/>
              <a:cxnLst/>
              <a:rect l="l" t="t" r="r" b="b"/>
              <a:pathLst>
                <a:path w="3747" h="7719" extrusionOk="0">
                  <a:moveTo>
                    <a:pt x="0" y="6726"/>
                  </a:moveTo>
                  <a:lnTo>
                    <a:pt x="0" y="6726"/>
                  </a:lnTo>
                  <a:lnTo>
                    <a:pt x="181" y="6951"/>
                  </a:lnTo>
                  <a:lnTo>
                    <a:pt x="316" y="7132"/>
                  </a:lnTo>
                  <a:lnTo>
                    <a:pt x="542" y="7312"/>
                  </a:lnTo>
                  <a:lnTo>
                    <a:pt x="722" y="7448"/>
                  </a:lnTo>
                  <a:lnTo>
                    <a:pt x="948" y="7583"/>
                  </a:lnTo>
                  <a:lnTo>
                    <a:pt x="1219" y="7673"/>
                  </a:lnTo>
                  <a:lnTo>
                    <a:pt x="1490" y="7719"/>
                  </a:lnTo>
                  <a:lnTo>
                    <a:pt x="1760" y="7719"/>
                  </a:lnTo>
                  <a:lnTo>
                    <a:pt x="1760" y="7719"/>
                  </a:lnTo>
                  <a:lnTo>
                    <a:pt x="2167" y="7673"/>
                  </a:lnTo>
                  <a:lnTo>
                    <a:pt x="2528" y="7583"/>
                  </a:lnTo>
                  <a:lnTo>
                    <a:pt x="2844" y="7403"/>
                  </a:lnTo>
                  <a:lnTo>
                    <a:pt x="3160" y="7132"/>
                  </a:lnTo>
                  <a:lnTo>
                    <a:pt x="3385" y="6861"/>
                  </a:lnTo>
                  <a:lnTo>
                    <a:pt x="3566" y="6500"/>
                  </a:lnTo>
                  <a:lnTo>
                    <a:pt x="3701" y="6139"/>
                  </a:lnTo>
                  <a:lnTo>
                    <a:pt x="3746" y="5733"/>
                  </a:lnTo>
                  <a:lnTo>
                    <a:pt x="3746" y="5733"/>
                  </a:lnTo>
                  <a:lnTo>
                    <a:pt x="3701" y="5191"/>
                  </a:lnTo>
                  <a:lnTo>
                    <a:pt x="3566" y="4379"/>
                  </a:lnTo>
                  <a:lnTo>
                    <a:pt x="3385" y="3476"/>
                  </a:lnTo>
                  <a:lnTo>
                    <a:pt x="3160" y="2483"/>
                  </a:lnTo>
                  <a:lnTo>
                    <a:pt x="2844" y="1535"/>
                  </a:lnTo>
                  <a:lnTo>
                    <a:pt x="2708" y="1129"/>
                  </a:lnTo>
                  <a:lnTo>
                    <a:pt x="2528" y="768"/>
                  </a:lnTo>
                  <a:lnTo>
                    <a:pt x="2347" y="452"/>
                  </a:lnTo>
                  <a:lnTo>
                    <a:pt x="2167" y="181"/>
                  </a:lnTo>
                  <a:lnTo>
                    <a:pt x="1986" y="46"/>
                  </a:lnTo>
                  <a:lnTo>
                    <a:pt x="1760" y="1"/>
                  </a:lnTo>
                  <a:lnTo>
                    <a:pt x="1760" y="1"/>
                  </a:lnTo>
                  <a:lnTo>
                    <a:pt x="2031" y="542"/>
                  </a:lnTo>
                  <a:lnTo>
                    <a:pt x="2257" y="1219"/>
                  </a:lnTo>
                  <a:lnTo>
                    <a:pt x="2483" y="1941"/>
                  </a:lnTo>
                  <a:lnTo>
                    <a:pt x="2618" y="2709"/>
                  </a:lnTo>
                  <a:lnTo>
                    <a:pt x="2889" y="4063"/>
                  </a:lnTo>
                  <a:lnTo>
                    <a:pt x="2934" y="4604"/>
                  </a:lnTo>
                  <a:lnTo>
                    <a:pt x="2979" y="5011"/>
                  </a:lnTo>
                  <a:lnTo>
                    <a:pt x="2979" y="5011"/>
                  </a:lnTo>
                  <a:lnTo>
                    <a:pt x="2934" y="5372"/>
                  </a:lnTo>
                  <a:lnTo>
                    <a:pt x="2844" y="5778"/>
                  </a:lnTo>
                  <a:lnTo>
                    <a:pt x="2618" y="6094"/>
                  </a:lnTo>
                  <a:lnTo>
                    <a:pt x="2392" y="6410"/>
                  </a:lnTo>
                  <a:lnTo>
                    <a:pt x="2121" y="6635"/>
                  </a:lnTo>
                  <a:lnTo>
                    <a:pt x="1760" y="6816"/>
                  </a:lnTo>
                  <a:lnTo>
                    <a:pt x="1399" y="6951"/>
                  </a:lnTo>
                  <a:lnTo>
                    <a:pt x="993" y="6996"/>
                  </a:lnTo>
                  <a:lnTo>
                    <a:pt x="993" y="6996"/>
                  </a:lnTo>
                  <a:lnTo>
                    <a:pt x="722" y="6951"/>
                  </a:lnTo>
                  <a:lnTo>
                    <a:pt x="497" y="6906"/>
                  </a:lnTo>
                  <a:lnTo>
                    <a:pt x="226" y="6816"/>
                  </a:lnTo>
                  <a:lnTo>
                    <a:pt x="0" y="6726"/>
                  </a:lnTo>
                  <a:lnTo>
                    <a:pt x="0" y="6726"/>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2002059" y="3270103"/>
              <a:ext cx="78373" cy="132895"/>
            </a:xfrm>
            <a:custGeom>
              <a:avLst/>
              <a:gdLst/>
              <a:ahLst/>
              <a:cxnLst/>
              <a:rect l="l" t="t" r="r" b="b"/>
              <a:pathLst>
                <a:path w="3115" h="5282" extrusionOk="0">
                  <a:moveTo>
                    <a:pt x="1580" y="1"/>
                  </a:moveTo>
                  <a:lnTo>
                    <a:pt x="1580" y="1"/>
                  </a:lnTo>
                  <a:lnTo>
                    <a:pt x="1851" y="46"/>
                  </a:lnTo>
                  <a:lnTo>
                    <a:pt x="2167" y="136"/>
                  </a:lnTo>
                  <a:lnTo>
                    <a:pt x="2437" y="272"/>
                  </a:lnTo>
                  <a:lnTo>
                    <a:pt x="2663" y="452"/>
                  </a:lnTo>
                  <a:lnTo>
                    <a:pt x="2844" y="678"/>
                  </a:lnTo>
                  <a:lnTo>
                    <a:pt x="2979" y="949"/>
                  </a:lnTo>
                  <a:lnTo>
                    <a:pt x="3069" y="1265"/>
                  </a:lnTo>
                  <a:lnTo>
                    <a:pt x="3114" y="1581"/>
                  </a:lnTo>
                  <a:lnTo>
                    <a:pt x="3114" y="3702"/>
                  </a:lnTo>
                  <a:lnTo>
                    <a:pt x="3114" y="3702"/>
                  </a:lnTo>
                  <a:lnTo>
                    <a:pt x="3069" y="4018"/>
                  </a:lnTo>
                  <a:lnTo>
                    <a:pt x="3024" y="4289"/>
                  </a:lnTo>
                  <a:lnTo>
                    <a:pt x="2889" y="4559"/>
                  </a:lnTo>
                  <a:lnTo>
                    <a:pt x="2708" y="4785"/>
                  </a:lnTo>
                  <a:lnTo>
                    <a:pt x="2483" y="4966"/>
                  </a:lnTo>
                  <a:lnTo>
                    <a:pt x="2212" y="5146"/>
                  </a:lnTo>
                  <a:lnTo>
                    <a:pt x="1941" y="5236"/>
                  </a:lnTo>
                  <a:lnTo>
                    <a:pt x="1670" y="5282"/>
                  </a:lnTo>
                  <a:lnTo>
                    <a:pt x="1670" y="5282"/>
                  </a:lnTo>
                  <a:lnTo>
                    <a:pt x="1309" y="5282"/>
                  </a:lnTo>
                  <a:lnTo>
                    <a:pt x="993" y="5191"/>
                  </a:lnTo>
                  <a:lnTo>
                    <a:pt x="722" y="5056"/>
                  </a:lnTo>
                  <a:lnTo>
                    <a:pt x="497" y="4830"/>
                  </a:lnTo>
                  <a:lnTo>
                    <a:pt x="271" y="4605"/>
                  </a:lnTo>
                  <a:lnTo>
                    <a:pt x="136" y="4334"/>
                  </a:lnTo>
                  <a:lnTo>
                    <a:pt x="45" y="4063"/>
                  </a:lnTo>
                  <a:lnTo>
                    <a:pt x="0" y="3702"/>
                  </a:lnTo>
                  <a:lnTo>
                    <a:pt x="0" y="1581"/>
                  </a:lnTo>
                  <a:lnTo>
                    <a:pt x="0" y="1581"/>
                  </a:lnTo>
                  <a:lnTo>
                    <a:pt x="45" y="1265"/>
                  </a:lnTo>
                  <a:lnTo>
                    <a:pt x="136" y="949"/>
                  </a:lnTo>
                  <a:lnTo>
                    <a:pt x="271" y="678"/>
                  </a:lnTo>
                  <a:lnTo>
                    <a:pt x="452" y="452"/>
                  </a:lnTo>
                  <a:lnTo>
                    <a:pt x="677" y="272"/>
                  </a:lnTo>
                  <a:lnTo>
                    <a:pt x="948" y="136"/>
                  </a:lnTo>
                  <a:lnTo>
                    <a:pt x="1264" y="46"/>
                  </a:lnTo>
                  <a:lnTo>
                    <a:pt x="1580" y="1"/>
                  </a:lnTo>
                  <a:lnTo>
                    <a:pt x="1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2006587" y="3274657"/>
              <a:ext cx="73845" cy="127209"/>
            </a:xfrm>
            <a:custGeom>
              <a:avLst/>
              <a:gdLst/>
              <a:ahLst/>
              <a:cxnLst/>
              <a:rect l="l" t="t" r="r" b="b"/>
              <a:pathLst>
                <a:path w="2935" h="5056" extrusionOk="0">
                  <a:moveTo>
                    <a:pt x="2032" y="0"/>
                  </a:moveTo>
                  <a:lnTo>
                    <a:pt x="2032" y="0"/>
                  </a:lnTo>
                  <a:lnTo>
                    <a:pt x="2257" y="91"/>
                  </a:lnTo>
                  <a:lnTo>
                    <a:pt x="2393" y="226"/>
                  </a:lnTo>
                  <a:lnTo>
                    <a:pt x="2573" y="361"/>
                  </a:lnTo>
                  <a:lnTo>
                    <a:pt x="2709" y="542"/>
                  </a:lnTo>
                  <a:lnTo>
                    <a:pt x="2799" y="723"/>
                  </a:lnTo>
                  <a:lnTo>
                    <a:pt x="2889" y="948"/>
                  </a:lnTo>
                  <a:lnTo>
                    <a:pt x="2934" y="1174"/>
                  </a:lnTo>
                  <a:lnTo>
                    <a:pt x="2934" y="1400"/>
                  </a:lnTo>
                  <a:lnTo>
                    <a:pt x="2934" y="4063"/>
                  </a:lnTo>
                  <a:lnTo>
                    <a:pt x="2934" y="4063"/>
                  </a:lnTo>
                  <a:lnTo>
                    <a:pt x="2889" y="4243"/>
                  </a:lnTo>
                  <a:lnTo>
                    <a:pt x="2799" y="4424"/>
                  </a:lnTo>
                  <a:lnTo>
                    <a:pt x="2799" y="4424"/>
                  </a:lnTo>
                  <a:lnTo>
                    <a:pt x="2573" y="4604"/>
                  </a:lnTo>
                  <a:lnTo>
                    <a:pt x="2393" y="4785"/>
                  </a:lnTo>
                  <a:lnTo>
                    <a:pt x="2167" y="4875"/>
                  </a:lnTo>
                  <a:lnTo>
                    <a:pt x="1942" y="4965"/>
                  </a:lnTo>
                  <a:lnTo>
                    <a:pt x="1761" y="5055"/>
                  </a:lnTo>
                  <a:lnTo>
                    <a:pt x="1535" y="5055"/>
                  </a:lnTo>
                  <a:lnTo>
                    <a:pt x="1129" y="5055"/>
                  </a:lnTo>
                  <a:lnTo>
                    <a:pt x="768" y="4965"/>
                  </a:lnTo>
                  <a:lnTo>
                    <a:pt x="452" y="4785"/>
                  </a:lnTo>
                  <a:lnTo>
                    <a:pt x="181" y="4514"/>
                  </a:lnTo>
                  <a:lnTo>
                    <a:pt x="1" y="4198"/>
                  </a:lnTo>
                  <a:lnTo>
                    <a:pt x="1" y="4198"/>
                  </a:lnTo>
                  <a:lnTo>
                    <a:pt x="226" y="4288"/>
                  </a:lnTo>
                  <a:lnTo>
                    <a:pt x="452" y="4333"/>
                  </a:lnTo>
                  <a:lnTo>
                    <a:pt x="723" y="4333"/>
                  </a:lnTo>
                  <a:lnTo>
                    <a:pt x="994" y="4288"/>
                  </a:lnTo>
                  <a:lnTo>
                    <a:pt x="1219" y="4243"/>
                  </a:lnTo>
                  <a:lnTo>
                    <a:pt x="1490" y="4108"/>
                  </a:lnTo>
                  <a:lnTo>
                    <a:pt x="1761" y="3927"/>
                  </a:lnTo>
                  <a:lnTo>
                    <a:pt x="2032" y="3656"/>
                  </a:lnTo>
                  <a:lnTo>
                    <a:pt x="2032" y="3656"/>
                  </a:lnTo>
                  <a:lnTo>
                    <a:pt x="2167" y="3476"/>
                  </a:lnTo>
                  <a:lnTo>
                    <a:pt x="2212" y="3295"/>
                  </a:lnTo>
                  <a:lnTo>
                    <a:pt x="2212" y="632"/>
                  </a:lnTo>
                  <a:lnTo>
                    <a:pt x="2212" y="632"/>
                  </a:lnTo>
                  <a:lnTo>
                    <a:pt x="2167" y="316"/>
                  </a:lnTo>
                  <a:lnTo>
                    <a:pt x="2032" y="0"/>
                  </a:lnTo>
                  <a:lnTo>
                    <a:pt x="203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22555" y="3173591"/>
              <a:ext cx="81795" cy="61340"/>
            </a:xfrm>
            <a:custGeom>
              <a:avLst/>
              <a:gdLst/>
              <a:ahLst/>
              <a:cxnLst/>
              <a:rect l="l" t="t" r="r" b="b"/>
              <a:pathLst>
                <a:path w="3251" h="2438" extrusionOk="0">
                  <a:moveTo>
                    <a:pt x="3205" y="1264"/>
                  </a:moveTo>
                  <a:lnTo>
                    <a:pt x="2393" y="0"/>
                  </a:lnTo>
                  <a:lnTo>
                    <a:pt x="2393" y="0"/>
                  </a:lnTo>
                  <a:lnTo>
                    <a:pt x="1716" y="271"/>
                  </a:lnTo>
                  <a:lnTo>
                    <a:pt x="1129" y="587"/>
                  </a:lnTo>
                  <a:lnTo>
                    <a:pt x="587" y="903"/>
                  </a:lnTo>
                  <a:lnTo>
                    <a:pt x="91" y="1219"/>
                  </a:lnTo>
                  <a:lnTo>
                    <a:pt x="91" y="1219"/>
                  </a:lnTo>
                  <a:lnTo>
                    <a:pt x="1" y="1309"/>
                  </a:lnTo>
                  <a:lnTo>
                    <a:pt x="1" y="1400"/>
                  </a:lnTo>
                  <a:lnTo>
                    <a:pt x="1" y="1490"/>
                  </a:lnTo>
                  <a:lnTo>
                    <a:pt x="46" y="1535"/>
                  </a:lnTo>
                  <a:lnTo>
                    <a:pt x="949" y="2347"/>
                  </a:lnTo>
                  <a:lnTo>
                    <a:pt x="949" y="2347"/>
                  </a:lnTo>
                  <a:lnTo>
                    <a:pt x="1039" y="2438"/>
                  </a:lnTo>
                  <a:lnTo>
                    <a:pt x="1129" y="2438"/>
                  </a:lnTo>
                  <a:lnTo>
                    <a:pt x="1219" y="2438"/>
                  </a:lnTo>
                  <a:lnTo>
                    <a:pt x="1310" y="2393"/>
                  </a:lnTo>
                  <a:lnTo>
                    <a:pt x="1310" y="2393"/>
                  </a:lnTo>
                  <a:lnTo>
                    <a:pt x="1716" y="2122"/>
                  </a:lnTo>
                  <a:lnTo>
                    <a:pt x="2122" y="1941"/>
                  </a:lnTo>
                  <a:lnTo>
                    <a:pt x="3115" y="1535"/>
                  </a:lnTo>
                  <a:lnTo>
                    <a:pt x="3115" y="1535"/>
                  </a:lnTo>
                  <a:lnTo>
                    <a:pt x="3205" y="1490"/>
                  </a:lnTo>
                  <a:lnTo>
                    <a:pt x="3250" y="1400"/>
                  </a:lnTo>
                  <a:lnTo>
                    <a:pt x="3250" y="1354"/>
                  </a:lnTo>
                  <a:lnTo>
                    <a:pt x="3205" y="1264"/>
                  </a:lnTo>
                  <a:lnTo>
                    <a:pt x="3205" y="12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221223" y="3173591"/>
              <a:ext cx="82927" cy="61340"/>
            </a:xfrm>
            <a:custGeom>
              <a:avLst/>
              <a:gdLst/>
              <a:ahLst/>
              <a:cxnLst/>
              <a:rect l="l" t="t" r="r" b="b"/>
              <a:pathLst>
                <a:path w="3296" h="2438" extrusionOk="0">
                  <a:moveTo>
                    <a:pt x="45" y="1264"/>
                  </a:moveTo>
                  <a:lnTo>
                    <a:pt x="903" y="0"/>
                  </a:lnTo>
                  <a:lnTo>
                    <a:pt x="903" y="0"/>
                  </a:lnTo>
                  <a:lnTo>
                    <a:pt x="1535" y="271"/>
                  </a:lnTo>
                  <a:lnTo>
                    <a:pt x="2122" y="587"/>
                  </a:lnTo>
                  <a:lnTo>
                    <a:pt x="2708" y="903"/>
                  </a:lnTo>
                  <a:lnTo>
                    <a:pt x="3205" y="1219"/>
                  </a:lnTo>
                  <a:lnTo>
                    <a:pt x="3205" y="1219"/>
                  </a:lnTo>
                  <a:lnTo>
                    <a:pt x="3250" y="1309"/>
                  </a:lnTo>
                  <a:lnTo>
                    <a:pt x="3295" y="1400"/>
                  </a:lnTo>
                  <a:lnTo>
                    <a:pt x="3250" y="1490"/>
                  </a:lnTo>
                  <a:lnTo>
                    <a:pt x="3205" y="1535"/>
                  </a:lnTo>
                  <a:lnTo>
                    <a:pt x="2347" y="2347"/>
                  </a:lnTo>
                  <a:lnTo>
                    <a:pt x="2347" y="2347"/>
                  </a:lnTo>
                  <a:lnTo>
                    <a:pt x="2257" y="2438"/>
                  </a:lnTo>
                  <a:lnTo>
                    <a:pt x="2167" y="2438"/>
                  </a:lnTo>
                  <a:lnTo>
                    <a:pt x="2076" y="2438"/>
                  </a:lnTo>
                  <a:lnTo>
                    <a:pt x="1941" y="2393"/>
                  </a:lnTo>
                  <a:lnTo>
                    <a:pt x="1941" y="2393"/>
                  </a:lnTo>
                  <a:lnTo>
                    <a:pt x="1580" y="2122"/>
                  </a:lnTo>
                  <a:lnTo>
                    <a:pt x="1129" y="1941"/>
                  </a:lnTo>
                  <a:lnTo>
                    <a:pt x="136" y="1535"/>
                  </a:lnTo>
                  <a:lnTo>
                    <a:pt x="136" y="1535"/>
                  </a:lnTo>
                  <a:lnTo>
                    <a:pt x="45" y="1490"/>
                  </a:lnTo>
                  <a:lnTo>
                    <a:pt x="0" y="1400"/>
                  </a:lnTo>
                  <a:lnTo>
                    <a:pt x="0" y="1354"/>
                  </a:lnTo>
                  <a:lnTo>
                    <a:pt x="45" y="1264"/>
                  </a:lnTo>
                  <a:lnTo>
                    <a:pt x="45" y="12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1961175" y="3130443"/>
              <a:ext cx="304361" cy="61340"/>
            </a:xfrm>
            <a:custGeom>
              <a:avLst/>
              <a:gdLst/>
              <a:ahLst/>
              <a:cxnLst/>
              <a:rect l="l" t="t" r="r" b="b"/>
              <a:pathLst>
                <a:path w="12097" h="2438" extrusionOk="0">
                  <a:moveTo>
                    <a:pt x="1084" y="2438"/>
                  </a:moveTo>
                  <a:lnTo>
                    <a:pt x="1084" y="2438"/>
                  </a:lnTo>
                  <a:lnTo>
                    <a:pt x="2167" y="2167"/>
                  </a:lnTo>
                  <a:lnTo>
                    <a:pt x="3385" y="1941"/>
                  </a:lnTo>
                  <a:lnTo>
                    <a:pt x="4694" y="1806"/>
                  </a:lnTo>
                  <a:lnTo>
                    <a:pt x="6048" y="1761"/>
                  </a:lnTo>
                  <a:lnTo>
                    <a:pt x="6048" y="1761"/>
                  </a:lnTo>
                  <a:lnTo>
                    <a:pt x="7402" y="1806"/>
                  </a:lnTo>
                  <a:lnTo>
                    <a:pt x="8666" y="1941"/>
                  </a:lnTo>
                  <a:lnTo>
                    <a:pt x="9885" y="2167"/>
                  </a:lnTo>
                  <a:lnTo>
                    <a:pt x="11013" y="2438"/>
                  </a:lnTo>
                  <a:lnTo>
                    <a:pt x="11013" y="2438"/>
                  </a:lnTo>
                  <a:lnTo>
                    <a:pt x="11104" y="2438"/>
                  </a:lnTo>
                  <a:lnTo>
                    <a:pt x="11194" y="2438"/>
                  </a:lnTo>
                  <a:lnTo>
                    <a:pt x="11284" y="2392"/>
                  </a:lnTo>
                  <a:lnTo>
                    <a:pt x="11374" y="2302"/>
                  </a:lnTo>
                  <a:lnTo>
                    <a:pt x="12051" y="1264"/>
                  </a:lnTo>
                  <a:lnTo>
                    <a:pt x="12051" y="1264"/>
                  </a:lnTo>
                  <a:lnTo>
                    <a:pt x="12096" y="1174"/>
                  </a:lnTo>
                  <a:lnTo>
                    <a:pt x="12096" y="1084"/>
                  </a:lnTo>
                  <a:lnTo>
                    <a:pt x="12051" y="993"/>
                  </a:lnTo>
                  <a:lnTo>
                    <a:pt x="11961" y="948"/>
                  </a:lnTo>
                  <a:lnTo>
                    <a:pt x="11961" y="948"/>
                  </a:lnTo>
                  <a:lnTo>
                    <a:pt x="11239" y="722"/>
                  </a:lnTo>
                  <a:lnTo>
                    <a:pt x="10517" y="542"/>
                  </a:lnTo>
                  <a:lnTo>
                    <a:pt x="9749" y="361"/>
                  </a:lnTo>
                  <a:lnTo>
                    <a:pt x="9027" y="226"/>
                  </a:lnTo>
                  <a:lnTo>
                    <a:pt x="8305" y="136"/>
                  </a:lnTo>
                  <a:lnTo>
                    <a:pt x="7538" y="45"/>
                  </a:lnTo>
                  <a:lnTo>
                    <a:pt x="6816" y="0"/>
                  </a:lnTo>
                  <a:lnTo>
                    <a:pt x="6048" y="0"/>
                  </a:lnTo>
                  <a:lnTo>
                    <a:pt x="6048" y="0"/>
                  </a:lnTo>
                  <a:lnTo>
                    <a:pt x="5281" y="0"/>
                  </a:lnTo>
                  <a:lnTo>
                    <a:pt x="4514" y="45"/>
                  </a:lnTo>
                  <a:lnTo>
                    <a:pt x="3792" y="136"/>
                  </a:lnTo>
                  <a:lnTo>
                    <a:pt x="3024" y="226"/>
                  </a:lnTo>
                  <a:lnTo>
                    <a:pt x="2302" y="361"/>
                  </a:lnTo>
                  <a:lnTo>
                    <a:pt x="1580" y="542"/>
                  </a:lnTo>
                  <a:lnTo>
                    <a:pt x="858" y="722"/>
                  </a:lnTo>
                  <a:lnTo>
                    <a:pt x="136" y="948"/>
                  </a:lnTo>
                  <a:lnTo>
                    <a:pt x="136" y="948"/>
                  </a:lnTo>
                  <a:lnTo>
                    <a:pt x="45" y="993"/>
                  </a:lnTo>
                  <a:lnTo>
                    <a:pt x="0" y="1084"/>
                  </a:lnTo>
                  <a:lnTo>
                    <a:pt x="0" y="1174"/>
                  </a:lnTo>
                  <a:lnTo>
                    <a:pt x="0" y="1264"/>
                  </a:lnTo>
                  <a:lnTo>
                    <a:pt x="722" y="2302"/>
                  </a:lnTo>
                  <a:lnTo>
                    <a:pt x="722" y="2302"/>
                  </a:lnTo>
                  <a:lnTo>
                    <a:pt x="813" y="2392"/>
                  </a:lnTo>
                  <a:lnTo>
                    <a:pt x="858" y="2438"/>
                  </a:lnTo>
                  <a:lnTo>
                    <a:pt x="948" y="2438"/>
                  </a:lnTo>
                  <a:lnTo>
                    <a:pt x="1084" y="2438"/>
                  </a:lnTo>
                  <a:lnTo>
                    <a:pt x="1084" y="24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1913472" y="3124756"/>
              <a:ext cx="398635" cy="352064"/>
            </a:xfrm>
            <a:custGeom>
              <a:avLst/>
              <a:gdLst/>
              <a:ahLst/>
              <a:cxnLst/>
              <a:rect l="l" t="t" r="r" b="b"/>
              <a:pathLst>
                <a:path w="15844" h="13993" extrusionOk="0">
                  <a:moveTo>
                    <a:pt x="7944" y="858"/>
                  </a:moveTo>
                  <a:lnTo>
                    <a:pt x="7177" y="903"/>
                  </a:lnTo>
                  <a:lnTo>
                    <a:pt x="6500" y="948"/>
                  </a:lnTo>
                  <a:lnTo>
                    <a:pt x="5823" y="994"/>
                  </a:lnTo>
                  <a:lnTo>
                    <a:pt x="5191" y="1084"/>
                  </a:lnTo>
                  <a:lnTo>
                    <a:pt x="5101" y="1129"/>
                  </a:lnTo>
                  <a:lnTo>
                    <a:pt x="5056" y="1174"/>
                  </a:lnTo>
                  <a:lnTo>
                    <a:pt x="5011" y="1264"/>
                  </a:lnTo>
                  <a:lnTo>
                    <a:pt x="5011" y="1355"/>
                  </a:lnTo>
                  <a:lnTo>
                    <a:pt x="5056" y="1445"/>
                  </a:lnTo>
                  <a:lnTo>
                    <a:pt x="5101" y="1535"/>
                  </a:lnTo>
                  <a:lnTo>
                    <a:pt x="5281" y="1535"/>
                  </a:lnTo>
                  <a:lnTo>
                    <a:pt x="5868" y="1445"/>
                  </a:lnTo>
                  <a:lnTo>
                    <a:pt x="6545" y="1400"/>
                  </a:lnTo>
                  <a:lnTo>
                    <a:pt x="7222" y="1355"/>
                  </a:lnTo>
                  <a:lnTo>
                    <a:pt x="8667" y="1355"/>
                  </a:lnTo>
                  <a:lnTo>
                    <a:pt x="9344" y="1400"/>
                  </a:lnTo>
                  <a:lnTo>
                    <a:pt x="9975" y="1445"/>
                  </a:lnTo>
                  <a:lnTo>
                    <a:pt x="10562" y="1535"/>
                  </a:lnTo>
                  <a:lnTo>
                    <a:pt x="10743" y="1535"/>
                  </a:lnTo>
                  <a:lnTo>
                    <a:pt x="10788" y="1445"/>
                  </a:lnTo>
                  <a:lnTo>
                    <a:pt x="10833" y="1355"/>
                  </a:lnTo>
                  <a:lnTo>
                    <a:pt x="10833" y="1264"/>
                  </a:lnTo>
                  <a:lnTo>
                    <a:pt x="10788" y="1174"/>
                  </a:lnTo>
                  <a:lnTo>
                    <a:pt x="10743" y="1129"/>
                  </a:lnTo>
                  <a:lnTo>
                    <a:pt x="10652" y="1084"/>
                  </a:lnTo>
                  <a:lnTo>
                    <a:pt x="10021" y="994"/>
                  </a:lnTo>
                  <a:lnTo>
                    <a:pt x="9344" y="948"/>
                  </a:lnTo>
                  <a:lnTo>
                    <a:pt x="8667" y="903"/>
                  </a:lnTo>
                  <a:lnTo>
                    <a:pt x="7944" y="858"/>
                  </a:lnTo>
                  <a:close/>
                  <a:moveTo>
                    <a:pt x="7944" y="452"/>
                  </a:moveTo>
                  <a:lnTo>
                    <a:pt x="8757" y="497"/>
                  </a:lnTo>
                  <a:lnTo>
                    <a:pt x="9569" y="542"/>
                  </a:lnTo>
                  <a:lnTo>
                    <a:pt x="10382" y="632"/>
                  </a:lnTo>
                  <a:lnTo>
                    <a:pt x="11149" y="723"/>
                  </a:lnTo>
                  <a:lnTo>
                    <a:pt x="11826" y="858"/>
                  </a:lnTo>
                  <a:lnTo>
                    <a:pt x="12503" y="994"/>
                  </a:lnTo>
                  <a:lnTo>
                    <a:pt x="13135" y="1174"/>
                  </a:lnTo>
                  <a:lnTo>
                    <a:pt x="13722" y="1400"/>
                  </a:lnTo>
                  <a:lnTo>
                    <a:pt x="13000" y="2438"/>
                  </a:lnTo>
                  <a:lnTo>
                    <a:pt x="11871" y="2167"/>
                  </a:lnTo>
                  <a:lnTo>
                    <a:pt x="10698" y="1941"/>
                  </a:lnTo>
                  <a:lnTo>
                    <a:pt x="9344" y="1806"/>
                  </a:lnTo>
                  <a:lnTo>
                    <a:pt x="7944" y="1761"/>
                  </a:lnTo>
                  <a:lnTo>
                    <a:pt x="6500" y="1806"/>
                  </a:lnTo>
                  <a:lnTo>
                    <a:pt x="5146" y="1941"/>
                  </a:lnTo>
                  <a:lnTo>
                    <a:pt x="3973" y="2167"/>
                  </a:lnTo>
                  <a:lnTo>
                    <a:pt x="2844" y="2438"/>
                  </a:lnTo>
                  <a:lnTo>
                    <a:pt x="2122" y="1400"/>
                  </a:lnTo>
                  <a:lnTo>
                    <a:pt x="2754" y="1174"/>
                  </a:lnTo>
                  <a:lnTo>
                    <a:pt x="3386" y="994"/>
                  </a:lnTo>
                  <a:lnTo>
                    <a:pt x="4018" y="858"/>
                  </a:lnTo>
                  <a:lnTo>
                    <a:pt x="4740" y="723"/>
                  </a:lnTo>
                  <a:lnTo>
                    <a:pt x="5507" y="632"/>
                  </a:lnTo>
                  <a:lnTo>
                    <a:pt x="6274" y="542"/>
                  </a:lnTo>
                  <a:lnTo>
                    <a:pt x="7087" y="497"/>
                  </a:lnTo>
                  <a:lnTo>
                    <a:pt x="7944" y="452"/>
                  </a:lnTo>
                  <a:close/>
                  <a:moveTo>
                    <a:pt x="7087" y="1"/>
                  </a:moveTo>
                  <a:lnTo>
                    <a:pt x="6229" y="46"/>
                  </a:lnTo>
                  <a:lnTo>
                    <a:pt x="5417" y="136"/>
                  </a:lnTo>
                  <a:lnTo>
                    <a:pt x="4650" y="271"/>
                  </a:lnTo>
                  <a:lnTo>
                    <a:pt x="3882" y="407"/>
                  </a:lnTo>
                  <a:lnTo>
                    <a:pt x="3115" y="587"/>
                  </a:lnTo>
                  <a:lnTo>
                    <a:pt x="2393" y="813"/>
                  </a:lnTo>
                  <a:lnTo>
                    <a:pt x="1716" y="1084"/>
                  </a:lnTo>
                  <a:lnTo>
                    <a:pt x="1625" y="1129"/>
                  </a:lnTo>
                  <a:lnTo>
                    <a:pt x="1580" y="1219"/>
                  </a:lnTo>
                  <a:lnTo>
                    <a:pt x="1535" y="1310"/>
                  </a:lnTo>
                  <a:lnTo>
                    <a:pt x="1580" y="1400"/>
                  </a:lnTo>
                  <a:lnTo>
                    <a:pt x="1987" y="1987"/>
                  </a:lnTo>
                  <a:lnTo>
                    <a:pt x="1580" y="2167"/>
                  </a:lnTo>
                  <a:lnTo>
                    <a:pt x="1535" y="2257"/>
                  </a:lnTo>
                  <a:lnTo>
                    <a:pt x="1490" y="2302"/>
                  </a:lnTo>
                  <a:lnTo>
                    <a:pt x="1490" y="2393"/>
                  </a:lnTo>
                  <a:lnTo>
                    <a:pt x="1490" y="2483"/>
                  </a:lnTo>
                  <a:lnTo>
                    <a:pt x="1535" y="2573"/>
                  </a:lnTo>
                  <a:lnTo>
                    <a:pt x="1625" y="2618"/>
                  </a:lnTo>
                  <a:lnTo>
                    <a:pt x="1806" y="2618"/>
                  </a:lnTo>
                  <a:lnTo>
                    <a:pt x="2257" y="2393"/>
                  </a:lnTo>
                  <a:lnTo>
                    <a:pt x="2528" y="2844"/>
                  </a:lnTo>
                  <a:lnTo>
                    <a:pt x="2618" y="2934"/>
                  </a:lnTo>
                  <a:lnTo>
                    <a:pt x="2844" y="2934"/>
                  </a:lnTo>
                  <a:lnTo>
                    <a:pt x="3070" y="2844"/>
                  </a:lnTo>
                  <a:lnTo>
                    <a:pt x="3341" y="3250"/>
                  </a:lnTo>
                  <a:lnTo>
                    <a:pt x="2844" y="3476"/>
                  </a:lnTo>
                  <a:lnTo>
                    <a:pt x="2348" y="3657"/>
                  </a:lnTo>
                  <a:lnTo>
                    <a:pt x="1896" y="3882"/>
                  </a:lnTo>
                  <a:lnTo>
                    <a:pt x="1490" y="4153"/>
                  </a:lnTo>
                  <a:lnTo>
                    <a:pt x="587" y="3341"/>
                  </a:lnTo>
                  <a:lnTo>
                    <a:pt x="903" y="3115"/>
                  </a:lnTo>
                  <a:lnTo>
                    <a:pt x="994" y="3070"/>
                  </a:lnTo>
                  <a:lnTo>
                    <a:pt x="1039" y="2979"/>
                  </a:lnTo>
                  <a:lnTo>
                    <a:pt x="1039" y="2889"/>
                  </a:lnTo>
                  <a:lnTo>
                    <a:pt x="994" y="2799"/>
                  </a:lnTo>
                  <a:lnTo>
                    <a:pt x="903" y="2709"/>
                  </a:lnTo>
                  <a:lnTo>
                    <a:pt x="678" y="2709"/>
                  </a:lnTo>
                  <a:lnTo>
                    <a:pt x="362" y="2934"/>
                  </a:lnTo>
                  <a:lnTo>
                    <a:pt x="91" y="3160"/>
                  </a:lnTo>
                  <a:lnTo>
                    <a:pt x="46" y="3250"/>
                  </a:lnTo>
                  <a:lnTo>
                    <a:pt x="1" y="3341"/>
                  </a:lnTo>
                  <a:lnTo>
                    <a:pt x="46" y="3431"/>
                  </a:lnTo>
                  <a:lnTo>
                    <a:pt x="91" y="3521"/>
                  </a:lnTo>
                  <a:lnTo>
                    <a:pt x="1310" y="4604"/>
                  </a:lnTo>
                  <a:lnTo>
                    <a:pt x="1400" y="4649"/>
                  </a:lnTo>
                  <a:lnTo>
                    <a:pt x="1445" y="4695"/>
                  </a:lnTo>
                  <a:lnTo>
                    <a:pt x="1535" y="4695"/>
                  </a:lnTo>
                  <a:lnTo>
                    <a:pt x="1625" y="4649"/>
                  </a:lnTo>
                  <a:lnTo>
                    <a:pt x="2077" y="4334"/>
                  </a:lnTo>
                  <a:lnTo>
                    <a:pt x="2528" y="4063"/>
                  </a:lnTo>
                  <a:lnTo>
                    <a:pt x="3115" y="3837"/>
                  </a:lnTo>
                  <a:lnTo>
                    <a:pt x="3747" y="3611"/>
                  </a:lnTo>
                  <a:lnTo>
                    <a:pt x="3882" y="3566"/>
                  </a:lnTo>
                  <a:lnTo>
                    <a:pt x="3927" y="3476"/>
                  </a:lnTo>
                  <a:lnTo>
                    <a:pt x="3927" y="3341"/>
                  </a:lnTo>
                  <a:lnTo>
                    <a:pt x="3882" y="3250"/>
                  </a:lnTo>
                  <a:lnTo>
                    <a:pt x="3566" y="2754"/>
                  </a:lnTo>
                  <a:lnTo>
                    <a:pt x="4379" y="2573"/>
                  </a:lnTo>
                  <a:lnTo>
                    <a:pt x="5236" y="2438"/>
                  </a:lnTo>
                  <a:lnTo>
                    <a:pt x="6545" y="2302"/>
                  </a:lnTo>
                  <a:lnTo>
                    <a:pt x="7944" y="2212"/>
                  </a:lnTo>
                  <a:lnTo>
                    <a:pt x="9344" y="2302"/>
                  </a:lnTo>
                  <a:lnTo>
                    <a:pt x="10652" y="2438"/>
                  </a:lnTo>
                  <a:lnTo>
                    <a:pt x="11510" y="2573"/>
                  </a:lnTo>
                  <a:lnTo>
                    <a:pt x="12322" y="2754"/>
                  </a:lnTo>
                  <a:lnTo>
                    <a:pt x="11961" y="3250"/>
                  </a:lnTo>
                  <a:lnTo>
                    <a:pt x="11916" y="3341"/>
                  </a:lnTo>
                  <a:lnTo>
                    <a:pt x="11961" y="3476"/>
                  </a:lnTo>
                  <a:lnTo>
                    <a:pt x="12007" y="3566"/>
                  </a:lnTo>
                  <a:lnTo>
                    <a:pt x="12097" y="3611"/>
                  </a:lnTo>
                  <a:lnTo>
                    <a:pt x="12503" y="3747"/>
                  </a:lnTo>
                  <a:lnTo>
                    <a:pt x="12864" y="3882"/>
                  </a:lnTo>
                  <a:lnTo>
                    <a:pt x="13045" y="3882"/>
                  </a:lnTo>
                  <a:lnTo>
                    <a:pt x="13090" y="3837"/>
                  </a:lnTo>
                  <a:lnTo>
                    <a:pt x="13180" y="3747"/>
                  </a:lnTo>
                  <a:lnTo>
                    <a:pt x="13180" y="3657"/>
                  </a:lnTo>
                  <a:lnTo>
                    <a:pt x="13180" y="3566"/>
                  </a:lnTo>
                  <a:lnTo>
                    <a:pt x="13090" y="3521"/>
                  </a:lnTo>
                  <a:lnTo>
                    <a:pt x="13045" y="3476"/>
                  </a:lnTo>
                  <a:lnTo>
                    <a:pt x="12503" y="3250"/>
                  </a:lnTo>
                  <a:lnTo>
                    <a:pt x="12774" y="2844"/>
                  </a:lnTo>
                  <a:lnTo>
                    <a:pt x="13045" y="2934"/>
                  </a:lnTo>
                  <a:lnTo>
                    <a:pt x="13180" y="2934"/>
                  </a:lnTo>
                  <a:lnTo>
                    <a:pt x="13315" y="2844"/>
                  </a:lnTo>
                  <a:lnTo>
                    <a:pt x="13631" y="2393"/>
                  </a:lnTo>
                  <a:lnTo>
                    <a:pt x="14083" y="2618"/>
                  </a:lnTo>
                  <a:lnTo>
                    <a:pt x="14534" y="2889"/>
                  </a:lnTo>
                  <a:lnTo>
                    <a:pt x="15256" y="3341"/>
                  </a:lnTo>
                  <a:lnTo>
                    <a:pt x="14354" y="4153"/>
                  </a:lnTo>
                  <a:lnTo>
                    <a:pt x="13992" y="3927"/>
                  </a:lnTo>
                  <a:lnTo>
                    <a:pt x="13902" y="3882"/>
                  </a:lnTo>
                  <a:lnTo>
                    <a:pt x="13812" y="3927"/>
                  </a:lnTo>
                  <a:lnTo>
                    <a:pt x="13767" y="3927"/>
                  </a:lnTo>
                  <a:lnTo>
                    <a:pt x="13677" y="4018"/>
                  </a:lnTo>
                  <a:lnTo>
                    <a:pt x="13677" y="4108"/>
                  </a:lnTo>
                  <a:lnTo>
                    <a:pt x="13677" y="4198"/>
                  </a:lnTo>
                  <a:lnTo>
                    <a:pt x="13722" y="4288"/>
                  </a:lnTo>
                  <a:lnTo>
                    <a:pt x="13767" y="4334"/>
                  </a:lnTo>
                  <a:lnTo>
                    <a:pt x="14263" y="4649"/>
                  </a:lnTo>
                  <a:lnTo>
                    <a:pt x="14308" y="4695"/>
                  </a:lnTo>
                  <a:lnTo>
                    <a:pt x="14399" y="4695"/>
                  </a:lnTo>
                  <a:lnTo>
                    <a:pt x="14489" y="4649"/>
                  </a:lnTo>
                  <a:lnTo>
                    <a:pt x="14534" y="4604"/>
                  </a:lnTo>
                  <a:lnTo>
                    <a:pt x="15753" y="3521"/>
                  </a:lnTo>
                  <a:lnTo>
                    <a:pt x="15843" y="3431"/>
                  </a:lnTo>
                  <a:lnTo>
                    <a:pt x="15843" y="3341"/>
                  </a:lnTo>
                  <a:lnTo>
                    <a:pt x="15843" y="3250"/>
                  </a:lnTo>
                  <a:lnTo>
                    <a:pt x="15753" y="3160"/>
                  </a:lnTo>
                  <a:lnTo>
                    <a:pt x="15301" y="2799"/>
                  </a:lnTo>
                  <a:lnTo>
                    <a:pt x="14805" y="2483"/>
                  </a:lnTo>
                  <a:lnTo>
                    <a:pt x="13857" y="1987"/>
                  </a:lnTo>
                  <a:lnTo>
                    <a:pt x="14263" y="1400"/>
                  </a:lnTo>
                  <a:lnTo>
                    <a:pt x="14308" y="1310"/>
                  </a:lnTo>
                  <a:lnTo>
                    <a:pt x="14308" y="1219"/>
                  </a:lnTo>
                  <a:lnTo>
                    <a:pt x="14218" y="1129"/>
                  </a:lnTo>
                  <a:lnTo>
                    <a:pt x="14128" y="1039"/>
                  </a:lnTo>
                  <a:lnTo>
                    <a:pt x="13451" y="813"/>
                  </a:lnTo>
                  <a:lnTo>
                    <a:pt x="12729" y="587"/>
                  </a:lnTo>
                  <a:lnTo>
                    <a:pt x="12007" y="407"/>
                  </a:lnTo>
                  <a:lnTo>
                    <a:pt x="11194" y="271"/>
                  </a:lnTo>
                  <a:lnTo>
                    <a:pt x="10427" y="136"/>
                  </a:lnTo>
                  <a:lnTo>
                    <a:pt x="9614" y="46"/>
                  </a:lnTo>
                  <a:lnTo>
                    <a:pt x="8802" y="1"/>
                  </a:lnTo>
                  <a:close/>
                  <a:moveTo>
                    <a:pt x="5101" y="6004"/>
                  </a:moveTo>
                  <a:lnTo>
                    <a:pt x="5372" y="6049"/>
                  </a:lnTo>
                  <a:lnTo>
                    <a:pt x="5597" y="6139"/>
                  </a:lnTo>
                  <a:lnTo>
                    <a:pt x="5823" y="6229"/>
                  </a:lnTo>
                  <a:lnTo>
                    <a:pt x="6049" y="6410"/>
                  </a:lnTo>
                  <a:lnTo>
                    <a:pt x="6184" y="6590"/>
                  </a:lnTo>
                  <a:lnTo>
                    <a:pt x="6320" y="6816"/>
                  </a:lnTo>
                  <a:lnTo>
                    <a:pt x="6410" y="7087"/>
                  </a:lnTo>
                  <a:lnTo>
                    <a:pt x="6410" y="7358"/>
                  </a:lnTo>
                  <a:lnTo>
                    <a:pt x="6410" y="9479"/>
                  </a:lnTo>
                  <a:lnTo>
                    <a:pt x="6410" y="9750"/>
                  </a:lnTo>
                  <a:lnTo>
                    <a:pt x="6320" y="10021"/>
                  </a:lnTo>
                  <a:lnTo>
                    <a:pt x="6184" y="10246"/>
                  </a:lnTo>
                  <a:lnTo>
                    <a:pt x="6049" y="10427"/>
                  </a:lnTo>
                  <a:lnTo>
                    <a:pt x="5823" y="10607"/>
                  </a:lnTo>
                  <a:lnTo>
                    <a:pt x="5597" y="10743"/>
                  </a:lnTo>
                  <a:lnTo>
                    <a:pt x="5372" y="10788"/>
                  </a:lnTo>
                  <a:lnTo>
                    <a:pt x="5101" y="10833"/>
                  </a:lnTo>
                  <a:lnTo>
                    <a:pt x="4830" y="10788"/>
                  </a:lnTo>
                  <a:lnTo>
                    <a:pt x="4559" y="10698"/>
                  </a:lnTo>
                  <a:lnTo>
                    <a:pt x="4334" y="10607"/>
                  </a:lnTo>
                  <a:lnTo>
                    <a:pt x="4153" y="10427"/>
                  </a:lnTo>
                  <a:lnTo>
                    <a:pt x="3973" y="10246"/>
                  </a:lnTo>
                  <a:lnTo>
                    <a:pt x="3882" y="10021"/>
                  </a:lnTo>
                  <a:lnTo>
                    <a:pt x="3792" y="9750"/>
                  </a:lnTo>
                  <a:lnTo>
                    <a:pt x="3747" y="9479"/>
                  </a:lnTo>
                  <a:lnTo>
                    <a:pt x="3747" y="7358"/>
                  </a:lnTo>
                  <a:lnTo>
                    <a:pt x="3792" y="7087"/>
                  </a:lnTo>
                  <a:lnTo>
                    <a:pt x="3882" y="6816"/>
                  </a:lnTo>
                  <a:lnTo>
                    <a:pt x="3973" y="6590"/>
                  </a:lnTo>
                  <a:lnTo>
                    <a:pt x="4153" y="6410"/>
                  </a:lnTo>
                  <a:lnTo>
                    <a:pt x="4334" y="6229"/>
                  </a:lnTo>
                  <a:lnTo>
                    <a:pt x="4559" y="6139"/>
                  </a:lnTo>
                  <a:lnTo>
                    <a:pt x="4830" y="6049"/>
                  </a:lnTo>
                  <a:lnTo>
                    <a:pt x="5101" y="6004"/>
                  </a:lnTo>
                  <a:close/>
                  <a:moveTo>
                    <a:pt x="10788" y="6365"/>
                  </a:moveTo>
                  <a:lnTo>
                    <a:pt x="11239" y="6410"/>
                  </a:lnTo>
                  <a:lnTo>
                    <a:pt x="11645" y="6545"/>
                  </a:lnTo>
                  <a:lnTo>
                    <a:pt x="12052" y="6726"/>
                  </a:lnTo>
                  <a:lnTo>
                    <a:pt x="12368" y="6996"/>
                  </a:lnTo>
                  <a:lnTo>
                    <a:pt x="12638" y="7358"/>
                  </a:lnTo>
                  <a:lnTo>
                    <a:pt x="12819" y="7719"/>
                  </a:lnTo>
                  <a:lnTo>
                    <a:pt x="12954" y="8170"/>
                  </a:lnTo>
                  <a:lnTo>
                    <a:pt x="13000" y="8621"/>
                  </a:lnTo>
                  <a:lnTo>
                    <a:pt x="12954" y="9028"/>
                  </a:lnTo>
                  <a:lnTo>
                    <a:pt x="12819" y="9479"/>
                  </a:lnTo>
                  <a:lnTo>
                    <a:pt x="12638" y="9840"/>
                  </a:lnTo>
                  <a:lnTo>
                    <a:pt x="12368" y="10201"/>
                  </a:lnTo>
                  <a:lnTo>
                    <a:pt x="12052" y="10472"/>
                  </a:lnTo>
                  <a:lnTo>
                    <a:pt x="11645" y="10652"/>
                  </a:lnTo>
                  <a:lnTo>
                    <a:pt x="11239" y="10788"/>
                  </a:lnTo>
                  <a:lnTo>
                    <a:pt x="10788" y="10833"/>
                  </a:lnTo>
                  <a:lnTo>
                    <a:pt x="10427" y="10788"/>
                  </a:lnTo>
                  <a:lnTo>
                    <a:pt x="10066" y="10698"/>
                  </a:lnTo>
                  <a:lnTo>
                    <a:pt x="9614" y="10517"/>
                  </a:lnTo>
                  <a:lnTo>
                    <a:pt x="9840" y="10201"/>
                  </a:lnTo>
                  <a:lnTo>
                    <a:pt x="10021" y="9840"/>
                  </a:lnTo>
                  <a:lnTo>
                    <a:pt x="10111" y="9479"/>
                  </a:lnTo>
                  <a:lnTo>
                    <a:pt x="10156" y="9073"/>
                  </a:lnTo>
                  <a:lnTo>
                    <a:pt x="10066" y="8351"/>
                  </a:lnTo>
                  <a:lnTo>
                    <a:pt x="9930" y="7267"/>
                  </a:lnTo>
                  <a:lnTo>
                    <a:pt x="9750" y="6590"/>
                  </a:lnTo>
                  <a:lnTo>
                    <a:pt x="10201" y="6455"/>
                  </a:lnTo>
                  <a:lnTo>
                    <a:pt x="10472" y="6365"/>
                  </a:lnTo>
                  <a:close/>
                  <a:moveTo>
                    <a:pt x="6410" y="10698"/>
                  </a:moveTo>
                  <a:lnTo>
                    <a:pt x="6681" y="10923"/>
                  </a:lnTo>
                  <a:lnTo>
                    <a:pt x="6997" y="11104"/>
                  </a:lnTo>
                  <a:lnTo>
                    <a:pt x="7313" y="11239"/>
                  </a:lnTo>
                  <a:lnTo>
                    <a:pt x="7674" y="11284"/>
                  </a:lnTo>
                  <a:lnTo>
                    <a:pt x="7674" y="12638"/>
                  </a:lnTo>
                  <a:lnTo>
                    <a:pt x="5327" y="12638"/>
                  </a:lnTo>
                  <a:lnTo>
                    <a:pt x="5327" y="11284"/>
                  </a:lnTo>
                  <a:lnTo>
                    <a:pt x="5643" y="11239"/>
                  </a:lnTo>
                  <a:lnTo>
                    <a:pt x="5913" y="11104"/>
                  </a:lnTo>
                  <a:lnTo>
                    <a:pt x="6184" y="10923"/>
                  </a:lnTo>
                  <a:lnTo>
                    <a:pt x="6410" y="10698"/>
                  </a:lnTo>
                  <a:close/>
                  <a:moveTo>
                    <a:pt x="9253" y="10833"/>
                  </a:moveTo>
                  <a:lnTo>
                    <a:pt x="9569" y="11013"/>
                  </a:lnTo>
                  <a:lnTo>
                    <a:pt x="9885" y="11149"/>
                  </a:lnTo>
                  <a:lnTo>
                    <a:pt x="10201" y="11239"/>
                  </a:lnTo>
                  <a:lnTo>
                    <a:pt x="10517" y="11284"/>
                  </a:lnTo>
                  <a:lnTo>
                    <a:pt x="10517" y="12638"/>
                  </a:lnTo>
                  <a:lnTo>
                    <a:pt x="8170" y="12638"/>
                  </a:lnTo>
                  <a:lnTo>
                    <a:pt x="8170" y="11284"/>
                  </a:lnTo>
                  <a:lnTo>
                    <a:pt x="8441" y="11239"/>
                  </a:lnTo>
                  <a:lnTo>
                    <a:pt x="8757" y="11149"/>
                  </a:lnTo>
                  <a:lnTo>
                    <a:pt x="9028" y="11013"/>
                  </a:lnTo>
                  <a:lnTo>
                    <a:pt x="9253" y="10833"/>
                  </a:lnTo>
                  <a:close/>
                  <a:moveTo>
                    <a:pt x="13586" y="13090"/>
                  </a:moveTo>
                  <a:lnTo>
                    <a:pt x="13677" y="13135"/>
                  </a:lnTo>
                  <a:lnTo>
                    <a:pt x="13767" y="13180"/>
                  </a:lnTo>
                  <a:lnTo>
                    <a:pt x="13812" y="13225"/>
                  </a:lnTo>
                  <a:lnTo>
                    <a:pt x="13812" y="13315"/>
                  </a:lnTo>
                  <a:lnTo>
                    <a:pt x="13812" y="13406"/>
                  </a:lnTo>
                  <a:lnTo>
                    <a:pt x="13767" y="13496"/>
                  </a:lnTo>
                  <a:lnTo>
                    <a:pt x="13677" y="13541"/>
                  </a:lnTo>
                  <a:lnTo>
                    <a:pt x="2167" y="13541"/>
                  </a:lnTo>
                  <a:lnTo>
                    <a:pt x="2122" y="13496"/>
                  </a:lnTo>
                  <a:lnTo>
                    <a:pt x="2077" y="13406"/>
                  </a:lnTo>
                  <a:lnTo>
                    <a:pt x="2032" y="13315"/>
                  </a:lnTo>
                  <a:lnTo>
                    <a:pt x="2077" y="13225"/>
                  </a:lnTo>
                  <a:lnTo>
                    <a:pt x="2122" y="13180"/>
                  </a:lnTo>
                  <a:lnTo>
                    <a:pt x="2167" y="13135"/>
                  </a:lnTo>
                  <a:lnTo>
                    <a:pt x="2257" y="13090"/>
                  </a:lnTo>
                  <a:close/>
                  <a:moveTo>
                    <a:pt x="7809" y="3115"/>
                  </a:moveTo>
                  <a:lnTo>
                    <a:pt x="7674" y="3160"/>
                  </a:lnTo>
                  <a:lnTo>
                    <a:pt x="7403" y="3341"/>
                  </a:lnTo>
                  <a:lnTo>
                    <a:pt x="7132" y="3657"/>
                  </a:lnTo>
                  <a:lnTo>
                    <a:pt x="6951" y="4018"/>
                  </a:lnTo>
                  <a:lnTo>
                    <a:pt x="6726" y="4424"/>
                  </a:lnTo>
                  <a:lnTo>
                    <a:pt x="6545" y="4920"/>
                  </a:lnTo>
                  <a:lnTo>
                    <a:pt x="6274" y="5958"/>
                  </a:lnTo>
                  <a:lnTo>
                    <a:pt x="6004" y="5778"/>
                  </a:lnTo>
                  <a:lnTo>
                    <a:pt x="5733" y="5642"/>
                  </a:lnTo>
                  <a:lnTo>
                    <a:pt x="5417" y="5552"/>
                  </a:lnTo>
                  <a:lnTo>
                    <a:pt x="4740" y="5552"/>
                  </a:lnTo>
                  <a:lnTo>
                    <a:pt x="4379" y="5688"/>
                  </a:lnTo>
                  <a:lnTo>
                    <a:pt x="4108" y="5823"/>
                  </a:lnTo>
                  <a:lnTo>
                    <a:pt x="3837" y="6049"/>
                  </a:lnTo>
                  <a:lnTo>
                    <a:pt x="3611" y="6319"/>
                  </a:lnTo>
                  <a:lnTo>
                    <a:pt x="3431" y="6635"/>
                  </a:lnTo>
                  <a:lnTo>
                    <a:pt x="3341" y="6951"/>
                  </a:lnTo>
                  <a:lnTo>
                    <a:pt x="3295" y="7312"/>
                  </a:lnTo>
                  <a:lnTo>
                    <a:pt x="3295" y="9479"/>
                  </a:lnTo>
                  <a:lnTo>
                    <a:pt x="3431" y="10021"/>
                  </a:lnTo>
                  <a:lnTo>
                    <a:pt x="3611" y="10427"/>
                  </a:lnTo>
                  <a:lnTo>
                    <a:pt x="3702" y="10607"/>
                  </a:lnTo>
                  <a:lnTo>
                    <a:pt x="3792" y="10788"/>
                  </a:lnTo>
                  <a:lnTo>
                    <a:pt x="4018" y="10968"/>
                  </a:lnTo>
                  <a:lnTo>
                    <a:pt x="4288" y="11104"/>
                  </a:lnTo>
                  <a:lnTo>
                    <a:pt x="4559" y="11239"/>
                  </a:lnTo>
                  <a:lnTo>
                    <a:pt x="4830" y="11284"/>
                  </a:lnTo>
                  <a:lnTo>
                    <a:pt x="4830" y="12638"/>
                  </a:lnTo>
                  <a:lnTo>
                    <a:pt x="2122" y="12638"/>
                  </a:lnTo>
                  <a:lnTo>
                    <a:pt x="1987" y="12683"/>
                  </a:lnTo>
                  <a:lnTo>
                    <a:pt x="1761" y="12819"/>
                  </a:lnTo>
                  <a:lnTo>
                    <a:pt x="1625" y="13045"/>
                  </a:lnTo>
                  <a:lnTo>
                    <a:pt x="1580" y="13180"/>
                  </a:lnTo>
                  <a:lnTo>
                    <a:pt x="1580" y="13315"/>
                  </a:lnTo>
                  <a:lnTo>
                    <a:pt x="1580" y="13451"/>
                  </a:lnTo>
                  <a:lnTo>
                    <a:pt x="1625" y="13586"/>
                  </a:lnTo>
                  <a:lnTo>
                    <a:pt x="1761" y="13812"/>
                  </a:lnTo>
                  <a:lnTo>
                    <a:pt x="1987" y="13947"/>
                  </a:lnTo>
                  <a:lnTo>
                    <a:pt x="2257" y="13992"/>
                  </a:lnTo>
                  <a:lnTo>
                    <a:pt x="13586" y="13992"/>
                  </a:lnTo>
                  <a:lnTo>
                    <a:pt x="13857" y="13947"/>
                  </a:lnTo>
                  <a:lnTo>
                    <a:pt x="14083" y="13812"/>
                  </a:lnTo>
                  <a:lnTo>
                    <a:pt x="14218" y="13586"/>
                  </a:lnTo>
                  <a:lnTo>
                    <a:pt x="14263" y="13451"/>
                  </a:lnTo>
                  <a:lnTo>
                    <a:pt x="14263" y="13315"/>
                  </a:lnTo>
                  <a:lnTo>
                    <a:pt x="14263" y="13180"/>
                  </a:lnTo>
                  <a:lnTo>
                    <a:pt x="14218" y="13045"/>
                  </a:lnTo>
                  <a:lnTo>
                    <a:pt x="14083" y="12819"/>
                  </a:lnTo>
                  <a:lnTo>
                    <a:pt x="13947" y="12774"/>
                  </a:lnTo>
                  <a:lnTo>
                    <a:pt x="13812" y="12683"/>
                  </a:lnTo>
                  <a:lnTo>
                    <a:pt x="13586" y="12638"/>
                  </a:lnTo>
                  <a:lnTo>
                    <a:pt x="11014" y="12638"/>
                  </a:lnTo>
                  <a:lnTo>
                    <a:pt x="11014" y="11284"/>
                  </a:lnTo>
                  <a:lnTo>
                    <a:pt x="11510" y="11194"/>
                  </a:lnTo>
                  <a:lnTo>
                    <a:pt x="11961" y="11059"/>
                  </a:lnTo>
                  <a:lnTo>
                    <a:pt x="12368" y="10833"/>
                  </a:lnTo>
                  <a:lnTo>
                    <a:pt x="12729" y="10517"/>
                  </a:lnTo>
                  <a:lnTo>
                    <a:pt x="13045" y="10111"/>
                  </a:lnTo>
                  <a:lnTo>
                    <a:pt x="13315" y="9659"/>
                  </a:lnTo>
                  <a:lnTo>
                    <a:pt x="13451" y="9163"/>
                  </a:lnTo>
                  <a:lnTo>
                    <a:pt x="13496" y="8892"/>
                  </a:lnTo>
                  <a:lnTo>
                    <a:pt x="13496" y="8621"/>
                  </a:lnTo>
                  <a:lnTo>
                    <a:pt x="13496" y="8351"/>
                  </a:lnTo>
                  <a:lnTo>
                    <a:pt x="13451" y="8080"/>
                  </a:lnTo>
                  <a:lnTo>
                    <a:pt x="13315" y="7538"/>
                  </a:lnTo>
                  <a:lnTo>
                    <a:pt x="13045" y="7087"/>
                  </a:lnTo>
                  <a:lnTo>
                    <a:pt x="12729" y="6681"/>
                  </a:lnTo>
                  <a:lnTo>
                    <a:pt x="12322" y="6365"/>
                  </a:lnTo>
                  <a:lnTo>
                    <a:pt x="11871" y="6139"/>
                  </a:lnTo>
                  <a:lnTo>
                    <a:pt x="11330" y="5958"/>
                  </a:lnTo>
                  <a:lnTo>
                    <a:pt x="11059" y="5913"/>
                  </a:lnTo>
                  <a:lnTo>
                    <a:pt x="10427" y="5913"/>
                  </a:lnTo>
                  <a:lnTo>
                    <a:pt x="10066" y="6004"/>
                  </a:lnTo>
                  <a:lnTo>
                    <a:pt x="9660" y="6139"/>
                  </a:lnTo>
                  <a:lnTo>
                    <a:pt x="9434" y="5236"/>
                  </a:lnTo>
                  <a:lnTo>
                    <a:pt x="9389" y="5191"/>
                  </a:lnTo>
                  <a:lnTo>
                    <a:pt x="9298" y="5101"/>
                  </a:lnTo>
                  <a:lnTo>
                    <a:pt x="9118" y="5101"/>
                  </a:lnTo>
                  <a:lnTo>
                    <a:pt x="9073" y="5146"/>
                  </a:lnTo>
                  <a:lnTo>
                    <a:pt x="8983" y="5236"/>
                  </a:lnTo>
                  <a:lnTo>
                    <a:pt x="8983" y="5281"/>
                  </a:lnTo>
                  <a:lnTo>
                    <a:pt x="8983" y="5372"/>
                  </a:lnTo>
                  <a:lnTo>
                    <a:pt x="9298" y="6545"/>
                  </a:lnTo>
                  <a:lnTo>
                    <a:pt x="9479" y="7358"/>
                  </a:lnTo>
                  <a:lnTo>
                    <a:pt x="9660" y="8396"/>
                  </a:lnTo>
                  <a:lnTo>
                    <a:pt x="9705" y="9073"/>
                  </a:lnTo>
                  <a:lnTo>
                    <a:pt x="9660" y="9434"/>
                  </a:lnTo>
                  <a:lnTo>
                    <a:pt x="9569" y="9795"/>
                  </a:lnTo>
                  <a:lnTo>
                    <a:pt x="9389" y="10066"/>
                  </a:lnTo>
                  <a:lnTo>
                    <a:pt x="9163" y="10336"/>
                  </a:lnTo>
                  <a:lnTo>
                    <a:pt x="8937" y="10562"/>
                  </a:lnTo>
                  <a:lnTo>
                    <a:pt x="8621" y="10698"/>
                  </a:lnTo>
                  <a:lnTo>
                    <a:pt x="8305" y="10788"/>
                  </a:lnTo>
                  <a:lnTo>
                    <a:pt x="7944" y="10833"/>
                  </a:lnTo>
                  <a:lnTo>
                    <a:pt x="7538" y="10788"/>
                  </a:lnTo>
                  <a:lnTo>
                    <a:pt x="7177" y="10698"/>
                  </a:lnTo>
                  <a:lnTo>
                    <a:pt x="6906" y="10517"/>
                  </a:lnTo>
                  <a:lnTo>
                    <a:pt x="6681" y="10336"/>
                  </a:lnTo>
                  <a:lnTo>
                    <a:pt x="6816" y="9930"/>
                  </a:lnTo>
                  <a:lnTo>
                    <a:pt x="6906" y="9524"/>
                  </a:lnTo>
                  <a:lnTo>
                    <a:pt x="6906" y="7312"/>
                  </a:lnTo>
                  <a:lnTo>
                    <a:pt x="6861" y="7087"/>
                  </a:lnTo>
                  <a:lnTo>
                    <a:pt x="6816" y="6816"/>
                  </a:lnTo>
                  <a:lnTo>
                    <a:pt x="6726" y="6590"/>
                  </a:lnTo>
                  <a:lnTo>
                    <a:pt x="6635" y="6410"/>
                  </a:lnTo>
                  <a:lnTo>
                    <a:pt x="6951" y="5236"/>
                  </a:lnTo>
                  <a:lnTo>
                    <a:pt x="7132" y="4695"/>
                  </a:lnTo>
                  <a:lnTo>
                    <a:pt x="7358" y="4243"/>
                  </a:lnTo>
                  <a:lnTo>
                    <a:pt x="7493" y="3972"/>
                  </a:lnTo>
                  <a:lnTo>
                    <a:pt x="7628" y="3747"/>
                  </a:lnTo>
                  <a:lnTo>
                    <a:pt x="7809" y="3611"/>
                  </a:lnTo>
                  <a:lnTo>
                    <a:pt x="7944" y="3566"/>
                  </a:lnTo>
                  <a:lnTo>
                    <a:pt x="8080" y="3611"/>
                  </a:lnTo>
                  <a:lnTo>
                    <a:pt x="8215" y="3747"/>
                  </a:lnTo>
                  <a:lnTo>
                    <a:pt x="8396" y="4018"/>
                  </a:lnTo>
                  <a:lnTo>
                    <a:pt x="8621" y="4424"/>
                  </a:lnTo>
                  <a:lnTo>
                    <a:pt x="8667" y="4514"/>
                  </a:lnTo>
                  <a:lnTo>
                    <a:pt x="8757" y="4559"/>
                  </a:lnTo>
                  <a:lnTo>
                    <a:pt x="8937" y="4559"/>
                  </a:lnTo>
                  <a:lnTo>
                    <a:pt x="8983" y="4469"/>
                  </a:lnTo>
                  <a:lnTo>
                    <a:pt x="9028" y="4424"/>
                  </a:lnTo>
                  <a:lnTo>
                    <a:pt x="9073" y="4334"/>
                  </a:lnTo>
                  <a:lnTo>
                    <a:pt x="9028" y="4243"/>
                  </a:lnTo>
                  <a:lnTo>
                    <a:pt x="8802" y="3792"/>
                  </a:lnTo>
                  <a:lnTo>
                    <a:pt x="8576" y="3431"/>
                  </a:lnTo>
                  <a:lnTo>
                    <a:pt x="8396" y="3295"/>
                  </a:lnTo>
                  <a:lnTo>
                    <a:pt x="8260" y="3160"/>
                  </a:lnTo>
                  <a:lnTo>
                    <a:pt x="8080" y="31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Picture Placeholder 2">
            <a:extLst>
              <a:ext uri="{FF2B5EF4-FFF2-40B4-BE49-F238E27FC236}">
                <a16:creationId xmlns:a16="http://schemas.microsoft.com/office/drawing/2014/main" id="{6B474AC2-B002-D631-86EE-1F8E62B01FD3}"/>
              </a:ext>
            </a:extLst>
          </p:cNvPr>
          <p:cNvSpPr>
            <a:spLocks noGrp="1"/>
          </p:cNvSpPr>
          <p:nvPr>
            <p:ph type="pic" idx="3"/>
          </p:nvPr>
        </p:nvSpPr>
        <p:spPr/>
        <p:txBody>
          <a:bodyPr/>
          <a:lstStyle/>
          <a:p>
            <a:endParaRPr lang="en-VI"/>
          </a:p>
        </p:txBody>
      </p:sp>
      <p:sp>
        <p:nvSpPr>
          <p:cNvPr id="4" name="Google Shape;10663;p63">
            <a:extLst>
              <a:ext uri="{FF2B5EF4-FFF2-40B4-BE49-F238E27FC236}">
                <a16:creationId xmlns:a16="http://schemas.microsoft.com/office/drawing/2014/main" id="{6A32DE79-156F-27C4-45EC-8DE807E9D13B}"/>
              </a:ext>
            </a:extLst>
          </p:cNvPr>
          <p:cNvSpPr/>
          <p:nvPr/>
        </p:nvSpPr>
        <p:spPr>
          <a:xfrm>
            <a:off x="497321" y="1351211"/>
            <a:ext cx="2485227" cy="2485018"/>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196752"/>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6" name="Google Shape;4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3.1 Component</a:t>
            </a:r>
            <a:endParaRPr/>
          </a:p>
        </p:txBody>
      </p:sp>
      <p:grpSp>
        <p:nvGrpSpPr>
          <p:cNvPr id="440" name="Google Shape;440;p33"/>
          <p:cNvGrpSpPr/>
          <p:nvPr/>
        </p:nvGrpSpPr>
        <p:grpSpPr>
          <a:xfrm>
            <a:off x="301767" y="4106560"/>
            <a:ext cx="772408" cy="844196"/>
            <a:chOff x="3259106" y="1540628"/>
            <a:chExt cx="365724" cy="399752"/>
          </a:xfrm>
        </p:grpSpPr>
        <p:sp>
          <p:nvSpPr>
            <p:cNvPr id="441" name="Google Shape;441;p33"/>
            <p:cNvSpPr/>
            <p:nvPr/>
          </p:nvSpPr>
          <p:spPr>
            <a:xfrm>
              <a:off x="3259106" y="1540628"/>
              <a:ext cx="365675" cy="399750"/>
            </a:xfrm>
            <a:custGeom>
              <a:avLst/>
              <a:gdLst/>
              <a:ahLst/>
              <a:cxnLst/>
              <a:rect l="l" t="t" r="r" b="b"/>
              <a:pathLst>
                <a:path w="14627" h="15990" extrusionOk="0">
                  <a:moveTo>
                    <a:pt x="5633" y="1"/>
                  </a:moveTo>
                  <a:lnTo>
                    <a:pt x="5360" y="46"/>
                  </a:lnTo>
                  <a:lnTo>
                    <a:pt x="5133" y="91"/>
                  </a:lnTo>
                  <a:lnTo>
                    <a:pt x="4951" y="228"/>
                  </a:lnTo>
                  <a:lnTo>
                    <a:pt x="4769" y="364"/>
                  </a:lnTo>
                  <a:lnTo>
                    <a:pt x="4633" y="546"/>
                  </a:lnTo>
                  <a:lnTo>
                    <a:pt x="4542" y="727"/>
                  </a:lnTo>
                  <a:lnTo>
                    <a:pt x="4452" y="954"/>
                  </a:lnTo>
                  <a:lnTo>
                    <a:pt x="4452" y="1182"/>
                  </a:lnTo>
                  <a:lnTo>
                    <a:pt x="4452" y="4679"/>
                  </a:lnTo>
                  <a:lnTo>
                    <a:pt x="3997" y="4815"/>
                  </a:lnTo>
                  <a:lnTo>
                    <a:pt x="3543" y="4997"/>
                  </a:lnTo>
                  <a:lnTo>
                    <a:pt x="3134" y="5179"/>
                  </a:lnTo>
                  <a:lnTo>
                    <a:pt x="2726" y="5406"/>
                  </a:lnTo>
                  <a:lnTo>
                    <a:pt x="2317" y="5678"/>
                  </a:lnTo>
                  <a:lnTo>
                    <a:pt x="1953" y="5951"/>
                  </a:lnTo>
                  <a:lnTo>
                    <a:pt x="1635" y="6269"/>
                  </a:lnTo>
                  <a:lnTo>
                    <a:pt x="1317" y="6632"/>
                  </a:lnTo>
                  <a:lnTo>
                    <a:pt x="999" y="7041"/>
                  </a:lnTo>
                  <a:lnTo>
                    <a:pt x="772" y="7450"/>
                  </a:lnTo>
                  <a:lnTo>
                    <a:pt x="545" y="7904"/>
                  </a:lnTo>
                  <a:lnTo>
                    <a:pt x="364" y="8313"/>
                  </a:lnTo>
                  <a:lnTo>
                    <a:pt x="227" y="8812"/>
                  </a:lnTo>
                  <a:lnTo>
                    <a:pt x="91" y="9267"/>
                  </a:lnTo>
                  <a:lnTo>
                    <a:pt x="46" y="9766"/>
                  </a:lnTo>
                  <a:lnTo>
                    <a:pt x="0" y="10266"/>
                  </a:lnTo>
                  <a:lnTo>
                    <a:pt x="46" y="10811"/>
                  </a:lnTo>
                  <a:lnTo>
                    <a:pt x="136" y="11401"/>
                  </a:lnTo>
                  <a:lnTo>
                    <a:pt x="273" y="11901"/>
                  </a:lnTo>
                  <a:lnTo>
                    <a:pt x="454" y="12446"/>
                  </a:lnTo>
                  <a:lnTo>
                    <a:pt x="682" y="12946"/>
                  </a:lnTo>
                  <a:lnTo>
                    <a:pt x="999" y="13445"/>
                  </a:lnTo>
                  <a:lnTo>
                    <a:pt x="1317" y="13900"/>
                  </a:lnTo>
                  <a:lnTo>
                    <a:pt x="1681" y="14308"/>
                  </a:lnTo>
                  <a:lnTo>
                    <a:pt x="2090" y="14672"/>
                  </a:lnTo>
                  <a:lnTo>
                    <a:pt x="2544" y="14990"/>
                  </a:lnTo>
                  <a:lnTo>
                    <a:pt x="2998" y="15308"/>
                  </a:lnTo>
                  <a:lnTo>
                    <a:pt x="3498" y="15535"/>
                  </a:lnTo>
                  <a:lnTo>
                    <a:pt x="4043" y="15717"/>
                  </a:lnTo>
                  <a:lnTo>
                    <a:pt x="4588" y="15853"/>
                  </a:lnTo>
                  <a:lnTo>
                    <a:pt x="5133" y="15944"/>
                  </a:lnTo>
                  <a:lnTo>
                    <a:pt x="5723" y="15989"/>
                  </a:lnTo>
                  <a:lnTo>
                    <a:pt x="6314" y="15944"/>
                  </a:lnTo>
                  <a:lnTo>
                    <a:pt x="6904" y="15853"/>
                  </a:lnTo>
                  <a:lnTo>
                    <a:pt x="7449" y="15717"/>
                  </a:lnTo>
                  <a:lnTo>
                    <a:pt x="7949" y="15535"/>
                  </a:lnTo>
                  <a:lnTo>
                    <a:pt x="8449" y="15308"/>
                  </a:lnTo>
                  <a:lnTo>
                    <a:pt x="8948" y="14990"/>
                  </a:lnTo>
                  <a:lnTo>
                    <a:pt x="9357" y="14672"/>
                  </a:lnTo>
                  <a:lnTo>
                    <a:pt x="9766" y="14308"/>
                  </a:lnTo>
                  <a:lnTo>
                    <a:pt x="10175" y="13900"/>
                  </a:lnTo>
                  <a:lnTo>
                    <a:pt x="10493" y="13445"/>
                  </a:lnTo>
                  <a:lnTo>
                    <a:pt x="10765" y="12946"/>
                  </a:lnTo>
                  <a:lnTo>
                    <a:pt x="10992" y="12446"/>
                  </a:lnTo>
                  <a:lnTo>
                    <a:pt x="11219" y="11901"/>
                  </a:lnTo>
                  <a:lnTo>
                    <a:pt x="11356" y="11356"/>
                  </a:lnTo>
                  <a:lnTo>
                    <a:pt x="11401" y="10811"/>
                  </a:lnTo>
                  <a:lnTo>
                    <a:pt x="11447" y="10266"/>
                  </a:lnTo>
                  <a:lnTo>
                    <a:pt x="11401" y="9448"/>
                  </a:lnTo>
                  <a:lnTo>
                    <a:pt x="11310" y="9085"/>
                  </a:lnTo>
                  <a:lnTo>
                    <a:pt x="11219" y="8676"/>
                  </a:lnTo>
                  <a:lnTo>
                    <a:pt x="11038" y="8131"/>
                  </a:lnTo>
                  <a:lnTo>
                    <a:pt x="10811" y="7631"/>
                  </a:lnTo>
                  <a:lnTo>
                    <a:pt x="13400" y="7631"/>
                  </a:lnTo>
                  <a:lnTo>
                    <a:pt x="13672" y="7586"/>
                  </a:lnTo>
                  <a:lnTo>
                    <a:pt x="13899" y="7495"/>
                  </a:lnTo>
                  <a:lnTo>
                    <a:pt x="14081" y="7404"/>
                  </a:lnTo>
                  <a:lnTo>
                    <a:pt x="14263" y="7268"/>
                  </a:lnTo>
                  <a:lnTo>
                    <a:pt x="14399" y="7086"/>
                  </a:lnTo>
                  <a:lnTo>
                    <a:pt x="14535" y="6905"/>
                  </a:lnTo>
                  <a:lnTo>
                    <a:pt x="14581" y="6678"/>
                  </a:lnTo>
                  <a:lnTo>
                    <a:pt x="14626" y="6405"/>
                  </a:lnTo>
                  <a:lnTo>
                    <a:pt x="14626" y="1182"/>
                  </a:lnTo>
                  <a:lnTo>
                    <a:pt x="14581" y="954"/>
                  </a:lnTo>
                  <a:lnTo>
                    <a:pt x="14535" y="727"/>
                  </a:lnTo>
                  <a:lnTo>
                    <a:pt x="14399" y="546"/>
                  </a:lnTo>
                  <a:lnTo>
                    <a:pt x="14263" y="364"/>
                  </a:lnTo>
                  <a:lnTo>
                    <a:pt x="14081" y="228"/>
                  </a:lnTo>
                  <a:lnTo>
                    <a:pt x="13899" y="91"/>
                  </a:lnTo>
                  <a:lnTo>
                    <a:pt x="13672" y="46"/>
                  </a:lnTo>
                  <a:lnTo>
                    <a:pt x="13400"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3264815" y="1659869"/>
              <a:ext cx="274848" cy="273716"/>
            </a:xfrm>
            <a:custGeom>
              <a:avLst/>
              <a:gdLst/>
              <a:ahLst/>
              <a:cxnLst/>
              <a:rect l="l" t="t" r="r" b="b"/>
              <a:pathLst>
                <a:path w="10924" h="10879" extrusionOk="0">
                  <a:moveTo>
                    <a:pt x="5462" y="10878"/>
                  </a:moveTo>
                  <a:lnTo>
                    <a:pt x="5462" y="10878"/>
                  </a:lnTo>
                  <a:lnTo>
                    <a:pt x="6003" y="10878"/>
                  </a:lnTo>
                  <a:lnTo>
                    <a:pt x="6545" y="10788"/>
                  </a:lnTo>
                  <a:lnTo>
                    <a:pt x="7087" y="10652"/>
                  </a:lnTo>
                  <a:lnTo>
                    <a:pt x="7583" y="10472"/>
                  </a:lnTo>
                  <a:lnTo>
                    <a:pt x="8034" y="10246"/>
                  </a:lnTo>
                  <a:lnTo>
                    <a:pt x="8486" y="9975"/>
                  </a:lnTo>
                  <a:lnTo>
                    <a:pt x="8937" y="9659"/>
                  </a:lnTo>
                  <a:lnTo>
                    <a:pt x="9298" y="9298"/>
                  </a:lnTo>
                  <a:lnTo>
                    <a:pt x="9659" y="8892"/>
                  </a:lnTo>
                  <a:lnTo>
                    <a:pt x="9975" y="8486"/>
                  </a:lnTo>
                  <a:lnTo>
                    <a:pt x="10246" y="8035"/>
                  </a:lnTo>
                  <a:lnTo>
                    <a:pt x="10472" y="7583"/>
                  </a:lnTo>
                  <a:lnTo>
                    <a:pt x="10652" y="7042"/>
                  </a:lnTo>
                  <a:lnTo>
                    <a:pt x="10788" y="6545"/>
                  </a:lnTo>
                  <a:lnTo>
                    <a:pt x="10878" y="6004"/>
                  </a:lnTo>
                  <a:lnTo>
                    <a:pt x="10923" y="5462"/>
                  </a:lnTo>
                  <a:lnTo>
                    <a:pt x="10923" y="5462"/>
                  </a:lnTo>
                  <a:lnTo>
                    <a:pt x="10878" y="4875"/>
                  </a:lnTo>
                  <a:lnTo>
                    <a:pt x="10788" y="4334"/>
                  </a:lnTo>
                  <a:lnTo>
                    <a:pt x="10652" y="3837"/>
                  </a:lnTo>
                  <a:lnTo>
                    <a:pt x="10472" y="3341"/>
                  </a:lnTo>
                  <a:lnTo>
                    <a:pt x="10246" y="2844"/>
                  </a:lnTo>
                  <a:lnTo>
                    <a:pt x="9975" y="2393"/>
                  </a:lnTo>
                  <a:lnTo>
                    <a:pt x="9659" y="1987"/>
                  </a:lnTo>
                  <a:lnTo>
                    <a:pt x="9298" y="1580"/>
                  </a:lnTo>
                  <a:lnTo>
                    <a:pt x="8937" y="1264"/>
                  </a:lnTo>
                  <a:lnTo>
                    <a:pt x="8486" y="948"/>
                  </a:lnTo>
                  <a:lnTo>
                    <a:pt x="8034" y="678"/>
                  </a:lnTo>
                  <a:lnTo>
                    <a:pt x="7583" y="452"/>
                  </a:lnTo>
                  <a:lnTo>
                    <a:pt x="7087" y="271"/>
                  </a:lnTo>
                  <a:lnTo>
                    <a:pt x="6545" y="136"/>
                  </a:lnTo>
                  <a:lnTo>
                    <a:pt x="6003" y="46"/>
                  </a:lnTo>
                  <a:lnTo>
                    <a:pt x="5462" y="1"/>
                  </a:lnTo>
                  <a:lnTo>
                    <a:pt x="5462" y="1"/>
                  </a:lnTo>
                  <a:lnTo>
                    <a:pt x="4920" y="46"/>
                  </a:lnTo>
                  <a:lnTo>
                    <a:pt x="4378" y="136"/>
                  </a:lnTo>
                  <a:lnTo>
                    <a:pt x="3837" y="271"/>
                  </a:lnTo>
                  <a:lnTo>
                    <a:pt x="3340" y="452"/>
                  </a:lnTo>
                  <a:lnTo>
                    <a:pt x="2889" y="678"/>
                  </a:lnTo>
                  <a:lnTo>
                    <a:pt x="2438" y="948"/>
                  </a:lnTo>
                  <a:lnTo>
                    <a:pt x="1986" y="1264"/>
                  </a:lnTo>
                  <a:lnTo>
                    <a:pt x="1625" y="1580"/>
                  </a:lnTo>
                  <a:lnTo>
                    <a:pt x="1264" y="1987"/>
                  </a:lnTo>
                  <a:lnTo>
                    <a:pt x="948" y="2393"/>
                  </a:lnTo>
                  <a:lnTo>
                    <a:pt x="677" y="2844"/>
                  </a:lnTo>
                  <a:lnTo>
                    <a:pt x="452" y="3341"/>
                  </a:lnTo>
                  <a:lnTo>
                    <a:pt x="271" y="3837"/>
                  </a:lnTo>
                  <a:lnTo>
                    <a:pt x="136" y="4334"/>
                  </a:lnTo>
                  <a:lnTo>
                    <a:pt x="45" y="4875"/>
                  </a:lnTo>
                  <a:lnTo>
                    <a:pt x="0" y="5462"/>
                  </a:lnTo>
                  <a:lnTo>
                    <a:pt x="0" y="5462"/>
                  </a:lnTo>
                  <a:lnTo>
                    <a:pt x="45" y="6004"/>
                  </a:lnTo>
                  <a:lnTo>
                    <a:pt x="136" y="6545"/>
                  </a:lnTo>
                  <a:lnTo>
                    <a:pt x="271" y="7042"/>
                  </a:lnTo>
                  <a:lnTo>
                    <a:pt x="452" y="7583"/>
                  </a:lnTo>
                  <a:lnTo>
                    <a:pt x="677" y="8035"/>
                  </a:lnTo>
                  <a:lnTo>
                    <a:pt x="948" y="8486"/>
                  </a:lnTo>
                  <a:lnTo>
                    <a:pt x="1264" y="8892"/>
                  </a:lnTo>
                  <a:lnTo>
                    <a:pt x="1625" y="9298"/>
                  </a:lnTo>
                  <a:lnTo>
                    <a:pt x="1986" y="9659"/>
                  </a:lnTo>
                  <a:lnTo>
                    <a:pt x="2438" y="9975"/>
                  </a:lnTo>
                  <a:lnTo>
                    <a:pt x="2889" y="10246"/>
                  </a:lnTo>
                  <a:lnTo>
                    <a:pt x="3340" y="10472"/>
                  </a:lnTo>
                  <a:lnTo>
                    <a:pt x="3837" y="10652"/>
                  </a:lnTo>
                  <a:lnTo>
                    <a:pt x="4378" y="10788"/>
                  </a:lnTo>
                  <a:lnTo>
                    <a:pt x="4920" y="10878"/>
                  </a:lnTo>
                  <a:lnTo>
                    <a:pt x="5462" y="10878"/>
                  </a:lnTo>
                  <a:lnTo>
                    <a:pt x="5462" y="1087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3302277" y="1689406"/>
              <a:ext cx="237385" cy="244178"/>
            </a:xfrm>
            <a:custGeom>
              <a:avLst/>
              <a:gdLst/>
              <a:ahLst/>
              <a:cxnLst/>
              <a:rect l="l" t="t" r="r" b="b"/>
              <a:pathLst>
                <a:path w="9435" h="9705" extrusionOk="0">
                  <a:moveTo>
                    <a:pt x="7358" y="0"/>
                  </a:moveTo>
                  <a:lnTo>
                    <a:pt x="7358" y="0"/>
                  </a:lnTo>
                  <a:lnTo>
                    <a:pt x="7809" y="406"/>
                  </a:lnTo>
                  <a:lnTo>
                    <a:pt x="8215" y="858"/>
                  </a:lnTo>
                  <a:lnTo>
                    <a:pt x="8576" y="1354"/>
                  </a:lnTo>
                  <a:lnTo>
                    <a:pt x="8847" y="1896"/>
                  </a:lnTo>
                  <a:lnTo>
                    <a:pt x="9073" y="2437"/>
                  </a:lnTo>
                  <a:lnTo>
                    <a:pt x="9253" y="3024"/>
                  </a:lnTo>
                  <a:lnTo>
                    <a:pt x="9389" y="3656"/>
                  </a:lnTo>
                  <a:lnTo>
                    <a:pt x="9434" y="4288"/>
                  </a:lnTo>
                  <a:lnTo>
                    <a:pt x="9434" y="4288"/>
                  </a:lnTo>
                  <a:lnTo>
                    <a:pt x="9389" y="4830"/>
                  </a:lnTo>
                  <a:lnTo>
                    <a:pt x="9299" y="5371"/>
                  </a:lnTo>
                  <a:lnTo>
                    <a:pt x="9163" y="5913"/>
                  </a:lnTo>
                  <a:lnTo>
                    <a:pt x="8983" y="6409"/>
                  </a:lnTo>
                  <a:lnTo>
                    <a:pt x="8757" y="6861"/>
                  </a:lnTo>
                  <a:lnTo>
                    <a:pt x="8486" y="7312"/>
                  </a:lnTo>
                  <a:lnTo>
                    <a:pt x="8170" y="7718"/>
                  </a:lnTo>
                  <a:lnTo>
                    <a:pt x="7809" y="8124"/>
                  </a:lnTo>
                  <a:lnTo>
                    <a:pt x="7448" y="8485"/>
                  </a:lnTo>
                  <a:lnTo>
                    <a:pt x="6997" y="8801"/>
                  </a:lnTo>
                  <a:lnTo>
                    <a:pt x="6545" y="9072"/>
                  </a:lnTo>
                  <a:lnTo>
                    <a:pt x="6094" y="9298"/>
                  </a:lnTo>
                  <a:lnTo>
                    <a:pt x="5598" y="9478"/>
                  </a:lnTo>
                  <a:lnTo>
                    <a:pt x="5056" y="9614"/>
                  </a:lnTo>
                  <a:lnTo>
                    <a:pt x="4514" y="9704"/>
                  </a:lnTo>
                  <a:lnTo>
                    <a:pt x="3973" y="9704"/>
                  </a:lnTo>
                  <a:lnTo>
                    <a:pt x="3973" y="9704"/>
                  </a:lnTo>
                  <a:lnTo>
                    <a:pt x="3386" y="9704"/>
                  </a:lnTo>
                  <a:lnTo>
                    <a:pt x="2844" y="9614"/>
                  </a:lnTo>
                  <a:lnTo>
                    <a:pt x="2303" y="9433"/>
                  </a:lnTo>
                  <a:lnTo>
                    <a:pt x="1761" y="9253"/>
                  </a:lnTo>
                  <a:lnTo>
                    <a:pt x="1310" y="9027"/>
                  </a:lnTo>
                  <a:lnTo>
                    <a:pt x="813" y="8711"/>
                  </a:lnTo>
                  <a:lnTo>
                    <a:pt x="407" y="8395"/>
                  </a:lnTo>
                  <a:lnTo>
                    <a:pt x="1" y="7989"/>
                  </a:lnTo>
                  <a:lnTo>
                    <a:pt x="1" y="7989"/>
                  </a:lnTo>
                  <a:lnTo>
                    <a:pt x="362" y="8215"/>
                  </a:lnTo>
                  <a:lnTo>
                    <a:pt x="723" y="8395"/>
                  </a:lnTo>
                  <a:lnTo>
                    <a:pt x="1084" y="8576"/>
                  </a:lnTo>
                  <a:lnTo>
                    <a:pt x="1490" y="8711"/>
                  </a:lnTo>
                  <a:lnTo>
                    <a:pt x="1896" y="8801"/>
                  </a:lnTo>
                  <a:lnTo>
                    <a:pt x="2303" y="8892"/>
                  </a:lnTo>
                  <a:lnTo>
                    <a:pt x="2709" y="8937"/>
                  </a:lnTo>
                  <a:lnTo>
                    <a:pt x="3160" y="8982"/>
                  </a:lnTo>
                  <a:lnTo>
                    <a:pt x="3160" y="8982"/>
                  </a:lnTo>
                  <a:lnTo>
                    <a:pt x="3702" y="8937"/>
                  </a:lnTo>
                  <a:lnTo>
                    <a:pt x="4243" y="8847"/>
                  </a:lnTo>
                  <a:lnTo>
                    <a:pt x="4785" y="8711"/>
                  </a:lnTo>
                  <a:lnTo>
                    <a:pt x="5282" y="8531"/>
                  </a:lnTo>
                  <a:lnTo>
                    <a:pt x="5778" y="8305"/>
                  </a:lnTo>
                  <a:lnTo>
                    <a:pt x="6229" y="8034"/>
                  </a:lnTo>
                  <a:lnTo>
                    <a:pt x="6636" y="7718"/>
                  </a:lnTo>
                  <a:lnTo>
                    <a:pt x="7042" y="7357"/>
                  </a:lnTo>
                  <a:lnTo>
                    <a:pt x="7403" y="6996"/>
                  </a:lnTo>
                  <a:lnTo>
                    <a:pt x="7719" y="6545"/>
                  </a:lnTo>
                  <a:lnTo>
                    <a:pt x="7990" y="6138"/>
                  </a:lnTo>
                  <a:lnTo>
                    <a:pt x="8215" y="5642"/>
                  </a:lnTo>
                  <a:lnTo>
                    <a:pt x="8396" y="5145"/>
                  </a:lnTo>
                  <a:lnTo>
                    <a:pt x="8531" y="4604"/>
                  </a:lnTo>
                  <a:lnTo>
                    <a:pt x="8622" y="4062"/>
                  </a:lnTo>
                  <a:lnTo>
                    <a:pt x="8667" y="3521"/>
                  </a:lnTo>
                  <a:lnTo>
                    <a:pt x="8667" y="3521"/>
                  </a:lnTo>
                  <a:lnTo>
                    <a:pt x="8622" y="3024"/>
                  </a:lnTo>
                  <a:lnTo>
                    <a:pt x="8576" y="2528"/>
                  </a:lnTo>
                  <a:lnTo>
                    <a:pt x="8486" y="2076"/>
                  </a:lnTo>
                  <a:lnTo>
                    <a:pt x="8306" y="1625"/>
                  </a:lnTo>
                  <a:lnTo>
                    <a:pt x="8125" y="1174"/>
                  </a:lnTo>
                  <a:lnTo>
                    <a:pt x="7899" y="767"/>
                  </a:lnTo>
                  <a:lnTo>
                    <a:pt x="7674" y="406"/>
                  </a:lnTo>
                  <a:lnTo>
                    <a:pt x="7358" y="0"/>
                  </a:lnTo>
                  <a:lnTo>
                    <a:pt x="7358"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264815" y="1659869"/>
              <a:ext cx="273690" cy="229409"/>
            </a:xfrm>
            <a:custGeom>
              <a:avLst/>
              <a:gdLst/>
              <a:ahLst/>
              <a:cxnLst/>
              <a:rect l="l" t="t" r="r" b="b"/>
              <a:pathLst>
                <a:path w="10878" h="9118" extrusionOk="0">
                  <a:moveTo>
                    <a:pt x="6003" y="2122"/>
                  </a:moveTo>
                  <a:lnTo>
                    <a:pt x="6003" y="2122"/>
                  </a:lnTo>
                  <a:lnTo>
                    <a:pt x="6364" y="2122"/>
                  </a:lnTo>
                  <a:lnTo>
                    <a:pt x="6725" y="2077"/>
                  </a:lnTo>
                  <a:lnTo>
                    <a:pt x="7087" y="1941"/>
                  </a:lnTo>
                  <a:lnTo>
                    <a:pt x="7448" y="1806"/>
                  </a:lnTo>
                  <a:lnTo>
                    <a:pt x="7764" y="1671"/>
                  </a:lnTo>
                  <a:lnTo>
                    <a:pt x="8034" y="1445"/>
                  </a:lnTo>
                  <a:lnTo>
                    <a:pt x="8305" y="1219"/>
                  </a:lnTo>
                  <a:lnTo>
                    <a:pt x="8576" y="994"/>
                  </a:lnTo>
                  <a:lnTo>
                    <a:pt x="8576" y="994"/>
                  </a:lnTo>
                  <a:lnTo>
                    <a:pt x="8215" y="768"/>
                  </a:lnTo>
                  <a:lnTo>
                    <a:pt x="7854" y="587"/>
                  </a:lnTo>
                  <a:lnTo>
                    <a:pt x="7493" y="407"/>
                  </a:lnTo>
                  <a:lnTo>
                    <a:pt x="7132" y="271"/>
                  </a:lnTo>
                  <a:lnTo>
                    <a:pt x="6725" y="136"/>
                  </a:lnTo>
                  <a:lnTo>
                    <a:pt x="6319" y="91"/>
                  </a:lnTo>
                  <a:lnTo>
                    <a:pt x="5868" y="1"/>
                  </a:lnTo>
                  <a:lnTo>
                    <a:pt x="5462" y="1"/>
                  </a:lnTo>
                  <a:lnTo>
                    <a:pt x="5462" y="1"/>
                  </a:lnTo>
                  <a:lnTo>
                    <a:pt x="4830" y="46"/>
                  </a:lnTo>
                  <a:lnTo>
                    <a:pt x="4243" y="136"/>
                  </a:lnTo>
                  <a:lnTo>
                    <a:pt x="3656" y="317"/>
                  </a:lnTo>
                  <a:lnTo>
                    <a:pt x="3115" y="542"/>
                  </a:lnTo>
                  <a:lnTo>
                    <a:pt x="3115" y="542"/>
                  </a:lnTo>
                  <a:lnTo>
                    <a:pt x="3340" y="903"/>
                  </a:lnTo>
                  <a:lnTo>
                    <a:pt x="3611" y="1174"/>
                  </a:lnTo>
                  <a:lnTo>
                    <a:pt x="3927" y="1445"/>
                  </a:lnTo>
                  <a:lnTo>
                    <a:pt x="4288" y="1716"/>
                  </a:lnTo>
                  <a:lnTo>
                    <a:pt x="4694" y="1896"/>
                  </a:lnTo>
                  <a:lnTo>
                    <a:pt x="5101" y="2032"/>
                  </a:lnTo>
                  <a:lnTo>
                    <a:pt x="5552" y="2122"/>
                  </a:lnTo>
                  <a:lnTo>
                    <a:pt x="6003" y="2122"/>
                  </a:lnTo>
                  <a:lnTo>
                    <a:pt x="6003" y="2122"/>
                  </a:lnTo>
                  <a:close/>
                  <a:moveTo>
                    <a:pt x="3340" y="3837"/>
                  </a:moveTo>
                  <a:lnTo>
                    <a:pt x="271" y="3837"/>
                  </a:lnTo>
                  <a:lnTo>
                    <a:pt x="271" y="3837"/>
                  </a:lnTo>
                  <a:lnTo>
                    <a:pt x="136" y="4243"/>
                  </a:lnTo>
                  <a:lnTo>
                    <a:pt x="91" y="4650"/>
                  </a:lnTo>
                  <a:lnTo>
                    <a:pt x="45" y="5056"/>
                  </a:lnTo>
                  <a:lnTo>
                    <a:pt x="0" y="5462"/>
                  </a:lnTo>
                  <a:lnTo>
                    <a:pt x="0" y="5462"/>
                  </a:lnTo>
                  <a:lnTo>
                    <a:pt x="45" y="5958"/>
                  </a:lnTo>
                  <a:lnTo>
                    <a:pt x="136" y="6500"/>
                  </a:lnTo>
                  <a:lnTo>
                    <a:pt x="226" y="6951"/>
                  </a:lnTo>
                  <a:lnTo>
                    <a:pt x="407" y="7448"/>
                  </a:lnTo>
                  <a:lnTo>
                    <a:pt x="587" y="7899"/>
                  </a:lnTo>
                  <a:lnTo>
                    <a:pt x="813" y="8305"/>
                  </a:lnTo>
                  <a:lnTo>
                    <a:pt x="1084" y="8712"/>
                  </a:lnTo>
                  <a:lnTo>
                    <a:pt x="1400" y="9118"/>
                  </a:lnTo>
                  <a:lnTo>
                    <a:pt x="4694" y="9118"/>
                  </a:lnTo>
                  <a:lnTo>
                    <a:pt x="4694" y="9118"/>
                  </a:lnTo>
                  <a:lnTo>
                    <a:pt x="5010" y="9073"/>
                  </a:lnTo>
                  <a:lnTo>
                    <a:pt x="5281" y="8892"/>
                  </a:lnTo>
                  <a:lnTo>
                    <a:pt x="5462" y="8712"/>
                  </a:lnTo>
                  <a:lnTo>
                    <a:pt x="5507" y="8576"/>
                  </a:lnTo>
                  <a:lnTo>
                    <a:pt x="5552" y="8441"/>
                  </a:lnTo>
                  <a:lnTo>
                    <a:pt x="5552" y="8441"/>
                  </a:lnTo>
                  <a:lnTo>
                    <a:pt x="5597" y="8215"/>
                  </a:lnTo>
                  <a:lnTo>
                    <a:pt x="5552" y="7989"/>
                  </a:lnTo>
                  <a:lnTo>
                    <a:pt x="5507" y="7809"/>
                  </a:lnTo>
                  <a:lnTo>
                    <a:pt x="5417" y="7674"/>
                  </a:lnTo>
                  <a:lnTo>
                    <a:pt x="5281" y="7538"/>
                  </a:lnTo>
                  <a:lnTo>
                    <a:pt x="5101" y="7448"/>
                  </a:lnTo>
                  <a:lnTo>
                    <a:pt x="4920" y="7358"/>
                  </a:lnTo>
                  <a:lnTo>
                    <a:pt x="4694" y="7358"/>
                  </a:lnTo>
                  <a:lnTo>
                    <a:pt x="3070" y="7358"/>
                  </a:lnTo>
                  <a:lnTo>
                    <a:pt x="3070" y="7358"/>
                  </a:lnTo>
                  <a:lnTo>
                    <a:pt x="2754" y="7267"/>
                  </a:lnTo>
                  <a:lnTo>
                    <a:pt x="2528" y="7132"/>
                  </a:lnTo>
                  <a:lnTo>
                    <a:pt x="2302" y="6951"/>
                  </a:lnTo>
                  <a:lnTo>
                    <a:pt x="2257" y="6816"/>
                  </a:lnTo>
                  <a:lnTo>
                    <a:pt x="2212" y="6635"/>
                  </a:lnTo>
                  <a:lnTo>
                    <a:pt x="2212" y="6635"/>
                  </a:lnTo>
                  <a:lnTo>
                    <a:pt x="2167" y="6455"/>
                  </a:lnTo>
                  <a:lnTo>
                    <a:pt x="2212" y="6229"/>
                  </a:lnTo>
                  <a:lnTo>
                    <a:pt x="2257" y="6049"/>
                  </a:lnTo>
                  <a:lnTo>
                    <a:pt x="2392" y="5913"/>
                  </a:lnTo>
                  <a:lnTo>
                    <a:pt x="2528" y="5778"/>
                  </a:lnTo>
                  <a:lnTo>
                    <a:pt x="2663" y="5642"/>
                  </a:lnTo>
                  <a:lnTo>
                    <a:pt x="2844" y="5597"/>
                  </a:lnTo>
                  <a:lnTo>
                    <a:pt x="3070" y="5597"/>
                  </a:lnTo>
                  <a:lnTo>
                    <a:pt x="3340" y="5597"/>
                  </a:lnTo>
                  <a:lnTo>
                    <a:pt x="3340" y="5597"/>
                  </a:lnTo>
                  <a:lnTo>
                    <a:pt x="3521" y="5552"/>
                  </a:lnTo>
                  <a:lnTo>
                    <a:pt x="3656" y="5507"/>
                  </a:lnTo>
                  <a:lnTo>
                    <a:pt x="3792" y="5417"/>
                  </a:lnTo>
                  <a:lnTo>
                    <a:pt x="3927" y="5327"/>
                  </a:lnTo>
                  <a:lnTo>
                    <a:pt x="4062" y="5191"/>
                  </a:lnTo>
                  <a:lnTo>
                    <a:pt x="4108" y="5056"/>
                  </a:lnTo>
                  <a:lnTo>
                    <a:pt x="4198" y="4875"/>
                  </a:lnTo>
                  <a:lnTo>
                    <a:pt x="4198" y="4695"/>
                  </a:lnTo>
                  <a:lnTo>
                    <a:pt x="4198" y="4695"/>
                  </a:lnTo>
                  <a:lnTo>
                    <a:pt x="4198" y="4514"/>
                  </a:lnTo>
                  <a:lnTo>
                    <a:pt x="4108" y="4379"/>
                  </a:lnTo>
                  <a:lnTo>
                    <a:pt x="4062" y="4243"/>
                  </a:lnTo>
                  <a:lnTo>
                    <a:pt x="3927" y="4108"/>
                  </a:lnTo>
                  <a:lnTo>
                    <a:pt x="3792" y="3972"/>
                  </a:lnTo>
                  <a:lnTo>
                    <a:pt x="3656" y="3927"/>
                  </a:lnTo>
                  <a:lnTo>
                    <a:pt x="3521" y="3882"/>
                  </a:lnTo>
                  <a:lnTo>
                    <a:pt x="3340" y="3837"/>
                  </a:lnTo>
                  <a:lnTo>
                    <a:pt x="3340" y="3837"/>
                  </a:lnTo>
                  <a:close/>
                  <a:moveTo>
                    <a:pt x="8621" y="4379"/>
                  </a:moveTo>
                  <a:lnTo>
                    <a:pt x="8621" y="4379"/>
                  </a:lnTo>
                  <a:lnTo>
                    <a:pt x="8395" y="4424"/>
                  </a:lnTo>
                  <a:lnTo>
                    <a:pt x="8170" y="4514"/>
                  </a:lnTo>
                  <a:lnTo>
                    <a:pt x="7944" y="4604"/>
                  </a:lnTo>
                  <a:lnTo>
                    <a:pt x="7764" y="4740"/>
                  </a:lnTo>
                  <a:lnTo>
                    <a:pt x="7628" y="4920"/>
                  </a:lnTo>
                  <a:lnTo>
                    <a:pt x="7538" y="5146"/>
                  </a:lnTo>
                  <a:lnTo>
                    <a:pt x="7448" y="5372"/>
                  </a:lnTo>
                  <a:lnTo>
                    <a:pt x="7448" y="5642"/>
                  </a:lnTo>
                  <a:lnTo>
                    <a:pt x="7448" y="5642"/>
                  </a:lnTo>
                  <a:lnTo>
                    <a:pt x="7493" y="5868"/>
                  </a:lnTo>
                  <a:lnTo>
                    <a:pt x="7538" y="6094"/>
                  </a:lnTo>
                  <a:lnTo>
                    <a:pt x="7673" y="6274"/>
                  </a:lnTo>
                  <a:lnTo>
                    <a:pt x="7809" y="6455"/>
                  </a:lnTo>
                  <a:lnTo>
                    <a:pt x="7989" y="6590"/>
                  </a:lnTo>
                  <a:lnTo>
                    <a:pt x="8215" y="6681"/>
                  </a:lnTo>
                  <a:lnTo>
                    <a:pt x="8395" y="6771"/>
                  </a:lnTo>
                  <a:lnTo>
                    <a:pt x="8666" y="6771"/>
                  </a:lnTo>
                  <a:lnTo>
                    <a:pt x="10742" y="6771"/>
                  </a:lnTo>
                  <a:lnTo>
                    <a:pt x="10742" y="6771"/>
                  </a:lnTo>
                  <a:lnTo>
                    <a:pt x="10878" y="6139"/>
                  </a:lnTo>
                  <a:lnTo>
                    <a:pt x="10878" y="5417"/>
                  </a:lnTo>
                  <a:lnTo>
                    <a:pt x="10878" y="5417"/>
                  </a:lnTo>
                  <a:lnTo>
                    <a:pt x="10878" y="4920"/>
                  </a:lnTo>
                  <a:lnTo>
                    <a:pt x="10788" y="4379"/>
                  </a:lnTo>
                  <a:lnTo>
                    <a:pt x="8621" y="4379"/>
                  </a:lnTo>
                  <a:lnTo>
                    <a:pt x="8621" y="437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374963" y="1547456"/>
              <a:ext cx="243046" cy="231673"/>
            </a:xfrm>
            <a:custGeom>
              <a:avLst/>
              <a:gdLst/>
              <a:ahLst/>
              <a:cxnLst/>
              <a:rect l="l" t="t" r="r" b="b"/>
              <a:pathLst>
                <a:path w="9660" h="9208" extrusionOk="0">
                  <a:moveTo>
                    <a:pt x="948" y="0"/>
                  </a:moveTo>
                  <a:lnTo>
                    <a:pt x="8712" y="0"/>
                  </a:lnTo>
                  <a:lnTo>
                    <a:pt x="8712" y="0"/>
                  </a:lnTo>
                  <a:lnTo>
                    <a:pt x="8892" y="0"/>
                  </a:lnTo>
                  <a:lnTo>
                    <a:pt x="9073" y="45"/>
                  </a:lnTo>
                  <a:lnTo>
                    <a:pt x="9253" y="136"/>
                  </a:lnTo>
                  <a:lnTo>
                    <a:pt x="9389" y="271"/>
                  </a:lnTo>
                  <a:lnTo>
                    <a:pt x="9479" y="406"/>
                  </a:lnTo>
                  <a:lnTo>
                    <a:pt x="9569" y="587"/>
                  </a:lnTo>
                  <a:lnTo>
                    <a:pt x="9659" y="768"/>
                  </a:lnTo>
                  <a:lnTo>
                    <a:pt x="9659" y="948"/>
                  </a:lnTo>
                  <a:lnTo>
                    <a:pt x="9659" y="6139"/>
                  </a:lnTo>
                  <a:lnTo>
                    <a:pt x="9659" y="6139"/>
                  </a:lnTo>
                  <a:lnTo>
                    <a:pt x="9659" y="6319"/>
                  </a:lnTo>
                  <a:lnTo>
                    <a:pt x="9569" y="6500"/>
                  </a:lnTo>
                  <a:lnTo>
                    <a:pt x="9479" y="6635"/>
                  </a:lnTo>
                  <a:lnTo>
                    <a:pt x="9389" y="6816"/>
                  </a:lnTo>
                  <a:lnTo>
                    <a:pt x="9253" y="6906"/>
                  </a:lnTo>
                  <a:lnTo>
                    <a:pt x="9073" y="6996"/>
                  </a:lnTo>
                  <a:lnTo>
                    <a:pt x="8892" y="7041"/>
                  </a:lnTo>
                  <a:lnTo>
                    <a:pt x="8712" y="7086"/>
                  </a:lnTo>
                  <a:lnTo>
                    <a:pt x="4379" y="7086"/>
                  </a:lnTo>
                  <a:lnTo>
                    <a:pt x="4379" y="7086"/>
                  </a:lnTo>
                  <a:lnTo>
                    <a:pt x="4153" y="7132"/>
                  </a:lnTo>
                  <a:lnTo>
                    <a:pt x="3972" y="7267"/>
                  </a:lnTo>
                  <a:lnTo>
                    <a:pt x="2032" y="9163"/>
                  </a:lnTo>
                  <a:lnTo>
                    <a:pt x="2032" y="9163"/>
                  </a:lnTo>
                  <a:lnTo>
                    <a:pt x="1986" y="9208"/>
                  </a:lnTo>
                  <a:lnTo>
                    <a:pt x="1941" y="9208"/>
                  </a:lnTo>
                  <a:lnTo>
                    <a:pt x="1896" y="9163"/>
                  </a:lnTo>
                  <a:lnTo>
                    <a:pt x="1851" y="9072"/>
                  </a:lnTo>
                  <a:lnTo>
                    <a:pt x="1851" y="7312"/>
                  </a:lnTo>
                  <a:lnTo>
                    <a:pt x="1851" y="7312"/>
                  </a:lnTo>
                  <a:lnTo>
                    <a:pt x="1851" y="7222"/>
                  </a:lnTo>
                  <a:lnTo>
                    <a:pt x="1806" y="7132"/>
                  </a:lnTo>
                  <a:lnTo>
                    <a:pt x="1716" y="7086"/>
                  </a:lnTo>
                  <a:lnTo>
                    <a:pt x="1625" y="7086"/>
                  </a:lnTo>
                  <a:lnTo>
                    <a:pt x="948" y="7086"/>
                  </a:lnTo>
                  <a:lnTo>
                    <a:pt x="948" y="7086"/>
                  </a:lnTo>
                  <a:lnTo>
                    <a:pt x="768" y="7041"/>
                  </a:lnTo>
                  <a:lnTo>
                    <a:pt x="587" y="6996"/>
                  </a:lnTo>
                  <a:lnTo>
                    <a:pt x="452" y="6906"/>
                  </a:lnTo>
                  <a:lnTo>
                    <a:pt x="271" y="6816"/>
                  </a:lnTo>
                  <a:lnTo>
                    <a:pt x="181" y="6635"/>
                  </a:lnTo>
                  <a:lnTo>
                    <a:pt x="91" y="6500"/>
                  </a:lnTo>
                  <a:lnTo>
                    <a:pt x="46" y="6319"/>
                  </a:lnTo>
                  <a:lnTo>
                    <a:pt x="0" y="6139"/>
                  </a:lnTo>
                  <a:lnTo>
                    <a:pt x="0" y="948"/>
                  </a:lnTo>
                  <a:lnTo>
                    <a:pt x="0" y="948"/>
                  </a:lnTo>
                  <a:lnTo>
                    <a:pt x="46" y="768"/>
                  </a:lnTo>
                  <a:lnTo>
                    <a:pt x="91" y="587"/>
                  </a:lnTo>
                  <a:lnTo>
                    <a:pt x="181" y="406"/>
                  </a:lnTo>
                  <a:lnTo>
                    <a:pt x="271" y="271"/>
                  </a:lnTo>
                  <a:lnTo>
                    <a:pt x="452" y="136"/>
                  </a:lnTo>
                  <a:lnTo>
                    <a:pt x="587" y="45"/>
                  </a:lnTo>
                  <a:lnTo>
                    <a:pt x="768" y="0"/>
                  </a:lnTo>
                  <a:lnTo>
                    <a:pt x="948" y="0"/>
                  </a:lnTo>
                  <a:lnTo>
                    <a:pt x="9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76095" y="1547456"/>
              <a:ext cx="241913" cy="230541"/>
            </a:xfrm>
            <a:custGeom>
              <a:avLst/>
              <a:gdLst/>
              <a:ahLst/>
              <a:cxnLst/>
              <a:rect l="l" t="t" r="r" b="b"/>
              <a:pathLst>
                <a:path w="9615" h="9163" extrusionOk="0">
                  <a:moveTo>
                    <a:pt x="8892" y="0"/>
                  </a:moveTo>
                  <a:lnTo>
                    <a:pt x="8892" y="0"/>
                  </a:lnTo>
                  <a:lnTo>
                    <a:pt x="9028" y="91"/>
                  </a:lnTo>
                  <a:lnTo>
                    <a:pt x="9163" y="181"/>
                  </a:lnTo>
                  <a:lnTo>
                    <a:pt x="9389" y="497"/>
                  </a:lnTo>
                  <a:lnTo>
                    <a:pt x="9569" y="813"/>
                  </a:lnTo>
                  <a:lnTo>
                    <a:pt x="9614" y="948"/>
                  </a:lnTo>
                  <a:lnTo>
                    <a:pt x="9614" y="6093"/>
                  </a:lnTo>
                  <a:lnTo>
                    <a:pt x="9614" y="6093"/>
                  </a:lnTo>
                  <a:lnTo>
                    <a:pt x="9524" y="6274"/>
                  </a:lnTo>
                  <a:lnTo>
                    <a:pt x="9344" y="6590"/>
                  </a:lnTo>
                  <a:lnTo>
                    <a:pt x="9208" y="6770"/>
                  </a:lnTo>
                  <a:lnTo>
                    <a:pt x="9028" y="6906"/>
                  </a:lnTo>
                  <a:lnTo>
                    <a:pt x="8847" y="6996"/>
                  </a:lnTo>
                  <a:lnTo>
                    <a:pt x="8667" y="7041"/>
                  </a:lnTo>
                  <a:lnTo>
                    <a:pt x="4288" y="7041"/>
                  </a:lnTo>
                  <a:lnTo>
                    <a:pt x="4288" y="7041"/>
                  </a:lnTo>
                  <a:lnTo>
                    <a:pt x="4108" y="7086"/>
                  </a:lnTo>
                  <a:lnTo>
                    <a:pt x="3882" y="7222"/>
                  </a:lnTo>
                  <a:lnTo>
                    <a:pt x="1987" y="9118"/>
                  </a:lnTo>
                  <a:lnTo>
                    <a:pt x="1987" y="9118"/>
                  </a:lnTo>
                  <a:lnTo>
                    <a:pt x="1941" y="9163"/>
                  </a:lnTo>
                  <a:lnTo>
                    <a:pt x="1851" y="9163"/>
                  </a:lnTo>
                  <a:lnTo>
                    <a:pt x="1851" y="9118"/>
                  </a:lnTo>
                  <a:lnTo>
                    <a:pt x="1806" y="9072"/>
                  </a:lnTo>
                  <a:lnTo>
                    <a:pt x="1806" y="7312"/>
                  </a:lnTo>
                  <a:lnTo>
                    <a:pt x="1806" y="7312"/>
                  </a:lnTo>
                  <a:lnTo>
                    <a:pt x="1761" y="7177"/>
                  </a:lnTo>
                  <a:lnTo>
                    <a:pt x="1716" y="7132"/>
                  </a:lnTo>
                  <a:lnTo>
                    <a:pt x="1580" y="7086"/>
                  </a:lnTo>
                  <a:lnTo>
                    <a:pt x="903" y="7086"/>
                  </a:lnTo>
                  <a:lnTo>
                    <a:pt x="903" y="7086"/>
                  </a:lnTo>
                  <a:lnTo>
                    <a:pt x="768" y="6996"/>
                  </a:lnTo>
                  <a:lnTo>
                    <a:pt x="497" y="6861"/>
                  </a:lnTo>
                  <a:lnTo>
                    <a:pt x="181" y="6590"/>
                  </a:lnTo>
                  <a:lnTo>
                    <a:pt x="46" y="6455"/>
                  </a:lnTo>
                  <a:lnTo>
                    <a:pt x="1" y="6319"/>
                  </a:lnTo>
                  <a:lnTo>
                    <a:pt x="7944" y="6319"/>
                  </a:lnTo>
                  <a:lnTo>
                    <a:pt x="7944" y="6319"/>
                  </a:lnTo>
                  <a:lnTo>
                    <a:pt x="8125" y="6274"/>
                  </a:lnTo>
                  <a:lnTo>
                    <a:pt x="8305" y="6229"/>
                  </a:lnTo>
                  <a:lnTo>
                    <a:pt x="8486" y="6139"/>
                  </a:lnTo>
                  <a:lnTo>
                    <a:pt x="8621" y="6048"/>
                  </a:lnTo>
                  <a:lnTo>
                    <a:pt x="8712" y="5913"/>
                  </a:lnTo>
                  <a:lnTo>
                    <a:pt x="8802" y="5732"/>
                  </a:lnTo>
                  <a:lnTo>
                    <a:pt x="8847" y="5597"/>
                  </a:lnTo>
                  <a:lnTo>
                    <a:pt x="8892" y="5416"/>
                  </a:lnTo>
                  <a:lnTo>
                    <a:pt x="8892" y="0"/>
                  </a:lnTo>
                  <a:lnTo>
                    <a:pt x="889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27194" y="1576968"/>
              <a:ext cx="138581" cy="116994"/>
            </a:xfrm>
            <a:custGeom>
              <a:avLst/>
              <a:gdLst/>
              <a:ahLst/>
              <a:cxnLst/>
              <a:rect l="l" t="t" r="r" b="b"/>
              <a:pathLst>
                <a:path w="5508" h="4650" extrusionOk="0">
                  <a:moveTo>
                    <a:pt x="2528" y="4605"/>
                  </a:moveTo>
                  <a:lnTo>
                    <a:pt x="2528" y="4605"/>
                  </a:lnTo>
                  <a:lnTo>
                    <a:pt x="1851" y="4243"/>
                  </a:lnTo>
                  <a:lnTo>
                    <a:pt x="1445" y="3973"/>
                  </a:lnTo>
                  <a:lnTo>
                    <a:pt x="994" y="3612"/>
                  </a:lnTo>
                  <a:lnTo>
                    <a:pt x="633" y="3205"/>
                  </a:lnTo>
                  <a:lnTo>
                    <a:pt x="452" y="2935"/>
                  </a:lnTo>
                  <a:lnTo>
                    <a:pt x="317" y="2709"/>
                  </a:lnTo>
                  <a:lnTo>
                    <a:pt x="181" y="2438"/>
                  </a:lnTo>
                  <a:lnTo>
                    <a:pt x="91" y="2167"/>
                  </a:lnTo>
                  <a:lnTo>
                    <a:pt x="46" y="1896"/>
                  </a:lnTo>
                  <a:lnTo>
                    <a:pt x="1" y="1580"/>
                  </a:lnTo>
                  <a:lnTo>
                    <a:pt x="1" y="1580"/>
                  </a:lnTo>
                  <a:lnTo>
                    <a:pt x="46" y="1265"/>
                  </a:lnTo>
                  <a:lnTo>
                    <a:pt x="136" y="949"/>
                  </a:lnTo>
                  <a:lnTo>
                    <a:pt x="226" y="723"/>
                  </a:lnTo>
                  <a:lnTo>
                    <a:pt x="362" y="497"/>
                  </a:lnTo>
                  <a:lnTo>
                    <a:pt x="542" y="362"/>
                  </a:lnTo>
                  <a:lnTo>
                    <a:pt x="723" y="226"/>
                  </a:lnTo>
                  <a:lnTo>
                    <a:pt x="948" y="91"/>
                  </a:lnTo>
                  <a:lnTo>
                    <a:pt x="1129" y="46"/>
                  </a:lnTo>
                  <a:lnTo>
                    <a:pt x="1355" y="1"/>
                  </a:lnTo>
                  <a:lnTo>
                    <a:pt x="1580" y="1"/>
                  </a:lnTo>
                  <a:lnTo>
                    <a:pt x="1987" y="46"/>
                  </a:lnTo>
                  <a:lnTo>
                    <a:pt x="2212" y="91"/>
                  </a:lnTo>
                  <a:lnTo>
                    <a:pt x="2393" y="181"/>
                  </a:lnTo>
                  <a:lnTo>
                    <a:pt x="2528" y="317"/>
                  </a:lnTo>
                  <a:lnTo>
                    <a:pt x="2664" y="452"/>
                  </a:lnTo>
                  <a:lnTo>
                    <a:pt x="2664" y="452"/>
                  </a:lnTo>
                  <a:lnTo>
                    <a:pt x="2709" y="497"/>
                  </a:lnTo>
                  <a:lnTo>
                    <a:pt x="2754" y="497"/>
                  </a:lnTo>
                  <a:lnTo>
                    <a:pt x="2844" y="497"/>
                  </a:lnTo>
                  <a:lnTo>
                    <a:pt x="2889" y="452"/>
                  </a:lnTo>
                  <a:lnTo>
                    <a:pt x="2889" y="452"/>
                  </a:lnTo>
                  <a:lnTo>
                    <a:pt x="3025" y="317"/>
                  </a:lnTo>
                  <a:lnTo>
                    <a:pt x="3160" y="181"/>
                  </a:lnTo>
                  <a:lnTo>
                    <a:pt x="3341" y="91"/>
                  </a:lnTo>
                  <a:lnTo>
                    <a:pt x="3521" y="46"/>
                  </a:lnTo>
                  <a:lnTo>
                    <a:pt x="3927" y="1"/>
                  </a:lnTo>
                  <a:lnTo>
                    <a:pt x="4153" y="1"/>
                  </a:lnTo>
                  <a:lnTo>
                    <a:pt x="4379" y="46"/>
                  </a:lnTo>
                  <a:lnTo>
                    <a:pt x="4604" y="91"/>
                  </a:lnTo>
                  <a:lnTo>
                    <a:pt x="4785" y="226"/>
                  </a:lnTo>
                  <a:lnTo>
                    <a:pt x="4966" y="362"/>
                  </a:lnTo>
                  <a:lnTo>
                    <a:pt x="5146" y="497"/>
                  </a:lnTo>
                  <a:lnTo>
                    <a:pt x="5281" y="723"/>
                  </a:lnTo>
                  <a:lnTo>
                    <a:pt x="5417" y="949"/>
                  </a:lnTo>
                  <a:lnTo>
                    <a:pt x="5462" y="1265"/>
                  </a:lnTo>
                  <a:lnTo>
                    <a:pt x="5507" y="1580"/>
                  </a:lnTo>
                  <a:lnTo>
                    <a:pt x="5507" y="1580"/>
                  </a:lnTo>
                  <a:lnTo>
                    <a:pt x="5507" y="1896"/>
                  </a:lnTo>
                  <a:lnTo>
                    <a:pt x="5462" y="2167"/>
                  </a:lnTo>
                  <a:lnTo>
                    <a:pt x="5372" y="2438"/>
                  </a:lnTo>
                  <a:lnTo>
                    <a:pt x="5236" y="2709"/>
                  </a:lnTo>
                  <a:lnTo>
                    <a:pt x="5101" y="2935"/>
                  </a:lnTo>
                  <a:lnTo>
                    <a:pt x="4920" y="3205"/>
                  </a:lnTo>
                  <a:lnTo>
                    <a:pt x="4514" y="3612"/>
                  </a:lnTo>
                  <a:lnTo>
                    <a:pt x="4108" y="3973"/>
                  </a:lnTo>
                  <a:lnTo>
                    <a:pt x="3657" y="4243"/>
                  </a:lnTo>
                  <a:lnTo>
                    <a:pt x="2980" y="4605"/>
                  </a:lnTo>
                  <a:lnTo>
                    <a:pt x="2980" y="4605"/>
                  </a:lnTo>
                  <a:lnTo>
                    <a:pt x="2754" y="4650"/>
                  </a:lnTo>
                  <a:lnTo>
                    <a:pt x="2528" y="4605"/>
                  </a:lnTo>
                  <a:lnTo>
                    <a:pt x="2528" y="46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440831" y="1579258"/>
              <a:ext cx="124945" cy="114704"/>
            </a:xfrm>
            <a:custGeom>
              <a:avLst/>
              <a:gdLst/>
              <a:ahLst/>
              <a:cxnLst/>
              <a:rect l="l" t="t" r="r" b="b"/>
              <a:pathLst>
                <a:path w="4966" h="4559" extrusionOk="0">
                  <a:moveTo>
                    <a:pt x="1986" y="4514"/>
                  </a:moveTo>
                  <a:lnTo>
                    <a:pt x="1986" y="4514"/>
                  </a:lnTo>
                  <a:lnTo>
                    <a:pt x="1580" y="4333"/>
                  </a:lnTo>
                  <a:lnTo>
                    <a:pt x="1084" y="3972"/>
                  </a:lnTo>
                  <a:lnTo>
                    <a:pt x="497" y="3566"/>
                  </a:lnTo>
                  <a:lnTo>
                    <a:pt x="226" y="3295"/>
                  </a:lnTo>
                  <a:lnTo>
                    <a:pt x="0" y="2979"/>
                  </a:lnTo>
                  <a:lnTo>
                    <a:pt x="0" y="2979"/>
                  </a:lnTo>
                  <a:lnTo>
                    <a:pt x="361" y="3250"/>
                  </a:lnTo>
                  <a:lnTo>
                    <a:pt x="722" y="3475"/>
                  </a:lnTo>
                  <a:lnTo>
                    <a:pt x="1264" y="3791"/>
                  </a:lnTo>
                  <a:lnTo>
                    <a:pt x="1264" y="3791"/>
                  </a:lnTo>
                  <a:lnTo>
                    <a:pt x="1490" y="3836"/>
                  </a:lnTo>
                  <a:lnTo>
                    <a:pt x="1670" y="3791"/>
                  </a:lnTo>
                  <a:lnTo>
                    <a:pt x="1670" y="3791"/>
                  </a:lnTo>
                  <a:lnTo>
                    <a:pt x="2392" y="3385"/>
                  </a:lnTo>
                  <a:lnTo>
                    <a:pt x="2799" y="3114"/>
                  </a:lnTo>
                  <a:lnTo>
                    <a:pt x="3205" y="2753"/>
                  </a:lnTo>
                  <a:lnTo>
                    <a:pt x="3611" y="2347"/>
                  </a:lnTo>
                  <a:lnTo>
                    <a:pt x="3792" y="2121"/>
                  </a:lnTo>
                  <a:lnTo>
                    <a:pt x="3927" y="1851"/>
                  </a:lnTo>
                  <a:lnTo>
                    <a:pt x="4062" y="1625"/>
                  </a:lnTo>
                  <a:lnTo>
                    <a:pt x="4153" y="1309"/>
                  </a:lnTo>
                  <a:lnTo>
                    <a:pt x="4198" y="1038"/>
                  </a:lnTo>
                  <a:lnTo>
                    <a:pt x="4198" y="722"/>
                  </a:lnTo>
                  <a:lnTo>
                    <a:pt x="4198" y="722"/>
                  </a:lnTo>
                  <a:lnTo>
                    <a:pt x="4153" y="361"/>
                  </a:lnTo>
                  <a:lnTo>
                    <a:pt x="4062" y="0"/>
                  </a:lnTo>
                  <a:lnTo>
                    <a:pt x="4062" y="0"/>
                  </a:lnTo>
                  <a:lnTo>
                    <a:pt x="4243" y="90"/>
                  </a:lnTo>
                  <a:lnTo>
                    <a:pt x="4424" y="226"/>
                  </a:lnTo>
                  <a:lnTo>
                    <a:pt x="4559" y="361"/>
                  </a:lnTo>
                  <a:lnTo>
                    <a:pt x="4694" y="542"/>
                  </a:lnTo>
                  <a:lnTo>
                    <a:pt x="4785" y="722"/>
                  </a:lnTo>
                  <a:lnTo>
                    <a:pt x="4875" y="948"/>
                  </a:lnTo>
                  <a:lnTo>
                    <a:pt x="4920" y="1174"/>
                  </a:lnTo>
                  <a:lnTo>
                    <a:pt x="4965" y="1489"/>
                  </a:lnTo>
                  <a:lnTo>
                    <a:pt x="4965" y="1489"/>
                  </a:lnTo>
                  <a:lnTo>
                    <a:pt x="4965" y="1805"/>
                  </a:lnTo>
                  <a:lnTo>
                    <a:pt x="4920" y="2076"/>
                  </a:lnTo>
                  <a:lnTo>
                    <a:pt x="4830" y="2347"/>
                  </a:lnTo>
                  <a:lnTo>
                    <a:pt x="4694" y="2618"/>
                  </a:lnTo>
                  <a:lnTo>
                    <a:pt x="4559" y="2844"/>
                  </a:lnTo>
                  <a:lnTo>
                    <a:pt x="4378" y="3114"/>
                  </a:lnTo>
                  <a:lnTo>
                    <a:pt x="3972" y="3521"/>
                  </a:lnTo>
                  <a:lnTo>
                    <a:pt x="3566" y="3882"/>
                  </a:lnTo>
                  <a:lnTo>
                    <a:pt x="3115" y="4152"/>
                  </a:lnTo>
                  <a:lnTo>
                    <a:pt x="2438" y="4514"/>
                  </a:lnTo>
                  <a:lnTo>
                    <a:pt x="2438" y="4514"/>
                  </a:lnTo>
                  <a:lnTo>
                    <a:pt x="2212" y="4559"/>
                  </a:lnTo>
                  <a:lnTo>
                    <a:pt x="1986" y="4514"/>
                  </a:lnTo>
                  <a:lnTo>
                    <a:pt x="1986" y="451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510095" y="1770017"/>
              <a:ext cx="29563" cy="60208"/>
            </a:xfrm>
            <a:custGeom>
              <a:avLst/>
              <a:gdLst/>
              <a:ahLst/>
              <a:cxnLst/>
              <a:rect l="l" t="t" r="r" b="b"/>
              <a:pathLst>
                <a:path w="1175" h="2393" extrusionOk="0">
                  <a:moveTo>
                    <a:pt x="407" y="317"/>
                  </a:moveTo>
                  <a:lnTo>
                    <a:pt x="407" y="317"/>
                  </a:lnTo>
                  <a:lnTo>
                    <a:pt x="362" y="858"/>
                  </a:lnTo>
                  <a:lnTo>
                    <a:pt x="271" y="1400"/>
                  </a:lnTo>
                  <a:lnTo>
                    <a:pt x="181" y="1896"/>
                  </a:lnTo>
                  <a:lnTo>
                    <a:pt x="1" y="2393"/>
                  </a:lnTo>
                  <a:lnTo>
                    <a:pt x="993" y="2393"/>
                  </a:lnTo>
                  <a:lnTo>
                    <a:pt x="993" y="2393"/>
                  </a:lnTo>
                  <a:lnTo>
                    <a:pt x="1129" y="1761"/>
                  </a:lnTo>
                  <a:lnTo>
                    <a:pt x="1174" y="1039"/>
                  </a:lnTo>
                  <a:lnTo>
                    <a:pt x="1174" y="1039"/>
                  </a:lnTo>
                  <a:lnTo>
                    <a:pt x="1129" y="542"/>
                  </a:lnTo>
                  <a:lnTo>
                    <a:pt x="1039" y="1"/>
                  </a:lnTo>
                  <a:lnTo>
                    <a:pt x="407" y="1"/>
                  </a:lnTo>
                  <a:lnTo>
                    <a:pt x="407" y="1"/>
                  </a:lnTo>
                  <a:lnTo>
                    <a:pt x="407" y="317"/>
                  </a:lnTo>
                  <a:lnTo>
                    <a:pt x="407" y="317"/>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259129" y="1540638"/>
              <a:ext cx="365701" cy="399742"/>
            </a:xfrm>
            <a:custGeom>
              <a:avLst/>
              <a:gdLst/>
              <a:ahLst/>
              <a:cxnLst/>
              <a:rect l="l" t="t" r="r" b="b"/>
              <a:pathLst>
                <a:path w="14535" h="15888" extrusionOk="0">
                  <a:moveTo>
                    <a:pt x="4424" y="5146"/>
                  </a:moveTo>
                  <a:lnTo>
                    <a:pt x="4424" y="6094"/>
                  </a:lnTo>
                  <a:lnTo>
                    <a:pt x="4018" y="5778"/>
                  </a:lnTo>
                  <a:lnTo>
                    <a:pt x="3702" y="5371"/>
                  </a:lnTo>
                  <a:lnTo>
                    <a:pt x="4018" y="5236"/>
                  </a:lnTo>
                  <a:lnTo>
                    <a:pt x="4424" y="5146"/>
                  </a:lnTo>
                  <a:close/>
                  <a:moveTo>
                    <a:pt x="7944" y="1219"/>
                  </a:moveTo>
                  <a:lnTo>
                    <a:pt x="7764" y="1264"/>
                  </a:lnTo>
                  <a:lnTo>
                    <a:pt x="7538" y="1309"/>
                  </a:lnTo>
                  <a:lnTo>
                    <a:pt x="7313" y="1445"/>
                  </a:lnTo>
                  <a:lnTo>
                    <a:pt x="7132" y="1535"/>
                  </a:lnTo>
                  <a:lnTo>
                    <a:pt x="6861" y="1806"/>
                  </a:lnTo>
                  <a:lnTo>
                    <a:pt x="6681" y="2122"/>
                  </a:lnTo>
                  <a:lnTo>
                    <a:pt x="6545" y="2528"/>
                  </a:lnTo>
                  <a:lnTo>
                    <a:pt x="6455" y="3024"/>
                  </a:lnTo>
                  <a:lnTo>
                    <a:pt x="6500" y="3386"/>
                  </a:lnTo>
                  <a:lnTo>
                    <a:pt x="6590" y="3792"/>
                  </a:lnTo>
                  <a:lnTo>
                    <a:pt x="6726" y="4108"/>
                  </a:lnTo>
                  <a:lnTo>
                    <a:pt x="6906" y="4469"/>
                  </a:lnTo>
                  <a:lnTo>
                    <a:pt x="7087" y="4740"/>
                  </a:lnTo>
                  <a:lnTo>
                    <a:pt x="7358" y="5010"/>
                  </a:lnTo>
                  <a:lnTo>
                    <a:pt x="7628" y="5281"/>
                  </a:lnTo>
                  <a:lnTo>
                    <a:pt x="7899" y="5507"/>
                  </a:lnTo>
                  <a:lnTo>
                    <a:pt x="8396" y="5868"/>
                  </a:lnTo>
                  <a:lnTo>
                    <a:pt x="8892" y="6139"/>
                  </a:lnTo>
                  <a:lnTo>
                    <a:pt x="9344" y="6364"/>
                  </a:lnTo>
                  <a:lnTo>
                    <a:pt x="9524" y="6364"/>
                  </a:lnTo>
                  <a:lnTo>
                    <a:pt x="10021" y="6139"/>
                  </a:lnTo>
                  <a:lnTo>
                    <a:pt x="10472" y="5868"/>
                  </a:lnTo>
                  <a:lnTo>
                    <a:pt x="11014" y="5507"/>
                  </a:lnTo>
                  <a:lnTo>
                    <a:pt x="11104" y="5417"/>
                  </a:lnTo>
                  <a:lnTo>
                    <a:pt x="11104" y="5326"/>
                  </a:lnTo>
                  <a:lnTo>
                    <a:pt x="11104" y="5236"/>
                  </a:lnTo>
                  <a:lnTo>
                    <a:pt x="11059" y="5146"/>
                  </a:lnTo>
                  <a:lnTo>
                    <a:pt x="11014" y="5101"/>
                  </a:lnTo>
                  <a:lnTo>
                    <a:pt x="10923" y="5056"/>
                  </a:lnTo>
                  <a:lnTo>
                    <a:pt x="10833" y="5101"/>
                  </a:lnTo>
                  <a:lnTo>
                    <a:pt x="10743" y="5101"/>
                  </a:lnTo>
                  <a:lnTo>
                    <a:pt x="10337" y="5417"/>
                  </a:lnTo>
                  <a:lnTo>
                    <a:pt x="9976" y="5642"/>
                  </a:lnTo>
                  <a:lnTo>
                    <a:pt x="9434" y="5913"/>
                  </a:lnTo>
                  <a:lnTo>
                    <a:pt x="8847" y="5597"/>
                  </a:lnTo>
                  <a:lnTo>
                    <a:pt x="8441" y="5326"/>
                  </a:lnTo>
                  <a:lnTo>
                    <a:pt x="7990" y="5010"/>
                  </a:lnTo>
                  <a:lnTo>
                    <a:pt x="7583" y="4604"/>
                  </a:lnTo>
                  <a:lnTo>
                    <a:pt x="7403" y="4379"/>
                  </a:lnTo>
                  <a:lnTo>
                    <a:pt x="7222" y="4153"/>
                  </a:lnTo>
                  <a:lnTo>
                    <a:pt x="7087" y="3882"/>
                  </a:lnTo>
                  <a:lnTo>
                    <a:pt x="6997" y="3611"/>
                  </a:lnTo>
                  <a:lnTo>
                    <a:pt x="6951" y="3340"/>
                  </a:lnTo>
                  <a:lnTo>
                    <a:pt x="6951" y="3024"/>
                  </a:lnTo>
                  <a:lnTo>
                    <a:pt x="6997" y="2663"/>
                  </a:lnTo>
                  <a:lnTo>
                    <a:pt x="7087" y="2347"/>
                  </a:lnTo>
                  <a:lnTo>
                    <a:pt x="7222" y="2122"/>
                  </a:lnTo>
                  <a:lnTo>
                    <a:pt x="7448" y="1941"/>
                  </a:lnTo>
                  <a:lnTo>
                    <a:pt x="7719" y="1761"/>
                  </a:lnTo>
                  <a:lnTo>
                    <a:pt x="8035" y="1670"/>
                  </a:lnTo>
                  <a:lnTo>
                    <a:pt x="8351" y="1670"/>
                  </a:lnTo>
                  <a:lnTo>
                    <a:pt x="8667" y="1716"/>
                  </a:lnTo>
                  <a:lnTo>
                    <a:pt x="8847" y="1806"/>
                  </a:lnTo>
                  <a:lnTo>
                    <a:pt x="9028" y="1896"/>
                  </a:lnTo>
                  <a:lnTo>
                    <a:pt x="9163" y="2032"/>
                  </a:lnTo>
                  <a:lnTo>
                    <a:pt x="9208" y="2167"/>
                  </a:lnTo>
                  <a:lnTo>
                    <a:pt x="9253" y="2257"/>
                  </a:lnTo>
                  <a:lnTo>
                    <a:pt x="9344" y="2302"/>
                  </a:lnTo>
                  <a:lnTo>
                    <a:pt x="9524" y="2302"/>
                  </a:lnTo>
                  <a:lnTo>
                    <a:pt x="9614" y="2257"/>
                  </a:lnTo>
                  <a:lnTo>
                    <a:pt x="9660" y="2167"/>
                  </a:lnTo>
                  <a:lnTo>
                    <a:pt x="9750" y="2032"/>
                  </a:lnTo>
                  <a:lnTo>
                    <a:pt x="9885" y="1896"/>
                  </a:lnTo>
                  <a:lnTo>
                    <a:pt x="10021" y="1806"/>
                  </a:lnTo>
                  <a:lnTo>
                    <a:pt x="10201" y="1716"/>
                  </a:lnTo>
                  <a:lnTo>
                    <a:pt x="10517" y="1670"/>
                  </a:lnTo>
                  <a:lnTo>
                    <a:pt x="10878" y="1670"/>
                  </a:lnTo>
                  <a:lnTo>
                    <a:pt x="11194" y="1761"/>
                  </a:lnTo>
                  <a:lnTo>
                    <a:pt x="11465" y="1941"/>
                  </a:lnTo>
                  <a:lnTo>
                    <a:pt x="11646" y="2122"/>
                  </a:lnTo>
                  <a:lnTo>
                    <a:pt x="11826" y="2347"/>
                  </a:lnTo>
                  <a:lnTo>
                    <a:pt x="11916" y="2663"/>
                  </a:lnTo>
                  <a:lnTo>
                    <a:pt x="11961" y="3024"/>
                  </a:lnTo>
                  <a:lnTo>
                    <a:pt x="11916" y="3431"/>
                  </a:lnTo>
                  <a:lnTo>
                    <a:pt x="11826" y="3792"/>
                  </a:lnTo>
                  <a:lnTo>
                    <a:pt x="11691" y="4108"/>
                  </a:lnTo>
                  <a:lnTo>
                    <a:pt x="11465" y="4424"/>
                  </a:lnTo>
                  <a:lnTo>
                    <a:pt x="11420" y="4514"/>
                  </a:lnTo>
                  <a:lnTo>
                    <a:pt x="11420" y="4604"/>
                  </a:lnTo>
                  <a:lnTo>
                    <a:pt x="11420" y="4694"/>
                  </a:lnTo>
                  <a:lnTo>
                    <a:pt x="11510" y="4740"/>
                  </a:lnTo>
                  <a:lnTo>
                    <a:pt x="11555" y="4785"/>
                  </a:lnTo>
                  <a:lnTo>
                    <a:pt x="11736" y="4785"/>
                  </a:lnTo>
                  <a:lnTo>
                    <a:pt x="11826" y="4694"/>
                  </a:lnTo>
                  <a:lnTo>
                    <a:pt x="12052" y="4333"/>
                  </a:lnTo>
                  <a:lnTo>
                    <a:pt x="12277" y="3927"/>
                  </a:lnTo>
                  <a:lnTo>
                    <a:pt x="12368" y="3476"/>
                  </a:lnTo>
                  <a:lnTo>
                    <a:pt x="12413" y="3024"/>
                  </a:lnTo>
                  <a:lnTo>
                    <a:pt x="12368" y="2528"/>
                  </a:lnTo>
                  <a:lnTo>
                    <a:pt x="12232" y="2122"/>
                  </a:lnTo>
                  <a:lnTo>
                    <a:pt x="12007" y="1806"/>
                  </a:lnTo>
                  <a:lnTo>
                    <a:pt x="11736" y="1535"/>
                  </a:lnTo>
                  <a:lnTo>
                    <a:pt x="11555" y="1445"/>
                  </a:lnTo>
                  <a:lnTo>
                    <a:pt x="11330" y="1309"/>
                  </a:lnTo>
                  <a:lnTo>
                    <a:pt x="11149" y="1264"/>
                  </a:lnTo>
                  <a:lnTo>
                    <a:pt x="10923" y="1219"/>
                  </a:lnTo>
                  <a:lnTo>
                    <a:pt x="10517" y="1219"/>
                  </a:lnTo>
                  <a:lnTo>
                    <a:pt x="10111" y="1264"/>
                  </a:lnTo>
                  <a:lnTo>
                    <a:pt x="9750" y="1445"/>
                  </a:lnTo>
                  <a:lnTo>
                    <a:pt x="9434" y="1670"/>
                  </a:lnTo>
                  <a:lnTo>
                    <a:pt x="9163" y="1445"/>
                  </a:lnTo>
                  <a:lnTo>
                    <a:pt x="8802" y="1264"/>
                  </a:lnTo>
                  <a:lnTo>
                    <a:pt x="8396" y="1219"/>
                  </a:lnTo>
                  <a:close/>
                  <a:moveTo>
                    <a:pt x="13451" y="497"/>
                  </a:moveTo>
                  <a:lnTo>
                    <a:pt x="13586" y="542"/>
                  </a:lnTo>
                  <a:lnTo>
                    <a:pt x="13812" y="677"/>
                  </a:lnTo>
                  <a:lnTo>
                    <a:pt x="13947" y="903"/>
                  </a:lnTo>
                  <a:lnTo>
                    <a:pt x="13993" y="1039"/>
                  </a:lnTo>
                  <a:lnTo>
                    <a:pt x="14038" y="1174"/>
                  </a:lnTo>
                  <a:lnTo>
                    <a:pt x="14038" y="6364"/>
                  </a:lnTo>
                  <a:lnTo>
                    <a:pt x="13993" y="6545"/>
                  </a:lnTo>
                  <a:lnTo>
                    <a:pt x="13947" y="6680"/>
                  </a:lnTo>
                  <a:lnTo>
                    <a:pt x="13812" y="6906"/>
                  </a:lnTo>
                  <a:lnTo>
                    <a:pt x="13586" y="7041"/>
                  </a:lnTo>
                  <a:lnTo>
                    <a:pt x="13451" y="7087"/>
                  </a:lnTo>
                  <a:lnTo>
                    <a:pt x="8712" y="7087"/>
                  </a:lnTo>
                  <a:lnTo>
                    <a:pt x="8621" y="7132"/>
                  </a:lnTo>
                  <a:lnTo>
                    <a:pt x="8531" y="7177"/>
                  </a:lnTo>
                  <a:lnTo>
                    <a:pt x="6681" y="9027"/>
                  </a:lnTo>
                  <a:lnTo>
                    <a:pt x="6681" y="7312"/>
                  </a:lnTo>
                  <a:lnTo>
                    <a:pt x="6681" y="7222"/>
                  </a:lnTo>
                  <a:lnTo>
                    <a:pt x="6636" y="7177"/>
                  </a:lnTo>
                  <a:lnTo>
                    <a:pt x="6545" y="7132"/>
                  </a:lnTo>
                  <a:lnTo>
                    <a:pt x="6455" y="7087"/>
                  </a:lnTo>
                  <a:lnTo>
                    <a:pt x="5417" y="7087"/>
                  </a:lnTo>
                  <a:lnTo>
                    <a:pt x="5281" y="7041"/>
                  </a:lnTo>
                  <a:lnTo>
                    <a:pt x="5056" y="6906"/>
                  </a:lnTo>
                  <a:lnTo>
                    <a:pt x="4875" y="6680"/>
                  </a:lnTo>
                  <a:lnTo>
                    <a:pt x="4830" y="6545"/>
                  </a:lnTo>
                  <a:lnTo>
                    <a:pt x="4830" y="6364"/>
                  </a:lnTo>
                  <a:lnTo>
                    <a:pt x="4830" y="1174"/>
                  </a:lnTo>
                  <a:lnTo>
                    <a:pt x="4830" y="1039"/>
                  </a:lnTo>
                  <a:lnTo>
                    <a:pt x="4875" y="903"/>
                  </a:lnTo>
                  <a:lnTo>
                    <a:pt x="5056" y="677"/>
                  </a:lnTo>
                  <a:lnTo>
                    <a:pt x="5281" y="542"/>
                  </a:lnTo>
                  <a:lnTo>
                    <a:pt x="5417" y="497"/>
                  </a:lnTo>
                  <a:close/>
                  <a:moveTo>
                    <a:pt x="3250" y="5597"/>
                  </a:moveTo>
                  <a:lnTo>
                    <a:pt x="3476" y="5868"/>
                  </a:lnTo>
                  <a:lnTo>
                    <a:pt x="3702" y="6139"/>
                  </a:lnTo>
                  <a:lnTo>
                    <a:pt x="4063" y="6410"/>
                  </a:lnTo>
                  <a:lnTo>
                    <a:pt x="4424" y="6680"/>
                  </a:lnTo>
                  <a:lnTo>
                    <a:pt x="4559" y="6951"/>
                  </a:lnTo>
                  <a:lnTo>
                    <a:pt x="4740" y="7222"/>
                  </a:lnTo>
                  <a:lnTo>
                    <a:pt x="4920" y="7357"/>
                  </a:lnTo>
                  <a:lnTo>
                    <a:pt x="5101" y="7493"/>
                  </a:lnTo>
                  <a:lnTo>
                    <a:pt x="5327" y="7538"/>
                  </a:lnTo>
                  <a:lnTo>
                    <a:pt x="5552" y="7583"/>
                  </a:lnTo>
                  <a:lnTo>
                    <a:pt x="6229" y="7583"/>
                  </a:lnTo>
                  <a:lnTo>
                    <a:pt x="6229" y="9569"/>
                  </a:lnTo>
                  <a:lnTo>
                    <a:pt x="6229" y="9659"/>
                  </a:lnTo>
                  <a:lnTo>
                    <a:pt x="6274" y="9704"/>
                  </a:lnTo>
                  <a:lnTo>
                    <a:pt x="6365" y="9795"/>
                  </a:lnTo>
                  <a:lnTo>
                    <a:pt x="6455" y="9795"/>
                  </a:lnTo>
                  <a:lnTo>
                    <a:pt x="6545" y="9750"/>
                  </a:lnTo>
                  <a:lnTo>
                    <a:pt x="6636" y="9704"/>
                  </a:lnTo>
                  <a:lnTo>
                    <a:pt x="8802" y="7583"/>
                  </a:lnTo>
                  <a:lnTo>
                    <a:pt x="10201" y="7583"/>
                  </a:lnTo>
                  <a:lnTo>
                    <a:pt x="10472" y="8125"/>
                  </a:lnTo>
                  <a:lnTo>
                    <a:pt x="10698" y="8757"/>
                  </a:lnTo>
                  <a:lnTo>
                    <a:pt x="10743" y="8937"/>
                  </a:lnTo>
                  <a:lnTo>
                    <a:pt x="9976" y="8937"/>
                  </a:lnTo>
                  <a:lnTo>
                    <a:pt x="9885" y="8982"/>
                  </a:lnTo>
                  <a:lnTo>
                    <a:pt x="9840" y="9073"/>
                  </a:lnTo>
                  <a:lnTo>
                    <a:pt x="9840" y="9163"/>
                  </a:lnTo>
                  <a:lnTo>
                    <a:pt x="9840" y="9253"/>
                  </a:lnTo>
                  <a:lnTo>
                    <a:pt x="9930" y="9343"/>
                  </a:lnTo>
                  <a:lnTo>
                    <a:pt x="9976" y="9389"/>
                  </a:lnTo>
                  <a:lnTo>
                    <a:pt x="10833" y="9389"/>
                  </a:lnTo>
                  <a:lnTo>
                    <a:pt x="10878" y="9795"/>
                  </a:lnTo>
                  <a:lnTo>
                    <a:pt x="10878" y="10201"/>
                  </a:lnTo>
                  <a:lnTo>
                    <a:pt x="10878" y="10743"/>
                  </a:lnTo>
                  <a:lnTo>
                    <a:pt x="10788" y="11284"/>
                  </a:lnTo>
                  <a:lnTo>
                    <a:pt x="8667" y="11284"/>
                  </a:lnTo>
                  <a:lnTo>
                    <a:pt x="8486" y="11239"/>
                  </a:lnTo>
                  <a:lnTo>
                    <a:pt x="8306" y="11149"/>
                  </a:lnTo>
                  <a:lnTo>
                    <a:pt x="8170" y="11013"/>
                  </a:lnTo>
                  <a:lnTo>
                    <a:pt x="8080" y="10878"/>
                  </a:lnTo>
                  <a:lnTo>
                    <a:pt x="7990" y="10697"/>
                  </a:lnTo>
                  <a:lnTo>
                    <a:pt x="7899" y="10517"/>
                  </a:lnTo>
                  <a:lnTo>
                    <a:pt x="7899" y="10336"/>
                  </a:lnTo>
                  <a:lnTo>
                    <a:pt x="7899" y="10156"/>
                  </a:lnTo>
                  <a:lnTo>
                    <a:pt x="7990" y="9975"/>
                  </a:lnTo>
                  <a:lnTo>
                    <a:pt x="8080" y="9795"/>
                  </a:lnTo>
                  <a:lnTo>
                    <a:pt x="8170" y="9659"/>
                  </a:lnTo>
                  <a:lnTo>
                    <a:pt x="8306" y="9569"/>
                  </a:lnTo>
                  <a:lnTo>
                    <a:pt x="8486" y="9479"/>
                  </a:lnTo>
                  <a:lnTo>
                    <a:pt x="8667" y="9389"/>
                  </a:lnTo>
                  <a:lnTo>
                    <a:pt x="9118" y="9389"/>
                  </a:lnTo>
                  <a:lnTo>
                    <a:pt x="9163" y="9298"/>
                  </a:lnTo>
                  <a:lnTo>
                    <a:pt x="9208" y="9208"/>
                  </a:lnTo>
                  <a:lnTo>
                    <a:pt x="9253" y="9118"/>
                  </a:lnTo>
                  <a:lnTo>
                    <a:pt x="9208" y="9027"/>
                  </a:lnTo>
                  <a:lnTo>
                    <a:pt x="9163" y="8982"/>
                  </a:lnTo>
                  <a:lnTo>
                    <a:pt x="9073" y="8937"/>
                  </a:lnTo>
                  <a:lnTo>
                    <a:pt x="8576" y="8937"/>
                  </a:lnTo>
                  <a:lnTo>
                    <a:pt x="8306" y="9027"/>
                  </a:lnTo>
                  <a:lnTo>
                    <a:pt x="8080" y="9163"/>
                  </a:lnTo>
                  <a:lnTo>
                    <a:pt x="7854" y="9343"/>
                  </a:lnTo>
                  <a:lnTo>
                    <a:pt x="7674" y="9569"/>
                  </a:lnTo>
                  <a:lnTo>
                    <a:pt x="7538" y="9795"/>
                  </a:lnTo>
                  <a:lnTo>
                    <a:pt x="7448" y="10066"/>
                  </a:lnTo>
                  <a:lnTo>
                    <a:pt x="7448" y="10336"/>
                  </a:lnTo>
                  <a:lnTo>
                    <a:pt x="7448" y="10652"/>
                  </a:lnTo>
                  <a:lnTo>
                    <a:pt x="7538" y="10878"/>
                  </a:lnTo>
                  <a:lnTo>
                    <a:pt x="7674" y="11149"/>
                  </a:lnTo>
                  <a:lnTo>
                    <a:pt x="7854" y="11329"/>
                  </a:lnTo>
                  <a:lnTo>
                    <a:pt x="8080" y="11510"/>
                  </a:lnTo>
                  <a:lnTo>
                    <a:pt x="8306" y="11645"/>
                  </a:lnTo>
                  <a:lnTo>
                    <a:pt x="8576" y="11736"/>
                  </a:lnTo>
                  <a:lnTo>
                    <a:pt x="8847" y="11781"/>
                  </a:lnTo>
                  <a:lnTo>
                    <a:pt x="10653" y="11781"/>
                  </a:lnTo>
                  <a:lnTo>
                    <a:pt x="10427" y="12367"/>
                  </a:lnTo>
                  <a:lnTo>
                    <a:pt x="10111" y="12909"/>
                  </a:lnTo>
                  <a:lnTo>
                    <a:pt x="9795" y="13406"/>
                  </a:lnTo>
                  <a:lnTo>
                    <a:pt x="9344" y="13857"/>
                  </a:lnTo>
                  <a:lnTo>
                    <a:pt x="8983" y="14218"/>
                  </a:lnTo>
                  <a:lnTo>
                    <a:pt x="8576" y="14489"/>
                  </a:lnTo>
                  <a:lnTo>
                    <a:pt x="8170" y="14760"/>
                  </a:lnTo>
                  <a:lnTo>
                    <a:pt x="7719" y="14985"/>
                  </a:lnTo>
                  <a:lnTo>
                    <a:pt x="7222" y="15166"/>
                  </a:lnTo>
                  <a:lnTo>
                    <a:pt x="6726" y="15301"/>
                  </a:lnTo>
                  <a:lnTo>
                    <a:pt x="6229" y="15346"/>
                  </a:lnTo>
                  <a:lnTo>
                    <a:pt x="5688" y="15391"/>
                  </a:lnTo>
                  <a:lnTo>
                    <a:pt x="5191" y="15391"/>
                  </a:lnTo>
                  <a:lnTo>
                    <a:pt x="4695" y="15301"/>
                  </a:lnTo>
                  <a:lnTo>
                    <a:pt x="4243" y="15211"/>
                  </a:lnTo>
                  <a:lnTo>
                    <a:pt x="3792" y="15030"/>
                  </a:lnTo>
                  <a:lnTo>
                    <a:pt x="3341" y="14850"/>
                  </a:lnTo>
                  <a:lnTo>
                    <a:pt x="2934" y="14624"/>
                  </a:lnTo>
                  <a:lnTo>
                    <a:pt x="2573" y="14353"/>
                  </a:lnTo>
                  <a:lnTo>
                    <a:pt x="2212" y="14037"/>
                  </a:lnTo>
                  <a:lnTo>
                    <a:pt x="5146" y="14037"/>
                  </a:lnTo>
                  <a:lnTo>
                    <a:pt x="5372" y="13947"/>
                  </a:lnTo>
                  <a:lnTo>
                    <a:pt x="5552" y="13857"/>
                  </a:lnTo>
                  <a:lnTo>
                    <a:pt x="5733" y="13721"/>
                  </a:lnTo>
                  <a:lnTo>
                    <a:pt x="5868" y="13586"/>
                  </a:lnTo>
                  <a:lnTo>
                    <a:pt x="5958" y="13360"/>
                  </a:lnTo>
                  <a:lnTo>
                    <a:pt x="6049" y="13180"/>
                  </a:lnTo>
                  <a:lnTo>
                    <a:pt x="6049" y="12954"/>
                  </a:lnTo>
                  <a:lnTo>
                    <a:pt x="6049" y="12728"/>
                  </a:lnTo>
                  <a:lnTo>
                    <a:pt x="5958" y="12503"/>
                  </a:lnTo>
                  <a:lnTo>
                    <a:pt x="5868" y="12322"/>
                  </a:lnTo>
                  <a:lnTo>
                    <a:pt x="5733" y="12142"/>
                  </a:lnTo>
                  <a:lnTo>
                    <a:pt x="5552" y="12006"/>
                  </a:lnTo>
                  <a:lnTo>
                    <a:pt x="5372" y="11916"/>
                  </a:lnTo>
                  <a:lnTo>
                    <a:pt x="5146" y="11871"/>
                  </a:lnTo>
                  <a:lnTo>
                    <a:pt x="4920" y="11826"/>
                  </a:lnTo>
                  <a:lnTo>
                    <a:pt x="4650" y="11826"/>
                  </a:lnTo>
                  <a:lnTo>
                    <a:pt x="4559" y="11871"/>
                  </a:lnTo>
                  <a:lnTo>
                    <a:pt x="4469" y="11916"/>
                  </a:lnTo>
                  <a:lnTo>
                    <a:pt x="4424" y="12006"/>
                  </a:lnTo>
                  <a:lnTo>
                    <a:pt x="4424" y="12097"/>
                  </a:lnTo>
                  <a:lnTo>
                    <a:pt x="4424" y="12187"/>
                  </a:lnTo>
                  <a:lnTo>
                    <a:pt x="4469" y="12232"/>
                  </a:lnTo>
                  <a:lnTo>
                    <a:pt x="4559" y="12277"/>
                  </a:lnTo>
                  <a:lnTo>
                    <a:pt x="4920" y="12277"/>
                  </a:lnTo>
                  <a:lnTo>
                    <a:pt x="5191" y="12367"/>
                  </a:lnTo>
                  <a:lnTo>
                    <a:pt x="5417" y="12503"/>
                  </a:lnTo>
                  <a:lnTo>
                    <a:pt x="5552" y="12683"/>
                  </a:lnTo>
                  <a:lnTo>
                    <a:pt x="5597" y="12954"/>
                  </a:lnTo>
                  <a:lnTo>
                    <a:pt x="5552" y="13180"/>
                  </a:lnTo>
                  <a:lnTo>
                    <a:pt x="5417" y="13406"/>
                  </a:lnTo>
                  <a:lnTo>
                    <a:pt x="5191" y="13541"/>
                  </a:lnTo>
                  <a:lnTo>
                    <a:pt x="4920" y="13586"/>
                  </a:lnTo>
                  <a:lnTo>
                    <a:pt x="1761" y="13586"/>
                  </a:lnTo>
                  <a:lnTo>
                    <a:pt x="1445" y="13225"/>
                  </a:lnTo>
                  <a:lnTo>
                    <a:pt x="1219" y="12864"/>
                  </a:lnTo>
                  <a:lnTo>
                    <a:pt x="994" y="12458"/>
                  </a:lnTo>
                  <a:lnTo>
                    <a:pt x="813" y="12051"/>
                  </a:lnTo>
                  <a:lnTo>
                    <a:pt x="678" y="11600"/>
                  </a:lnTo>
                  <a:lnTo>
                    <a:pt x="542" y="11149"/>
                  </a:lnTo>
                  <a:lnTo>
                    <a:pt x="497" y="10652"/>
                  </a:lnTo>
                  <a:lnTo>
                    <a:pt x="497" y="10201"/>
                  </a:lnTo>
                  <a:lnTo>
                    <a:pt x="542" y="9479"/>
                  </a:lnTo>
                  <a:lnTo>
                    <a:pt x="678" y="8802"/>
                  </a:lnTo>
                  <a:lnTo>
                    <a:pt x="3566" y="8802"/>
                  </a:lnTo>
                  <a:lnTo>
                    <a:pt x="3792" y="8847"/>
                  </a:lnTo>
                  <a:lnTo>
                    <a:pt x="4018" y="8982"/>
                  </a:lnTo>
                  <a:lnTo>
                    <a:pt x="4153" y="9208"/>
                  </a:lnTo>
                  <a:lnTo>
                    <a:pt x="4198" y="9434"/>
                  </a:lnTo>
                  <a:lnTo>
                    <a:pt x="4153" y="9704"/>
                  </a:lnTo>
                  <a:lnTo>
                    <a:pt x="4018" y="9885"/>
                  </a:lnTo>
                  <a:lnTo>
                    <a:pt x="3792" y="10066"/>
                  </a:lnTo>
                  <a:lnTo>
                    <a:pt x="3566" y="10111"/>
                  </a:lnTo>
                  <a:lnTo>
                    <a:pt x="3070" y="10111"/>
                  </a:lnTo>
                  <a:lnTo>
                    <a:pt x="2844" y="10201"/>
                  </a:lnTo>
                  <a:lnTo>
                    <a:pt x="2664" y="10291"/>
                  </a:lnTo>
                  <a:lnTo>
                    <a:pt x="2483" y="10427"/>
                  </a:lnTo>
                  <a:lnTo>
                    <a:pt x="2348" y="10607"/>
                  </a:lnTo>
                  <a:lnTo>
                    <a:pt x="2257" y="10788"/>
                  </a:lnTo>
                  <a:lnTo>
                    <a:pt x="2167" y="10968"/>
                  </a:lnTo>
                  <a:lnTo>
                    <a:pt x="2167" y="11194"/>
                  </a:lnTo>
                  <a:lnTo>
                    <a:pt x="2167" y="11420"/>
                  </a:lnTo>
                  <a:lnTo>
                    <a:pt x="2257" y="11645"/>
                  </a:lnTo>
                  <a:lnTo>
                    <a:pt x="2348" y="11826"/>
                  </a:lnTo>
                  <a:lnTo>
                    <a:pt x="2483" y="12006"/>
                  </a:lnTo>
                  <a:lnTo>
                    <a:pt x="2664" y="12142"/>
                  </a:lnTo>
                  <a:lnTo>
                    <a:pt x="2844" y="12232"/>
                  </a:lnTo>
                  <a:lnTo>
                    <a:pt x="3070" y="12322"/>
                  </a:lnTo>
                  <a:lnTo>
                    <a:pt x="3657" y="12322"/>
                  </a:lnTo>
                  <a:lnTo>
                    <a:pt x="3747" y="12277"/>
                  </a:lnTo>
                  <a:lnTo>
                    <a:pt x="3792" y="12187"/>
                  </a:lnTo>
                  <a:lnTo>
                    <a:pt x="3837" y="12142"/>
                  </a:lnTo>
                  <a:lnTo>
                    <a:pt x="3792" y="12006"/>
                  </a:lnTo>
                  <a:lnTo>
                    <a:pt x="3747" y="11916"/>
                  </a:lnTo>
                  <a:lnTo>
                    <a:pt x="3702" y="11871"/>
                  </a:lnTo>
                  <a:lnTo>
                    <a:pt x="3296" y="11871"/>
                  </a:lnTo>
                  <a:lnTo>
                    <a:pt x="3025" y="11826"/>
                  </a:lnTo>
                  <a:lnTo>
                    <a:pt x="2799" y="11690"/>
                  </a:lnTo>
                  <a:lnTo>
                    <a:pt x="2664" y="11465"/>
                  </a:lnTo>
                  <a:lnTo>
                    <a:pt x="2618" y="11194"/>
                  </a:lnTo>
                  <a:lnTo>
                    <a:pt x="2664" y="10968"/>
                  </a:lnTo>
                  <a:lnTo>
                    <a:pt x="2799" y="10743"/>
                  </a:lnTo>
                  <a:lnTo>
                    <a:pt x="3025" y="10607"/>
                  </a:lnTo>
                  <a:lnTo>
                    <a:pt x="3296" y="10562"/>
                  </a:lnTo>
                  <a:lnTo>
                    <a:pt x="3792" y="10562"/>
                  </a:lnTo>
                  <a:lnTo>
                    <a:pt x="3973" y="10472"/>
                  </a:lnTo>
                  <a:lnTo>
                    <a:pt x="4153" y="10381"/>
                  </a:lnTo>
                  <a:lnTo>
                    <a:pt x="4334" y="10246"/>
                  </a:lnTo>
                  <a:lnTo>
                    <a:pt x="4469" y="10066"/>
                  </a:lnTo>
                  <a:lnTo>
                    <a:pt x="4559" y="9885"/>
                  </a:lnTo>
                  <a:lnTo>
                    <a:pt x="4650" y="9659"/>
                  </a:lnTo>
                  <a:lnTo>
                    <a:pt x="4650" y="9434"/>
                  </a:lnTo>
                  <a:lnTo>
                    <a:pt x="4650" y="9208"/>
                  </a:lnTo>
                  <a:lnTo>
                    <a:pt x="4559" y="9027"/>
                  </a:lnTo>
                  <a:lnTo>
                    <a:pt x="4469" y="8847"/>
                  </a:lnTo>
                  <a:lnTo>
                    <a:pt x="4334" y="8666"/>
                  </a:lnTo>
                  <a:lnTo>
                    <a:pt x="4153" y="8531"/>
                  </a:lnTo>
                  <a:lnTo>
                    <a:pt x="3973" y="8441"/>
                  </a:lnTo>
                  <a:lnTo>
                    <a:pt x="3792" y="8350"/>
                  </a:lnTo>
                  <a:lnTo>
                    <a:pt x="858" y="8350"/>
                  </a:lnTo>
                  <a:lnTo>
                    <a:pt x="1039" y="7944"/>
                  </a:lnTo>
                  <a:lnTo>
                    <a:pt x="1219" y="7583"/>
                  </a:lnTo>
                  <a:lnTo>
                    <a:pt x="1445" y="7222"/>
                  </a:lnTo>
                  <a:lnTo>
                    <a:pt x="1671" y="6906"/>
                  </a:lnTo>
                  <a:lnTo>
                    <a:pt x="2032" y="6500"/>
                  </a:lnTo>
                  <a:lnTo>
                    <a:pt x="2393" y="6184"/>
                  </a:lnTo>
                  <a:lnTo>
                    <a:pt x="2799" y="5868"/>
                  </a:lnTo>
                  <a:lnTo>
                    <a:pt x="3250" y="5597"/>
                  </a:lnTo>
                  <a:close/>
                  <a:moveTo>
                    <a:pt x="5597" y="0"/>
                  </a:moveTo>
                  <a:lnTo>
                    <a:pt x="5327" y="46"/>
                  </a:lnTo>
                  <a:lnTo>
                    <a:pt x="5101" y="91"/>
                  </a:lnTo>
                  <a:lnTo>
                    <a:pt x="4920" y="226"/>
                  </a:lnTo>
                  <a:lnTo>
                    <a:pt x="4740" y="362"/>
                  </a:lnTo>
                  <a:lnTo>
                    <a:pt x="4604" y="542"/>
                  </a:lnTo>
                  <a:lnTo>
                    <a:pt x="4514" y="723"/>
                  </a:lnTo>
                  <a:lnTo>
                    <a:pt x="4424" y="948"/>
                  </a:lnTo>
                  <a:lnTo>
                    <a:pt x="4424" y="1174"/>
                  </a:lnTo>
                  <a:lnTo>
                    <a:pt x="4424" y="4649"/>
                  </a:lnTo>
                  <a:lnTo>
                    <a:pt x="3973" y="4785"/>
                  </a:lnTo>
                  <a:lnTo>
                    <a:pt x="3521" y="4965"/>
                  </a:lnTo>
                  <a:lnTo>
                    <a:pt x="3115" y="5146"/>
                  </a:lnTo>
                  <a:lnTo>
                    <a:pt x="2709" y="5371"/>
                  </a:lnTo>
                  <a:lnTo>
                    <a:pt x="2303" y="5642"/>
                  </a:lnTo>
                  <a:lnTo>
                    <a:pt x="1941" y="5913"/>
                  </a:lnTo>
                  <a:lnTo>
                    <a:pt x="1626" y="6229"/>
                  </a:lnTo>
                  <a:lnTo>
                    <a:pt x="1310" y="6590"/>
                  </a:lnTo>
                  <a:lnTo>
                    <a:pt x="994" y="6996"/>
                  </a:lnTo>
                  <a:lnTo>
                    <a:pt x="768" y="7403"/>
                  </a:lnTo>
                  <a:lnTo>
                    <a:pt x="542" y="7854"/>
                  </a:lnTo>
                  <a:lnTo>
                    <a:pt x="362" y="8260"/>
                  </a:lnTo>
                  <a:lnTo>
                    <a:pt x="226" y="8757"/>
                  </a:lnTo>
                  <a:lnTo>
                    <a:pt x="91" y="9208"/>
                  </a:lnTo>
                  <a:lnTo>
                    <a:pt x="46" y="9704"/>
                  </a:lnTo>
                  <a:lnTo>
                    <a:pt x="1" y="10201"/>
                  </a:lnTo>
                  <a:lnTo>
                    <a:pt x="46" y="10743"/>
                  </a:lnTo>
                  <a:lnTo>
                    <a:pt x="136" y="11329"/>
                  </a:lnTo>
                  <a:lnTo>
                    <a:pt x="271" y="11826"/>
                  </a:lnTo>
                  <a:lnTo>
                    <a:pt x="452" y="12367"/>
                  </a:lnTo>
                  <a:lnTo>
                    <a:pt x="678" y="12864"/>
                  </a:lnTo>
                  <a:lnTo>
                    <a:pt x="994" y="13360"/>
                  </a:lnTo>
                  <a:lnTo>
                    <a:pt x="1310" y="13812"/>
                  </a:lnTo>
                  <a:lnTo>
                    <a:pt x="1671" y="14218"/>
                  </a:lnTo>
                  <a:lnTo>
                    <a:pt x="2077" y="14579"/>
                  </a:lnTo>
                  <a:lnTo>
                    <a:pt x="2528" y="14895"/>
                  </a:lnTo>
                  <a:lnTo>
                    <a:pt x="2980" y="15211"/>
                  </a:lnTo>
                  <a:lnTo>
                    <a:pt x="3476" y="15437"/>
                  </a:lnTo>
                  <a:lnTo>
                    <a:pt x="4018" y="15617"/>
                  </a:lnTo>
                  <a:lnTo>
                    <a:pt x="4559" y="15753"/>
                  </a:lnTo>
                  <a:lnTo>
                    <a:pt x="5101" y="15843"/>
                  </a:lnTo>
                  <a:lnTo>
                    <a:pt x="5688" y="15888"/>
                  </a:lnTo>
                  <a:lnTo>
                    <a:pt x="6274" y="15843"/>
                  </a:lnTo>
                  <a:lnTo>
                    <a:pt x="6861" y="15753"/>
                  </a:lnTo>
                  <a:lnTo>
                    <a:pt x="7403" y="15617"/>
                  </a:lnTo>
                  <a:lnTo>
                    <a:pt x="7899" y="15437"/>
                  </a:lnTo>
                  <a:lnTo>
                    <a:pt x="8396" y="15211"/>
                  </a:lnTo>
                  <a:lnTo>
                    <a:pt x="8892" y="14895"/>
                  </a:lnTo>
                  <a:lnTo>
                    <a:pt x="9298" y="14579"/>
                  </a:lnTo>
                  <a:lnTo>
                    <a:pt x="9705" y="14218"/>
                  </a:lnTo>
                  <a:lnTo>
                    <a:pt x="10111" y="13812"/>
                  </a:lnTo>
                  <a:lnTo>
                    <a:pt x="10427" y="13360"/>
                  </a:lnTo>
                  <a:lnTo>
                    <a:pt x="10698" y="12864"/>
                  </a:lnTo>
                  <a:lnTo>
                    <a:pt x="10923" y="12367"/>
                  </a:lnTo>
                  <a:lnTo>
                    <a:pt x="11149" y="11826"/>
                  </a:lnTo>
                  <a:lnTo>
                    <a:pt x="11284" y="11284"/>
                  </a:lnTo>
                  <a:lnTo>
                    <a:pt x="11330" y="10743"/>
                  </a:lnTo>
                  <a:lnTo>
                    <a:pt x="11375" y="10201"/>
                  </a:lnTo>
                  <a:lnTo>
                    <a:pt x="11330" y="9389"/>
                  </a:lnTo>
                  <a:lnTo>
                    <a:pt x="11239" y="9027"/>
                  </a:lnTo>
                  <a:lnTo>
                    <a:pt x="11149" y="8621"/>
                  </a:lnTo>
                  <a:lnTo>
                    <a:pt x="10968" y="8080"/>
                  </a:lnTo>
                  <a:lnTo>
                    <a:pt x="10743" y="7583"/>
                  </a:lnTo>
                  <a:lnTo>
                    <a:pt x="13316" y="7583"/>
                  </a:lnTo>
                  <a:lnTo>
                    <a:pt x="13586" y="7538"/>
                  </a:lnTo>
                  <a:lnTo>
                    <a:pt x="13812" y="7448"/>
                  </a:lnTo>
                  <a:lnTo>
                    <a:pt x="13993" y="7357"/>
                  </a:lnTo>
                  <a:lnTo>
                    <a:pt x="14173" y="7222"/>
                  </a:lnTo>
                  <a:lnTo>
                    <a:pt x="14308" y="7041"/>
                  </a:lnTo>
                  <a:lnTo>
                    <a:pt x="14444" y="6861"/>
                  </a:lnTo>
                  <a:lnTo>
                    <a:pt x="14489" y="6635"/>
                  </a:lnTo>
                  <a:lnTo>
                    <a:pt x="14534" y="6364"/>
                  </a:lnTo>
                  <a:lnTo>
                    <a:pt x="14534" y="1174"/>
                  </a:lnTo>
                  <a:lnTo>
                    <a:pt x="14489" y="948"/>
                  </a:lnTo>
                  <a:lnTo>
                    <a:pt x="14444" y="723"/>
                  </a:lnTo>
                  <a:lnTo>
                    <a:pt x="14308" y="542"/>
                  </a:lnTo>
                  <a:lnTo>
                    <a:pt x="14173" y="362"/>
                  </a:lnTo>
                  <a:lnTo>
                    <a:pt x="13993" y="226"/>
                  </a:lnTo>
                  <a:lnTo>
                    <a:pt x="13812" y="91"/>
                  </a:lnTo>
                  <a:lnTo>
                    <a:pt x="13586" y="46"/>
                  </a:lnTo>
                  <a:lnTo>
                    <a:pt x="13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descr="A screen shot of a computer code&#10;&#10;Description automatically generated">
            <a:extLst>
              <a:ext uri="{FF2B5EF4-FFF2-40B4-BE49-F238E27FC236}">
                <a16:creationId xmlns:a16="http://schemas.microsoft.com/office/drawing/2014/main" id="{66F9C1B5-3F35-36A2-0722-2A50F58774FF}"/>
              </a:ext>
            </a:extLst>
          </p:cNvPr>
          <p:cNvPicPr>
            <a:picLocks noChangeAspect="1"/>
          </p:cNvPicPr>
          <p:nvPr/>
        </p:nvPicPr>
        <p:blipFill rotWithShape="1">
          <a:blip r:embed="rId3">
            <a:extLst>
              <a:ext uri="{28A0092B-C50C-407E-A947-70E740481C1C}">
                <a14:useLocalDpi xmlns:a14="http://schemas.microsoft.com/office/drawing/2010/main" val="0"/>
              </a:ext>
            </a:extLst>
          </a:blip>
          <a:srcRect r="8366"/>
          <a:stretch/>
        </p:blipFill>
        <p:spPr>
          <a:xfrm>
            <a:off x="803109" y="1609381"/>
            <a:ext cx="3501108" cy="1905502"/>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F18D3377-73CF-D09C-428C-86B996DB55AC}"/>
              </a:ext>
            </a:extLst>
          </p:cNvPr>
          <p:cNvPicPr>
            <a:picLocks noChangeAspect="1"/>
          </p:cNvPicPr>
          <p:nvPr/>
        </p:nvPicPr>
        <p:blipFill>
          <a:blip r:embed="rId4"/>
          <a:stretch>
            <a:fillRect/>
          </a:stretch>
        </p:blipFill>
        <p:spPr>
          <a:xfrm>
            <a:off x="5020823" y="1618999"/>
            <a:ext cx="3291322" cy="1905502"/>
          </a:xfrm>
          <a:prstGeom prst="rect">
            <a:avLst/>
          </a:prstGeom>
        </p:spPr>
      </p:pic>
      <p:sp>
        <p:nvSpPr>
          <p:cNvPr id="12" name="Google Shape;438;p33">
            <a:extLst>
              <a:ext uri="{FF2B5EF4-FFF2-40B4-BE49-F238E27FC236}">
                <a16:creationId xmlns:a16="http://schemas.microsoft.com/office/drawing/2014/main" id="{89D80CC0-E142-2355-8200-71B916C55D62}"/>
              </a:ext>
            </a:extLst>
          </p:cNvPr>
          <p:cNvSpPr txBox="1">
            <a:spLocks/>
          </p:cNvSpPr>
          <p:nvPr/>
        </p:nvSpPr>
        <p:spPr>
          <a:xfrm>
            <a:off x="1498678" y="3593457"/>
            <a:ext cx="2232493" cy="10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2pPr>
            <a:lvl3pPr marL="1371600" marR="0" lvl="2"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3pPr>
            <a:lvl4pPr marL="1828800" marR="0" lvl="3"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4pPr>
            <a:lvl5pPr marL="2286000" marR="0" lvl="4"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5pPr>
            <a:lvl6pPr marL="2743200" marR="0" lvl="5"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6pPr>
            <a:lvl7pPr marL="3200400" marR="0" lvl="6"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7pPr>
            <a:lvl8pPr marL="3657600" marR="0" lvl="7"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8pPr>
            <a:lvl9pPr marL="4114800" marR="0" lvl="8"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9pPr>
          </a:lstStyle>
          <a:p>
            <a:pPr marL="0" indent="0" algn="l"/>
            <a:r>
              <a:rPr lang="en-US" sz="1600"/>
              <a:t>Function Component</a:t>
            </a:r>
          </a:p>
        </p:txBody>
      </p:sp>
      <p:sp>
        <p:nvSpPr>
          <p:cNvPr id="13" name="Google Shape;438;p33">
            <a:extLst>
              <a:ext uri="{FF2B5EF4-FFF2-40B4-BE49-F238E27FC236}">
                <a16:creationId xmlns:a16="http://schemas.microsoft.com/office/drawing/2014/main" id="{0F4B28C1-F3BB-F013-133C-8025FBA6BF81}"/>
              </a:ext>
            </a:extLst>
          </p:cNvPr>
          <p:cNvSpPr txBox="1">
            <a:spLocks/>
          </p:cNvSpPr>
          <p:nvPr/>
        </p:nvSpPr>
        <p:spPr>
          <a:xfrm>
            <a:off x="5760953" y="3576010"/>
            <a:ext cx="2156413" cy="10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2pPr>
            <a:lvl3pPr marL="1371600" marR="0" lvl="2"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3pPr>
            <a:lvl4pPr marL="1828800" marR="0" lvl="3"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4pPr>
            <a:lvl5pPr marL="2286000" marR="0" lvl="4"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5pPr>
            <a:lvl6pPr marL="2743200" marR="0" lvl="5"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6pPr>
            <a:lvl7pPr marL="3200400" marR="0" lvl="6"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7pPr>
            <a:lvl8pPr marL="3657600" marR="0" lvl="7"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8pPr>
            <a:lvl9pPr marL="4114800" marR="0" lvl="8"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9pPr>
          </a:lstStyle>
          <a:p>
            <a:pPr marL="0" indent="0" algn="l"/>
            <a:r>
              <a:rPr lang="en-US" sz="1600"/>
              <a:t>Class Component</a:t>
            </a:r>
          </a:p>
        </p:txBody>
      </p:sp>
    </p:spTree>
    <p:extLst>
      <p:ext uri="{BB962C8B-B14F-4D97-AF65-F5344CB8AC3E}">
        <p14:creationId xmlns:p14="http://schemas.microsoft.com/office/powerpoint/2010/main" val="4032262792"/>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6" name="Google Shape;4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3.1 Component</a:t>
            </a:r>
            <a:endParaRPr/>
          </a:p>
        </p:txBody>
      </p:sp>
      <p:grpSp>
        <p:nvGrpSpPr>
          <p:cNvPr id="440" name="Google Shape;440;p33"/>
          <p:cNvGrpSpPr/>
          <p:nvPr/>
        </p:nvGrpSpPr>
        <p:grpSpPr>
          <a:xfrm>
            <a:off x="301767" y="4106560"/>
            <a:ext cx="772408" cy="844196"/>
            <a:chOff x="3259106" y="1540628"/>
            <a:chExt cx="365724" cy="399752"/>
          </a:xfrm>
        </p:grpSpPr>
        <p:sp>
          <p:nvSpPr>
            <p:cNvPr id="441" name="Google Shape;441;p33"/>
            <p:cNvSpPr/>
            <p:nvPr/>
          </p:nvSpPr>
          <p:spPr>
            <a:xfrm>
              <a:off x="3259106" y="1540628"/>
              <a:ext cx="365675" cy="399750"/>
            </a:xfrm>
            <a:custGeom>
              <a:avLst/>
              <a:gdLst/>
              <a:ahLst/>
              <a:cxnLst/>
              <a:rect l="l" t="t" r="r" b="b"/>
              <a:pathLst>
                <a:path w="14627" h="15990" extrusionOk="0">
                  <a:moveTo>
                    <a:pt x="5633" y="1"/>
                  </a:moveTo>
                  <a:lnTo>
                    <a:pt x="5360" y="46"/>
                  </a:lnTo>
                  <a:lnTo>
                    <a:pt x="5133" y="91"/>
                  </a:lnTo>
                  <a:lnTo>
                    <a:pt x="4951" y="228"/>
                  </a:lnTo>
                  <a:lnTo>
                    <a:pt x="4769" y="364"/>
                  </a:lnTo>
                  <a:lnTo>
                    <a:pt x="4633" y="546"/>
                  </a:lnTo>
                  <a:lnTo>
                    <a:pt x="4542" y="727"/>
                  </a:lnTo>
                  <a:lnTo>
                    <a:pt x="4452" y="954"/>
                  </a:lnTo>
                  <a:lnTo>
                    <a:pt x="4452" y="1182"/>
                  </a:lnTo>
                  <a:lnTo>
                    <a:pt x="4452" y="4679"/>
                  </a:lnTo>
                  <a:lnTo>
                    <a:pt x="3997" y="4815"/>
                  </a:lnTo>
                  <a:lnTo>
                    <a:pt x="3543" y="4997"/>
                  </a:lnTo>
                  <a:lnTo>
                    <a:pt x="3134" y="5179"/>
                  </a:lnTo>
                  <a:lnTo>
                    <a:pt x="2726" y="5406"/>
                  </a:lnTo>
                  <a:lnTo>
                    <a:pt x="2317" y="5678"/>
                  </a:lnTo>
                  <a:lnTo>
                    <a:pt x="1953" y="5951"/>
                  </a:lnTo>
                  <a:lnTo>
                    <a:pt x="1635" y="6269"/>
                  </a:lnTo>
                  <a:lnTo>
                    <a:pt x="1317" y="6632"/>
                  </a:lnTo>
                  <a:lnTo>
                    <a:pt x="999" y="7041"/>
                  </a:lnTo>
                  <a:lnTo>
                    <a:pt x="772" y="7450"/>
                  </a:lnTo>
                  <a:lnTo>
                    <a:pt x="545" y="7904"/>
                  </a:lnTo>
                  <a:lnTo>
                    <a:pt x="364" y="8313"/>
                  </a:lnTo>
                  <a:lnTo>
                    <a:pt x="227" y="8812"/>
                  </a:lnTo>
                  <a:lnTo>
                    <a:pt x="91" y="9267"/>
                  </a:lnTo>
                  <a:lnTo>
                    <a:pt x="46" y="9766"/>
                  </a:lnTo>
                  <a:lnTo>
                    <a:pt x="0" y="10266"/>
                  </a:lnTo>
                  <a:lnTo>
                    <a:pt x="46" y="10811"/>
                  </a:lnTo>
                  <a:lnTo>
                    <a:pt x="136" y="11401"/>
                  </a:lnTo>
                  <a:lnTo>
                    <a:pt x="273" y="11901"/>
                  </a:lnTo>
                  <a:lnTo>
                    <a:pt x="454" y="12446"/>
                  </a:lnTo>
                  <a:lnTo>
                    <a:pt x="682" y="12946"/>
                  </a:lnTo>
                  <a:lnTo>
                    <a:pt x="999" y="13445"/>
                  </a:lnTo>
                  <a:lnTo>
                    <a:pt x="1317" y="13900"/>
                  </a:lnTo>
                  <a:lnTo>
                    <a:pt x="1681" y="14308"/>
                  </a:lnTo>
                  <a:lnTo>
                    <a:pt x="2090" y="14672"/>
                  </a:lnTo>
                  <a:lnTo>
                    <a:pt x="2544" y="14990"/>
                  </a:lnTo>
                  <a:lnTo>
                    <a:pt x="2998" y="15308"/>
                  </a:lnTo>
                  <a:lnTo>
                    <a:pt x="3498" y="15535"/>
                  </a:lnTo>
                  <a:lnTo>
                    <a:pt x="4043" y="15717"/>
                  </a:lnTo>
                  <a:lnTo>
                    <a:pt x="4588" y="15853"/>
                  </a:lnTo>
                  <a:lnTo>
                    <a:pt x="5133" y="15944"/>
                  </a:lnTo>
                  <a:lnTo>
                    <a:pt x="5723" y="15989"/>
                  </a:lnTo>
                  <a:lnTo>
                    <a:pt x="6314" y="15944"/>
                  </a:lnTo>
                  <a:lnTo>
                    <a:pt x="6904" y="15853"/>
                  </a:lnTo>
                  <a:lnTo>
                    <a:pt x="7449" y="15717"/>
                  </a:lnTo>
                  <a:lnTo>
                    <a:pt x="7949" y="15535"/>
                  </a:lnTo>
                  <a:lnTo>
                    <a:pt x="8449" y="15308"/>
                  </a:lnTo>
                  <a:lnTo>
                    <a:pt x="8948" y="14990"/>
                  </a:lnTo>
                  <a:lnTo>
                    <a:pt x="9357" y="14672"/>
                  </a:lnTo>
                  <a:lnTo>
                    <a:pt x="9766" y="14308"/>
                  </a:lnTo>
                  <a:lnTo>
                    <a:pt x="10175" y="13900"/>
                  </a:lnTo>
                  <a:lnTo>
                    <a:pt x="10493" y="13445"/>
                  </a:lnTo>
                  <a:lnTo>
                    <a:pt x="10765" y="12946"/>
                  </a:lnTo>
                  <a:lnTo>
                    <a:pt x="10992" y="12446"/>
                  </a:lnTo>
                  <a:lnTo>
                    <a:pt x="11219" y="11901"/>
                  </a:lnTo>
                  <a:lnTo>
                    <a:pt x="11356" y="11356"/>
                  </a:lnTo>
                  <a:lnTo>
                    <a:pt x="11401" y="10811"/>
                  </a:lnTo>
                  <a:lnTo>
                    <a:pt x="11447" y="10266"/>
                  </a:lnTo>
                  <a:lnTo>
                    <a:pt x="11401" y="9448"/>
                  </a:lnTo>
                  <a:lnTo>
                    <a:pt x="11310" y="9085"/>
                  </a:lnTo>
                  <a:lnTo>
                    <a:pt x="11219" y="8676"/>
                  </a:lnTo>
                  <a:lnTo>
                    <a:pt x="11038" y="8131"/>
                  </a:lnTo>
                  <a:lnTo>
                    <a:pt x="10811" y="7631"/>
                  </a:lnTo>
                  <a:lnTo>
                    <a:pt x="13400" y="7631"/>
                  </a:lnTo>
                  <a:lnTo>
                    <a:pt x="13672" y="7586"/>
                  </a:lnTo>
                  <a:lnTo>
                    <a:pt x="13899" y="7495"/>
                  </a:lnTo>
                  <a:lnTo>
                    <a:pt x="14081" y="7404"/>
                  </a:lnTo>
                  <a:lnTo>
                    <a:pt x="14263" y="7268"/>
                  </a:lnTo>
                  <a:lnTo>
                    <a:pt x="14399" y="7086"/>
                  </a:lnTo>
                  <a:lnTo>
                    <a:pt x="14535" y="6905"/>
                  </a:lnTo>
                  <a:lnTo>
                    <a:pt x="14581" y="6678"/>
                  </a:lnTo>
                  <a:lnTo>
                    <a:pt x="14626" y="6405"/>
                  </a:lnTo>
                  <a:lnTo>
                    <a:pt x="14626" y="1182"/>
                  </a:lnTo>
                  <a:lnTo>
                    <a:pt x="14581" y="954"/>
                  </a:lnTo>
                  <a:lnTo>
                    <a:pt x="14535" y="727"/>
                  </a:lnTo>
                  <a:lnTo>
                    <a:pt x="14399" y="546"/>
                  </a:lnTo>
                  <a:lnTo>
                    <a:pt x="14263" y="364"/>
                  </a:lnTo>
                  <a:lnTo>
                    <a:pt x="14081" y="228"/>
                  </a:lnTo>
                  <a:lnTo>
                    <a:pt x="13899" y="91"/>
                  </a:lnTo>
                  <a:lnTo>
                    <a:pt x="13672" y="46"/>
                  </a:lnTo>
                  <a:lnTo>
                    <a:pt x="13400" y="1"/>
                  </a:lnTo>
                  <a:close/>
                </a:path>
              </a:pathLst>
            </a:custGeom>
            <a:solidFill>
              <a:schemeClr val="accent5"/>
            </a:solidFill>
            <a:ln w="76200" cap="flat" cmpd="sng">
              <a:solidFill>
                <a:schemeClr val="accent5"/>
              </a:solidFill>
              <a:prstDash val="solid"/>
              <a:round/>
              <a:headEnd type="none" w="sm" len="sm"/>
              <a:tailEnd type="none" w="sm" len="sm"/>
            </a:ln>
            <a:effectLst>
              <a:outerShdw dist="28575" dir="306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3264815" y="1659869"/>
              <a:ext cx="274848" cy="273716"/>
            </a:xfrm>
            <a:custGeom>
              <a:avLst/>
              <a:gdLst/>
              <a:ahLst/>
              <a:cxnLst/>
              <a:rect l="l" t="t" r="r" b="b"/>
              <a:pathLst>
                <a:path w="10924" h="10879" extrusionOk="0">
                  <a:moveTo>
                    <a:pt x="5462" y="10878"/>
                  </a:moveTo>
                  <a:lnTo>
                    <a:pt x="5462" y="10878"/>
                  </a:lnTo>
                  <a:lnTo>
                    <a:pt x="6003" y="10878"/>
                  </a:lnTo>
                  <a:lnTo>
                    <a:pt x="6545" y="10788"/>
                  </a:lnTo>
                  <a:lnTo>
                    <a:pt x="7087" y="10652"/>
                  </a:lnTo>
                  <a:lnTo>
                    <a:pt x="7583" y="10472"/>
                  </a:lnTo>
                  <a:lnTo>
                    <a:pt x="8034" y="10246"/>
                  </a:lnTo>
                  <a:lnTo>
                    <a:pt x="8486" y="9975"/>
                  </a:lnTo>
                  <a:lnTo>
                    <a:pt x="8937" y="9659"/>
                  </a:lnTo>
                  <a:lnTo>
                    <a:pt x="9298" y="9298"/>
                  </a:lnTo>
                  <a:lnTo>
                    <a:pt x="9659" y="8892"/>
                  </a:lnTo>
                  <a:lnTo>
                    <a:pt x="9975" y="8486"/>
                  </a:lnTo>
                  <a:lnTo>
                    <a:pt x="10246" y="8035"/>
                  </a:lnTo>
                  <a:lnTo>
                    <a:pt x="10472" y="7583"/>
                  </a:lnTo>
                  <a:lnTo>
                    <a:pt x="10652" y="7042"/>
                  </a:lnTo>
                  <a:lnTo>
                    <a:pt x="10788" y="6545"/>
                  </a:lnTo>
                  <a:lnTo>
                    <a:pt x="10878" y="6004"/>
                  </a:lnTo>
                  <a:lnTo>
                    <a:pt x="10923" y="5462"/>
                  </a:lnTo>
                  <a:lnTo>
                    <a:pt x="10923" y="5462"/>
                  </a:lnTo>
                  <a:lnTo>
                    <a:pt x="10878" y="4875"/>
                  </a:lnTo>
                  <a:lnTo>
                    <a:pt x="10788" y="4334"/>
                  </a:lnTo>
                  <a:lnTo>
                    <a:pt x="10652" y="3837"/>
                  </a:lnTo>
                  <a:lnTo>
                    <a:pt x="10472" y="3341"/>
                  </a:lnTo>
                  <a:lnTo>
                    <a:pt x="10246" y="2844"/>
                  </a:lnTo>
                  <a:lnTo>
                    <a:pt x="9975" y="2393"/>
                  </a:lnTo>
                  <a:lnTo>
                    <a:pt x="9659" y="1987"/>
                  </a:lnTo>
                  <a:lnTo>
                    <a:pt x="9298" y="1580"/>
                  </a:lnTo>
                  <a:lnTo>
                    <a:pt x="8937" y="1264"/>
                  </a:lnTo>
                  <a:lnTo>
                    <a:pt x="8486" y="948"/>
                  </a:lnTo>
                  <a:lnTo>
                    <a:pt x="8034" y="678"/>
                  </a:lnTo>
                  <a:lnTo>
                    <a:pt x="7583" y="452"/>
                  </a:lnTo>
                  <a:lnTo>
                    <a:pt x="7087" y="271"/>
                  </a:lnTo>
                  <a:lnTo>
                    <a:pt x="6545" y="136"/>
                  </a:lnTo>
                  <a:lnTo>
                    <a:pt x="6003" y="46"/>
                  </a:lnTo>
                  <a:lnTo>
                    <a:pt x="5462" y="1"/>
                  </a:lnTo>
                  <a:lnTo>
                    <a:pt x="5462" y="1"/>
                  </a:lnTo>
                  <a:lnTo>
                    <a:pt x="4920" y="46"/>
                  </a:lnTo>
                  <a:lnTo>
                    <a:pt x="4378" y="136"/>
                  </a:lnTo>
                  <a:lnTo>
                    <a:pt x="3837" y="271"/>
                  </a:lnTo>
                  <a:lnTo>
                    <a:pt x="3340" y="452"/>
                  </a:lnTo>
                  <a:lnTo>
                    <a:pt x="2889" y="678"/>
                  </a:lnTo>
                  <a:lnTo>
                    <a:pt x="2438" y="948"/>
                  </a:lnTo>
                  <a:lnTo>
                    <a:pt x="1986" y="1264"/>
                  </a:lnTo>
                  <a:lnTo>
                    <a:pt x="1625" y="1580"/>
                  </a:lnTo>
                  <a:lnTo>
                    <a:pt x="1264" y="1987"/>
                  </a:lnTo>
                  <a:lnTo>
                    <a:pt x="948" y="2393"/>
                  </a:lnTo>
                  <a:lnTo>
                    <a:pt x="677" y="2844"/>
                  </a:lnTo>
                  <a:lnTo>
                    <a:pt x="452" y="3341"/>
                  </a:lnTo>
                  <a:lnTo>
                    <a:pt x="271" y="3837"/>
                  </a:lnTo>
                  <a:lnTo>
                    <a:pt x="136" y="4334"/>
                  </a:lnTo>
                  <a:lnTo>
                    <a:pt x="45" y="4875"/>
                  </a:lnTo>
                  <a:lnTo>
                    <a:pt x="0" y="5462"/>
                  </a:lnTo>
                  <a:lnTo>
                    <a:pt x="0" y="5462"/>
                  </a:lnTo>
                  <a:lnTo>
                    <a:pt x="45" y="6004"/>
                  </a:lnTo>
                  <a:lnTo>
                    <a:pt x="136" y="6545"/>
                  </a:lnTo>
                  <a:lnTo>
                    <a:pt x="271" y="7042"/>
                  </a:lnTo>
                  <a:lnTo>
                    <a:pt x="452" y="7583"/>
                  </a:lnTo>
                  <a:lnTo>
                    <a:pt x="677" y="8035"/>
                  </a:lnTo>
                  <a:lnTo>
                    <a:pt x="948" y="8486"/>
                  </a:lnTo>
                  <a:lnTo>
                    <a:pt x="1264" y="8892"/>
                  </a:lnTo>
                  <a:lnTo>
                    <a:pt x="1625" y="9298"/>
                  </a:lnTo>
                  <a:lnTo>
                    <a:pt x="1986" y="9659"/>
                  </a:lnTo>
                  <a:lnTo>
                    <a:pt x="2438" y="9975"/>
                  </a:lnTo>
                  <a:lnTo>
                    <a:pt x="2889" y="10246"/>
                  </a:lnTo>
                  <a:lnTo>
                    <a:pt x="3340" y="10472"/>
                  </a:lnTo>
                  <a:lnTo>
                    <a:pt x="3837" y="10652"/>
                  </a:lnTo>
                  <a:lnTo>
                    <a:pt x="4378" y="10788"/>
                  </a:lnTo>
                  <a:lnTo>
                    <a:pt x="4920" y="10878"/>
                  </a:lnTo>
                  <a:lnTo>
                    <a:pt x="5462" y="10878"/>
                  </a:lnTo>
                  <a:lnTo>
                    <a:pt x="5462" y="1087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3302277" y="1689406"/>
              <a:ext cx="237385" cy="244178"/>
            </a:xfrm>
            <a:custGeom>
              <a:avLst/>
              <a:gdLst/>
              <a:ahLst/>
              <a:cxnLst/>
              <a:rect l="l" t="t" r="r" b="b"/>
              <a:pathLst>
                <a:path w="9435" h="9705" extrusionOk="0">
                  <a:moveTo>
                    <a:pt x="7358" y="0"/>
                  </a:moveTo>
                  <a:lnTo>
                    <a:pt x="7358" y="0"/>
                  </a:lnTo>
                  <a:lnTo>
                    <a:pt x="7809" y="406"/>
                  </a:lnTo>
                  <a:lnTo>
                    <a:pt x="8215" y="858"/>
                  </a:lnTo>
                  <a:lnTo>
                    <a:pt x="8576" y="1354"/>
                  </a:lnTo>
                  <a:lnTo>
                    <a:pt x="8847" y="1896"/>
                  </a:lnTo>
                  <a:lnTo>
                    <a:pt x="9073" y="2437"/>
                  </a:lnTo>
                  <a:lnTo>
                    <a:pt x="9253" y="3024"/>
                  </a:lnTo>
                  <a:lnTo>
                    <a:pt x="9389" y="3656"/>
                  </a:lnTo>
                  <a:lnTo>
                    <a:pt x="9434" y="4288"/>
                  </a:lnTo>
                  <a:lnTo>
                    <a:pt x="9434" y="4288"/>
                  </a:lnTo>
                  <a:lnTo>
                    <a:pt x="9389" y="4830"/>
                  </a:lnTo>
                  <a:lnTo>
                    <a:pt x="9299" y="5371"/>
                  </a:lnTo>
                  <a:lnTo>
                    <a:pt x="9163" y="5913"/>
                  </a:lnTo>
                  <a:lnTo>
                    <a:pt x="8983" y="6409"/>
                  </a:lnTo>
                  <a:lnTo>
                    <a:pt x="8757" y="6861"/>
                  </a:lnTo>
                  <a:lnTo>
                    <a:pt x="8486" y="7312"/>
                  </a:lnTo>
                  <a:lnTo>
                    <a:pt x="8170" y="7718"/>
                  </a:lnTo>
                  <a:lnTo>
                    <a:pt x="7809" y="8124"/>
                  </a:lnTo>
                  <a:lnTo>
                    <a:pt x="7448" y="8485"/>
                  </a:lnTo>
                  <a:lnTo>
                    <a:pt x="6997" y="8801"/>
                  </a:lnTo>
                  <a:lnTo>
                    <a:pt x="6545" y="9072"/>
                  </a:lnTo>
                  <a:lnTo>
                    <a:pt x="6094" y="9298"/>
                  </a:lnTo>
                  <a:lnTo>
                    <a:pt x="5598" y="9478"/>
                  </a:lnTo>
                  <a:lnTo>
                    <a:pt x="5056" y="9614"/>
                  </a:lnTo>
                  <a:lnTo>
                    <a:pt x="4514" y="9704"/>
                  </a:lnTo>
                  <a:lnTo>
                    <a:pt x="3973" y="9704"/>
                  </a:lnTo>
                  <a:lnTo>
                    <a:pt x="3973" y="9704"/>
                  </a:lnTo>
                  <a:lnTo>
                    <a:pt x="3386" y="9704"/>
                  </a:lnTo>
                  <a:lnTo>
                    <a:pt x="2844" y="9614"/>
                  </a:lnTo>
                  <a:lnTo>
                    <a:pt x="2303" y="9433"/>
                  </a:lnTo>
                  <a:lnTo>
                    <a:pt x="1761" y="9253"/>
                  </a:lnTo>
                  <a:lnTo>
                    <a:pt x="1310" y="9027"/>
                  </a:lnTo>
                  <a:lnTo>
                    <a:pt x="813" y="8711"/>
                  </a:lnTo>
                  <a:lnTo>
                    <a:pt x="407" y="8395"/>
                  </a:lnTo>
                  <a:lnTo>
                    <a:pt x="1" y="7989"/>
                  </a:lnTo>
                  <a:lnTo>
                    <a:pt x="1" y="7989"/>
                  </a:lnTo>
                  <a:lnTo>
                    <a:pt x="362" y="8215"/>
                  </a:lnTo>
                  <a:lnTo>
                    <a:pt x="723" y="8395"/>
                  </a:lnTo>
                  <a:lnTo>
                    <a:pt x="1084" y="8576"/>
                  </a:lnTo>
                  <a:lnTo>
                    <a:pt x="1490" y="8711"/>
                  </a:lnTo>
                  <a:lnTo>
                    <a:pt x="1896" y="8801"/>
                  </a:lnTo>
                  <a:lnTo>
                    <a:pt x="2303" y="8892"/>
                  </a:lnTo>
                  <a:lnTo>
                    <a:pt x="2709" y="8937"/>
                  </a:lnTo>
                  <a:lnTo>
                    <a:pt x="3160" y="8982"/>
                  </a:lnTo>
                  <a:lnTo>
                    <a:pt x="3160" y="8982"/>
                  </a:lnTo>
                  <a:lnTo>
                    <a:pt x="3702" y="8937"/>
                  </a:lnTo>
                  <a:lnTo>
                    <a:pt x="4243" y="8847"/>
                  </a:lnTo>
                  <a:lnTo>
                    <a:pt x="4785" y="8711"/>
                  </a:lnTo>
                  <a:lnTo>
                    <a:pt x="5282" y="8531"/>
                  </a:lnTo>
                  <a:lnTo>
                    <a:pt x="5778" y="8305"/>
                  </a:lnTo>
                  <a:lnTo>
                    <a:pt x="6229" y="8034"/>
                  </a:lnTo>
                  <a:lnTo>
                    <a:pt x="6636" y="7718"/>
                  </a:lnTo>
                  <a:lnTo>
                    <a:pt x="7042" y="7357"/>
                  </a:lnTo>
                  <a:lnTo>
                    <a:pt x="7403" y="6996"/>
                  </a:lnTo>
                  <a:lnTo>
                    <a:pt x="7719" y="6545"/>
                  </a:lnTo>
                  <a:lnTo>
                    <a:pt x="7990" y="6138"/>
                  </a:lnTo>
                  <a:lnTo>
                    <a:pt x="8215" y="5642"/>
                  </a:lnTo>
                  <a:lnTo>
                    <a:pt x="8396" y="5145"/>
                  </a:lnTo>
                  <a:lnTo>
                    <a:pt x="8531" y="4604"/>
                  </a:lnTo>
                  <a:lnTo>
                    <a:pt x="8622" y="4062"/>
                  </a:lnTo>
                  <a:lnTo>
                    <a:pt x="8667" y="3521"/>
                  </a:lnTo>
                  <a:lnTo>
                    <a:pt x="8667" y="3521"/>
                  </a:lnTo>
                  <a:lnTo>
                    <a:pt x="8622" y="3024"/>
                  </a:lnTo>
                  <a:lnTo>
                    <a:pt x="8576" y="2528"/>
                  </a:lnTo>
                  <a:lnTo>
                    <a:pt x="8486" y="2076"/>
                  </a:lnTo>
                  <a:lnTo>
                    <a:pt x="8306" y="1625"/>
                  </a:lnTo>
                  <a:lnTo>
                    <a:pt x="8125" y="1174"/>
                  </a:lnTo>
                  <a:lnTo>
                    <a:pt x="7899" y="767"/>
                  </a:lnTo>
                  <a:lnTo>
                    <a:pt x="7674" y="406"/>
                  </a:lnTo>
                  <a:lnTo>
                    <a:pt x="7358" y="0"/>
                  </a:lnTo>
                  <a:lnTo>
                    <a:pt x="7358"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264815" y="1659869"/>
              <a:ext cx="273690" cy="229409"/>
            </a:xfrm>
            <a:custGeom>
              <a:avLst/>
              <a:gdLst/>
              <a:ahLst/>
              <a:cxnLst/>
              <a:rect l="l" t="t" r="r" b="b"/>
              <a:pathLst>
                <a:path w="10878" h="9118" extrusionOk="0">
                  <a:moveTo>
                    <a:pt x="6003" y="2122"/>
                  </a:moveTo>
                  <a:lnTo>
                    <a:pt x="6003" y="2122"/>
                  </a:lnTo>
                  <a:lnTo>
                    <a:pt x="6364" y="2122"/>
                  </a:lnTo>
                  <a:lnTo>
                    <a:pt x="6725" y="2077"/>
                  </a:lnTo>
                  <a:lnTo>
                    <a:pt x="7087" y="1941"/>
                  </a:lnTo>
                  <a:lnTo>
                    <a:pt x="7448" y="1806"/>
                  </a:lnTo>
                  <a:lnTo>
                    <a:pt x="7764" y="1671"/>
                  </a:lnTo>
                  <a:lnTo>
                    <a:pt x="8034" y="1445"/>
                  </a:lnTo>
                  <a:lnTo>
                    <a:pt x="8305" y="1219"/>
                  </a:lnTo>
                  <a:lnTo>
                    <a:pt x="8576" y="994"/>
                  </a:lnTo>
                  <a:lnTo>
                    <a:pt x="8576" y="994"/>
                  </a:lnTo>
                  <a:lnTo>
                    <a:pt x="8215" y="768"/>
                  </a:lnTo>
                  <a:lnTo>
                    <a:pt x="7854" y="587"/>
                  </a:lnTo>
                  <a:lnTo>
                    <a:pt x="7493" y="407"/>
                  </a:lnTo>
                  <a:lnTo>
                    <a:pt x="7132" y="271"/>
                  </a:lnTo>
                  <a:lnTo>
                    <a:pt x="6725" y="136"/>
                  </a:lnTo>
                  <a:lnTo>
                    <a:pt x="6319" y="91"/>
                  </a:lnTo>
                  <a:lnTo>
                    <a:pt x="5868" y="1"/>
                  </a:lnTo>
                  <a:lnTo>
                    <a:pt x="5462" y="1"/>
                  </a:lnTo>
                  <a:lnTo>
                    <a:pt x="5462" y="1"/>
                  </a:lnTo>
                  <a:lnTo>
                    <a:pt x="4830" y="46"/>
                  </a:lnTo>
                  <a:lnTo>
                    <a:pt x="4243" y="136"/>
                  </a:lnTo>
                  <a:lnTo>
                    <a:pt x="3656" y="317"/>
                  </a:lnTo>
                  <a:lnTo>
                    <a:pt x="3115" y="542"/>
                  </a:lnTo>
                  <a:lnTo>
                    <a:pt x="3115" y="542"/>
                  </a:lnTo>
                  <a:lnTo>
                    <a:pt x="3340" y="903"/>
                  </a:lnTo>
                  <a:lnTo>
                    <a:pt x="3611" y="1174"/>
                  </a:lnTo>
                  <a:lnTo>
                    <a:pt x="3927" y="1445"/>
                  </a:lnTo>
                  <a:lnTo>
                    <a:pt x="4288" y="1716"/>
                  </a:lnTo>
                  <a:lnTo>
                    <a:pt x="4694" y="1896"/>
                  </a:lnTo>
                  <a:lnTo>
                    <a:pt x="5101" y="2032"/>
                  </a:lnTo>
                  <a:lnTo>
                    <a:pt x="5552" y="2122"/>
                  </a:lnTo>
                  <a:lnTo>
                    <a:pt x="6003" y="2122"/>
                  </a:lnTo>
                  <a:lnTo>
                    <a:pt x="6003" y="2122"/>
                  </a:lnTo>
                  <a:close/>
                  <a:moveTo>
                    <a:pt x="3340" y="3837"/>
                  </a:moveTo>
                  <a:lnTo>
                    <a:pt x="271" y="3837"/>
                  </a:lnTo>
                  <a:lnTo>
                    <a:pt x="271" y="3837"/>
                  </a:lnTo>
                  <a:lnTo>
                    <a:pt x="136" y="4243"/>
                  </a:lnTo>
                  <a:lnTo>
                    <a:pt x="91" y="4650"/>
                  </a:lnTo>
                  <a:lnTo>
                    <a:pt x="45" y="5056"/>
                  </a:lnTo>
                  <a:lnTo>
                    <a:pt x="0" y="5462"/>
                  </a:lnTo>
                  <a:lnTo>
                    <a:pt x="0" y="5462"/>
                  </a:lnTo>
                  <a:lnTo>
                    <a:pt x="45" y="5958"/>
                  </a:lnTo>
                  <a:lnTo>
                    <a:pt x="136" y="6500"/>
                  </a:lnTo>
                  <a:lnTo>
                    <a:pt x="226" y="6951"/>
                  </a:lnTo>
                  <a:lnTo>
                    <a:pt x="407" y="7448"/>
                  </a:lnTo>
                  <a:lnTo>
                    <a:pt x="587" y="7899"/>
                  </a:lnTo>
                  <a:lnTo>
                    <a:pt x="813" y="8305"/>
                  </a:lnTo>
                  <a:lnTo>
                    <a:pt x="1084" y="8712"/>
                  </a:lnTo>
                  <a:lnTo>
                    <a:pt x="1400" y="9118"/>
                  </a:lnTo>
                  <a:lnTo>
                    <a:pt x="4694" y="9118"/>
                  </a:lnTo>
                  <a:lnTo>
                    <a:pt x="4694" y="9118"/>
                  </a:lnTo>
                  <a:lnTo>
                    <a:pt x="5010" y="9073"/>
                  </a:lnTo>
                  <a:lnTo>
                    <a:pt x="5281" y="8892"/>
                  </a:lnTo>
                  <a:lnTo>
                    <a:pt x="5462" y="8712"/>
                  </a:lnTo>
                  <a:lnTo>
                    <a:pt x="5507" y="8576"/>
                  </a:lnTo>
                  <a:lnTo>
                    <a:pt x="5552" y="8441"/>
                  </a:lnTo>
                  <a:lnTo>
                    <a:pt x="5552" y="8441"/>
                  </a:lnTo>
                  <a:lnTo>
                    <a:pt x="5597" y="8215"/>
                  </a:lnTo>
                  <a:lnTo>
                    <a:pt x="5552" y="7989"/>
                  </a:lnTo>
                  <a:lnTo>
                    <a:pt x="5507" y="7809"/>
                  </a:lnTo>
                  <a:lnTo>
                    <a:pt x="5417" y="7674"/>
                  </a:lnTo>
                  <a:lnTo>
                    <a:pt x="5281" y="7538"/>
                  </a:lnTo>
                  <a:lnTo>
                    <a:pt x="5101" y="7448"/>
                  </a:lnTo>
                  <a:lnTo>
                    <a:pt x="4920" y="7358"/>
                  </a:lnTo>
                  <a:lnTo>
                    <a:pt x="4694" y="7358"/>
                  </a:lnTo>
                  <a:lnTo>
                    <a:pt x="3070" y="7358"/>
                  </a:lnTo>
                  <a:lnTo>
                    <a:pt x="3070" y="7358"/>
                  </a:lnTo>
                  <a:lnTo>
                    <a:pt x="2754" y="7267"/>
                  </a:lnTo>
                  <a:lnTo>
                    <a:pt x="2528" y="7132"/>
                  </a:lnTo>
                  <a:lnTo>
                    <a:pt x="2302" y="6951"/>
                  </a:lnTo>
                  <a:lnTo>
                    <a:pt x="2257" y="6816"/>
                  </a:lnTo>
                  <a:lnTo>
                    <a:pt x="2212" y="6635"/>
                  </a:lnTo>
                  <a:lnTo>
                    <a:pt x="2212" y="6635"/>
                  </a:lnTo>
                  <a:lnTo>
                    <a:pt x="2167" y="6455"/>
                  </a:lnTo>
                  <a:lnTo>
                    <a:pt x="2212" y="6229"/>
                  </a:lnTo>
                  <a:lnTo>
                    <a:pt x="2257" y="6049"/>
                  </a:lnTo>
                  <a:lnTo>
                    <a:pt x="2392" y="5913"/>
                  </a:lnTo>
                  <a:lnTo>
                    <a:pt x="2528" y="5778"/>
                  </a:lnTo>
                  <a:lnTo>
                    <a:pt x="2663" y="5642"/>
                  </a:lnTo>
                  <a:lnTo>
                    <a:pt x="2844" y="5597"/>
                  </a:lnTo>
                  <a:lnTo>
                    <a:pt x="3070" y="5597"/>
                  </a:lnTo>
                  <a:lnTo>
                    <a:pt x="3340" y="5597"/>
                  </a:lnTo>
                  <a:lnTo>
                    <a:pt x="3340" y="5597"/>
                  </a:lnTo>
                  <a:lnTo>
                    <a:pt x="3521" y="5552"/>
                  </a:lnTo>
                  <a:lnTo>
                    <a:pt x="3656" y="5507"/>
                  </a:lnTo>
                  <a:lnTo>
                    <a:pt x="3792" y="5417"/>
                  </a:lnTo>
                  <a:lnTo>
                    <a:pt x="3927" y="5327"/>
                  </a:lnTo>
                  <a:lnTo>
                    <a:pt x="4062" y="5191"/>
                  </a:lnTo>
                  <a:lnTo>
                    <a:pt x="4108" y="5056"/>
                  </a:lnTo>
                  <a:lnTo>
                    <a:pt x="4198" y="4875"/>
                  </a:lnTo>
                  <a:lnTo>
                    <a:pt x="4198" y="4695"/>
                  </a:lnTo>
                  <a:lnTo>
                    <a:pt x="4198" y="4695"/>
                  </a:lnTo>
                  <a:lnTo>
                    <a:pt x="4198" y="4514"/>
                  </a:lnTo>
                  <a:lnTo>
                    <a:pt x="4108" y="4379"/>
                  </a:lnTo>
                  <a:lnTo>
                    <a:pt x="4062" y="4243"/>
                  </a:lnTo>
                  <a:lnTo>
                    <a:pt x="3927" y="4108"/>
                  </a:lnTo>
                  <a:lnTo>
                    <a:pt x="3792" y="3972"/>
                  </a:lnTo>
                  <a:lnTo>
                    <a:pt x="3656" y="3927"/>
                  </a:lnTo>
                  <a:lnTo>
                    <a:pt x="3521" y="3882"/>
                  </a:lnTo>
                  <a:lnTo>
                    <a:pt x="3340" y="3837"/>
                  </a:lnTo>
                  <a:lnTo>
                    <a:pt x="3340" y="3837"/>
                  </a:lnTo>
                  <a:close/>
                  <a:moveTo>
                    <a:pt x="8621" y="4379"/>
                  </a:moveTo>
                  <a:lnTo>
                    <a:pt x="8621" y="4379"/>
                  </a:lnTo>
                  <a:lnTo>
                    <a:pt x="8395" y="4424"/>
                  </a:lnTo>
                  <a:lnTo>
                    <a:pt x="8170" y="4514"/>
                  </a:lnTo>
                  <a:lnTo>
                    <a:pt x="7944" y="4604"/>
                  </a:lnTo>
                  <a:lnTo>
                    <a:pt x="7764" y="4740"/>
                  </a:lnTo>
                  <a:lnTo>
                    <a:pt x="7628" y="4920"/>
                  </a:lnTo>
                  <a:lnTo>
                    <a:pt x="7538" y="5146"/>
                  </a:lnTo>
                  <a:lnTo>
                    <a:pt x="7448" y="5372"/>
                  </a:lnTo>
                  <a:lnTo>
                    <a:pt x="7448" y="5642"/>
                  </a:lnTo>
                  <a:lnTo>
                    <a:pt x="7448" y="5642"/>
                  </a:lnTo>
                  <a:lnTo>
                    <a:pt x="7493" y="5868"/>
                  </a:lnTo>
                  <a:lnTo>
                    <a:pt x="7538" y="6094"/>
                  </a:lnTo>
                  <a:lnTo>
                    <a:pt x="7673" y="6274"/>
                  </a:lnTo>
                  <a:lnTo>
                    <a:pt x="7809" y="6455"/>
                  </a:lnTo>
                  <a:lnTo>
                    <a:pt x="7989" y="6590"/>
                  </a:lnTo>
                  <a:lnTo>
                    <a:pt x="8215" y="6681"/>
                  </a:lnTo>
                  <a:lnTo>
                    <a:pt x="8395" y="6771"/>
                  </a:lnTo>
                  <a:lnTo>
                    <a:pt x="8666" y="6771"/>
                  </a:lnTo>
                  <a:lnTo>
                    <a:pt x="10742" y="6771"/>
                  </a:lnTo>
                  <a:lnTo>
                    <a:pt x="10742" y="6771"/>
                  </a:lnTo>
                  <a:lnTo>
                    <a:pt x="10878" y="6139"/>
                  </a:lnTo>
                  <a:lnTo>
                    <a:pt x="10878" y="5417"/>
                  </a:lnTo>
                  <a:lnTo>
                    <a:pt x="10878" y="5417"/>
                  </a:lnTo>
                  <a:lnTo>
                    <a:pt x="10878" y="4920"/>
                  </a:lnTo>
                  <a:lnTo>
                    <a:pt x="10788" y="4379"/>
                  </a:lnTo>
                  <a:lnTo>
                    <a:pt x="8621" y="4379"/>
                  </a:lnTo>
                  <a:lnTo>
                    <a:pt x="8621" y="437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374963" y="1547456"/>
              <a:ext cx="243046" cy="231673"/>
            </a:xfrm>
            <a:custGeom>
              <a:avLst/>
              <a:gdLst/>
              <a:ahLst/>
              <a:cxnLst/>
              <a:rect l="l" t="t" r="r" b="b"/>
              <a:pathLst>
                <a:path w="9660" h="9208" extrusionOk="0">
                  <a:moveTo>
                    <a:pt x="948" y="0"/>
                  </a:moveTo>
                  <a:lnTo>
                    <a:pt x="8712" y="0"/>
                  </a:lnTo>
                  <a:lnTo>
                    <a:pt x="8712" y="0"/>
                  </a:lnTo>
                  <a:lnTo>
                    <a:pt x="8892" y="0"/>
                  </a:lnTo>
                  <a:lnTo>
                    <a:pt x="9073" y="45"/>
                  </a:lnTo>
                  <a:lnTo>
                    <a:pt x="9253" y="136"/>
                  </a:lnTo>
                  <a:lnTo>
                    <a:pt x="9389" y="271"/>
                  </a:lnTo>
                  <a:lnTo>
                    <a:pt x="9479" y="406"/>
                  </a:lnTo>
                  <a:lnTo>
                    <a:pt x="9569" y="587"/>
                  </a:lnTo>
                  <a:lnTo>
                    <a:pt x="9659" y="768"/>
                  </a:lnTo>
                  <a:lnTo>
                    <a:pt x="9659" y="948"/>
                  </a:lnTo>
                  <a:lnTo>
                    <a:pt x="9659" y="6139"/>
                  </a:lnTo>
                  <a:lnTo>
                    <a:pt x="9659" y="6139"/>
                  </a:lnTo>
                  <a:lnTo>
                    <a:pt x="9659" y="6319"/>
                  </a:lnTo>
                  <a:lnTo>
                    <a:pt x="9569" y="6500"/>
                  </a:lnTo>
                  <a:lnTo>
                    <a:pt x="9479" y="6635"/>
                  </a:lnTo>
                  <a:lnTo>
                    <a:pt x="9389" y="6816"/>
                  </a:lnTo>
                  <a:lnTo>
                    <a:pt x="9253" y="6906"/>
                  </a:lnTo>
                  <a:lnTo>
                    <a:pt x="9073" y="6996"/>
                  </a:lnTo>
                  <a:lnTo>
                    <a:pt x="8892" y="7041"/>
                  </a:lnTo>
                  <a:lnTo>
                    <a:pt x="8712" y="7086"/>
                  </a:lnTo>
                  <a:lnTo>
                    <a:pt x="4379" y="7086"/>
                  </a:lnTo>
                  <a:lnTo>
                    <a:pt x="4379" y="7086"/>
                  </a:lnTo>
                  <a:lnTo>
                    <a:pt x="4153" y="7132"/>
                  </a:lnTo>
                  <a:lnTo>
                    <a:pt x="3972" y="7267"/>
                  </a:lnTo>
                  <a:lnTo>
                    <a:pt x="2032" y="9163"/>
                  </a:lnTo>
                  <a:lnTo>
                    <a:pt x="2032" y="9163"/>
                  </a:lnTo>
                  <a:lnTo>
                    <a:pt x="1986" y="9208"/>
                  </a:lnTo>
                  <a:lnTo>
                    <a:pt x="1941" y="9208"/>
                  </a:lnTo>
                  <a:lnTo>
                    <a:pt x="1896" y="9163"/>
                  </a:lnTo>
                  <a:lnTo>
                    <a:pt x="1851" y="9072"/>
                  </a:lnTo>
                  <a:lnTo>
                    <a:pt x="1851" y="7312"/>
                  </a:lnTo>
                  <a:lnTo>
                    <a:pt x="1851" y="7312"/>
                  </a:lnTo>
                  <a:lnTo>
                    <a:pt x="1851" y="7222"/>
                  </a:lnTo>
                  <a:lnTo>
                    <a:pt x="1806" y="7132"/>
                  </a:lnTo>
                  <a:lnTo>
                    <a:pt x="1716" y="7086"/>
                  </a:lnTo>
                  <a:lnTo>
                    <a:pt x="1625" y="7086"/>
                  </a:lnTo>
                  <a:lnTo>
                    <a:pt x="948" y="7086"/>
                  </a:lnTo>
                  <a:lnTo>
                    <a:pt x="948" y="7086"/>
                  </a:lnTo>
                  <a:lnTo>
                    <a:pt x="768" y="7041"/>
                  </a:lnTo>
                  <a:lnTo>
                    <a:pt x="587" y="6996"/>
                  </a:lnTo>
                  <a:lnTo>
                    <a:pt x="452" y="6906"/>
                  </a:lnTo>
                  <a:lnTo>
                    <a:pt x="271" y="6816"/>
                  </a:lnTo>
                  <a:lnTo>
                    <a:pt x="181" y="6635"/>
                  </a:lnTo>
                  <a:lnTo>
                    <a:pt x="91" y="6500"/>
                  </a:lnTo>
                  <a:lnTo>
                    <a:pt x="46" y="6319"/>
                  </a:lnTo>
                  <a:lnTo>
                    <a:pt x="0" y="6139"/>
                  </a:lnTo>
                  <a:lnTo>
                    <a:pt x="0" y="948"/>
                  </a:lnTo>
                  <a:lnTo>
                    <a:pt x="0" y="948"/>
                  </a:lnTo>
                  <a:lnTo>
                    <a:pt x="46" y="768"/>
                  </a:lnTo>
                  <a:lnTo>
                    <a:pt x="91" y="587"/>
                  </a:lnTo>
                  <a:lnTo>
                    <a:pt x="181" y="406"/>
                  </a:lnTo>
                  <a:lnTo>
                    <a:pt x="271" y="271"/>
                  </a:lnTo>
                  <a:lnTo>
                    <a:pt x="452" y="136"/>
                  </a:lnTo>
                  <a:lnTo>
                    <a:pt x="587" y="45"/>
                  </a:lnTo>
                  <a:lnTo>
                    <a:pt x="768" y="0"/>
                  </a:lnTo>
                  <a:lnTo>
                    <a:pt x="948" y="0"/>
                  </a:lnTo>
                  <a:lnTo>
                    <a:pt x="9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76095" y="1547456"/>
              <a:ext cx="241913" cy="230541"/>
            </a:xfrm>
            <a:custGeom>
              <a:avLst/>
              <a:gdLst/>
              <a:ahLst/>
              <a:cxnLst/>
              <a:rect l="l" t="t" r="r" b="b"/>
              <a:pathLst>
                <a:path w="9615" h="9163" extrusionOk="0">
                  <a:moveTo>
                    <a:pt x="8892" y="0"/>
                  </a:moveTo>
                  <a:lnTo>
                    <a:pt x="8892" y="0"/>
                  </a:lnTo>
                  <a:lnTo>
                    <a:pt x="9028" y="91"/>
                  </a:lnTo>
                  <a:lnTo>
                    <a:pt x="9163" y="181"/>
                  </a:lnTo>
                  <a:lnTo>
                    <a:pt x="9389" y="497"/>
                  </a:lnTo>
                  <a:lnTo>
                    <a:pt x="9569" y="813"/>
                  </a:lnTo>
                  <a:lnTo>
                    <a:pt x="9614" y="948"/>
                  </a:lnTo>
                  <a:lnTo>
                    <a:pt x="9614" y="6093"/>
                  </a:lnTo>
                  <a:lnTo>
                    <a:pt x="9614" y="6093"/>
                  </a:lnTo>
                  <a:lnTo>
                    <a:pt x="9524" y="6274"/>
                  </a:lnTo>
                  <a:lnTo>
                    <a:pt x="9344" y="6590"/>
                  </a:lnTo>
                  <a:lnTo>
                    <a:pt x="9208" y="6770"/>
                  </a:lnTo>
                  <a:lnTo>
                    <a:pt x="9028" y="6906"/>
                  </a:lnTo>
                  <a:lnTo>
                    <a:pt x="8847" y="6996"/>
                  </a:lnTo>
                  <a:lnTo>
                    <a:pt x="8667" y="7041"/>
                  </a:lnTo>
                  <a:lnTo>
                    <a:pt x="4288" y="7041"/>
                  </a:lnTo>
                  <a:lnTo>
                    <a:pt x="4288" y="7041"/>
                  </a:lnTo>
                  <a:lnTo>
                    <a:pt x="4108" y="7086"/>
                  </a:lnTo>
                  <a:lnTo>
                    <a:pt x="3882" y="7222"/>
                  </a:lnTo>
                  <a:lnTo>
                    <a:pt x="1987" y="9118"/>
                  </a:lnTo>
                  <a:lnTo>
                    <a:pt x="1987" y="9118"/>
                  </a:lnTo>
                  <a:lnTo>
                    <a:pt x="1941" y="9163"/>
                  </a:lnTo>
                  <a:lnTo>
                    <a:pt x="1851" y="9163"/>
                  </a:lnTo>
                  <a:lnTo>
                    <a:pt x="1851" y="9118"/>
                  </a:lnTo>
                  <a:lnTo>
                    <a:pt x="1806" y="9072"/>
                  </a:lnTo>
                  <a:lnTo>
                    <a:pt x="1806" y="7312"/>
                  </a:lnTo>
                  <a:lnTo>
                    <a:pt x="1806" y="7312"/>
                  </a:lnTo>
                  <a:lnTo>
                    <a:pt x="1761" y="7177"/>
                  </a:lnTo>
                  <a:lnTo>
                    <a:pt x="1716" y="7132"/>
                  </a:lnTo>
                  <a:lnTo>
                    <a:pt x="1580" y="7086"/>
                  </a:lnTo>
                  <a:lnTo>
                    <a:pt x="903" y="7086"/>
                  </a:lnTo>
                  <a:lnTo>
                    <a:pt x="903" y="7086"/>
                  </a:lnTo>
                  <a:lnTo>
                    <a:pt x="768" y="6996"/>
                  </a:lnTo>
                  <a:lnTo>
                    <a:pt x="497" y="6861"/>
                  </a:lnTo>
                  <a:lnTo>
                    <a:pt x="181" y="6590"/>
                  </a:lnTo>
                  <a:lnTo>
                    <a:pt x="46" y="6455"/>
                  </a:lnTo>
                  <a:lnTo>
                    <a:pt x="1" y="6319"/>
                  </a:lnTo>
                  <a:lnTo>
                    <a:pt x="7944" y="6319"/>
                  </a:lnTo>
                  <a:lnTo>
                    <a:pt x="7944" y="6319"/>
                  </a:lnTo>
                  <a:lnTo>
                    <a:pt x="8125" y="6274"/>
                  </a:lnTo>
                  <a:lnTo>
                    <a:pt x="8305" y="6229"/>
                  </a:lnTo>
                  <a:lnTo>
                    <a:pt x="8486" y="6139"/>
                  </a:lnTo>
                  <a:lnTo>
                    <a:pt x="8621" y="6048"/>
                  </a:lnTo>
                  <a:lnTo>
                    <a:pt x="8712" y="5913"/>
                  </a:lnTo>
                  <a:lnTo>
                    <a:pt x="8802" y="5732"/>
                  </a:lnTo>
                  <a:lnTo>
                    <a:pt x="8847" y="5597"/>
                  </a:lnTo>
                  <a:lnTo>
                    <a:pt x="8892" y="5416"/>
                  </a:lnTo>
                  <a:lnTo>
                    <a:pt x="8892" y="0"/>
                  </a:lnTo>
                  <a:lnTo>
                    <a:pt x="8892" y="0"/>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27194" y="1576968"/>
              <a:ext cx="138581" cy="116994"/>
            </a:xfrm>
            <a:custGeom>
              <a:avLst/>
              <a:gdLst/>
              <a:ahLst/>
              <a:cxnLst/>
              <a:rect l="l" t="t" r="r" b="b"/>
              <a:pathLst>
                <a:path w="5508" h="4650" extrusionOk="0">
                  <a:moveTo>
                    <a:pt x="2528" y="4605"/>
                  </a:moveTo>
                  <a:lnTo>
                    <a:pt x="2528" y="4605"/>
                  </a:lnTo>
                  <a:lnTo>
                    <a:pt x="1851" y="4243"/>
                  </a:lnTo>
                  <a:lnTo>
                    <a:pt x="1445" y="3973"/>
                  </a:lnTo>
                  <a:lnTo>
                    <a:pt x="994" y="3612"/>
                  </a:lnTo>
                  <a:lnTo>
                    <a:pt x="633" y="3205"/>
                  </a:lnTo>
                  <a:lnTo>
                    <a:pt x="452" y="2935"/>
                  </a:lnTo>
                  <a:lnTo>
                    <a:pt x="317" y="2709"/>
                  </a:lnTo>
                  <a:lnTo>
                    <a:pt x="181" y="2438"/>
                  </a:lnTo>
                  <a:lnTo>
                    <a:pt x="91" y="2167"/>
                  </a:lnTo>
                  <a:lnTo>
                    <a:pt x="46" y="1896"/>
                  </a:lnTo>
                  <a:lnTo>
                    <a:pt x="1" y="1580"/>
                  </a:lnTo>
                  <a:lnTo>
                    <a:pt x="1" y="1580"/>
                  </a:lnTo>
                  <a:lnTo>
                    <a:pt x="46" y="1265"/>
                  </a:lnTo>
                  <a:lnTo>
                    <a:pt x="136" y="949"/>
                  </a:lnTo>
                  <a:lnTo>
                    <a:pt x="226" y="723"/>
                  </a:lnTo>
                  <a:lnTo>
                    <a:pt x="362" y="497"/>
                  </a:lnTo>
                  <a:lnTo>
                    <a:pt x="542" y="362"/>
                  </a:lnTo>
                  <a:lnTo>
                    <a:pt x="723" y="226"/>
                  </a:lnTo>
                  <a:lnTo>
                    <a:pt x="948" y="91"/>
                  </a:lnTo>
                  <a:lnTo>
                    <a:pt x="1129" y="46"/>
                  </a:lnTo>
                  <a:lnTo>
                    <a:pt x="1355" y="1"/>
                  </a:lnTo>
                  <a:lnTo>
                    <a:pt x="1580" y="1"/>
                  </a:lnTo>
                  <a:lnTo>
                    <a:pt x="1987" y="46"/>
                  </a:lnTo>
                  <a:lnTo>
                    <a:pt x="2212" y="91"/>
                  </a:lnTo>
                  <a:lnTo>
                    <a:pt x="2393" y="181"/>
                  </a:lnTo>
                  <a:lnTo>
                    <a:pt x="2528" y="317"/>
                  </a:lnTo>
                  <a:lnTo>
                    <a:pt x="2664" y="452"/>
                  </a:lnTo>
                  <a:lnTo>
                    <a:pt x="2664" y="452"/>
                  </a:lnTo>
                  <a:lnTo>
                    <a:pt x="2709" y="497"/>
                  </a:lnTo>
                  <a:lnTo>
                    <a:pt x="2754" y="497"/>
                  </a:lnTo>
                  <a:lnTo>
                    <a:pt x="2844" y="497"/>
                  </a:lnTo>
                  <a:lnTo>
                    <a:pt x="2889" y="452"/>
                  </a:lnTo>
                  <a:lnTo>
                    <a:pt x="2889" y="452"/>
                  </a:lnTo>
                  <a:lnTo>
                    <a:pt x="3025" y="317"/>
                  </a:lnTo>
                  <a:lnTo>
                    <a:pt x="3160" y="181"/>
                  </a:lnTo>
                  <a:lnTo>
                    <a:pt x="3341" y="91"/>
                  </a:lnTo>
                  <a:lnTo>
                    <a:pt x="3521" y="46"/>
                  </a:lnTo>
                  <a:lnTo>
                    <a:pt x="3927" y="1"/>
                  </a:lnTo>
                  <a:lnTo>
                    <a:pt x="4153" y="1"/>
                  </a:lnTo>
                  <a:lnTo>
                    <a:pt x="4379" y="46"/>
                  </a:lnTo>
                  <a:lnTo>
                    <a:pt x="4604" y="91"/>
                  </a:lnTo>
                  <a:lnTo>
                    <a:pt x="4785" y="226"/>
                  </a:lnTo>
                  <a:lnTo>
                    <a:pt x="4966" y="362"/>
                  </a:lnTo>
                  <a:lnTo>
                    <a:pt x="5146" y="497"/>
                  </a:lnTo>
                  <a:lnTo>
                    <a:pt x="5281" y="723"/>
                  </a:lnTo>
                  <a:lnTo>
                    <a:pt x="5417" y="949"/>
                  </a:lnTo>
                  <a:lnTo>
                    <a:pt x="5462" y="1265"/>
                  </a:lnTo>
                  <a:lnTo>
                    <a:pt x="5507" y="1580"/>
                  </a:lnTo>
                  <a:lnTo>
                    <a:pt x="5507" y="1580"/>
                  </a:lnTo>
                  <a:lnTo>
                    <a:pt x="5507" y="1896"/>
                  </a:lnTo>
                  <a:lnTo>
                    <a:pt x="5462" y="2167"/>
                  </a:lnTo>
                  <a:lnTo>
                    <a:pt x="5372" y="2438"/>
                  </a:lnTo>
                  <a:lnTo>
                    <a:pt x="5236" y="2709"/>
                  </a:lnTo>
                  <a:lnTo>
                    <a:pt x="5101" y="2935"/>
                  </a:lnTo>
                  <a:lnTo>
                    <a:pt x="4920" y="3205"/>
                  </a:lnTo>
                  <a:lnTo>
                    <a:pt x="4514" y="3612"/>
                  </a:lnTo>
                  <a:lnTo>
                    <a:pt x="4108" y="3973"/>
                  </a:lnTo>
                  <a:lnTo>
                    <a:pt x="3657" y="4243"/>
                  </a:lnTo>
                  <a:lnTo>
                    <a:pt x="2980" y="4605"/>
                  </a:lnTo>
                  <a:lnTo>
                    <a:pt x="2980" y="4605"/>
                  </a:lnTo>
                  <a:lnTo>
                    <a:pt x="2754" y="4650"/>
                  </a:lnTo>
                  <a:lnTo>
                    <a:pt x="2528" y="4605"/>
                  </a:lnTo>
                  <a:lnTo>
                    <a:pt x="2528" y="46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440831" y="1579258"/>
              <a:ext cx="124945" cy="114704"/>
            </a:xfrm>
            <a:custGeom>
              <a:avLst/>
              <a:gdLst/>
              <a:ahLst/>
              <a:cxnLst/>
              <a:rect l="l" t="t" r="r" b="b"/>
              <a:pathLst>
                <a:path w="4966" h="4559" extrusionOk="0">
                  <a:moveTo>
                    <a:pt x="1986" y="4514"/>
                  </a:moveTo>
                  <a:lnTo>
                    <a:pt x="1986" y="4514"/>
                  </a:lnTo>
                  <a:lnTo>
                    <a:pt x="1580" y="4333"/>
                  </a:lnTo>
                  <a:lnTo>
                    <a:pt x="1084" y="3972"/>
                  </a:lnTo>
                  <a:lnTo>
                    <a:pt x="497" y="3566"/>
                  </a:lnTo>
                  <a:lnTo>
                    <a:pt x="226" y="3295"/>
                  </a:lnTo>
                  <a:lnTo>
                    <a:pt x="0" y="2979"/>
                  </a:lnTo>
                  <a:lnTo>
                    <a:pt x="0" y="2979"/>
                  </a:lnTo>
                  <a:lnTo>
                    <a:pt x="361" y="3250"/>
                  </a:lnTo>
                  <a:lnTo>
                    <a:pt x="722" y="3475"/>
                  </a:lnTo>
                  <a:lnTo>
                    <a:pt x="1264" y="3791"/>
                  </a:lnTo>
                  <a:lnTo>
                    <a:pt x="1264" y="3791"/>
                  </a:lnTo>
                  <a:lnTo>
                    <a:pt x="1490" y="3836"/>
                  </a:lnTo>
                  <a:lnTo>
                    <a:pt x="1670" y="3791"/>
                  </a:lnTo>
                  <a:lnTo>
                    <a:pt x="1670" y="3791"/>
                  </a:lnTo>
                  <a:lnTo>
                    <a:pt x="2392" y="3385"/>
                  </a:lnTo>
                  <a:lnTo>
                    <a:pt x="2799" y="3114"/>
                  </a:lnTo>
                  <a:lnTo>
                    <a:pt x="3205" y="2753"/>
                  </a:lnTo>
                  <a:lnTo>
                    <a:pt x="3611" y="2347"/>
                  </a:lnTo>
                  <a:lnTo>
                    <a:pt x="3792" y="2121"/>
                  </a:lnTo>
                  <a:lnTo>
                    <a:pt x="3927" y="1851"/>
                  </a:lnTo>
                  <a:lnTo>
                    <a:pt x="4062" y="1625"/>
                  </a:lnTo>
                  <a:lnTo>
                    <a:pt x="4153" y="1309"/>
                  </a:lnTo>
                  <a:lnTo>
                    <a:pt x="4198" y="1038"/>
                  </a:lnTo>
                  <a:lnTo>
                    <a:pt x="4198" y="722"/>
                  </a:lnTo>
                  <a:lnTo>
                    <a:pt x="4198" y="722"/>
                  </a:lnTo>
                  <a:lnTo>
                    <a:pt x="4153" y="361"/>
                  </a:lnTo>
                  <a:lnTo>
                    <a:pt x="4062" y="0"/>
                  </a:lnTo>
                  <a:lnTo>
                    <a:pt x="4062" y="0"/>
                  </a:lnTo>
                  <a:lnTo>
                    <a:pt x="4243" y="90"/>
                  </a:lnTo>
                  <a:lnTo>
                    <a:pt x="4424" y="226"/>
                  </a:lnTo>
                  <a:lnTo>
                    <a:pt x="4559" y="361"/>
                  </a:lnTo>
                  <a:lnTo>
                    <a:pt x="4694" y="542"/>
                  </a:lnTo>
                  <a:lnTo>
                    <a:pt x="4785" y="722"/>
                  </a:lnTo>
                  <a:lnTo>
                    <a:pt x="4875" y="948"/>
                  </a:lnTo>
                  <a:lnTo>
                    <a:pt x="4920" y="1174"/>
                  </a:lnTo>
                  <a:lnTo>
                    <a:pt x="4965" y="1489"/>
                  </a:lnTo>
                  <a:lnTo>
                    <a:pt x="4965" y="1489"/>
                  </a:lnTo>
                  <a:lnTo>
                    <a:pt x="4965" y="1805"/>
                  </a:lnTo>
                  <a:lnTo>
                    <a:pt x="4920" y="2076"/>
                  </a:lnTo>
                  <a:lnTo>
                    <a:pt x="4830" y="2347"/>
                  </a:lnTo>
                  <a:lnTo>
                    <a:pt x="4694" y="2618"/>
                  </a:lnTo>
                  <a:lnTo>
                    <a:pt x="4559" y="2844"/>
                  </a:lnTo>
                  <a:lnTo>
                    <a:pt x="4378" y="3114"/>
                  </a:lnTo>
                  <a:lnTo>
                    <a:pt x="3972" y="3521"/>
                  </a:lnTo>
                  <a:lnTo>
                    <a:pt x="3566" y="3882"/>
                  </a:lnTo>
                  <a:lnTo>
                    <a:pt x="3115" y="4152"/>
                  </a:lnTo>
                  <a:lnTo>
                    <a:pt x="2438" y="4514"/>
                  </a:lnTo>
                  <a:lnTo>
                    <a:pt x="2438" y="4514"/>
                  </a:lnTo>
                  <a:lnTo>
                    <a:pt x="2212" y="4559"/>
                  </a:lnTo>
                  <a:lnTo>
                    <a:pt x="1986" y="4514"/>
                  </a:lnTo>
                  <a:lnTo>
                    <a:pt x="1986" y="4514"/>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510095" y="1770017"/>
              <a:ext cx="29563" cy="60208"/>
            </a:xfrm>
            <a:custGeom>
              <a:avLst/>
              <a:gdLst/>
              <a:ahLst/>
              <a:cxnLst/>
              <a:rect l="l" t="t" r="r" b="b"/>
              <a:pathLst>
                <a:path w="1175" h="2393" extrusionOk="0">
                  <a:moveTo>
                    <a:pt x="407" y="317"/>
                  </a:moveTo>
                  <a:lnTo>
                    <a:pt x="407" y="317"/>
                  </a:lnTo>
                  <a:lnTo>
                    <a:pt x="362" y="858"/>
                  </a:lnTo>
                  <a:lnTo>
                    <a:pt x="271" y="1400"/>
                  </a:lnTo>
                  <a:lnTo>
                    <a:pt x="181" y="1896"/>
                  </a:lnTo>
                  <a:lnTo>
                    <a:pt x="1" y="2393"/>
                  </a:lnTo>
                  <a:lnTo>
                    <a:pt x="993" y="2393"/>
                  </a:lnTo>
                  <a:lnTo>
                    <a:pt x="993" y="2393"/>
                  </a:lnTo>
                  <a:lnTo>
                    <a:pt x="1129" y="1761"/>
                  </a:lnTo>
                  <a:lnTo>
                    <a:pt x="1174" y="1039"/>
                  </a:lnTo>
                  <a:lnTo>
                    <a:pt x="1174" y="1039"/>
                  </a:lnTo>
                  <a:lnTo>
                    <a:pt x="1129" y="542"/>
                  </a:lnTo>
                  <a:lnTo>
                    <a:pt x="1039" y="1"/>
                  </a:lnTo>
                  <a:lnTo>
                    <a:pt x="407" y="1"/>
                  </a:lnTo>
                  <a:lnTo>
                    <a:pt x="407" y="1"/>
                  </a:lnTo>
                  <a:lnTo>
                    <a:pt x="407" y="317"/>
                  </a:lnTo>
                  <a:lnTo>
                    <a:pt x="407" y="317"/>
                  </a:lnTo>
                  <a:close/>
                </a:path>
              </a:pathLst>
            </a:custGeom>
            <a:solidFill>
              <a:srgbClr val="191919">
                <a:alpha val="127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259129" y="1540638"/>
              <a:ext cx="365701" cy="399742"/>
            </a:xfrm>
            <a:custGeom>
              <a:avLst/>
              <a:gdLst/>
              <a:ahLst/>
              <a:cxnLst/>
              <a:rect l="l" t="t" r="r" b="b"/>
              <a:pathLst>
                <a:path w="14535" h="15888" extrusionOk="0">
                  <a:moveTo>
                    <a:pt x="4424" y="5146"/>
                  </a:moveTo>
                  <a:lnTo>
                    <a:pt x="4424" y="6094"/>
                  </a:lnTo>
                  <a:lnTo>
                    <a:pt x="4018" y="5778"/>
                  </a:lnTo>
                  <a:lnTo>
                    <a:pt x="3702" y="5371"/>
                  </a:lnTo>
                  <a:lnTo>
                    <a:pt x="4018" y="5236"/>
                  </a:lnTo>
                  <a:lnTo>
                    <a:pt x="4424" y="5146"/>
                  </a:lnTo>
                  <a:close/>
                  <a:moveTo>
                    <a:pt x="7944" y="1219"/>
                  </a:moveTo>
                  <a:lnTo>
                    <a:pt x="7764" y="1264"/>
                  </a:lnTo>
                  <a:lnTo>
                    <a:pt x="7538" y="1309"/>
                  </a:lnTo>
                  <a:lnTo>
                    <a:pt x="7313" y="1445"/>
                  </a:lnTo>
                  <a:lnTo>
                    <a:pt x="7132" y="1535"/>
                  </a:lnTo>
                  <a:lnTo>
                    <a:pt x="6861" y="1806"/>
                  </a:lnTo>
                  <a:lnTo>
                    <a:pt x="6681" y="2122"/>
                  </a:lnTo>
                  <a:lnTo>
                    <a:pt x="6545" y="2528"/>
                  </a:lnTo>
                  <a:lnTo>
                    <a:pt x="6455" y="3024"/>
                  </a:lnTo>
                  <a:lnTo>
                    <a:pt x="6500" y="3386"/>
                  </a:lnTo>
                  <a:lnTo>
                    <a:pt x="6590" y="3792"/>
                  </a:lnTo>
                  <a:lnTo>
                    <a:pt x="6726" y="4108"/>
                  </a:lnTo>
                  <a:lnTo>
                    <a:pt x="6906" y="4469"/>
                  </a:lnTo>
                  <a:lnTo>
                    <a:pt x="7087" y="4740"/>
                  </a:lnTo>
                  <a:lnTo>
                    <a:pt x="7358" y="5010"/>
                  </a:lnTo>
                  <a:lnTo>
                    <a:pt x="7628" y="5281"/>
                  </a:lnTo>
                  <a:lnTo>
                    <a:pt x="7899" y="5507"/>
                  </a:lnTo>
                  <a:lnTo>
                    <a:pt x="8396" y="5868"/>
                  </a:lnTo>
                  <a:lnTo>
                    <a:pt x="8892" y="6139"/>
                  </a:lnTo>
                  <a:lnTo>
                    <a:pt x="9344" y="6364"/>
                  </a:lnTo>
                  <a:lnTo>
                    <a:pt x="9524" y="6364"/>
                  </a:lnTo>
                  <a:lnTo>
                    <a:pt x="10021" y="6139"/>
                  </a:lnTo>
                  <a:lnTo>
                    <a:pt x="10472" y="5868"/>
                  </a:lnTo>
                  <a:lnTo>
                    <a:pt x="11014" y="5507"/>
                  </a:lnTo>
                  <a:lnTo>
                    <a:pt x="11104" y="5417"/>
                  </a:lnTo>
                  <a:lnTo>
                    <a:pt x="11104" y="5326"/>
                  </a:lnTo>
                  <a:lnTo>
                    <a:pt x="11104" y="5236"/>
                  </a:lnTo>
                  <a:lnTo>
                    <a:pt x="11059" y="5146"/>
                  </a:lnTo>
                  <a:lnTo>
                    <a:pt x="11014" y="5101"/>
                  </a:lnTo>
                  <a:lnTo>
                    <a:pt x="10923" y="5056"/>
                  </a:lnTo>
                  <a:lnTo>
                    <a:pt x="10833" y="5101"/>
                  </a:lnTo>
                  <a:lnTo>
                    <a:pt x="10743" y="5101"/>
                  </a:lnTo>
                  <a:lnTo>
                    <a:pt x="10337" y="5417"/>
                  </a:lnTo>
                  <a:lnTo>
                    <a:pt x="9976" y="5642"/>
                  </a:lnTo>
                  <a:lnTo>
                    <a:pt x="9434" y="5913"/>
                  </a:lnTo>
                  <a:lnTo>
                    <a:pt x="8847" y="5597"/>
                  </a:lnTo>
                  <a:lnTo>
                    <a:pt x="8441" y="5326"/>
                  </a:lnTo>
                  <a:lnTo>
                    <a:pt x="7990" y="5010"/>
                  </a:lnTo>
                  <a:lnTo>
                    <a:pt x="7583" y="4604"/>
                  </a:lnTo>
                  <a:lnTo>
                    <a:pt x="7403" y="4379"/>
                  </a:lnTo>
                  <a:lnTo>
                    <a:pt x="7222" y="4153"/>
                  </a:lnTo>
                  <a:lnTo>
                    <a:pt x="7087" y="3882"/>
                  </a:lnTo>
                  <a:lnTo>
                    <a:pt x="6997" y="3611"/>
                  </a:lnTo>
                  <a:lnTo>
                    <a:pt x="6951" y="3340"/>
                  </a:lnTo>
                  <a:lnTo>
                    <a:pt x="6951" y="3024"/>
                  </a:lnTo>
                  <a:lnTo>
                    <a:pt x="6997" y="2663"/>
                  </a:lnTo>
                  <a:lnTo>
                    <a:pt x="7087" y="2347"/>
                  </a:lnTo>
                  <a:lnTo>
                    <a:pt x="7222" y="2122"/>
                  </a:lnTo>
                  <a:lnTo>
                    <a:pt x="7448" y="1941"/>
                  </a:lnTo>
                  <a:lnTo>
                    <a:pt x="7719" y="1761"/>
                  </a:lnTo>
                  <a:lnTo>
                    <a:pt x="8035" y="1670"/>
                  </a:lnTo>
                  <a:lnTo>
                    <a:pt x="8351" y="1670"/>
                  </a:lnTo>
                  <a:lnTo>
                    <a:pt x="8667" y="1716"/>
                  </a:lnTo>
                  <a:lnTo>
                    <a:pt x="8847" y="1806"/>
                  </a:lnTo>
                  <a:lnTo>
                    <a:pt x="9028" y="1896"/>
                  </a:lnTo>
                  <a:lnTo>
                    <a:pt x="9163" y="2032"/>
                  </a:lnTo>
                  <a:lnTo>
                    <a:pt x="9208" y="2167"/>
                  </a:lnTo>
                  <a:lnTo>
                    <a:pt x="9253" y="2257"/>
                  </a:lnTo>
                  <a:lnTo>
                    <a:pt x="9344" y="2302"/>
                  </a:lnTo>
                  <a:lnTo>
                    <a:pt x="9524" y="2302"/>
                  </a:lnTo>
                  <a:lnTo>
                    <a:pt x="9614" y="2257"/>
                  </a:lnTo>
                  <a:lnTo>
                    <a:pt x="9660" y="2167"/>
                  </a:lnTo>
                  <a:lnTo>
                    <a:pt x="9750" y="2032"/>
                  </a:lnTo>
                  <a:lnTo>
                    <a:pt x="9885" y="1896"/>
                  </a:lnTo>
                  <a:lnTo>
                    <a:pt x="10021" y="1806"/>
                  </a:lnTo>
                  <a:lnTo>
                    <a:pt x="10201" y="1716"/>
                  </a:lnTo>
                  <a:lnTo>
                    <a:pt x="10517" y="1670"/>
                  </a:lnTo>
                  <a:lnTo>
                    <a:pt x="10878" y="1670"/>
                  </a:lnTo>
                  <a:lnTo>
                    <a:pt x="11194" y="1761"/>
                  </a:lnTo>
                  <a:lnTo>
                    <a:pt x="11465" y="1941"/>
                  </a:lnTo>
                  <a:lnTo>
                    <a:pt x="11646" y="2122"/>
                  </a:lnTo>
                  <a:lnTo>
                    <a:pt x="11826" y="2347"/>
                  </a:lnTo>
                  <a:lnTo>
                    <a:pt x="11916" y="2663"/>
                  </a:lnTo>
                  <a:lnTo>
                    <a:pt x="11961" y="3024"/>
                  </a:lnTo>
                  <a:lnTo>
                    <a:pt x="11916" y="3431"/>
                  </a:lnTo>
                  <a:lnTo>
                    <a:pt x="11826" y="3792"/>
                  </a:lnTo>
                  <a:lnTo>
                    <a:pt x="11691" y="4108"/>
                  </a:lnTo>
                  <a:lnTo>
                    <a:pt x="11465" y="4424"/>
                  </a:lnTo>
                  <a:lnTo>
                    <a:pt x="11420" y="4514"/>
                  </a:lnTo>
                  <a:lnTo>
                    <a:pt x="11420" y="4604"/>
                  </a:lnTo>
                  <a:lnTo>
                    <a:pt x="11420" y="4694"/>
                  </a:lnTo>
                  <a:lnTo>
                    <a:pt x="11510" y="4740"/>
                  </a:lnTo>
                  <a:lnTo>
                    <a:pt x="11555" y="4785"/>
                  </a:lnTo>
                  <a:lnTo>
                    <a:pt x="11736" y="4785"/>
                  </a:lnTo>
                  <a:lnTo>
                    <a:pt x="11826" y="4694"/>
                  </a:lnTo>
                  <a:lnTo>
                    <a:pt x="12052" y="4333"/>
                  </a:lnTo>
                  <a:lnTo>
                    <a:pt x="12277" y="3927"/>
                  </a:lnTo>
                  <a:lnTo>
                    <a:pt x="12368" y="3476"/>
                  </a:lnTo>
                  <a:lnTo>
                    <a:pt x="12413" y="3024"/>
                  </a:lnTo>
                  <a:lnTo>
                    <a:pt x="12368" y="2528"/>
                  </a:lnTo>
                  <a:lnTo>
                    <a:pt x="12232" y="2122"/>
                  </a:lnTo>
                  <a:lnTo>
                    <a:pt x="12007" y="1806"/>
                  </a:lnTo>
                  <a:lnTo>
                    <a:pt x="11736" y="1535"/>
                  </a:lnTo>
                  <a:lnTo>
                    <a:pt x="11555" y="1445"/>
                  </a:lnTo>
                  <a:lnTo>
                    <a:pt x="11330" y="1309"/>
                  </a:lnTo>
                  <a:lnTo>
                    <a:pt x="11149" y="1264"/>
                  </a:lnTo>
                  <a:lnTo>
                    <a:pt x="10923" y="1219"/>
                  </a:lnTo>
                  <a:lnTo>
                    <a:pt x="10517" y="1219"/>
                  </a:lnTo>
                  <a:lnTo>
                    <a:pt x="10111" y="1264"/>
                  </a:lnTo>
                  <a:lnTo>
                    <a:pt x="9750" y="1445"/>
                  </a:lnTo>
                  <a:lnTo>
                    <a:pt x="9434" y="1670"/>
                  </a:lnTo>
                  <a:lnTo>
                    <a:pt x="9163" y="1445"/>
                  </a:lnTo>
                  <a:lnTo>
                    <a:pt x="8802" y="1264"/>
                  </a:lnTo>
                  <a:lnTo>
                    <a:pt x="8396" y="1219"/>
                  </a:lnTo>
                  <a:close/>
                  <a:moveTo>
                    <a:pt x="13451" y="497"/>
                  </a:moveTo>
                  <a:lnTo>
                    <a:pt x="13586" y="542"/>
                  </a:lnTo>
                  <a:lnTo>
                    <a:pt x="13812" y="677"/>
                  </a:lnTo>
                  <a:lnTo>
                    <a:pt x="13947" y="903"/>
                  </a:lnTo>
                  <a:lnTo>
                    <a:pt x="13993" y="1039"/>
                  </a:lnTo>
                  <a:lnTo>
                    <a:pt x="14038" y="1174"/>
                  </a:lnTo>
                  <a:lnTo>
                    <a:pt x="14038" y="6364"/>
                  </a:lnTo>
                  <a:lnTo>
                    <a:pt x="13993" y="6545"/>
                  </a:lnTo>
                  <a:lnTo>
                    <a:pt x="13947" y="6680"/>
                  </a:lnTo>
                  <a:lnTo>
                    <a:pt x="13812" y="6906"/>
                  </a:lnTo>
                  <a:lnTo>
                    <a:pt x="13586" y="7041"/>
                  </a:lnTo>
                  <a:lnTo>
                    <a:pt x="13451" y="7087"/>
                  </a:lnTo>
                  <a:lnTo>
                    <a:pt x="8712" y="7087"/>
                  </a:lnTo>
                  <a:lnTo>
                    <a:pt x="8621" y="7132"/>
                  </a:lnTo>
                  <a:lnTo>
                    <a:pt x="8531" y="7177"/>
                  </a:lnTo>
                  <a:lnTo>
                    <a:pt x="6681" y="9027"/>
                  </a:lnTo>
                  <a:lnTo>
                    <a:pt x="6681" y="7312"/>
                  </a:lnTo>
                  <a:lnTo>
                    <a:pt x="6681" y="7222"/>
                  </a:lnTo>
                  <a:lnTo>
                    <a:pt x="6636" y="7177"/>
                  </a:lnTo>
                  <a:lnTo>
                    <a:pt x="6545" y="7132"/>
                  </a:lnTo>
                  <a:lnTo>
                    <a:pt x="6455" y="7087"/>
                  </a:lnTo>
                  <a:lnTo>
                    <a:pt x="5417" y="7087"/>
                  </a:lnTo>
                  <a:lnTo>
                    <a:pt x="5281" y="7041"/>
                  </a:lnTo>
                  <a:lnTo>
                    <a:pt x="5056" y="6906"/>
                  </a:lnTo>
                  <a:lnTo>
                    <a:pt x="4875" y="6680"/>
                  </a:lnTo>
                  <a:lnTo>
                    <a:pt x="4830" y="6545"/>
                  </a:lnTo>
                  <a:lnTo>
                    <a:pt x="4830" y="6364"/>
                  </a:lnTo>
                  <a:lnTo>
                    <a:pt x="4830" y="1174"/>
                  </a:lnTo>
                  <a:lnTo>
                    <a:pt x="4830" y="1039"/>
                  </a:lnTo>
                  <a:lnTo>
                    <a:pt x="4875" y="903"/>
                  </a:lnTo>
                  <a:lnTo>
                    <a:pt x="5056" y="677"/>
                  </a:lnTo>
                  <a:lnTo>
                    <a:pt x="5281" y="542"/>
                  </a:lnTo>
                  <a:lnTo>
                    <a:pt x="5417" y="497"/>
                  </a:lnTo>
                  <a:close/>
                  <a:moveTo>
                    <a:pt x="3250" y="5597"/>
                  </a:moveTo>
                  <a:lnTo>
                    <a:pt x="3476" y="5868"/>
                  </a:lnTo>
                  <a:lnTo>
                    <a:pt x="3702" y="6139"/>
                  </a:lnTo>
                  <a:lnTo>
                    <a:pt x="4063" y="6410"/>
                  </a:lnTo>
                  <a:lnTo>
                    <a:pt x="4424" y="6680"/>
                  </a:lnTo>
                  <a:lnTo>
                    <a:pt x="4559" y="6951"/>
                  </a:lnTo>
                  <a:lnTo>
                    <a:pt x="4740" y="7222"/>
                  </a:lnTo>
                  <a:lnTo>
                    <a:pt x="4920" y="7357"/>
                  </a:lnTo>
                  <a:lnTo>
                    <a:pt x="5101" y="7493"/>
                  </a:lnTo>
                  <a:lnTo>
                    <a:pt x="5327" y="7538"/>
                  </a:lnTo>
                  <a:lnTo>
                    <a:pt x="5552" y="7583"/>
                  </a:lnTo>
                  <a:lnTo>
                    <a:pt x="6229" y="7583"/>
                  </a:lnTo>
                  <a:lnTo>
                    <a:pt x="6229" y="9569"/>
                  </a:lnTo>
                  <a:lnTo>
                    <a:pt x="6229" y="9659"/>
                  </a:lnTo>
                  <a:lnTo>
                    <a:pt x="6274" y="9704"/>
                  </a:lnTo>
                  <a:lnTo>
                    <a:pt x="6365" y="9795"/>
                  </a:lnTo>
                  <a:lnTo>
                    <a:pt x="6455" y="9795"/>
                  </a:lnTo>
                  <a:lnTo>
                    <a:pt x="6545" y="9750"/>
                  </a:lnTo>
                  <a:lnTo>
                    <a:pt x="6636" y="9704"/>
                  </a:lnTo>
                  <a:lnTo>
                    <a:pt x="8802" y="7583"/>
                  </a:lnTo>
                  <a:lnTo>
                    <a:pt x="10201" y="7583"/>
                  </a:lnTo>
                  <a:lnTo>
                    <a:pt x="10472" y="8125"/>
                  </a:lnTo>
                  <a:lnTo>
                    <a:pt x="10698" y="8757"/>
                  </a:lnTo>
                  <a:lnTo>
                    <a:pt x="10743" y="8937"/>
                  </a:lnTo>
                  <a:lnTo>
                    <a:pt x="9976" y="8937"/>
                  </a:lnTo>
                  <a:lnTo>
                    <a:pt x="9885" y="8982"/>
                  </a:lnTo>
                  <a:lnTo>
                    <a:pt x="9840" y="9073"/>
                  </a:lnTo>
                  <a:lnTo>
                    <a:pt x="9840" y="9163"/>
                  </a:lnTo>
                  <a:lnTo>
                    <a:pt x="9840" y="9253"/>
                  </a:lnTo>
                  <a:lnTo>
                    <a:pt x="9930" y="9343"/>
                  </a:lnTo>
                  <a:lnTo>
                    <a:pt x="9976" y="9389"/>
                  </a:lnTo>
                  <a:lnTo>
                    <a:pt x="10833" y="9389"/>
                  </a:lnTo>
                  <a:lnTo>
                    <a:pt x="10878" y="9795"/>
                  </a:lnTo>
                  <a:lnTo>
                    <a:pt x="10878" y="10201"/>
                  </a:lnTo>
                  <a:lnTo>
                    <a:pt x="10878" y="10743"/>
                  </a:lnTo>
                  <a:lnTo>
                    <a:pt x="10788" y="11284"/>
                  </a:lnTo>
                  <a:lnTo>
                    <a:pt x="8667" y="11284"/>
                  </a:lnTo>
                  <a:lnTo>
                    <a:pt x="8486" y="11239"/>
                  </a:lnTo>
                  <a:lnTo>
                    <a:pt x="8306" y="11149"/>
                  </a:lnTo>
                  <a:lnTo>
                    <a:pt x="8170" y="11013"/>
                  </a:lnTo>
                  <a:lnTo>
                    <a:pt x="8080" y="10878"/>
                  </a:lnTo>
                  <a:lnTo>
                    <a:pt x="7990" y="10697"/>
                  </a:lnTo>
                  <a:lnTo>
                    <a:pt x="7899" y="10517"/>
                  </a:lnTo>
                  <a:lnTo>
                    <a:pt x="7899" y="10336"/>
                  </a:lnTo>
                  <a:lnTo>
                    <a:pt x="7899" y="10156"/>
                  </a:lnTo>
                  <a:lnTo>
                    <a:pt x="7990" y="9975"/>
                  </a:lnTo>
                  <a:lnTo>
                    <a:pt x="8080" y="9795"/>
                  </a:lnTo>
                  <a:lnTo>
                    <a:pt x="8170" y="9659"/>
                  </a:lnTo>
                  <a:lnTo>
                    <a:pt x="8306" y="9569"/>
                  </a:lnTo>
                  <a:lnTo>
                    <a:pt x="8486" y="9479"/>
                  </a:lnTo>
                  <a:lnTo>
                    <a:pt x="8667" y="9389"/>
                  </a:lnTo>
                  <a:lnTo>
                    <a:pt x="9118" y="9389"/>
                  </a:lnTo>
                  <a:lnTo>
                    <a:pt x="9163" y="9298"/>
                  </a:lnTo>
                  <a:lnTo>
                    <a:pt x="9208" y="9208"/>
                  </a:lnTo>
                  <a:lnTo>
                    <a:pt x="9253" y="9118"/>
                  </a:lnTo>
                  <a:lnTo>
                    <a:pt x="9208" y="9027"/>
                  </a:lnTo>
                  <a:lnTo>
                    <a:pt x="9163" y="8982"/>
                  </a:lnTo>
                  <a:lnTo>
                    <a:pt x="9073" y="8937"/>
                  </a:lnTo>
                  <a:lnTo>
                    <a:pt x="8576" y="8937"/>
                  </a:lnTo>
                  <a:lnTo>
                    <a:pt x="8306" y="9027"/>
                  </a:lnTo>
                  <a:lnTo>
                    <a:pt x="8080" y="9163"/>
                  </a:lnTo>
                  <a:lnTo>
                    <a:pt x="7854" y="9343"/>
                  </a:lnTo>
                  <a:lnTo>
                    <a:pt x="7674" y="9569"/>
                  </a:lnTo>
                  <a:lnTo>
                    <a:pt x="7538" y="9795"/>
                  </a:lnTo>
                  <a:lnTo>
                    <a:pt x="7448" y="10066"/>
                  </a:lnTo>
                  <a:lnTo>
                    <a:pt x="7448" y="10336"/>
                  </a:lnTo>
                  <a:lnTo>
                    <a:pt x="7448" y="10652"/>
                  </a:lnTo>
                  <a:lnTo>
                    <a:pt x="7538" y="10878"/>
                  </a:lnTo>
                  <a:lnTo>
                    <a:pt x="7674" y="11149"/>
                  </a:lnTo>
                  <a:lnTo>
                    <a:pt x="7854" y="11329"/>
                  </a:lnTo>
                  <a:lnTo>
                    <a:pt x="8080" y="11510"/>
                  </a:lnTo>
                  <a:lnTo>
                    <a:pt x="8306" y="11645"/>
                  </a:lnTo>
                  <a:lnTo>
                    <a:pt x="8576" y="11736"/>
                  </a:lnTo>
                  <a:lnTo>
                    <a:pt x="8847" y="11781"/>
                  </a:lnTo>
                  <a:lnTo>
                    <a:pt x="10653" y="11781"/>
                  </a:lnTo>
                  <a:lnTo>
                    <a:pt x="10427" y="12367"/>
                  </a:lnTo>
                  <a:lnTo>
                    <a:pt x="10111" y="12909"/>
                  </a:lnTo>
                  <a:lnTo>
                    <a:pt x="9795" y="13406"/>
                  </a:lnTo>
                  <a:lnTo>
                    <a:pt x="9344" y="13857"/>
                  </a:lnTo>
                  <a:lnTo>
                    <a:pt x="8983" y="14218"/>
                  </a:lnTo>
                  <a:lnTo>
                    <a:pt x="8576" y="14489"/>
                  </a:lnTo>
                  <a:lnTo>
                    <a:pt x="8170" y="14760"/>
                  </a:lnTo>
                  <a:lnTo>
                    <a:pt x="7719" y="14985"/>
                  </a:lnTo>
                  <a:lnTo>
                    <a:pt x="7222" y="15166"/>
                  </a:lnTo>
                  <a:lnTo>
                    <a:pt x="6726" y="15301"/>
                  </a:lnTo>
                  <a:lnTo>
                    <a:pt x="6229" y="15346"/>
                  </a:lnTo>
                  <a:lnTo>
                    <a:pt x="5688" y="15391"/>
                  </a:lnTo>
                  <a:lnTo>
                    <a:pt x="5191" y="15391"/>
                  </a:lnTo>
                  <a:lnTo>
                    <a:pt x="4695" y="15301"/>
                  </a:lnTo>
                  <a:lnTo>
                    <a:pt x="4243" y="15211"/>
                  </a:lnTo>
                  <a:lnTo>
                    <a:pt x="3792" y="15030"/>
                  </a:lnTo>
                  <a:lnTo>
                    <a:pt x="3341" y="14850"/>
                  </a:lnTo>
                  <a:lnTo>
                    <a:pt x="2934" y="14624"/>
                  </a:lnTo>
                  <a:lnTo>
                    <a:pt x="2573" y="14353"/>
                  </a:lnTo>
                  <a:lnTo>
                    <a:pt x="2212" y="14037"/>
                  </a:lnTo>
                  <a:lnTo>
                    <a:pt x="5146" y="14037"/>
                  </a:lnTo>
                  <a:lnTo>
                    <a:pt x="5372" y="13947"/>
                  </a:lnTo>
                  <a:lnTo>
                    <a:pt x="5552" y="13857"/>
                  </a:lnTo>
                  <a:lnTo>
                    <a:pt x="5733" y="13721"/>
                  </a:lnTo>
                  <a:lnTo>
                    <a:pt x="5868" y="13586"/>
                  </a:lnTo>
                  <a:lnTo>
                    <a:pt x="5958" y="13360"/>
                  </a:lnTo>
                  <a:lnTo>
                    <a:pt x="6049" y="13180"/>
                  </a:lnTo>
                  <a:lnTo>
                    <a:pt x="6049" y="12954"/>
                  </a:lnTo>
                  <a:lnTo>
                    <a:pt x="6049" y="12728"/>
                  </a:lnTo>
                  <a:lnTo>
                    <a:pt x="5958" y="12503"/>
                  </a:lnTo>
                  <a:lnTo>
                    <a:pt x="5868" y="12322"/>
                  </a:lnTo>
                  <a:lnTo>
                    <a:pt x="5733" y="12142"/>
                  </a:lnTo>
                  <a:lnTo>
                    <a:pt x="5552" y="12006"/>
                  </a:lnTo>
                  <a:lnTo>
                    <a:pt x="5372" y="11916"/>
                  </a:lnTo>
                  <a:lnTo>
                    <a:pt x="5146" y="11871"/>
                  </a:lnTo>
                  <a:lnTo>
                    <a:pt x="4920" y="11826"/>
                  </a:lnTo>
                  <a:lnTo>
                    <a:pt x="4650" y="11826"/>
                  </a:lnTo>
                  <a:lnTo>
                    <a:pt x="4559" y="11871"/>
                  </a:lnTo>
                  <a:lnTo>
                    <a:pt x="4469" y="11916"/>
                  </a:lnTo>
                  <a:lnTo>
                    <a:pt x="4424" y="12006"/>
                  </a:lnTo>
                  <a:lnTo>
                    <a:pt x="4424" y="12097"/>
                  </a:lnTo>
                  <a:lnTo>
                    <a:pt x="4424" y="12187"/>
                  </a:lnTo>
                  <a:lnTo>
                    <a:pt x="4469" y="12232"/>
                  </a:lnTo>
                  <a:lnTo>
                    <a:pt x="4559" y="12277"/>
                  </a:lnTo>
                  <a:lnTo>
                    <a:pt x="4920" y="12277"/>
                  </a:lnTo>
                  <a:lnTo>
                    <a:pt x="5191" y="12367"/>
                  </a:lnTo>
                  <a:lnTo>
                    <a:pt x="5417" y="12503"/>
                  </a:lnTo>
                  <a:lnTo>
                    <a:pt x="5552" y="12683"/>
                  </a:lnTo>
                  <a:lnTo>
                    <a:pt x="5597" y="12954"/>
                  </a:lnTo>
                  <a:lnTo>
                    <a:pt x="5552" y="13180"/>
                  </a:lnTo>
                  <a:lnTo>
                    <a:pt x="5417" y="13406"/>
                  </a:lnTo>
                  <a:lnTo>
                    <a:pt x="5191" y="13541"/>
                  </a:lnTo>
                  <a:lnTo>
                    <a:pt x="4920" y="13586"/>
                  </a:lnTo>
                  <a:lnTo>
                    <a:pt x="1761" y="13586"/>
                  </a:lnTo>
                  <a:lnTo>
                    <a:pt x="1445" y="13225"/>
                  </a:lnTo>
                  <a:lnTo>
                    <a:pt x="1219" y="12864"/>
                  </a:lnTo>
                  <a:lnTo>
                    <a:pt x="994" y="12458"/>
                  </a:lnTo>
                  <a:lnTo>
                    <a:pt x="813" y="12051"/>
                  </a:lnTo>
                  <a:lnTo>
                    <a:pt x="678" y="11600"/>
                  </a:lnTo>
                  <a:lnTo>
                    <a:pt x="542" y="11149"/>
                  </a:lnTo>
                  <a:lnTo>
                    <a:pt x="497" y="10652"/>
                  </a:lnTo>
                  <a:lnTo>
                    <a:pt x="497" y="10201"/>
                  </a:lnTo>
                  <a:lnTo>
                    <a:pt x="542" y="9479"/>
                  </a:lnTo>
                  <a:lnTo>
                    <a:pt x="678" y="8802"/>
                  </a:lnTo>
                  <a:lnTo>
                    <a:pt x="3566" y="8802"/>
                  </a:lnTo>
                  <a:lnTo>
                    <a:pt x="3792" y="8847"/>
                  </a:lnTo>
                  <a:lnTo>
                    <a:pt x="4018" y="8982"/>
                  </a:lnTo>
                  <a:lnTo>
                    <a:pt x="4153" y="9208"/>
                  </a:lnTo>
                  <a:lnTo>
                    <a:pt x="4198" y="9434"/>
                  </a:lnTo>
                  <a:lnTo>
                    <a:pt x="4153" y="9704"/>
                  </a:lnTo>
                  <a:lnTo>
                    <a:pt x="4018" y="9885"/>
                  </a:lnTo>
                  <a:lnTo>
                    <a:pt x="3792" y="10066"/>
                  </a:lnTo>
                  <a:lnTo>
                    <a:pt x="3566" y="10111"/>
                  </a:lnTo>
                  <a:lnTo>
                    <a:pt x="3070" y="10111"/>
                  </a:lnTo>
                  <a:lnTo>
                    <a:pt x="2844" y="10201"/>
                  </a:lnTo>
                  <a:lnTo>
                    <a:pt x="2664" y="10291"/>
                  </a:lnTo>
                  <a:lnTo>
                    <a:pt x="2483" y="10427"/>
                  </a:lnTo>
                  <a:lnTo>
                    <a:pt x="2348" y="10607"/>
                  </a:lnTo>
                  <a:lnTo>
                    <a:pt x="2257" y="10788"/>
                  </a:lnTo>
                  <a:lnTo>
                    <a:pt x="2167" y="10968"/>
                  </a:lnTo>
                  <a:lnTo>
                    <a:pt x="2167" y="11194"/>
                  </a:lnTo>
                  <a:lnTo>
                    <a:pt x="2167" y="11420"/>
                  </a:lnTo>
                  <a:lnTo>
                    <a:pt x="2257" y="11645"/>
                  </a:lnTo>
                  <a:lnTo>
                    <a:pt x="2348" y="11826"/>
                  </a:lnTo>
                  <a:lnTo>
                    <a:pt x="2483" y="12006"/>
                  </a:lnTo>
                  <a:lnTo>
                    <a:pt x="2664" y="12142"/>
                  </a:lnTo>
                  <a:lnTo>
                    <a:pt x="2844" y="12232"/>
                  </a:lnTo>
                  <a:lnTo>
                    <a:pt x="3070" y="12322"/>
                  </a:lnTo>
                  <a:lnTo>
                    <a:pt x="3657" y="12322"/>
                  </a:lnTo>
                  <a:lnTo>
                    <a:pt x="3747" y="12277"/>
                  </a:lnTo>
                  <a:lnTo>
                    <a:pt x="3792" y="12187"/>
                  </a:lnTo>
                  <a:lnTo>
                    <a:pt x="3837" y="12142"/>
                  </a:lnTo>
                  <a:lnTo>
                    <a:pt x="3792" y="12006"/>
                  </a:lnTo>
                  <a:lnTo>
                    <a:pt x="3747" y="11916"/>
                  </a:lnTo>
                  <a:lnTo>
                    <a:pt x="3702" y="11871"/>
                  </a:lnTo>
                  <a:lnTo>
                    <a:pt x="3296" y="11871"/>
                  </a:lnTo>
                  <a:lnTo>
                    <a:pt x="3025" y="11826"/>
                  </a:lnTo>
                  <a:lnTo>
                    <a:pt x="2799" y="11690"/>
                  </a:lnTo>
                  <a:lnTo>
                    <a:pt x="2664" y="11465"/>
                  </a:lnTo>
                  <a:lnTo>
                    <a:pt x="2618" y="11194"/>
                  </a:lnTo>
                  <a:lnTo>
                    <a:pt x="2664" y="10968"/>
                  </a:lnTo>
                  <a:lnTo>
                    <a:pt x="2799" y="10743"/>
                  </a:lnTo>
                  <a:lnTo>
                    <a:pt x="3025" y="10607"/>
                  </a:lnTo>
                  <a:lnTo>
                    <a:pt x="3296" y="10562"/>
                  </a:lnTo>
                  <a:lnTo>
                    <a:pt x="3792" y="10562"/>
                  </a:lnTo>
                  <a:lnTo>
                    <a:pt x="3973" y="10472"/>
                  </a:lnTo>
                  <a:lnTo>
                    <a:pt x="4153" y="10381"/>
                  </a:lnTo>
                  <a:lnTo>
                    <a:pt x="4334" y="10246"/>
                  </a:lnTo>
                  <a:lnTo>
                    <a:pt x="4469" y="10066"/>
                  </a:lnTo>
                  <a:lnTo>
                    <a:pt x="4559" y="9885"/>
                  </a:lnTo>
                  <a:lnTo>
                    <a:pt x="4650" y="9659"/>
                  </a:lnTo>
                  <a:lnTo>
                    <a:pt x="4650" y="9434"/>
                  </a:lnTo>
                  <a:lnTo>
                    <a:pt x="4650" y="9208"/>
                  </a:lnTo>
                  <a:lnTo>
                    <a:pt x="4559" y="9027"/>
                  </a:lnTo>
                  <a:lnTo>
                    <a:pt x="4469" y="8847"/>
                  </a:lnTo>
                  <a:lnTo>
                    <a:pt x="4334" y="8666"/>
                  </a:lnTo>
                  <a:lnTo>
                    <a:pt x="4153" y="8531"/>
                  </a:lnTo>
                  <a:lnTo>
                    <a:pt x="3973" y="8441"/>
                  </a:lnTo>
                  <a:lnTo>
                    <a:pt x="3792" y="8350"/>
                  </a:lnTo>
                  <a:lnTo>
                    <a:pt x="858" y="8350"/>
                  </a:lnTo>
                  <a:lnTo>
                    <a:pt x="1039" y="7944"/>
                  </a:lnTo>
                  <a:lnTo>
                    <a:pt x="1219" y="7583"/>
                  </a:lnTo>
                  <a:lnTo>
                    <a:pt x="1445" y="7222"/>
                  </a:lnTo>
                  <a:lnTo>
                    <a:pt x="1671" y="6906"/>
                  </a:lnTo>
                  <a:lnTo>
                    <a:pt x="2032" y="6500"/>
                  </a:lnTo>
                  <a:lnTo>
                    <a:pt x="2393" y="6184"/>
                  </a:lnTo>
                  <a:lnTo>
                    <a:pt x="2799" y="5868"/>
                  </a:lnTo>
                  <a:lnTo>
                    <a:pt x="3250" y="5597"/>
                  </a:lnTo>
                  <a:close/>
                  <a:moveTo>
                    <a:pt x="5597" y="0"/>
                  </a:moveTo>
                  <a:lnTo>
                    <a:pt x="5327" y="46"/>
                  </a:lnTo>
                  <a:lnTo>
                    <a:pt x="5101" y="91"/>
                  </a:lnTo>
                  <a:lnTo>
                    <a:pt x="4920" y="226"/>
                  </a:lnTo>
                  <a:lnTo>
                    <a:pt x="4740" y="362"/>
                  </a:lnTo>
                  <a:lnTo>
                    <a:pt x="4604" y="542"/>
                  </a:lnTo>
                  <a:lnTo>
                    <a:pt x="4514" y="723"/>
                  </a:lnTo>
                  <a:lnTo>
                    <a:pt x="4424" y="948"/>
                  </a:lnTo>
                  <a:lnTo>
                    <a:pt x="4424" y="1174"/>
                  </a:lnTo>
                  <a:lnTo>
                    <a:pt x="4424" y="4649"/>
                  </a:lnTo>
                  <a:lnTo>
                    <a:pt x="3973" y="4785"/>
                  </a:lnTo>
                  <a:lnTo>
                    <a:pt x="3521" y="4965"/>
                  </a:lnTo>
                  <a:lnTo>
                    <a:pt x="3115" y="5146"/>
                  </a:lnTo>
                  <a:lnTo>
                    <a:pt x="2709" y="5371"/>
                  </a:lnTo>
                  <a:lnTo>
                    <a:pt x="2303" y="5642"/>
                  </a:lnTo>
                  <a:lnTo>
                    <a:pt x="1941" y="5913"/>
                  </a:lnTo>
                  <a:lnTo>
                    <a:pt x="1626" y="6229"/>
                  </a:lnTo>
                  <a:lnTo>
                    <a:pt x="1310" y="6590"/>
                  </a:lnTo>
                  <a:lnTo>
                    <a:pt x="994" y="6996"/>
                  </a:lnTo>
                  <a:lnTo>
                    <a:pt x="768" y="7403"/>
                  </a:lnTo>
                  <a:lnTo>
                    <a:pt x="542" y="7854"/>
                  </a:lnTo>
                  <a:lnTo>
                    <a:pt x="362" y="8260"/>
                  </a:lnTo>
                  <a:lnTo>
                    <a:pt x="226" y="8757"/>
                  </a:lnTo>
                  <a:lnTo>
                    <a:pt x="91" y="9208"/>
                  </a:lnTo>
                  <a:lnTo>
                    <a:pt x="46" y="9704"/>
                  </a:lnTo>
                  <a:lnTo>
                    <a:pt x="1" y="10201"/>
                  </a:lnTo>
                  <a:lnTo>
                    <a:pt x="46" y="10743"/>
                  </a:lnTo>
                  <a:lnTo>
                    <a:pt x="136" y="11329"/>
                  </a:lnTo>
                  <a:lnTo>
                    <a:pt x="271" y="11826"/>
                  </a:lnTo>
                  <a:lnTo>
                    <a:pt x="452" y="12367"/>
                  </a:lnTo>
                  <a:lnTo>
                    <a:pt x="678" y="12864"/>
                  </a:lnTo>
                  <a:lnTo>
                    <a:pt x="994" y="13360"/>
                  </a:lnTo>
                  <a:lnTo>
                    <a:pt x="1310" y="13812"/>
                  </a:lnTo>
                  <a:lnTo>
                    <a:pt x="1671" y="14218"/>
                  </a:lnTo>
                  <a:lnTo>
                    <a:pt x="2077" y="14579"/>
                  </a:lnTo>
                  <a:lnTo>
                    <a:pt x="2528" y="14895"/>
                  </a:lnTo>
                  <a:lnTo>
                    <a:pt x="2980" y="15211"/>
                  </a:lnTo>
                  <a:lnTo>
                    <a:pt x="3476" y="15437"/>
                  </a:lnTo>
                  <a:lnTo>
                    <a:pt x="4018" y="15617"/>
                  </a:lnTo>
                  <a:lnTo>
                    <a:pt x="4559" y="15753"/>
                  </a:lnTo>
                  <a:lnTo>
                    <a:pt x="5101" y="15843"/>
                  </a:lnTo>
                  <a:lnTo>
                    <a:pt x="5688" y="15888"/>
                  </a:lnTo>
                  <a:lnTo>
                    <a:pt x="6274" y="15843"/>
                  </a:lnTo>
                  <a:lnTo>
                    <a:pt x="6861" y="15753"/>
                  </a:lnTo>
                  <a:lnTo>
                    <a:pt x="7403" y="15617"/>
                  </a:lnTo>
                  <a:lnTo>
                    <a:pt x="7899" y="15437"/>
                  </a:lnTo>
                  <a:lnTo>
                    <a:pt x="8396" y="15211"/>
                  </a:lnTo>
                  <a:lnTo>
                    <a:pt x="8892" y="14895"/>
                  </a:lnTo>
                  <a:lnTo>
                    <a:pt x="9298" y="14579"/>
                  </a:lnTo>
                  <a:lnTo>
                    <a:pt x="9705" y="14218"/>
                  </a:lnTo>
                  <a:lnTo>
                    <a:pt x="10111" y="13812"/>
                  </a:lnTo>
                  <a:lnTo>
                    <a:pt x="10427" y="13360"/>
                  </a:lnTo>
                  <a:lnTo>
                    <a:pt x="10698" y="12864"/>
                  </a:lnTo>
                  <a:lnTo>
                    <a:pt x="10923" y="12367"/>
                  </a:lnTo>
                  <a:lnTo>
                    <a:pt x="11149" y="11826"/>
                  </a:lnTo>
                  <a:lnTo>
                    <a:pt x="11284" y="11284"/>
                  </a:lnTo>
                  <a:lnTo>
                    <a:pt x="11330" y="10743"/>
                  </a:lnTo>
                  <a:lnTo>
                    <a:pt x="11375" y="10201"/>
                  </a:lnTo>
                  <a:lnTo>
                    <a:pt x="11330" y="9389"/>
                  </a:lnTo>
                  <a:lnTo>
                    <a:pt x="11239" y="9027"/>
                  </a:lnTo>
                  <a:lnTo>
                    <a:pt x="11149" y="8621"/>
                  </a:lnTo>
                  <a:lnTo>
                    <a:pt x="10968" y="8080"/>
                  </a:lnTo>
                  <a:lnTo>
                    <a:pt x="10743" y="7583"/>
                  </a:lnTo>
                  <a:lnTo>
                    <a:pt x="13316" y="7583"/>
                  </a:lnTo>
                  <a:lnTo>
                    <a:pt x="13586" y="7538"/>
                  </a:lnTo>
                  <a:lnTo>
                    <a:pt x="13812" y="7448"/>
                  </a:lnTo>
                  <a:lnTo>
                    <a:pt x="13993" y="7357"/>
                  </a:lnTo>
                  <a:lnTo>
                    <a:pt x="14173" y="7222"/>
                  </a:lnTo>
                  <a:lnTo>
                    <a:pt x="14308" y="7041"/>
                  </a:lnTo>
                  <a:lnTo>
                    <a:pt x="14444" y="6861"/>
                  </a:lnTo>
                  <a:lnTo>
                    <a:pt x="14489" y="6635"/>
                  </a:lnTo>
                  <a:lnTo>
                    <a:pt x="14534" y="6364"/>
                  </a:lnTo>
                  <a:lnTo>
                    <a:pt x="14534" y="1174"/>
                  </a:lnTo>
                  <a:lnTo>
                    <a:pt x="14489" y="948"/>
                  </a:lnTo>
                  <a:lnTo>
                    <a:pt x="14444" y="723"/>
                  </a:lnTo>
                  <a:lnTo>
                    <a:pt x="14308" y="542"/>
                  </a:lnTo>
                  <a:lnTo>
                    <a:pt x="14173" y="362"/>
                  </a:lnTo>
                  <a:lnTo>
                    <a:pt x="13993" y="226"/>
                  </a:lnTo>
                  <a:lnTo>
                    <a:pt x="13812" y="91"/>
                  </a:lnTo>
                  <a:lnTo>
                    <a:pt x="13586" y="46"/>
                  </a:lnTo>
                  <a:lnTo>
                    <a:pt x="13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Ảnh có chứa văn bản, ảnh chụp màn hình, Phông chữ, thiết kế&#10;&#10;Mô tả được tự động tạo">
            <a:extLst>
              <a:ext uri="{FF2B5EF4-FFF2-40B4-BE49-F238E27FC236}">
                <a16:creationId xmlns:a16="http://schemas.microsoft.com/office/drawing/2014/main" id="{558DD60A-F018-06C3-F205-E99594063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832" y="1017725"/>
            <a:ext cx="3524871" cy="402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006021"/>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6" name="Google Shape;43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3.1 Props</a:t>
            </a:r>
            <a:endParaRPr/>
          </a:p>
        </p:txBody>
      </p:sp>
      <p:sp>
        <p:nvSpPr>
          <p:cNvPr id="3" name="Google Shape;438;p33">
            <a:extLst>
              <a:ext uri="{FF2B5EF4-FFF2-40B4-BE49-F238E27FC236}">
                <a16:creationId xmlns:a16="http://schemas.microsoft.com/office/drawing/2014/main" id="{A3C5E80C-28EE-0063-25D3-421CA01AC6B4}"/>
              </a:ext>
            </a:extLst>
          </p:cNvPr>
          <p:cNvSpPr txBox="1">
            <a:spLocks/>
          </p:cNvSpPr>
          <p:nvPr/>
        </p:nvSpPr>
        <p:spPr>
          <a:xfrm>
            <a:off x="6339946" y="1702713"/>
            <a:ext cx="1897088" cy="2139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2pPr>
            <a:lvl3pPr marL="1371600" marR="0" lvl="2"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3pPr>
            <a:lvl4pPr marL="1828800" marR="0" lvl="3"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4pPr>
            <a:lvl5pPr marL="2286000" marR="0" lvl="4"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5pPr>
            <a:lvl6pPr marL="2743200" marR="0" lvl="5"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6pPr>
            <a:lvl7pPr marL="3200400" marR="0" lvl="6"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7pPr>
            <a:lvl8pPr marL="3657600" marR="0" lvl="7"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8pPr>
            <a:lvl9pPr marL="4114800" marR="0" lvl="8" indent="-304800" algn="ct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9pPr>
          </a:lstStyle>
          <a:p>
            <a:pPr marL="0" indent="0" algn="l"/>
            <a:r>
              <a:rPr lang="en-US" sz="2000" err="1"/>
              <a:t>Sử</a:t>
            </a:r>
            <a:r>
              <a:rPr lang="en-US" sz="2000"/>
              <a:t> </a:t>
            </a:r>
            <a:r>
              <a:rPr lang="en-US" sz="2000" err="1"/>
              <a:t>dụng</a:t>
            </a:r>
            <a:r>
              <a:rPr lang="en-US" sz="2000"/>
              <a:t> </a:t>
            </a:r>
            <a:r>
              <a:rPr lang="en-US" sz="2000" err="1"/>
              <a:t>trường</a:t>
            </a:r>
            <a:r>
              <a:rPr lang="en-US" sz="2000"/>
              <a:t> “image” </a:t>
            </a:r>
            <a:r>
              <a:rPr lang="en-US" sz="2000" err="1"/>
              <a:t>và</a:t>
            </a:r>
            <a:r>
              <a:rPr lang="en-US" sz="2000"/>
              <a:t> “title” </a:t>
            </a:r>
            <a:r>
              <a:rPr lang="en-US" sz="2000" err="1"/>
              <a:t>trong</a:t>
            </a:r>
            <a:r>
              <a:rPr lang="en-US" sz="2000"/>
              <a:t> </a:t>
            </a:r>
            <a:r>
              <a:rPr lang="en-US" sz="2000" err="1"/>
              <a:t>để</a:t>
            </a:r>
            <a:r>
              <a:rPr lang="en-US" sz="2000"/>
              <a:t> render </a:t>
            </a:r>
            <a:r>
              <a:rPr lang="en-US" sz="2000" err="1"/>
              <a:t>các</a:t>
            </a:r>
            <a:r>
              <a:rPr lang="en-US" sz="2000"/>
              <a:t> component ?</a:t>
            </a:r>
          </a:p>
        </p:txBody>
      </p:sp>
      <p:pic>
        <p:nvPicPr>
          <p:cNvPr id="4" name="Picture 3" descr="A screenshot of a computer program&#10;&#10;Description automatically generated">
            <a:extLst>
              <a:ext uri="{FF2B5EF4-FFF2-40B4-BE49-F238E27FC236}">
                <a16:creationId xmlns:a16="http://schemas.microsoft.com/office/drawing/2014/main" id="{A68B5F16-42C5-0A0C-58DE-A27C48F9FA2C}"/>
              </a:ext>
            </a:extLst>
          </p:cNvPr>
          <p:cNvPicPr>
            <a:picLocks noChangeAspect="1"/>
          </p:cNvPicPr>
          <p:nvPr/>
        </p:nvPicPr>
        <p:blipFill rotWithShape="1">
          <a:blip r:embed="rId3"/>
          <a:srcRect r="29562"/>
          <a:stretch/>
        </p:blipFill>
        <p:spPr>
          <a:xfrm>
            <a:off x="906966" y="1017725"/>
            <a:ext cx="5094088" cy="4007758"/>
          </a:xfrm>
          <a:prstGeom prst="rect">
            <a:avLst/>
          </a:prstGeom>
        </p:spPr>
      </p:pic>
    </p:spTree>
    <p:extLst>
      <p:ext uri="{BB962C8B-B14F-4D97-AF65-F5344CB8AC3E}">
        <p14:creationId xmlns:p14="http://schemas.microsoft.com/office/powerpoint/2010/main" val="1164566968"/>
      </p:ext>
    </p:extLst>
  </p:cSld>
  <p:clrMapOvr>
    <a:masterClrMapping/>
  </p:clrMapOvr>
  <p:transition>
    <p:push dir="u"/>
  </p:transition>
</p:sld>
</file>

<file path=ppt/theme/theme1.xml><?xml version="1.0" encoding="utf-8"?>
<a:theme xmlns:a="http://schemas.openxmlformats.org/drawingml/2006/main" name="Climate Fintech App Pitch Deck by Slidesgo">
  <a:themeElements>
    <a:clrScheme name="Simple Light">
      <a:dk1>
        <a:srgbClr val="1C3F2B"/>
      </a:dk1>
      <a:lt1>
        <a:srgbClr val="FFF3E2"/>
      </a:lt1>
      <a:dk2>
        <a:srgbClr val="288F77"/>
      </a:dk2>
      <a:lt2>
        <a:srgbClr val="FFBE80"/>
      </a:lt2>
      <a:accent1>
        <a:srgbClr val="FFE177"/>
      </a:accent1>
      <a:accent2>
        <a:srgbClr val="FF8187"/>
      </a:accent2>
      <a:accent3>
        <a:srgbClr val="99E6FC"/>
      </a:accent3>
      <a:accent4>
        <a:srgbClr val="005E80"/>
      </a:accent4>
      <a:accent5>
        <a:srgbClr val="FFFFFF"/>
      </a:accent5>
      <a:accent6>
        <a:srgbClr val="FFFFFF"/>
      </a:accent6>
      <a:hlink>
        <a:srgbClr val="1C3F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Trình chiếu Trên màn hình (16:9)</PresentationFormat>
  <Slides>39</Slides>
  <Notes>27</Notes>
  <HiddenSlides>0</HiddenSlides>
  <ScaleCrop>false</ScaleCrop>
  <HeadingPairs>
    <vt:vector size="4" baseType="variant">
      <vt:variant>
        <vt:lpstr>Chủ đề</vt:lpstr>
      </vt:variant>
      <vt:variant>
        <vt:i4>1</vt:i4>
      </vt:variant>
      <vt:variant>
        <vt:lpstr>Tiêu đề Bản chiếu</vt:lpstr>
      </vt:variant>
      <vt:variant>
        <vt:i4>39</vt:i4>
      </vt:variant>
    </vt:vector>
  </HeadingPairs>
  <TitlesOfParts>
    <vt:vector size="40" baseType="lpstr">
      <vt:lpstr>Climate Fintech App Pitch Deck by Slidesgo</vt:lpstr>
      <vt:lpstr>Seminar ReactJS</vt:lpstr>
      <vt:lpstr>Nội dung trình bày</vt:lpstr>
      <vt:lpstr>1. Giới thiệu ReactJS</vt:lpstr>
      <vt:lpstr>JSX</vt:lpstr>
      <vt:lpstr>JSX</vt:lpstr>
      <vt:lpstr>Component and Props</vt:lpstr>
      <vt:lpstr>3.1 Component</vt:lpstr>
      <vt:lpstr>3.1 Component</vt:lpstr>
      <vt:lpstr>3.1 Props</vt:lpstr>
      <vt:lpstr>3.1 Props</vt:lpstr>
      <vt:lpstr>4. Event</vt:lpstr>
      <vt:lpstr>4. Event</vt:lpstr>
      <vt:lpstr>5. React Router DOM</vt:lpstr>
      <vt:lpstr>5. React Router</vt:lpstr>
      <vt:lpstr>6. React Hooks</vt:lpstr>
      <vt:lpstr>6.1. React Hooks là gì?</vt:lpstr>
      <vt:lpstr>6.2. Lợi ích sử dụng React Hooks</vt:lpstr>
      <vt:lpstr>Bản trình bày PowerPoint</vt:lpstr>
      <vt:lpstr>6.3. Quy tắc của Hooks</vt:lpstr>
      <vt:lpstr>6.4. useState</vt:lpstr>
      <vt:lpstr>6.4. useState</vt:lpstr>
      <vt:lpstr>6.4. useState</vt:lpstr>
      <vt:lpstr>6.5. useEffect</vt:lpstr>
      <vt:lpstr>6.5. useEffect</vt:lpstr>
      <vt:lpstr>6.5. useEffect</vt:lpstr>
      <vt:lpstr>6.6. useMemo</vt:lpstr>
      <vt:lpstr>6.6. useMemo</vt:lpstr>
      <vt:lpstr>6.6. useMemo</vt:lpstr>
      <vt:lpstr>6.6. useMemo</vt:lpstr>
      <vt:lpstr>6.6. useMemo</vt:lpstr>
      <vt:lpstr>6.7. useCallback</vt:lpstr>
      <vt:lpstr>6.7. useCallback</vt:lpstr>
      <vt:lpstr>6.7. useCallback</vt:lpstr>
      <vt:lpstr>6.7. useCallback</vt:lpstr>
      <vt:lpstr>6.7. useCallback</vt:lpstr>
      <vt:lpstr>Ưu điểm</vt:lpstr>
      <vt:lpstr>Nhược điểm</vt:lpstr>
      <vt:lpstr>DEMO</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ReactJS</dc:title>
  <cp:revision>5</cp:revision>
  <dcterms:modified xsi:type="dcterms:W3CDTF">2024-04-28T05:32:36Z</dcterms:modified>
</cp:coreProperties>
</file>