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79" r:id="rId2"/>
    <p:sldId id="28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0" r:id="rId12"/>
    <p:sldId id="257" r:id="rId13"/>
    <p:sldId id="260" r:id="rId14"/>
    <p:sldId id="261" r:id="rId15"/>
    <p:sldId id="258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003A45-C5A5-40EC-A95E-DE68CA88D252}">
          <p14:sldIdLst>
            <p14:sldId id="279"/>
            <p14:sldId id="28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0"/>
            <p14:sldId id="257"/>
            <p14:sldId id="260"/>
            <p14:sldId id="261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048C4-7844-403A-A43B-6D6A80C8C68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99DEFE-BF11-401B-8022-A7DBE7CCB34C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hip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DSP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render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ảnh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dấu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vân tay.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413C64-0144-4283-815D-20554441CD0D}" type="parTrans" cxnId="{BF6845CB-A1EA-4C6A-B4E6-318B1B64DE6E}">
      <dgm:prSet/>
      <dgm:spPr/>
      <dgm:t>
        <a:bodyPr/>
        <a:lstStyle/>
        <a:p>
          <a:endParaRPr lang="en-US"/>
        </a:p>
      </dgm:t>
    </dgm:pt>
    <dgm:pt modelId="{344C5980-D1F5-4DBB-83BD-29E4CE620C20}" type="sibTrans" cxnId="{BF6845CB-A1EA-4C6A-B4E6-318B1B64DE6E}">
      <dgm:prSet/>
      <dgm:spPr/>
      <dgm:t>
        <a:bodyPr/>
        <a:lstStyle/>
        <a:p>
          <a:endParaRPr lang="en-US"/>
        </a:p>
      </dgm:t>
    </dgm:pt>
    <dgm:pt modelId="{A15167F4-B73D-464C-8987-81E54A22C706}">
      <dgm:prSet custT="1"/>
      <dgm:spPr/>
      <dgm:t>
        <a:bodyPr/>
        <a:lstStyle/>
        <a:p>
          <a:pPr rtl="0"/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162 vân tay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lưu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trong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FLASH.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168ADC-A66C-4050-B6DE-8D8629A3B400}" type="parTrans" cxnId="{C188F092-58F4-40EE-933B-B9909EA38C2A}">
      <dgm:prSet/>
      <dgm:spPr/>
      <dgm:t>
        <a:bodyPr/>
        <a:lstStyle/>
        <a:p>
          <a:endParaRPr lang="en-US"/>
        </a:p>
      </dgm:t>
    </dgm:pt>
    <dgm:pt modelId="{C9E2920A-2689-4CA8-AA29-BCABAED39668}" type="sibTrans" cxnId="{C188F092-58F4-40EE-933B-B9909EA38C2A}">
      <dgm:prSet/>
      <dgm:spPr/>
      <dgm:t>
        <a:bodyPr/>
        <a:lstStyle/>
        <a:p>
          <a:endParaRPr lang="en-US"/>
        </a:p>
      </dgm:t>
    </dgm:pt>
    <dgm:pt modelId="{1A3CAD5A-3856-4241-BC09-CCF1A04D76F3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T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ự động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gán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vân tay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chuỗi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id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endParaRPr lang="en-US" sz="14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rtl="0"/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qua giao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 UART ra </a:t>
          </a:r>
          <a:r>
            <a:rPr lang="vi-VN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vi-VN" sz="14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03EFAE-3743-4A26-8815-8364A7F47619}" type="parTrans" cxnId="{55CCA84C-5702-441F-96A5-E56C722D2A69}">
      <dgm:prSet/>
      <dgm:spPr/>
      <dgm:t>
        <a:bodyPr/>
        <a:lstStyle/>
        <a:p>
          <a:endParaRPr lang="en-US"/>
        </a:p>
      </dgm:t>
    </dgm:pt>
    <dgm:pt modelId="{16FE7844-8E86-4D05-95E9-BE46C0580DFC}" type="sibTrans" cxnId="{55CCA84C-5702-441F-96A5-E56C722D2A69}">
      <dgm:prSet/>
      <dgm:spPr/>
      <dgm:t>
        <a:bodyPr/>
        <a:lstStyle/>
        <a:p>
          <a:endParaRPr lang="en-US"/>
        </a:p>
      </dgm:t>
    </dgm:pt>
    <dgm:pt modelId="{1CA6D4EF-D720-42BB-9C4E-F430912FDAFE}" type="pres">
      <dgm:prSet presAssocID="{98A048C4-7844-403A-A43B-6D6A80C8C6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94D543-DFD2-4F26-B2BE-F70E53193226}" type="pres">
      <dgm:prSet presAssocID="{8099DEFE-BF11-401B-8022-A7DBE7CCB3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B5AE8-B3F2-4BBD-8C05-2876D0D43C4A}" type="pres">
      <dgm:prSet presAssocID="{344C5980-D1F5-4DBB-83BD-29E4CE620C20}" presName="spacer" presStyleCnt="0"/>
      <dgm:spPr/>
    </dgm:pt>
    <dgm:pt modelId="{F624AD8D-4B75-45C4-B723-C335D4338B95}" type="pres">
      <dgm:prSet presAssocID="{A15167F4-B73D-464C-8987-81E54A22C706}" presName="parentText" presStyleLbl="node1" presStyleIdx="1" presStyleCnt="3" custLinFactNeighborY="-374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489D5-FF72-410B-A1DD-F502EACA64B2}" type="pres">
      <dgm:prSet presAssocID="{C9E2920A-2689-4CA8-AA29-BCABAED39668}" presName="spacer" presStyleCnt="0"/>
      <dgm:spPr/>
    </dgm:pt>
    <dgm:pt modelId="{C820F7F8-0005-411A-9E17-36C658C0A08D}" type="pres">
      <dgm:prSet presAssocID="{1A3CAD5A-3856-4241-BC09-CCF1A04D76F3}" presName="parentText" presStyleLbl="node1" presStyleIdx="2" presStyleCnt="3" custScaleY="160928" custLinFactY="2161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88F092-58F4-40EE-933B-B9909EA38C2A}" srcId="{98A048C4-7844-403A-A43B-6D6A80C8C685}" destId="{A15167F4-B73D-464C-8987-81E54A22C706}" srcOrd="1" destOrd="0" parTransId="{AB168ADC-A66C-4050-B6DE-8D8629A3B400}" sibTransId="{C9E2920A-2689-4CA8-AA29-BCABAED39668}"/>
    <dgm:cxn modelId="{55CCA84C-5702-441F-96A5-E56C722D2A69}" srcId="{98A048C4-7844-403A-A43B-6D6A80C8C685}" destId="{1A3CAD5A-3856-4241-BC09-CCF1A04D76F3}" srcOrd="2" destOrd="0" parTransId="{6003EFAE-3743-4A26-8815-8364A7F47619}" sibTransId="{16FE7844-8E86-4D05-95E9-BE46C0580DFC}"/>
    <dgm:cxn modelId="{0AD301FC-0457-4A5C-B45A-67FB7A7EDC8A}" type="presOf" srcId="{1A3CAD5A-3856-4241-BC09-CCF1A04D76F3}" destId="{C820F7F8-0005-411A-9E17-36C658C0A08D}" srcOrd="0" destOrd="0" presId="urn:microsoft.com/office/officeart/2005/8/layout/vList2"/>
    <dgm:cxn modelId="{BF6845CB-A1EA-4C6A-B4E6-318B1B64DE6E}" srcId="{98A048C4-7844-403A-A43B-6D6A80C8C685}" destId="{8099DEFE-BF11-401B-8022-A7DBE7CCB34C}" srcOrd="0" destOrd="0" parTransId="{83413C64-0144-4283-815D-20554441CD0D}" sibTransId="{344C5980-D1F5-4DBB-83BD-29E4CE620C20}"/>
    <dgm:cxn modelId="{4846169A-E5FA-46A3-886C-2C056EF4FF4D}" type="presOf" srcId="{8099DEFE-BF11-401B-8022-A7DBE7CCB34C}" destId="{3994D543-DFD2-4F26-B2BE-F70E53193226}" srcOrd="0" destOrd="0" presId="urn:microsoft.com/office/officeart/2005/8/layout/vList2"/>
    <dgm:cxn modelId="{EA6CC181-281F-4A56-9D52-2FAB43FE2EF7}" type="presOf" srcId="{A15167F4-B73D-464C-8987-81E54A22C706}" destId="{F624AD8D-4B75-45C4-B723-C335D4338B95}" srcOrd="0" destOrd="0" presId="urn:microsoft.com/office/officeart/2005/8/layout/vList2"/>
    <dgm:cxn modelId="{693F6876-AF95-4C9C-ADB8-476393F5A3ED}" type="presOf" srcId="{98A048C4-7844-403A-A43B-6D6A80C8C685}" destId="{1CA6D4EF-D720-42BB-9C4E-F430912FDAFE}" srcOrd="0" destOrd="0" presId="urn:microsoft.com/office/officeart/2005/8/layout/vList2"/>
    <dgm:cxn modelId="{AE18A834-1526-48F9-A2AD-960A5791A35F}" type="presParOf" srcId="{1CA6D4EF-D720-42BB-9C4E-F430912FDAFE}" destId="{3994D543-DFD2-4F26-B2BE-F70E53193226}" srcOrd="0" destOrd="0" presId="urn:microsoft.com/office/officeart/2005/8/layout/vList2"/>
    <dgm:cxn modelId="{E10AE4CA-A331-47C7-A094-50327D6D3028}" type="presParOf" srcId="{1CA6D4EF-D720-42BB-9C4E-F430912FDAFE}" destId="{0A3B5AE8-B3F2-4BBD-8C05-2876D0D43C4A}" srcOrd="1" destOrd="0" presId="urn:microsoft.com/office/officeart/2005/8/layout/vList2"/>
    <dgm:cxn modelId="{F80E51CD-6A37-445C-9B2F-3BF7859D566E}" type="presParOf" srcId="{1CA6D4EF-D720-42BB-9C4E-F430912FDAFE}" destId="{F624AD8D-4B75-45C4-B723-C335D4338B95}" srcOrd="2" destOrd="0" presId="urn:microsoft.com/office/officeart/2005/8/layout/vList2"/>
    <dgm:cxn modelId="{3707A115-39A0-4620-819A-42FBE4BB2064}" type="presParOf" srcId="{1CA6D4EF-D720-42BB-9C4E-F430912FDAFE}" destId="{09A489D5-FF72-410B-A1DD-F502EACA64B2}" srcOrd="3" destOrd="0" presId="urn:microsoft.com/office/officeart/2005/8/layout/vList2"/>
    <dgm:cxn modelId="{78FD77A6-F8E6-488B-8A28-3E514104E28D}" type="presParOf" srcId="{1CA6D4EF-D720-42BB-9C4E-F430912FDAFE}" destId="{C820F7F8-0005-411A-9E17-36C658C0A0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4D543-DFD2-4F26-B2BE-F70E53193226}">
      <dsp:nvSpPr>
        <dsp:cNvPr id="0" name=""/>
        <dsp:cNvSpPr/>
      </dsp:nvSpPr>
      <dsp:spPr>
        <a:xfrm>
          <a:off x="0" y="2697"/>
          <a:ext cx="6307909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hip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DSP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render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ảnh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dấu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vân tay.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00" y="32397"/>
        <a:ext cx="6248509" cy="549000"/>
      </dsp:txXfrm>
    </dsp:sp>
    <dsp:sp modelId="{F624AD8D-4B75-45C4-B723-C335D4338B95}">
      <dsp:nvSpPr>
        <dsp:cNvPr id="0" name=""/>
        <dsp:cNvSpPr/>
      </dsp:nvSpPr>
      <dsp:spPr>
        <a:xfrm>
          <a:off x="0" y="647121"/>
          <a:ext cx="6307909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162 vân tay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lưu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trong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FLASH.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00" y="676821"/>
        <a:ext cx="6248509" cy="549000"/>
      </dsp:txXfrm>
    </dsp:sp>
    <dsp:sp modelId="{C820F7F8-0005-411A-9E17-36C658C0A08D}">
      <dsp:nvSpPr>
        <dsp:cNvPr id="0" name=""/>
        <dsp:cNvSpPr/>
      </dsp:nvSpPr>
      <dsp:spPr>
        <a:xfrm>
          <a:off x="0" y="1337394"/>
          <a:ext cx="6307909" cy="9790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T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ự động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gán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vân tay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chuỗi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id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endParaRPr lang="en-US" sz="14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qua giao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UART ra </a:t>
          </a:r>
          <a:r>
            <a:rPr lang="vi-VN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vi-V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795" y="1385189"/>
        <a:ext cx="6212319" cy="883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11C0-8CC2-47B1-9CED-A10E005097E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3461A-2278-47FA-859B-432BF225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BC309-631C-40C0-BD93-B82A2590B0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BC309-631C-40C0-BD93-B82A2590B0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519" y="850481"/>
            <a:ext cx="11217498" cy="2677648"/>
          </a:xfrm>
        </p:spPr>
        <p:txBody>
          <a:bodyPr/>
          <a:lstStyle/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 VI ĐIỀU KHIỂN</a:t>
            </a:r>
            <a:b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KHÓA THÔNG MINH</a:t>
            </a:r>
            <a:endParaRPr lang="en-U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20" y="4045573"/>
            <a:ext cx="3290295" cy="164917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17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đỗ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thúy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16T1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kim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duyên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16T3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Lâm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16T3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động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Arduino Mega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6907" y="2747311"/>
            <a:ext cx="8825659" cy="101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TẤT CẢ VÂN TAY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finger.emptyDatabase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C:\Users\BI\Desktop\xoa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55" y="60960"/>
            <a:ext cx="4939845" cy="670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6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transistor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53" y="2997877"/>
            <a:ext cx="3239920" cy="2426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41" y="3126664"/>
            <a:ext cx="2492285" cy="212791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14438"/>
              </p:ext>
            </p:extLst>
          </p:nvPr>
        </p:nvGraphicFramePr>
        <p:xfrm>
          <a:off x="1154953" y="3296849"/>
          <a:ext cx="4397707" cy="1957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Transistor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Chân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Chân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Arduino 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Chân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Dây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điện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Chân 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38613" y="3568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8444" y="283632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transistor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6053" y="5456070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Transistor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6443" y="545607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ESP8266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E:\IT\ESP8266-NodeMCU-v2-Lua-WIFI-networking-based-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19" y="2974528"/>
            <a:ext cx="4623515" cy="25203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11623"/>
              </p:ext>
            </p:extLst>
          </p:nvPr>
        </p:nvGraphicFramePr>
        <p:xfrm>
          <a:off x="1452450" y="3492288"/>
          <a:ext cx="478503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ESP8266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r>
                        <a:rPr lang="en-US" baseline="0" dirty="0" smtClean="0"/>
                        <a:t> Mega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65160" y="2974528"/>
            <a:ext cx="498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ESP8266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Arduino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4515" y="54949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ESP8266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Arduino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64053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id: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 != 0: id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type: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=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=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id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=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id != 0: id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= 4: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177" y="2702200"/>
            <a:ext cx="2815804" cy="352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703" y="3877160"/>
            <a:ext cx="3119945" cy="311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703" y="5004274"/>
            <a:ext cx="3622221" cy="3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234564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tree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US" dirty="0"/>
          </a:p>
        </p:txBody>
      </p:sp>
      <p:pic>
        <p:nvPicPr>
          <p:cNvPr id="2049" name="Content Placeholder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05"/>
          <a:stretch>
            <a:fillRect/>
          </a:stretch>
        </p:blipFill>
        <p:spPr bwMode="auto">
          <a:xfrm>
            <a:off x="7096482" y="2495754"/>
            <a:ext cx="3605861" cy="3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3488" y="5164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3488" y="9736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6482" y="6323527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ode VDK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132" y="3387139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VDK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+ Node history: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+ 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61" y="2577743"/>
            <a:ext cx="27713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03076" y="6310648"/>
            <a:ext cx="402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. Node ACCOUNT </a:t>
            </a:r>
            <a:r>
              <a:rPr lang="en-US" dirty="0" err="1" smtClean="0"/>
              <a:t>trong</a:t>
            </a:r>
            <a:r>
              <a:rPr lang="en-US" dirty="0" smtClean="0"/>
              <a:t> Firebase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6828" y="3533975"/>
            <a:ext cx="4564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ACCOUNT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Node 1, 2, 3: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pass: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Node user: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(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ở </a:t>
            </a:r>
            <a:r>
              <a:rPr lang="en-US" dirty="0" err="1" smtClean="0"/>
              <a:t>mô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 LCD,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, </a:t>
            </a:r>
            <a:r>
              <a:rPr lang="en-US" dirty="0" err="1" smtClean="0"/>
              <a:t>loa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– LCD 1602</a:t>
            </a:r>
            <a:endParaRPr lang="en-US" dirty="0"/>
          </a:p>
        </p:txBody>
      </p:sp>
      <p:pic>
        <p:nvPicPr>
          <p:cNvPr id="4" name="Content Placeholder 3" descr="Káº¿t quáº£ hÃ¬nh áº£nh cho mÃ n hÃ¬nh LCD 160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1" y="2431620"/>
            <a:ext cx="2651760" cy="2600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46997" y="2537138"/>
            <a:ext cx="723792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LyquidCrystal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Display(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Arduino: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19575"/>
              </p:ext>
            </p:extLst>
          </p:nvPr>
        </p:nvGraphicFramePr>
        <p:xfrm>
          <a:off x="4430332" y="4059182"/>
          <a:ext cx="7039020" cy="191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LCD1602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Mega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28"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41, 39, 37, 35, 33, 31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7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–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Keypad 4x4</a:t>
            </a:r>
            <a:endParaRPr lang="en-US" dirty="0"/>
          </a:p>
        </p:txBody>
      </p:sp>
      <p:pic>
        <p:nvPicPr>
          <p:cNvPr id="4" name="Content Placeholder 3" descr="HÃ¬nh áº£nh cÃ³ liÃªn qua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2" y="2410317"/>
            <a:ext cx="3236253" cy="33465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494726" y="2537138"/>
            <a:ext cx="65939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Keypad.h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getkey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Arduino: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22469"/>
              </p:ext>
            </p:extLst>
          </p:nvPr>
        </p:nvGraphicFramePr>
        <p:xfrm>
          <a:off x="4340179" y="4173949"/>
          <a:ext cx="71606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Keypad 4x4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r>
                        <a:rPr lang="en-US" baseline="0" dirty="0" smtClean="0"/>
                        <a:t> Mega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46, 47, 48, 49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50, 51, 52, 53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CÁC MODULE THÀNH PHẦN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78744" y="2357119"/>
            <a:ext cx="1967205" cy="1663470"/>
            <a:chOff x="1436504" y="2316479"/>
            <a:chExt cx="1967205" cy="16634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16"/>
            <a:stretch/>
          </p:blipFill>
          <p:spPr>
            <a:xfrm>
              <a:off x="1505707" y="2316479"/>
              <a:ext cx="1828800" cy="157064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436504" y="3610617"/>
              <a:ext cx="1967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Arduino UNO R3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05819" y="2466986"/>
            <a:ext cx="1886229" cy="2038440"/>
            <a:chOff x="3847821" y="2758537"/>
            <a:chExt cx="1886229" cy="2038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2" t="20115" r="14882" b="15286"/>
            <a:stretch/>
          </p:blipFill>
          <p:spPr>
            <a:xfrm rot="20916975">
              <a:off x="3868589" y="2758537"/>
              <a:ext cx="1844693" cy="16026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847821" y="4150646"/>
              <a:ext cx="18862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R305 </a:t>
              </a:r>
              <a:r>
                <a:rPr lang="en-US" b="1" dirty="0" err="1"/>
                <a:t>Cảm</a:t>
              </a:r>
              <a:r>
                <a:rPr lang="en-US" b="1" dirty="0"/>
                <a:t> </a:t>
              </a:r>
              <a:r>
                <a:rPr lang="en-US" b="1" dirty="0" err="1"/>
                <a:t>Biến</a:t>
              </a:r>
              <a:r>
                <a:rPr lang="en-US" b="1" dirty="0"/>
                <a:t> </a:t>
              </a:r>
              <a:r>
                <a:rPr lang="en-US" b="1" dirty="0" err="1"/>
                <a:t>Vân</a:t>
              </a:r>
              <a:r>
                <a:rPr lang="en-US" b="1" dirty="0"/>
                <a:t> </a:t>
              </a:r>
              <a:r>
                <a:rPr lang="en-US" b="1" dirty="0" err="1"/>
                <a:t>Tay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81743" y="4542125"/>
            <a:ext cx="2161206" cy="2040535"/>
            <a:chOff x="6243568" y="2579386"/>
            <a:chExt cx="2161206" cy="2040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69250">
              <a:off x="6243568" y="2579386"/>
              <a:ext cx="2161206" cy="179312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255609" y="4250589"/>
              <a:ext cx="2137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/>
                <a:t>Khóa</a:t>
              </a:r>
              <a:r>
                <a:rPr lang="en-US" b="1" dirty="0"/>
                <a:t> </a:t>
              </a:r>
              <a:r>
                <a:rPr lang="en-US" b="1" dirty="0" err="1" smtClean="0"/>
                <a:t>Điện</a:t>
              </a:r>
              <a:r>
                <a:rPr lang="en-US" b="1" dirty="0" smtClean="0"/>
                <a:t> DC12V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95345" y="4765645"/>
            <a:ext cx="2071401" cy="1790806"/>
            <a:chOff x="9453849" y="2435140"/>
            <a:chExt cx="2071401" cy="17908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8" r="14884" b="28618"/>
            <a:stretch/>
          </p:blipFill>
          <p:spPr>
            <a:xfrm>
              <a:off x="9459358" y="2435140"/>
              <a:ext cx="2065892" cy="134628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453849" y="3856614"/>
              <a:ext cx="20714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Buzzer </a:t>
              </a:r>
              <a:r>
                <a:rPr lang="en-US" b="1" dirty="0"/>
                <a:t>DC 3-24 V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51918" y="2648136"/>
            <a:ext cx="2263657" cy="1438099"/>
            <a:chOff x="9360475" y="4611687"/>
            <a:chExt cx="2263657" cy="1438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85" b="26428"/>
            <a:stretch/>
          </p:blipFill>
          <p:spPr>
            <a:xfrm>
              <a:off x="9360475" y="4611687"/>
              <a:ext cx="2263657" cy="104775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9894218" y="5680454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LCD 1602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35819" y="4386519"/>
            <a:ext cx="1895857" cy="2196141"/>
            <a:chOff x="3146440" y="4608225"/>
            <a:chExt cx="1895857" cy="21961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40" y="4608225"/>
              <a:ext cx="1895857" cy="1895857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146440" y="6435034"/>
              <a:ext cx="1866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/>
                <a:t>Bàn</a:t>
              </a:r>
              <a:r>
                <a:rPr lang="en-US" b="1" dirty="0"/>
                <a:t> </a:t>
              </a:r>
              <a:r>
                <a:rPr lang="en-US" b="1" dirty="0" err="1"/>
                <a:t>phím</a:t>
              </a:r>
              <a:r>
                <a:rPr lang="en-US" b="1" dirty="0"/>
                <a:t> </a:t>
              </a:r>
              <a:r>
                <a:rPr lang="en-US" b="1" dirty="0" smtClean="0"/>
                <a:t>4x4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3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– Loa</a:t>
            </a:r>
            <a:endParaRPr lang="en-US" dirty="0"/>
          </a:p>
        </p:txBody>
      </p:sp>
      <p:pic>
        <p:nvPicPr>
          <p:cNvPr id="4" name="Content Placeholder 3" descr="HÃ¬nh áº£nh cÃ³ liÃªn qua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1" y="2570990"/>
            <a:ext cx="3747428" cy="25290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47763" y="2570990"/>
            <a:ext cx="575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bell( melody,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noteDurations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17369"/>
              </p:ext>
            </p:extLst>
          </p:nvPr>
        </p:nvGraphicFramePr>
        <p:xfrm>
          <a:off x="5100034" y="3835512"/>
          <a:ext cx="65424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r>
                        <a:rPr lang="en-US" baseline="0" dirty="0" smtClean="0"/>
                        <a:t> Mega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speakerPin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Website-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(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động,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URL </a:t>
            </a:r>
            <a:r>
              <a:rPr lang="en-US" dirty="0" err="1" smtClean="0"/>
              <a:t>tới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52" y="4412556"/>
            <a:ext cx="356235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91" y="3822006"/>
            <a:ext cx="47815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Website-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+ ID</a:t>
            </a:r>
          </a:p>
          <a:p>
            <a:pPr marL="0" indent="0">
              <a:buNone/>
            </a:pPr>
            <a:r>
              <a:rPr lang="en-US" dirty="0"/>
              <a:t>+ Name </a:t>
            </a:r>
          </a:p>
          <a:p>
            <a:pPr marL="0" indent="0">
              <a:buNone/>
            </a:pPr>
            <a:r>
              <a:rPr lang="en-US" dirty="0"/>
              <a:t>+Department</a:t>
            </a:r>
          </a:p>
          <a:p>
            <a:pPr marL="0" indent="0">
              <a:buNone/>
            </a:pPr>
            <a:r>
              <a:rPr lang="en-US" dirty="0"/>
              <a:t>+ Status</a:t>
            </a:r>
          </a:p>
          <a:p>
            <a:pPr marL="0" indent="0">
              <a:buNone/>
            </a:pPr>
            <a:r>
              <a:rPr lang="en-US" dirty="0"/>
              <a:t>+Date/month</a:t>
            </a:r>
          </a:p>
          <a:p>
            <a:pPr marL="0" indent="0">
              <a:buNone/>
            </a:pPr>
            <a:r>
              <a:rPr lang="en-US" dirty="0"/>
              <a:t>+ type </a:t>
            </a:r>
            <a:r>
              <a:rPr lang="en-US" dirty="0" smtClean="0"/>
              <a:t>activity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 else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98" y="2955607"/>
            <a:ext cx="6766774" cy="31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Website-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set()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022099"/>
            <a:ext cx="4657725" cy="14668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12679" y="2550165"/>
            <a:ext cx="5943600" cy="26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R305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2" t="20115" r="14882" b="15286"/>
          <a:stretch/>
        </p:blipFill>
        <p:spPr>
          <a:xfrm>
            <a:off x="7701280" y="2522771"/>
            <a:ext cx="4104640" cy="3566001"/>
          </a:xfrm>
          <a:prstGeom prst="rect">
            <a:avLst/>
          </a:prstGeom>
        </p:spPr>
      </p:pic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531101877"/>
              </p:ext>
            </p:extLst>
          </p:nvPr>
        </p:nvGraphicFramePr>
        <p:xfrm>
          <a:off x="798286" y="3349583"/>
          <a:ext cx="6307909" cy="231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39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US" dirty="0"/>
              <a:t>R305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756399" y="4344668"/>
          <a:ext cx="5120861" cy="157444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62460">
                  <a:extLst>
                    <a:ext uri="{9D8B030D-6E8A-4147-A177-3AD203B41FA5}">
                      <a16:colId xmlns:a16="http://schemas.microsoft.com/office/drawing/2014/main" val="570562489"/>
                    </a:ext>
                  </a:extLst>
                </a:gridCol>
                <a:gridCol w="817541">
                  <a:extLst>
                    <a:ext uri="{9D8B030D-6E8A-4147-A177-3AD203B41FA5}">
                      <a16:colId xmlns:a16="http://schemas.microsoft.com/office/drawing/2014/main" val="140204444"/>
                    </a:ext>
                  </a:extLst>
                </a:gridCol>
                <a:gridCol w="2158713">
                  <a:extLst>
                    <a:ext uri="{9D8B030D-6E8A-4147-A177-3AD203B41FA5}">
                      <a16:colId xmlns:a16="http://schemas.microsoft.com/office/drawing/2014/main" val="2022063466"/>
                    </a:ext>
                  </a:extLst>
                </a:gridCol>
                <a:gridCol w="1282147">
                  <a:extLst>
                    <a:ext uri="{9D8B030D-6E8A-4147-A177-3AD203B41FA5}">
                      <a16:colId xmlns:a16="http://schemas.microsoft.com/office/drawing/2014/main" val="4273701026"/>
                    </a:ext>
                  </a:extLst>
                </a:gridCol>
              </a:tblGrid>
              <a:tr h="31488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Pin</a:t>
                      </a:r>
                      <a:r>
                        <a:rPr lang="en-US" sz="1500" baseline="0" dirty="0" smtClean="0"/>
                        <a:t> no.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Function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Ardunio</a:t>
                      </a:r>
                      <a:r>
                        <a:rPr lang="en-US" sz="1500" dirty="0" smtClean="0"/>
                        <a:t> R3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extLst>
                  <a:ext uri="{0D108BD9-81ED-4DB2-BD59-A6C34878D82A}">
                    <a16:rowId xmlns:a16="http://schemas.microsoft.com/office/drawing/2014/main" val="374818424"/>
                  </a:ext>
                </a:extLst>
              </a:tr>
              <a:tr h="31488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VCC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Power</a:t>
                      </a:r>
                      <a:r>
                        <a:rPr lang="en-US" sz="1500" baseline="0" dirty="0" smtClean="0"/>
                        <a:t> input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5V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extLst>
                  <a:ext uri="{0D108BD9-81ED-4DB2-BD59-A6C34878D82A}">
                    <a16:rowId xmlns:a16="http://schemas.microsoft.com/office/drawing/2014/main" val="339858542"/>
                  </a:ext>
                </a:extLst>
              </a:tr>
              <a:tr h="31488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GND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Signal ground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GND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extLst>
                  <a:ext uri="{0D108BD9-81ED-4DB2-BD59-A6C34878D82A}">
                    <a16:rowId xmlns:a16="http://schemas.microsoft.com/office/drawing/2014/main" val="1765092345"/>
                  </a:ext>
                </a:extLst>
              </a:tr>
              <a:tr h="31488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TD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Date output TTL logic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12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extLst>
                  <a:ext uri="{0D108BD9-81ED-4DB2-BD59-A6C34878D82A}">
                    <a16:rowId xmlns:a16="http://schemas.microsoft.com/office/drawing/2014/main" val="598426982"/>
                  </a:ext>
                </a:extLst>
              </a:tr>
              <a:tr h="31488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RD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Data input TTL logic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</a:t>
                      </a:r>
                      <a:endParaRPr lang="en-US" sz="1500" dirty="0"/>
                    </a:p>
                  </a:txBody>
                  <a:tcPr marL="77644" marR="77644" marT="38822" marB="38822"/>
                </a:tc>
                <a:extLst>
                  <a:ext uri="{0D108BD9-81ED-4DB2-BD59-A6C34878D82A}">
                    <a16:rowId xmlns:a16="http://schemas.microsoft.com/office/drawing/2014/main" val="418610258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5" y="2225040"/>
            <a:ext cx="9172175" cy="44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Arduino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Mega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ESP8266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54954" y="3805646"/>
          <a:ext cx="9649095" cy="2118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606">
                  <a:extLst>
                    <a:ext uri="{9D8B030D-6E8A-4147-A177-3AD203B41FA5}">
                      <a16:colId xmlns:a16="http://schemas.microsoft.com/office/drawing/2014/main" val="2581621120"/>
                    </a:ext>
                  </a:extLst>
                </a:gridCol>
                <a:gridCol w="3426781">
                  <a:extLst>
                    <a:ext uri="{9D8B030D-6E8A-4147-A177-3AD203B41FA5}">
                      <a16:colId xmlns:a16="http://schemas.microsoft.com/office/drawing/2014/main" val="1760530693"/>
                    </a:ext>
                  </a:extLst>
                </a:gridCol>
                <a:gridCol w="847417">
                  <a:extLst>
                    <a:ext uri="{9D8B030D-6E8A-4147-A177-3AD203B41FA5}">
                      <a16:colId xmlns:a16="http://schemas.microsoft.com/office/drawing/2014/main" val="4246908734"/>
                    </a:ext>
                  </a:extLst>
                </a:gridCol>
                <a:gridCol w="4563291">
                  <a:extLst>
                    <a:ext uri="{9D8B030D-6E8A-4147-A177-3AD203B41FA5}">
                      <a16:colId xmlns:a16="http://schemas.microsoft.com/office/drawing/2014/main" val="3392994017"/>
                    </a:ext>
                  </a:extLst>
                </a:gridCol>
              </a:tblGrid>
              <a:tr h="3645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Hoạt động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681398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 vân tay mới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lấy từ fingerprint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101874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Xóa một vân tay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nhập từ bàn phím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718576"/>
                  </a:ext>
                </a:extLst>
              </a:tr>
              <a:tr h="443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vân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mở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cửa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fingerprint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459446"/>
                  </a:ext>
                </a:extLst>
              </a:tr>
              <a:tr h="487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toàn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vân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fingerprint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5054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4954" y="2682239"/>
            <a:ext cx="976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Serial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Serial)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uyen Rice\Downloads\59907212_714865225582839_3082229760386924544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31" y="2364469"/>
            <a:ext cx="4212092" cy="41582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động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Arduino Mega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0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động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Arduino Mega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49" y="275154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VÂN TAY VÀ MỞ CỬA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finger.fingerID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getFingerprintIDez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melody_notFound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noteDurations_notFound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bell(melody,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noteDurations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(LOCK_PIN, HIGH);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(LOCK_PIN, LOW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5" name="Picture 4" descr="C:\Users\BI\Desktop\checkv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89" y="-1"/>
            <a:ext cx="4075611" cy="6749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động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Arduino Mega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638335"/>
            <a:ext cx="8825659" cy="141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MỘT VÂN TAY MỚI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keypad.getKey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getFingerprintEnroll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:\Users\BI\Desktop\addvt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85" y="65314"/>
            <a:ext cx="4873715" cy="670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1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động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Arduino Mega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0673" y="2654302"/>
            <a:ext cx="8825659" cy="101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MỘT VÂN TAY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finger.deleteModel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(id);</a:t>
            </a: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:\Users\BI\Desktop\xoa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94" y="84863"/>
            <a:ext cx="4701268" cy="6672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6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</TotalTime>
  <Words>806</Words>
  <Application>Microsoft Office PowerPoint</Application>
  <PresentationFormat>Widescreen</PresentationFormat>
  <Paragraphs>186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Ion Boardroom</vt:lpstr>
      <vt:lpstr>BÁO CÁO ĐỒ ÁN VI ĐIỀU KHIỂN  HỆ THỐNG KHÓA THÔNG MINH</vt:lpstr>
      <vt:lpstr>CÁC MODULE THÀNH PHẦN</vt:lpstr>
      <vt:lpstr>R305 Cảm Biến Nhận Dạng Vân Tay</vt:lpstr>
      <vt:lpstr>R305 Cảm Biến Nhận Dạng Vân Tay</vt:lpstr>
      <vt:lpstr>Giao tiếp giữa Arduino Mega  và ESP8266 NodeMCU</vt:lpstr>
      <vt:lpstr>Cách thức hoạt động và quản lí các  module khác của Arduino Mega</vt:lpstr>
      <vt:lpstr>Cách thức hoạt động và quản lí các  module khác của Arduino Mega</vt:lpstr>
      <vt:lpstr>Cách thức hoạt động và quản lí  các module khác của Arduino Mega</vt:lpstr>
      <vt:lpstr>Cách thức hoạt động và quản lí  các module khác của Arduino Mega</vt:lpstr>
      <vt:lpstr>Cách thức hoạt động và quản lí  các module khác của Arduino Mega</vt:lpstr>
      <vt:lpstr>Khóa điện và transistor</vt:lpstr>
      <vt:lpstr>Module ESP8266</vt:lpstr>
      <vt:lpstr>ESP8266 nhận dữ liệu từ Arduino</vt:lpstr>
      <vt:lpstr>Cơ sở dữ liệu Firebase</vt:lpstr>
      <vt:lpstr>Cơ sở dữ liệu Firebase</vt:lpstr>
      <vt:lpstr>Cơ sở dữ liệu Firebase</vt:lpstr>
      <vt:lpstr>Phần của hằng ( chưa biết bỏ ở mô)</vt:lpstr>
      <vt:lpstr>Linh Kiện – LCD 1602</vt:lpstr>
      <vt:lpstr>Linh kiện – Bàn phím Keypad 4x4</vt:lpstr>
      <vt:lpstr>Linh kiện – Loa</vt:lpstr>
      <vt:lpstr>Website- chức năng hiển thị </vt:lpstr>
      <vt:lpstr>Website- chức năng tìm kiếm</vt:lpstr>
      <vt:lpstr>Website- chức năng thêm thông tin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2019-05-12T10:49:38Z</dcterms:created>
  <dcterms:modified xsi:type="dcterms:W3CDTF">2019-05-12T19:05:26Z</dcterms:modified>
</cp:coreProperties>
</file>