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4472C4"/>
    <a:srgbClr val="353535"/>
    <a:srgbClr val="70AD47"/>
    <a:srgbClr val="64DE00"/>
    <a:srgbClr val="FF6699"/>
    <a:srgbClr val="F23E23"/>
    <a:srgbClr val="FF99CC"/>
    <a:srgbClr val="00CC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1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3B0C-E0B3-2594-6D43-08DEB1F81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18704-4F9B-FE1B-334B-CC53E8230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D9083-3390-9B8B-A773-47B8CD85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AC68-6EC6-4A9E-8872-B9626B33216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BB10D-2507-1219-2AE0-E1DE3A55A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39673-C845-6921-2B52-94AE70314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72B7-5DA9-424A-ADCD-3CCBE70FB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2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FC91-355C-B0AA-0C6A-3E65EFA4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BA4A9-A8E9-02EE-BA15-E0504B43C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AB75D-52F2-8C7D-D14E-942C538B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AC68-6EC6-4A9E-8872-B9626B33216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C1B03-2C26-9A28-A4E0-0F819777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ADE48-8E2A-ED3B-37C5-BB2CB8E9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72B7-5DA9-424A-ADCD-3CCBE70FB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2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D9E4A0-8482-3389-CF2A-897E3A6E6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898B1-BC71-9B05-E654-21B089ACB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6112B-9959-52A7-1B5A-85A84150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AC68-6EC6-4A9E-8872-B9626B33216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22103-6EDC-FF4D-FD15-45D4630C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77AA-E6DD-2327-2357-3877C2E0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72B7-5DA9-424A-ADCD-3CCBE70FB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9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9A32-C575-7D89-CE96-860E8061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66311-21BD-787D-B831-7896FE5E1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F28B4-1313-439D-945A-18A984855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AC68-6EC6-4A9E-8872-B9626B33216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B7F48-FD10-CD72-4E65-F4E46CC9A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00E21-E766-E1EE-C0C1-97A22F6E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72B7-5DA9-424A-ADCD-3CCBE70FB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6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53753-1296-841D-0B60-66E22A61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56FF1-B1D6-CB5A-84D5-6448BAA17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D32A5-F316-0E11-8E58-58BD9EB0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AC68-6EC6-4A9E-8872-B9626B33216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79A52-EC5B-32B6-A957-CA1C0018B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1DE61-BBD7-3918-B674-D81E0968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72B7-5DA9-424A-ADCD-3CCBE70FB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7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3333-589C-D1B3-E802-00C5BC4F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CD289-FAC7-6BD6-30BC-36F64A2DB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1B1A9-EBB3-DE51-37D3-8C2AC7DF8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E6D55-8D36-CD20-5B49-A0AD6F5F0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AC68-6EC6-4A9E-8872-B9626B33216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000E1-DCE3-96F9-87C9-EA1C7855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4DA47-B645-DD2B-D032-B2B362F38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72B7-5DA9-424A-ADCD-3CCBE70FB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0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08820-E79E-2C9F-5450-B081A23C7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C6690-31D7-81C5-7E90-63437B8F0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AC452-080B-18FE-5B21-7CF7FDC89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CE172-FFD7-9472-55E6-E56F488C8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2ABBA-4DD2-E127-21D3-5640C15E1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C7CE3-FA42-EA83-B21C-DB010EDFE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AC68-6EC6-4A9E-8872-B9626B33216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FE9235-EA26-393C-8F09-7BE7ED44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D09C13-31CF-92CD-302E-CE0C1BE7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72B7-5DA9-424A-ADCD-3CCBE70FB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1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2E58-8DEB-4BF9-B998-F7568DF55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C5722-4E5E-0358-14E0-D3389DC0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AC68-6EC6-4A9E-8872-B9626B33216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01840-D8F0-7F98-061E-176352A3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88477-FC6B-1F1F-35D6-35F8F387F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72B7-5DA9-424A-ADCD-3CCBE70FB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2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EAAFB-6205-E1A7-CE11-D254F0C7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AC68-6EC6-4A9E-8872-B9626B33216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C5D749-4840-257B-A446-1A82AD7E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70B6F-108A-99BE-C214-1272DA5C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72B7-5DA9-424A-ADCD-3CCBE70FB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4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875B9-6205-AF0C-B880-E995D4A33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6F011-947E-F764-B5AA-64BE59EE4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97D80-A137-3D17-F85C-65BEB29FD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4215B-0C29-4307-52D4-385B2B94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AC68-6EC6-4A9E-8872-B9626B33216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37AC1-FC1C-263F-BA16-C4BF7FC4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8FDD2-2945-905A-846B-378CCB8F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72B7-5DA9-424A-ADCD-3CCBE70FB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4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9985-7D81-EEC8-4778-E514BEF60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05484D-95B2-6D97-B882-AA6AABEE5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5AC55-1FAB-259E-B72F-025CDB3C2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6686A-43FF-3988-1219-61440E288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AC68-6EC6-4A9E-8872-B9626B33216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08BB1-FBFD-CF9D-25A6-A14723CC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5571C-D33D-AD34-49DE-C8312D29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72B7-5DA9-424A-ADCD-3CCBE70FB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3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C2888-2E41-0728-0E2D-AD5BDF53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A587C-CC49-6130-4047-5125F41D9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56106-2DFE-E73D-0439-C8D9B6281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EAC68-6EC6-4A9E-8872-B9626B33216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1D535-7A1C-A092-0C77-141B3F162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0A7A8-DBB5-FD01-E062-94EFAB330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772B7-5DA9-424A-ADCD-3CCBE70FB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8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roup 324">
            <a:extLst>
              <a:ext uri="{FF2B5EF4-FFF2-40B4-BE49-F238E27FC236}">
                <a16:creationId xmlns:a16="http://schemas.microsoft.com/office/drawing/2014/main" id="{467676B6-D3D7-58D1-C4B3-5B07E6A23613}"/>
              </a:ext>
            </a:extLst>
          </p:cNvPr>
          <p:cNvGrpSpPr/>
          <p:nvPr/>
        </p:nvGrpSpPr>
        <p:grpSpPr>
          <a:xfrm>
            <a:off x="2985796" y="1492898"/>
            <a:ext cx="5645020" cy="3993502"/>
            <a:chOff x="2985796" y="1492898"/>
            <a:chExt cx="5645020" cy="3993502"/>
          </a:xfrm>
        </p:grpSpPr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FEEF0291-FD94-7D0B-B346-DDCF0FBAA5C1}"/>
                </a:ext>
              </a:extLst>
            </p:cNvPr>
            <p:cNvGrpSpPr/>
            <p:nvPr/>
          </p:nvGrpSpPr>
          <p:grpSpPr>
            <a:xfrm>
              <a:off x="2985796" y="1492898"/>
              <a:ext cx="5645020" cy="3771709"/>
              <a:chOff x="2080728" y="827051"/>
              <a:chExt cx="6708709" cy="4955493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85D0355-6646-B0F8-4F1C-76F471EB92F3}"/>
                  </a:ext>
                </a:extLst>
              </p:cNvPr>
              <p:cNvSpPr/>
              <p:nvPr/>
            </p:nvSpPr>
            <p:spPr>
              <a:xfrm>
                <a:off x="2080728" y="1405035"/>
                <a:ext cx="6708709" cy="32641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accent1">
                    <a:shade val="1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" name="Rectangle: Top Corners Snipped 13">
                <a:extLst>
                  <a:ext uri="{FF2B5EF4-FFF2-40B4-BE49-F238E27FC236}">
                    <a16:creationId xmlns:a16="http://schemas.microsoft.com/office/drawing/2014/main" id="{72EE3724-B346-3893-2B70-16F78E105567}"/>
                  </a:ext>
                </a:extLst>
              </p:cNvPr>
              <p:cNvSpPr/>
              <p:nvPr/>
            </p:nvSpPr>
            <p:spPr>
              <a:xfrm>
                <a:off x="2206682" y="5061080"/>
                <a:ext cx="753453" cy="391886"/>
              </a:xfrm>
              <a:prstGeom prst="snip2Same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[CLS]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Rectangle: Rounded Corners 14">
                    <a:extLst>
                      <a:ext uri="{FF2B5EF4-FFF2-40B4-BE49-F238E27FC236}">
                        <a16:creationId xmlns:a16="http://schemas.microsoft.com/office/drawing/2014/main" id="{E1507035-9334-4E39-0FF4-15D1DA2DA167}"/>
                      </a:ext>
                    </a:extLst>
                  </p:cNvPr>
                  <p:cNvSpPr/>
                  <p:nvPr/>
                </p:nvSpPr>
                <p:spPr>
                  <a:xfrm>
                    <a:off x="3447653" y="5061080"/>
                    <a:ext cx="753453" cy="391886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9050" cmpd="sng">
                    <a:solidFill>
                      <a:schemeClr val="tx1"/>
                    </a:solidFill>
                    <a:miter lim="800000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𝑻𝒐𝒌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5" name="Rectangle: Rounded Corners 14">
                    <a:extLst>
                      <a:ext uri="{FF2B5EF4-FFF2-40B4-BE49-F238E27FC236}">
                        <a16:creationId xmlns:a16="http://schemas.microsoft.com/office/drawing/2014/main" id="{E1507035-9334-4E39-0FF4-15D1DA2DA16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7653" y="5061080"/>
                    <a:ext cx="753453" cy="391886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19050" cmpd="sng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Rectangle: Rounded Corners 15">
                    <a:extLst>
                      <a:ext uri="{FF2B5EF4-FFF2-40B4-BE49-F238E27FC236}">
                        <a16:creationId xmlns:a16="http://schemas.microsoft.com/office/drawing/2014/main" id="{349D3DAD-A143-6744-4B8A-0BB7F394D6B3}"/>
                      </a:ext>
                    </a:extLst>
                  </p:cNvPr>
                  <p:cNvSpPr/>
                  <p:nvPr/>
                </p:nvSpPr>
                <p:spPr>
                  <a:xfrm>
                    <a:off x="4626420" y="5061080"/>
                    <a:ext cx="753453" cy="391886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9050" cmpd="sng">
                    <a:solidFill>
                      <a:schemeClr val="tx1"/>
                    </a:solidFill>
                    <a:miter lim="800000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𝑻𝒐𝒌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6" name="Rectangle: Rounded Corners 15">
                    <a:extLst>
                      <a:ext uri="{FF2B5EF4-FFF2-40B4-BE49-F238E27FC236}">
                        <a16:creationId xmlns:a16="http://schemas.microsoft.com/office/drawing/2014/main" id="{349D3DAD-A143-6744-4B8A-0BB7F394D6B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6420" y="5061080"/>
                    <a:ext cx="753453" cy="391886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 cmpd="sng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Rectangle: Rounded Corners 16">
                    <a:extLst>
                      <a:ext uri="{FF2B5EF4-FFF2-40B4-BE49-F238E27FC236}">
                        <a16:creationId xmlns:a16="http://schemas.microsoft.com/office/drawing/2014/main" id="{09CC77CB-FB21-AB8C-56F5-B81EFE18ACDA}"/>
                      </a:ext>
                    </a:extLst>
                  </p:cNvPr>
                  <p:cNvSpPr/>
                  <p:nvPr/>
                </p:nvSpPr>
                <p:spPr>
                  <a:xfrm>
                    <a:off x="5795845" y="5061080"/>
                    <a:ext cx="753453" cy="391886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9050" cmpd="sng">
                    <a:solidFill>
                      <a:schemeClr val="tx1"/>
                    </a:solidFill>
                    <a:miter lim="800000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𝑻𝒐𝒌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7" name="Rectangle: Rounded Corners 16">
                    <a:extLst>
                      <a:ext uri="{FF2B5EF4-FFF2-40B4-BE49-F238E27FC236}">
                        <a16:creationId xmlns:a16="http://schemas.microsoft.com/office/drawing/2014/main" id="{09CC77CB-FB21-AB8C-56F5-B81EFE18ACD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5845" y="5061080"/>
                    <a:ext cx="753453" cy="391886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 cmpd="sng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Rectangle: Rounded Corners 17">
                    <a:extLst>
                      <a:ext uri="{FF2B5EF4-FFF2-40B4-BE49-F238E27FC236}">
                        <a16:creationId xmlns:a16="http://schemas.microsoft.com/office/drawing/2014/main" id="{953F788E-449B-74A1-DE0A-F0C51FD68671}"/>
                      </a:ext>
                    </a:extLst>
                  </p:cNvPr>
                  <p:cNvSpPr/>
                  <p:nvPr/>
                </p:nvSpPr>
                <p:spPr>
                  <a:xfrm>
                    <a:off x="7867259" y="5061080"/>
                    <a:ext cx="753453" cy="391886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9050" cmpd="sng">
                    <a:solidFill>
                      <a:schemeClr val="tx1"/>
                    </a:solidFill>
                    <a:miter lim="800000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𝑻𝒐𝒌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" name="Rectangle: Rounded Corners 17">
                    <a:extLst>
                      <a:ext uri="{FF2B5EF4-FFF2-40B4-BE49-F238E27FC236}">
                        <a16:creationId xmlns:a16="http://schemas.microsoft.com/office/drawing/2014/main" id="{953F788E-449B-74A1-DE0A-F0C51FD686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67259" y="5061080"/>
                    <a:ext cx="753453" cy="391886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 cmpd="sng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0215523-91F6-D230-F635-DD0005AC42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2459" y="4476750"/>
                <a:ext cx="0" cy="5843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miter lim="800000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D800535-7C16-396E-24A0-F27A4AE417DE}"/>
                  </a:ext>
                </a:extLst>
              </p:cNvPr>
              <p:cNvCxnSpPr/>
              <p:nvPr/>
            </p:nvCxnSpPr>
            <p:spPr>
              <a:xfrm flipH="1" flipV="1">
                <a:off x="3834173" y="4476750"/>
                <a:ext cx="1" cy="5843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miter lim="800000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00D31C2-F2A2-611B-2F1B-A956A2C05F65}"/>
                  </a:ext>
                </a:extLst>
              </p:cNvPr>
              <p:cNvCxnSpPr/>
              <p:nvPr/>
            </p:nvCxnSpPr>
            <p:spPr>
              <a:xfrm flipH="1" flipV="1">
                <a:off x="5007966" y="4476750"/>
                <a:ext cx="1" cy="5843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miter lim="800000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088D8BAC-0ECA-CFCB-116C-41C9879ABEC0}"/>
                  </a:ext>
                </a:extLst>
              </p:cNvPr>
              <p:cNvCxnSpPr/>
              <p:nvPr/>
            </p:nvCxnSpPr>
            <p:spPr>
              <a:xfrm flipH="1" flipV="1">
                <a:off x="6172570" y="4476750"/>
                <a:ext cx="1" cy="5843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miter lim="800000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457E27C8-F00D-72FF-822C-8A3EF9FDB515}"/>
                  </a:ext>
                </a:extLst>
              </p:cNvPr>
              <p:cNvCxnSpPr/>
              <p:nvPr/>
            </p:nvCxnSpPr>
            <p:spPr>
              <a:xfrm flipH="1" flipV="1">
                <a:off x="8276838" y="4476750"/>
                <a:ext cx="1" cy="5843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miter lim="800000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Rectangle: Rounded Corners 32">
                    <a:extLst>
                      <a:ext uri="{FF2B5EF4-FFF2-40B4-BE49-F238E27FC236}">
                        <a16:creationId xmlns:a16="http://schemas.microsoft.com/office/drawing/2014/main" id="{92B402D1-7EDE-849D-2E35-A25352A26A9D}"/>
                      </a:ext>
                    </a:extLst>
                  </p:cNvPr>
                  <p:cNvSpPr/>
                  <p:nvPr/>
                </p:nvSpPr>
                <p:spPr>
                  <a:xfrm>
                    <a:off x="2225732" y="4103914"/>
                    <a:ext cx="753453" cy="391886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 cmpd="sng">
                    <a:solidFill>
                      <a:schemeClr val="tx1"/>
                    </a:solidFill>
                    <a:miter lim="800000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</a:rPr>
                                <m:t>[</m:t>
                              </m:r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</a:rPr>
                                <m:t>𝑪𝑳𝑺</m:t>
                              </m:r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</a:rPr>
                                <m:t>]</m:t>
                              </m:r>
                            </m:sub>
                          </m:sSub>
                        </m:oMath>
                      </m:oMathPara>
                    </a14:m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3" name="Rectangle: Rounded Corners 32">
                    <a:extLst>
                      <a:ext uri="{FF2B5EF4-FFF2-40B4-BE49-F238E27FC236}">
                        <a16:creationId xmlns:a16="http://schemas.microsoft.com/office/drawing/2014/main" id="{92B402D1-7EDE-849D-2E35-A25352A26A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5732" y="4103914"/>
                    <a:ext cx="753453" cy="391886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 cmpd="sng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Rectangle: Rounded Corners 33">
                    <a:extLst>
                      <a:ext uri="{FF2B5EF4-FFF2-40B4-BE49-F238E27FC236}">
                        <a16:creationId xmlns:a16="http://schemas.microsoft.com/office/drawing/2014/main" id="{8CF4D7B4-7C90-29D0-564A-1C2783CA43F7}"/>
                      </a:ext>
                    </a:extLst>
                  </p:cNvPr>
                  <p:cNvSpPr/>
                  <p:nvPr/>
                </p:nvSpPr>
                <p:spPr>
                  <a:xfrm>
                    <a:off x="3451962" y="4103914"/>
                    <a:ext cx="753453" cy="391886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 cmpd="sng">
                    <a:solidFill>
                      <a:schemeClr val="tx1"/>
                    </a:solidFill>
                    <a:miter lim="800000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4" name="Rectangle: Rounded Corners 33">
                    <a:extLst>
                      <a:ext uri="{FF2B5EF4-FFF2-40B4-BE49-F238E27FC236}">
                        <a16:creationId xmlns:a16="http://schemas.microsoft.com/office/drawing/2014/main" id="{8CF4D7B4-7C90-29D0-564A-1C2783CA43F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1962" y="4103914"/>
                    <a:ext cx="753453" cy="391886"/>
                  </a:xfrm>
                  <a:prstGeom prst="round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9050" cmpd="sng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33683A8A-3451-43AD-F3E8-25E9EB727DFE}"/>
                      </a:ext>
                    </a:extLst>
                  </p:cNvPr>
                  <p:cNvSpPr/>
                  <p:nvPr/>
                </p:nvSpPr>
                <p:spPr>
                  <a:xfrm>
                    <a:off x="4621385" y="4103914"/>
                    <a:ext cx="753453" cy="391886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 cmpd="sng">
                    <a:solidFill>
                      <a:schemeClr val="tx1"/>
                    </a:solidFill>
                    <a:miter lim="800000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33683A8A-3451-43AD-F3E8-25E9EB727D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1385" y="4103914"/>
                    <a:ext cx="753453" cy="391886"/>
                  </a:xfrm>
                  <a:prstGeom prst="round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9050" cmpd="sng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Rectangle: Rounded Corners 35">
                    <a:extLst>
                      <a:ext uri="{FF2B5EF4-FFF2-40B4-BE49-F238E27FC236}">
                        <a16:creationId xmlns:a16="http://schemas.microsoft.com/office/drawing/2014/main" id="{4C59F5D7-31D9-18EC-28C6-5698E75BA90D}"/>
                      </a:ext>
                    </a:extLst>
                  </p:cNvPr>
                  <p:cNvSpPr/>
                  <p:nvPr/>
                </p:nvSpPr>
                <p:spPr>
                  <a:xfrm>
                    <a:off x="5790808" y="4103914"/>
                    <a:ext cx="753453" cy="391886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 cmpd="sng">
                    <a:solidFill>
                      <a:schemeClr val="tx1"/>
                    </a:solidFill>
                    <a:miter lim="800000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6" name="Rectangle: Rounded Corners 35">
                    <a:extLst>
                      <a:ext uri="{FF2B5EF4-FFF2-40B4-BE49-F238E27FC236}">
                        <a16:creationId xmlns:a16="http://schemas.microsoft.com/office/drawing/2014/main" id="{4C59F5D7-31D9-18EC-28C6-5698E75BA9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808" y="4103914"/>
                    <a:ext cx="753453" cy="391886"/>
                  </a:xfrm>
                  <a:prstGeom prst="round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19050" cmpd="sng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Rectangle: Rounded Corners 36">
                    <a:extLst>
                      <a:ext uri="{FF2B5EF4-FFF2-40B4-BE49-F238E27FC236}">
                        <a16:creationId xmlns:a16="http://schemas.microsoft.com/office/drawing/2014/main" id="{7C599695-F88A-C6E4-3253-B0C1E896DD12}"/>
                      </a:ext>
                    </a:extLst>
                  </p:cNvPr>
                  <p:cNvSpPr/>
                  <p:nvPr/>
                </p:nvSpPr>
                <p:spPr>
                  <a:xfrm>
                    <a:off x="7900111" y="4103914"/>
                    <a:ext cx="753453" cy="391886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 cmpd="sng">
                    <a:solidFill>
                      <a:schemeClr val="tx1"/>
                    </a:solidFill>
                    <a:miter lim="800000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7" name="Rectangle: Rounded Corners 36">
                    <a:extLst>
                      <a:ext uri="{FF2B5EF4-FFF2-40B4-BE49-F238E27FC236}">
                        <a16:creationId xmlns:a16="http://schemas.microsoft.com/office/drawing/2014/main" id="{7C599695-F88A-C6E4-3253-B0C1E896DD1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00111" y="4103914"/>
                    <a:ext cx="753453" cy="391886"/>
                  </a:xfrm>
                  <a:prstGeom prst="round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9050" cmpd="sng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40E911F-3562-37D8-0AA5-97A2792CE8D4}"/>
                  </a:ext>
                </a:extLst>
              </p:cNvPr>
              <p:cNvSpPr txBox="1"/>
              <p:nvPr/>
            </p:nvSpPr>
            <p:spPr>
              <a:xfrm>
                <a:off x="7065733" y="4150080"/>
                <a:ext cx="293670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  <a:miter lim="800000"/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…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D944883-1659-197C-7FAF-4C81E33A3FD8}"/>
                  </a:ext>
                </a:extLst>
              </p:cNvPr>
              <p:cNvSpPr txBox="1"/>
              <p:nvPr/>
            </p:nvSpPr>
            <p:spPr>
              <a:xfrm>
                <a:off x="7061443" y="5107246"/>
                <a:ext cx="293670" cy="27699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…</a:t>
                </a:r>
              </a:p>
            </p:txBody>
          </p:sp>
          <p:sp>
            <p:nvSpPr>
              <p:cNvPr id="49" name="Left Bracket 48">
                <a:extLst>
                  <a:ext uri="{FF2B5EF4-FFF2-40B4-BE49-F238E27FC236}">
                    <a16:creationId xmlns:a16="http://schemas.microsoft.com/office/drawing/2014/main" id="{52E48C62-9148-BCE5-1539-2665F15E6054}"/>
                  </a:ext>
                </a:extLst>
              </p:cNvPr>
              <p:cNvSpPr/>
              <p:nvPr/>
            </p:nvSpPr>
            <p:spPr>
              <a:xfrm rot="16200000">
                <a:off x="5929837" y="3292472"/>
                <a:ext cx="195366" cy="4498637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miter lim="800000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7A0351E-2297-C951-7608-0AE1718DDEA0}"/>
                  </a:ext>
                </a:extLst>
              </p:cNvPr>
              <p:cNvCxnSpPr>
                <a:cxnSpLocks/>
                <a:stCxn id="49" idx="1"/>
              </p:cNvCxnSpPr>
              <p:nvPr/>
            </p:nvCxnSpPr>
            <p:spPr>
              <a:xfrm>
                <a:off x="6027521" y="5639474"/>
                <a:ext cx="2386" cy="143070"/>
              </a:xfrm>
              <a:prstGeom prst="line">
                <a:avLst/>
              </a:prstGeom>
              <a:ln w="12700">
                <a:solidFill>
                  <a:schemeClr val="tx1"/>
                </a:solidFill>
                <a:miter lim="800000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C12BB0EA-835C-9239-8F27-B47FCD89F414}"/>
                  </a:ext>
                </a:extLst>
              </p:cNvPr>
              <p:cNvSpPr/>
              <p:nvPr/>
            </p:nvSpPr>
            <p:spPr>
              <a:xfrm>
                <a:off x="2218382" y="1588705"/>
                <a:ext cx="755679" cy="391886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E965EF3-6472-F558-EEB5-68EC7C6E14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2948" y="1216625"/>
                <a:ext cx="0" cy="3531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73C05DA-94D3-8E83-3966-FEA4A482CE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51937" y="1216625"/>
                <a:ext cx="0" cy="3531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AC27F91B-D658-03B8-7FFB-ABD3335300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94415" y="1216625"/>
                <a:ext cx="0" cy="3531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1C7C0A6-4DED-0410-96C9-704A032102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17154" y="1216625"/>
                <a:ext cx="0" cy="3531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Rectangle: Rounded Corners 41">
                    <a:extLst>
                      <a:ext uri="{FF2B5EF4-FFF2-40B4-BE49-F238E27FC236}">
                        <a16:creationId xmlns:a16="http://schemas.microsoft.com/office/drawing/2014/main" id="{FC68EAEF-F549-5947-8254-8C500A375567}"/>
                      </a:ext>
                    </a:extLst>
                  </p:cNvPr>
                  <p:cNvSpPr/>
                  <p:nvPr/>
                </p:nvSpPr>
                <p:spPr>
                  <a:xfrm>
                    <a:off x="3458992" y="1588705"/>
                    <a:ext cx="755679" cy="391886"/>
                  </a:xfrm>
                  <a:prstGeom prst="roundRect">
                    <a:avLst/>
                  </a:pr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kern="1200" smtClean="0">
                                  <a:solidFill>
                                    <a:srgbClr val="000000"/>
                                  </a:solidFill>
                                  <a:effectLst/>
                                </a:rPr>
                              </m:ctrlPr>
                            </m:sSubPr>
                            <m:e>
                              <m:r>
                                <a:rPr lang="en-US" sz="1200" b="1" i="1" kern="1200" smtClean="0">
                                  <a:solidFill>
                                    <a:srgbClr val="000000"/>
                                  </a:solidFill>
                                  <a:effectLst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1200" b="1" i="1" kern="1200">
                                  <a:solidFill>
                                    <a:srgbClr val="000000"/>
                                  </a:solidFill>
                                  <a:effectLst/>
                                </a:rPr>
                                <m:t>[</m:t>
                              </m:r>
                              <m:r>
                                <a:rPr lang="en-US" sz="1200" b="1" i="1" kern="1200" smtClean="0">
                                  <a:solidFill>
                                    <a:srgbClr val="000000"/>
                                  </a:solidFill>
                                  <a:effectLst/>
                                </a:rPr>
                                <m:t>𝟏</m:t>
                              </m:r>
                              <m:r>
                                <a:rPr lang="en-US" sz="1200" b="1" i="1" kern="1200">
                                  <a:solidFill>
                                    <a:srgbClr val="000000"/>
                                  </a:solidFill>
                                  <a:effectLst/>
                                </a:rPr>
                                <m:t>]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42" name="Rectangle: Rounded Corners 41">
                    <a:extLst>
                      <a:ext uri="{FF2B5EF4-FFF2-40B4-BE49-F238E27FC236}">
                        <a16:creationId xmlns:a16="http://schemas.microsoft.com/office/drawing/2014/main" id="{FC68EAEF-F549-5947-8254-8C500A37556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8992" y="1588705"/>
                    <a:ext cx="755679" cy="391886"/>
                  </a:xfrm>
                  <a:prstGeom prst="round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9050" cmpd="sng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987C7CC6-718E-A677-B6CC-FF1909326E3F}"/>
                  </a:ext>
                </a:extLst>
              </p:cNvPr>
              <p:cNvSpPr/>
              <p:nvPr/>
            </p:nvSpPr>
            <p:spPr>
              <a:xfrm>
                <a:off x="3454671" y="827051"/>
                <a:ext cx="755679" cy="391886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O</a:t>
                </a:r>
                <a:endParaRPr lang="en-US" sz="1400" b="1" dirty="0">
                  <a:solidFill>
                    <a:schemeClr val="tx1"/>
                  </a:solidFill>
                  <a:effectLst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id="{2C6864C2-1655-464B-DEAD-7FE2AE43E6B7}"/>
                      </a:ext>
                    </a:extLst>
                  </p:cNvPr>
                  <p:cNvSpPr/>
                  <p:nvPr/>
                </p:nvSpPr>
                <p:spPr>
                  <a:xfrm>
                    <a:off x="4625059" y="1588705"/>
                    <a:ext cx="755679" cy="391886"/>
                  </a:xfrm>
                  <a:prstGeom prst="roundRect">
                    <a:avLst/>
                  </a:pr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algn="ctr" rtl="0" eaLnBrk="1" latinLnBrk="0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kern="1200" smtClean="0">
                                  <a:solidFill>
                                    <a:srgbClr val="000000"/>
                                  </a:solidFill>
                                  <a:effectLst/>
                                </a:rPr>
                              </m:ctrlPr>
                            </m:sSubPr>
                            <m:e>
                              <m:r>
                                <a:rPr lang="en-US" sz="1200" b="1" i="1" kern="1200" smtClean="0">
                                  <a:solidFill>
                                    <a:srgbClr val="000000"/>
                                  </a:solidFill>
                                  <a:effectLst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1200" b="1" i="1" kern="1200">
                                  <a:solidFill>
                                    <a:srgbClr val="000000"/>
                                  </a:solidFill>
                                  <a:effectLst/>
                                </a:rPr>
                                <m:t>[</m:t>
                              </m:r>
                              <m:r>
                                <a:rPr lang="en-US" sz="1200" b="1" i="1" kern="1200" smtClean="0">
                                  <a:solidFill>
                                    <a:srgbClr val="000000"/>
                                  </a:solidFill>
                                  <a:effectLst/>
                                </a:rPr>
                                <m:t>𝟐</m:t>
                              </m:r>
                              <m:r>
                                <a:rPr lang="en-US" sz="1200" b="1" i="1" kern="1200">
                                  <a:solidFill>
                                    <a:srgbClr val="000000"/>
                                  </a:solidFill>
                                  <a:effectLst/>
                                </a:rPr>
                                <m:t>]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id="{2C6864C2-1655-464B-DEAD-7FE2AE43E6B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5059" y="1588705"/>
                    <a:ext cx="755679" cy="391886"/>
                  </a:xfrm>
                  <a:prstGeom prst="round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19050" cmpd="sng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9D133BDC-502C-6083-6640-91F88A441993}"/>
                  </a:ext>
                </a:extLst>
              </p:cNvPr>
              <p:cNvSpPr/>
              <p:nvPr/>
            </p:nvSpPr>
            <p:spPr>
              <a:xfrm>
                <a:off x="4630559" y="827051"/>
                <a:ext cx="755679" cy="391886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effectLst/>
                  </a:rPr>
                  <a:t>B-per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Rectangle: Rounded Corners 43">
                    <a:extLst>
                      <a:ext uri="{FF2B5EF4-FFF2-40B4-BE49-F238E27FC236}">
                        <a16:creationId xmlns:a16="http://schemas.microsoft.com/office/drawing/2014/main" id="{1C6D4C04-5A3F-4641-81CE-AFC6DD234064}"/>
                      </a:ext>
                    </a:extLst>
                  </p:cNvPr>
                  <p:cNvSpPr/>
                  <p:nvPr/>
                </p:nvSpPr>
                <p:spPr>
                  <a:xfrm>
                    <a:off x="5774982" y="1588705"/>
                    <a:ext cx="755679" cy="391886"/>
                  </a:xfrm>
                  <a:prstGeom prst="roundRect">
                    <a:avLst/>
                  </a:pr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algn="ctr" rtl="0" eaLnBrk="1" latinLnBrk="0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kern="1200" smtClean="0">
                                  <a:solidFill>
                                    <a:srgbClr val="000000"/>
                                  </a:solidFill>
                                  <a:effectLst/>
                                </a:rPr>
                              </m:ctrlPr>
                            </m:sSubPr>
                            <m:e>
                              <m:r>
                                <a:rPr lang="en-US" sz="1200" b="1" i="1" kern="1200" smtClean="0">
                                  <a:solidFill>
                                    <a:srgbClr val="000000"/>
                                  </a:solidFill>
                                  <a:effectLst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1200" b="1" i="1" kern="1200">
                                  <a:solidFill>
                                    <a:srgbClr val="000000"/>
                                  </a:solidFill>
                                  <a:effectLst/>
                                </a:rPr>
                                <m:t>[</m:t>
                              </m:r>
                              <m:r>
                                <a:rPr lang="en-US" sz="1200" b="1" i="1" kern="1200" smtClean="0">
                                  <a:solidFill>
                                    <a:srgbClr val="000000"/>
                                  </a:solidFill>
                                  <a:effectLst/>
                                </a:rPr>
                                <m:t>𝟑</m:t>
                              </m:r>
                              <m:r>
                                <a:rPr lang="en-US" sz="1200" b="1" i="1" kern="1200">
                                  <a:solidFill>
                                    <a:srgbClr val="000000"/>
                                  </a:solidFill>
                                  <a:effectLst/>
                                </a:rPr>
                                <m:t>]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44" name="Rectangle: Rounded Corners 43">
                    <a:extLst>
                      <a:ext uri="{FF2B5EF4-FFF2-40B4-BE49-F238E27FC236}">
                        <a16:creationId xmlns:a16="http://schemas.microsoft.com/office/drawing/2014/main" id="{1C6D4C04-5A3F-4641-81CE-AFC6DD23406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4982" y="1588705"/>
                    <a:ext cx="755679" cy="391886"/>
                  </a:xfrm>
                  <a:prstGeom prst="round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19050" cmpd="sng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354F79A6-C1DF-D410-E433-B61262EE84F2}"/>
                  </a:ext>
                </a:extLst>
              </p:cNvPr>
              <p:cNvSpPr/>
              <p:nvPr/>
            </p:nvSpPr>
            <p:spPr>
              <a:xfrm>
                <a:off x="5773213" y="827051"/>
                <a:ext cx="755679" cy="391886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effectLst/>
                  </a:rPr>
                  <a:t>I-per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Rectangle: Rounded Corners 44">
                    <a:extLst>
                      <a:ext uri="{FF2B5EF4-FFF2-40B4-BE49-F238E27FC236}">
                        <a16:creationId xmlns:a16="http://schemas.microsoft.com/office/drawing/2014/main" id="{42264639-1756-5878-9BBF-C51820244DA1}"/>
                      </a:ext>
                    </a:extLst>
                  </p:cNvPr>
                  <p:cNvSpPr/>
                  <p:nvPr/>
                </p:nvSpPr>
                <p:spPr>
                  <a:xfrm>
                    <a:off x="7895106" y="1588705"/>
                    <a:ext cx="755679" cy="391886"/>
                  </a:xfrm>
                  <a:prstGeom prst="roundRect">
                    <a:avLst/>
                  </a:pr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algn="ctr" rtl="0" eaLnBrk="1" latinLnBrk="0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kern="1200" smtClean="0">
                                  <a:solidFill>
                                    <a:srgbClr val="000000"/>
                                  </a:solidFill>
                                  <a:effectLst/>
                                </a:rPr>
                              </m:ctrlPr>
                            </m:sSubPr>
                            <m:e>
                              <m:r>
                                <a:rPr lang="en-US" sz="1200" b="1" i="1" kern="1200" smtClean="0">
                                  <a:solidFill>
                                    <a:srgbClr val="000000"/>
                                  </a:solidFill>
                                  <a:effectLst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1200" b="1" i="1" kern="1200">
                                  <a:solidFill>
                                    <a:srgbClr val="000000"/>
                                  </a:solidFill>
                                  <a:effectLst/>
                                </a:rPr>
                                <m:t>[</m:t>
                              </m:r>
                              <m:r>
                                <a:rPr lang="en-US" sz="1200" b="1" i="1" kern="1200" smtClean="0">
                                  <a:solidFill>
                                    <a:srgbClr val="000000"/>
                                  </a:solidFill>
                                  <a:effectLst/>
                                </a:rPr>
                                <m:t>𝒏</m:t>
                              </m:r>
                              <m:r>
                                <a:rPr lang="en-US" sz="1200" b="1" i="1" kern="1200">
                                  <a:solidFill>
                                    <a:srgbClr val="000000"/>
                                  </a:solidFill>
                                  <a:effectLst/>
                                </a:rPr>
                                <m:t>]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45" name="Rectangle: Rounded Corners 44">
                    <a:extLst>
                      <a:ext uri="{FF2B5EF4-FFF2-40B4-BE49-F238E27FC236}">
                        <a16:creationId xmlns:a16="http://schemas.microsoft.com/office/drawing/2014/main" id="{42264639-1756-5878-9BBF-C51820244DA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5106" y="1588705"/>
                    <a:ext cx="755679" cy="391886"/>
                  </a:xfrm>
                  <a:prstGeom prst="round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 w="19050" cmpd="sng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" name="Rectangle: Rounded Corners 83">
                    <a:extLst>
                      <a:ext uri="{FF2B5EF4-FFF2-40B4-BE49-F238E27FC236}">
                        <a16:creationId xmlns:a16="http://schemas.microsoft.com/office/drawing/2014/main" id="{A2B37038-C0E1-5DE0-D2D0-9C0E24EE9350}"/>
                      </a:ext>
                    </a:extLst>
                  </p:cNvPr>
                  <p:cNvSpPr/>
                  <p:nvPr/>
                </p:nvSpPr>
                <p:spPr>
                  <a:xfrm>
                    <a:off x="7900607" y="827051"/>
                    <a:ext cx="755679" cy="391886"/>
                  </a:xfrm>
                  <a:prstGeom prst="roundRect">
                    <a:avLst/>
                  </a:pr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schemeClr val="tx1"/>
                              </a:solidFill>
                            </a:rPr>
                            <m:t>O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84" name="Rectangle: Rounded Corners 83">
                    <a:extLst>
                      <a:ext uri="{FF2B5EF4-FFF2-40B4-BE49-F238E27FC236}">
                        <a16:creationId xmlns:a16="http://schemas.microsoft.com/office/drawing/2014/main" id="{A2B37038-C0E1-5DE0-D2D0-9C0E24EE93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00607" y="827051"/>
                    <a:ext cx="755679" cy="391886"/>
                  </a:xfrm>
                  <a:prstGeom prst="round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 w="19050" cmpd="sng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9AEF6EB-BA61-5A47-3B97-39C282BA5977}"/>
                  </a:ext>
                </a:extLst>
              </p:cNvPr>
              <p:cNvSpPr txBox="1"/>
              <p:nvPr/>
            </p:nvSpPr>
            <p:spPr>
              <a:xfrm>
                <a:off x="7026960" y="884495"/>
                <a:ext cx="294538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…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086E266-8D0C-879E-24DC-C0E00F5044B2}"/>
                  </a:ext>
                </a:extLst>
              </p:cNvPr>
              <p:cNvSpPr txBox="1"/>
              <p:nvPr/>
            </p:nvSpPr>
            <p:spPr>
              <a:xfrm>
                <a:off x="7026960" y="1646149"/>
                <a:ext cx="294538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…</a:t>
                </a:r>
              </a:p>
            </p:txBody>
          </p: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3C90ED12-EB9B-7714-CDFB-EEFC49DB8C3B}"/>
                  </a:ext>
                </a:extLst>
              </p:cNvPr>
              <p:cNvGrpSpPr/>
              <p:nvPr/>
            </p:nvGrpSpPr>
            <p:grpSpPr>
              <a:xfrm>
                <a:off x="2210925" y="1980591"/>
                <a:ext cx="6438396" cy="2123323"/>
                <a:chOff x="2210925" y="1980591"/>
                <a:chExt cx="6438396" cy="2123323"/>
              </a:xfrm>
            </p:grpSpPr>
            <p:grpSp>
              <p:nvGrpSpPr>
                <p:cNvPr id="277" name="Group 276">
                  <a:extLst>
                    <a:ext uri="{FF2B5EF4-FFF2-40B4-BE49-F238E27FC236}">
                      <a16:creationId xmlns:a16="http://schemas.microsoft.com/office/drawing/2014/main" id="{33A913A1-795F-9C83-1327-58C784938A00}"/>
                    </a:ext>
                  </a:extLst>
                </p:cNvPr>
                <p:cNvGrpSpPr/>
                <p:nvPr/>
              </p:nvGrpSpPr>
              <p:grpSpPr>
                <a:xfrm>
                  <a:off x="2210925" y="2364339"/>
                  <a:ext cx="770594" cy="1410963"/>
                  <a:chOff x="2210925" y="2364339"/>
                  <a:chExt cx="770594" cy="1410963"/>
                </a:xfrm>
                <a:noFill/>
              </p:grpSpPr>
              <p:sp>
                <p:nvSpPr>
                  <p:cNvPr id="321" name="Oval 320">
                    <a:extLst>
                      <a:ext uri="{FF2B5EF4-FFF2-40B4-BE49-F238E27FC236}">
                        <a16:creationId xmlns:a16="http://schemas.microsoft.com/office/drawing/2014/main" id="{513E6A65-6CEE-99CA-FCC0-77F3A81A3511}"/>
                      </a:ext>
                    </a:extLst>
                  </p:cNvPr>
                  <p:cNvSpPr/>
                  <p:nvPr/>
                </p:nvSpPr>
                <p:spPr>
                  <a:xfrm>
                    <a:off x="2210925" y="2364339"/>
                    <a:ext cx="770594" cy="436547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b="1"/>
                  </a:p>
                </p:txBody>
              </p:sp>
              <p:sp>
                <p:nvSpPr>
                  <p:cNvPr id="322" name="Oval 321">
                    <a:extLst>
                      <a:ext uri="{FF2B5EF4-FFF2-40B4-BE49-F238E27FC236}">
                        <a16:creationId xmlns:a16="http://schemas.microsoft.com/office/drawing/2014/main" id="{AA8C90A9-9EAB-D572-EAD6-49486B3534C5}"/>
                      </a:ext>
                    </a:extLst>
                  </p:cNvPr>
                  <p:cNvSpPr/>
                  <p:nvPr/>
                </p:nvSpPr>
                <p:spPr>
                  <a:xfrm>
                    <a:off x="2210925" y="3338751"/>
                    <a:ext cx="770594" cy="436551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b="1"/>
                  </a:p>
                </p:txBody>
              </p:sp>
            </p:grp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2FA9C1D7-4A89-2BD1-5FB2-403FBA775380}"/>
                    </a:ext>
                  </a:extLst>
                </p:cNvPr>
                <p:cNvSpPr/>
                <p:nvPr/>
              </p:nvSpPr>
              <p:spPr>
                <a:xfrm>
                  <a:off x="3460706" y="2364338"/>
                  <a:ext cx="751798" cy="436551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/>
                </a:p>
              </p:txBody>
            </p: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15040D26-957D-51EA-0DD3-9D5B4F5A1242}"/>
                    </a:ext>
                  </a:extLst>
                </p:cNvPr>
                <p:cNvSpPr/>
                <p:nvPr/>
              </p:nvSpPr>
              <p:spPr>
                <a:xfrm>
                  <a:off x="3460705" y="3338751"/>
                  <a:ext cx="751798" cy="436551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/>
                </a:p>
              </p:txBody>
            </p:sp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5DD73934-C776-8212-CE21-600AA5E60D94}"/>
                    </a:ext>
                  </a:extLst>
                </p:cNvPr>
                <p:cNvSpPr/>
                <p:nvPr/>
              </p:nvSpPr>
              <p:spPr>
                <a:xfrm>
                  <a:off x="4622216" y="2364338"/>
                  <a:ext cx="757723" cy="436551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/>
                </a:p>
              </p:txBody>
            </p:sp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DA33C796-547D-AA6A-7ADD-48EB836A25AF}"/>
                    </a:ext>
                  </a:extLst>
                </p:cNvPr>
                <p:cNvSpPr/>
                <p:nvPr/>
              </p:nvSpPr>
              <p:spPr>
                <a:xfrm>
                  <a:off x="4622216" y="3338751"/>
                  <a:ext cx="757723" cy="436551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/>
                </a:p>
              </p:txBody>
            </p:sp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6B46D96B-9520-F622-9F37-88F5A51110F0}"/>
                    </a:ext>
                  </a:extLst>
                </p:cNvPr>
                <p:cNvSpPr/>
                <p:nvPr/>
              </p:nvSpPr>
              <p:spPr>
                <a:xfrm>
                  <a:off x="7896860" y="2364338"/>
                  <a:ext cx="752461" cy="436551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/>
                </a:p>
              </p:txBody>
            </p:sp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97C34F59-C624-1BAE-09B4-4EC0EEBF3DBD}"/>
                    </a:ext>
                  </a:extLst>
                </p:cNvPr>
                <p:cNvSpPr/>
                <p:nvPr/>
              </p:nvSpPr>
              <p:spPr>
                <a:xfrm>
                  <a:off x="7896860" y="3338751"/>
                  <a:ext cx="752461" cy="436551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/>
                </a:p>
              </p:txBody>
            </p:sp>
            <p:cxnSp>
              <p:nvCxnSpPr>
                <p:cNvPr id="284" name="Straight Arrow Connector 283">
                  <a:extLst>
                    <a:ext uri="{FF2B5EF4-FFF2-40B4-BE49-F238E27FC236}">
                      <a16:creationId xmlns:a16="http://schemas.microsoft.com/office/drawing/2014/main" id="{F8B381F8-515D-340F-DED6-11DB7649C6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96222" y="2800887"/>
                  <a:ext cx="0" cy="537863"/>
                </a:xfrm>
                <a:prstGeom prst="straightConnector1">
                  <a:avLst/>
                </a:prstGeom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Arrow Connector 284">
                  <a:extLst>
                    <a:ext uri="{FF2B5EF4-FFF2-40B4-BE49-F238E27FC236}">
                      <a16:creationId xmlns:a16="http://schemas.microsoft.com/office/drawing/2014/main" id="{64DB8728-0CAC-D6F0-544D-3CCC49051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96222" y="2800889"/>
                  <a:ext cx="1240383" cy="537861"/>
                </a:xfrm>
                <a:prstGeom prst="straightConnector1">
                  <a:avLst/>
                </a:prstGeom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Arrow Connector 285">
                  <a:extLst>
                    <a:ext uri="{FF2B5EF4-FFF2-40B4-BE49-F238E27FC236}">
                      <a16:creationId xmlns:a16="http://schemas.microsoft.com/office/drawing/2014/main" id="{9C6EF739-787D-254A-C713-7C4244E8C7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96222" y="2800889"/>
                  <a:ext cx="2404855" cy="537861"/>
                </a:xfrm>
                <a:prstGeom prst="straightConnector1">
                  <a:avLst/>
                </a:prstGeom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>
                  <a:extLst>
                    <a:ext uri="{FF2B5EF4-FFF2-40B4-BE49-F238E27FC236}">
                      <a16:creationId xmlns:a16="http://schemas.microsoft.com/office/drawing/2014/main" id="{BE97D42A-4EFF-0CAA-FDDC-8A4006748C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96222" y="2800889"/>
                  <a:ext cx="5676869" cy="537861"/>
                </a:xfrm>
                <a:prstGeom prst="straightConnector1">
                  <a:avLst/>
                </a:prstGeom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>
                  <a:extLst>
                    <a:ext uri="{FF2B5EF4-FFF2-40B4-BE49-F238E27FC236}">
                      <a16:creationId xmlns:a16="http://schemas.microsoft.com/office/drawing/2014/main" id="{7D8B5263-252B-D79D-8DF3-82B854C595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596222" y="2800887"/>
                  <a:ext cx="1240382" cy="537865"/>
                </a:xfrm>
                <a:prstGeom prst="straightConnector1">
                  <a:avLst/>
                </a:prstGeom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>
                  <a:extLst>
                    <a:ext uri="{FF2B5EF4-FFF2-40B4-BE49-F238E27FC236}">
                      <a16:creationId xmlns:a16="http://schemas.microsoft.com/office/drawing/2014/main" id="{796FBA76-0846-9745-7F81-8EA0208E32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36604" y="2800889"/>
                  <a:ext cx="1" cy="537862"/>
                </a:xfrm>
                <a:prstGeom prst="straightConnector1">
                  <a:avLst/>
                </a:prstGeom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>
                  <a:extLst>
                    <a:ext uri="{FF2B5EF4-FFF2-40B4-BE49-F238E27FC236}">
                      <a16:creationId xmlns:a16="http://schemas.microsoft.com/office/drawing/2014/main" id="{581C43F4-9453-4BCA-5A37-0FB7B43F1C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36604" y="2800889"/>
                  <a:ext cx="1164473" cy="537862"/>
                </a:xfrm>
                <a:prstGeom prst="straightConnector1">
                  <a:avLst/>
                </a:prstGeom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Arrow Connector 290">
                  <a:extLst>
                    <a:ext uri="{FF2B5EF4-FFF2-40B4-BE49-F238E27FC236}">
                      <a16:creationId xmlns:a16="http://schemas.microsoft.com/office/drawing/2014/main" id="{30605D06-6074-8319-CF2D-E030760A04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36604" y="2800889"/>
                  <a:ext cx="4436487" cy="537862"/>
                </a:xfrm>
                <a:prstGeom prst="straightConnector1">
                  <a:avLst/>
                </a:prstGeom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Arrow Connector 291">
                  <a:extLst>
                    <a:ext uri="{FF2B5EF4-FFF2-40B4-BE49-F238E27FC236}">
                      <a16:creationId xmlns:a16="http://schemas.microsoft.com/office/drawing/2014/main" id="{9E9050BD-867E-0C7F-5C45-05DFAE3138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596222" y="2800887"/>
                  <a:ext cx="2404855" cy="537865"/>
                </a:xfrm>
                <a:prstGeom prst="straightConnector1">
                  <a:avLst/>
                </a:prstGeom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Arrow Connector 292">
                  <a:extLst>
                    <a:ext uri="{FF2B5EF4-FFF2-40B4-BE49-F238E27FC236}">
                      <a16:creationId xmlns:a16="http://schemas.microsoft.com/office/drawing/2014/main" id="{2BE8EC5A-559E-5FB5-5E52-D650AB8192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836605" y="2800889"/>
                  <a:ext cx="1164472" cy="537862"/>
                </a:xfrm>
                <a:prstGeom prst="straightConnector1">
                  <a:avLst/>
                </a:prstGeom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Arrow Connector 293">
                  <a:extLst>
                    <a:ext uri="{FF2B5EF4-FFF2-40B4-BE49-F238E27FC236}">
                      <a16:creationId xmlns:a16="http://schemas.microsoft.com/office/drawing/2014/main" id="{121573D6-F48C-5D64-9717-053BD9AE6B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01077" y="2800889"/>
                  <a:ext cx="0" cy="537862"/>
                </a:xfrm>
                <a:prstGeom prst="straightConnector1">
                  <a:avLst/>
                </a:prstGeom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Arrow Connector 294">
                  <a:extLst>
                    <a:ext uri="{FF2B5EF4-FFF2-40B4-BE49-F238E27FC236}">
                      <a16:creationId xmlns:a16="http://schemas.microsoft.com/office/drawing/2014/main" id="{B2A5E7E5-0E0E-AE7E-6BB0-90ABF7EF2F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01077" y="2800889"/>
                  <a:ext cx="3272013" cy="537862"/>
                </a:xfrm>
                <a:prstGeom prst="straightConnector1">
                  <a:avLst/>
                </a:prstGeom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Arrow Connector 295">
                  <a:extLst>
                    <a:ext uri="{FF2B5EF4-FFF2-40B4-BE49-F238E27FC236}">
                      <a16:creationId xmlns:a16="http://schemas.microsoft.com/office/drawing/2014/main" id="{640ECAB8-6BD2-46AE-E30A-65B656941F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596222" y="2800887"/>
                  <a:ext cx="5676869" cy="537865"/>
                </a:xfrm>
                <a:prstGeom prst="straightConnector1">
                  <a:avLst/>
                </a:prstGeom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Arrow Connector 296">
                  <a:extLst>
                    <a:ext uri="{FF2B5EF4-FFF2-40B4-BE49-F238E27FC236}">
                      <a16:creationId xmlns:a16="http://schemas.microsoft.com/office/drawing/2014/main" id="{655B1953-2FF6-2C05-71DA-70859E8AF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73091" y="2800889"/>
                  <a:ext cx="0" cy="537862"/>
                </a:xfrm>
                <a:prstGeom prst="straightConnector1">
                  <a:avLst/>
                </a:prstGeom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Arrow Connector 297">
                  <a:extLst>
                    <a:ext uri="{FF2B5EF4-FFF2-40B4-BE49-F238E27FC236}">
                      <a16:creationId xmlns:a16="http://schemas.microsoft.com/office/drawing/2014/main" id="{C7A436C9-0F66-0A84-2046-808CEEEB13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836605" y="2800889"/>
                  <a:ext cx="4436486" cy="537862"/>
                </a:xfrm>
                <a:prstGeom prst="straightConnector1">
                  <a:avLst/>
                </a:prstGeom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Arrow Connector 298">
                  <a:extLst>
                    <a:ext uri="{FF2B5EF4-FFF2-40B4-BE49-F238E27FC236}">
                      <a16:creationId xmlns:a16="http://schemas.microsoft.com/office/drawing/2014/main" id="{D11A6ADA-F4CC-62CB-1C18-6AA215F3CD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1077" y="2800889"/>
                  <a:ext cx="3272013" cy="537862"/>
                </a:xfrm>
                <a:prstGeom prst="straightConnector1">
                  <a:avLst/>
                </a:prstGeom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61E9B8A6-3AC6-0F0F-81DD-A18FD8D2C10C}"/>
                    </a:ext>
                  </a:extLst>
                </p:cNvPr>
                <p:cNvSpPr/>
                <p:nvPr/>
              </p:nvSpPr>
              <p:spPr>
                <a:xfrm>
                  <a:off x="5788574" y="2375758"/>
                  <a:ext cx="735234" cy="436551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/>
                </a:p>
              </p:txBody>
            </p:sp>
            <p:sp>
              <p:nvSpPr>
                <p:cNvPr id="301" name="Oval 300">
                  <a:extLst>
                    <a:ext uri="{FF2B5EF4-FFF2-40B4-BE49-F238E27FC236}">
                      <a16:creationId xmlns:a16="http://schemas.microsoft.com/office/drawing/2014/main" id="{D204DF59-84D0-C009-C2B8-F5DD5A6794E4}"/>
                    </a:ext>
                  </a:extLst>
                </p:cNvPr>
                <p:cNvSpPr/>
                <p:nvPr/>
              </p:nvSpPr>
              <p:spPr>
                <a:xfrm>
                  <a:off x="5788574" y="3338751"/>
                  <a:ext cx="735234" cy="436551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/>
                </a:p>
              </p:txBody>
            </p:sp>
            <p:cxnSp>
              <p:nvCxnSpPr>
                <p:cNvPr id="302" name="Straight Arrow Connector 301">
                  <a:extLst>
                    <a:ext uri="{FF2B5EF4-FFF2-40B4-BE49-F238E27FC236}">
                      <a16:creationId xmlns:a16="http://schemas.microsoft.com/office/drawing/2014/main" id="{9194D8A5-C5BD-08C3-F99A-60B340DE4749}"/>
                    </a:ext>
                  </a:extLst>
                </p:cNvPr>
                <p:cNvCxnSpPr>
                  <a:cxnSpLocks/>
                  <a:stCxn id="301" idx="0"/>
                  <a:endCxn id="300" idx="4"/>
                </p:cNvCxnSpPr>
                <p:nvPr/>
              </p:nvCxnSpPr>
              <p:spPr>
                <a:xfrm flipV="1">
                  <a:off x="6156191" y="2812309"/>
                  <a:ext cx="0" cy="526442"/>
                </a:xfrm>
                <a:prstGeom prst="straightConnector1">
                  <a:avLst/>
                </a:prstGeom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Arrow Connector 302">
                  <a:extLst>
                    <a:ext uri="{FF2B5EF4-FFF2-40B4-BE49-F238E27FC236}">
                      <a16:creationId xmlns:a16="http://schemas.microsoft.com/office/drawing/2014/main" id="{2BB08651-C988-2ACF-2765-2476FD77B2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96222" y="2800889"/>
                  <a:ext cx="3577195" cy="537861"/>
                </a:xfrm>
                <a:prstGeom prst="straightConnector1">
                  <a:avLst/>
                </a:prstGeom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Arrow Connector 303">
                  <a:extLst>
                    <a:ext uri="{FF2B5EF4-FFF2-40B4-BE49-F238E27FC236}">
                      <a16:creationId xmlns:a16="http://schemas.microsoft.com/office/drawing/2014/main" id="{7B6CA61B-2257-CA76-3E34-E1CE6CDA7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36604" y="2800889"/>
                  <a:ext cx="2336813" cy="537862"/>
                </a:xfrm>
                <a:prstGeom prst="straightConnector1">
                  <a:avLst/>
                </a:prstGeom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Arrow Connector 304">
                  <a:extLst>
                    <a:ext uri="{FF2B5EF4-FFF2-40B4-BE49-F238E27FC236}">
                      <a16:creationId xmlns:a16="http://schemas.microsoft.com/office/drawing/2014/main" id="{8E583A44-E1E5-E6F2-4DC3-33F7212802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01077" y="2800889"/>
                  <a:ext cx="1172340" cy="537862"/>
                </a:xfrm>
                <a:prstGeom prst="straightConnector1">
                  <a:avLst/>
                </a:prstGeom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Arrow Connector 305">
                  <a:extLst>
                    <a:ext uri="{FF2B5EF4-FFF2-40B4-BE49-F238E27FC236}">
                      <a16:creationId xmlns:a16="http://schemas.microsoft.com/office/drawing/2014/main" id="{DF55E47F-DDFE-1036-EDAB-8EE7941520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173417" y="2800889"/>
                  <a:ext cx="2099674" cy="537862"/>
                </a:xfrm>
                <a:prstGeom prst="straightConnector1">
                  <a:avLst/>
                </a:prstGeom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Arrow Connector 306">
                  <a:extLst>
                    <a:ext uri="{FF2B5EF4-FFF2-40B4-BE49-F238E27FC236}">
                      <a16:creationId xmlns:a16="http://schemas.microsoft.com/office/drawing/2014/main" id="{A5AFD969-60C4-0488-726B-31F739E860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596222" y="2800887"/>
                  <a:ext cx="3559969" cy="537865"/>
                </a:xfrm>
                <a:prstGeom prst="straightConnector1">
                  <a:avLst/>
                </a:prstGeom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Arrow Connector 307">
                  <a:extLst>
                    <a:ext uri="{FF2B5EF4-FFF2-40B4-BE49-F238E27FC236}">
                      <a16:creationId xmlns:a16="http://schemas.microsoft.com/office/drawing/2014/main" id="{F0B15A76-855E-7B38-B61C-DB4CBD81AD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836605" y="2800889"/>
                  <a:ext cx="2319586" cy="537862"/>
                </a:xfrm>
                <a:prstGeom prst="straightConnector1">
                  <a:avLst/>
                </a:prstGeom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Arrow Connector 308">
                  <a:extLst>
                    <a:ext uri="{FF2B5EF4-FFF2-40B4-BE49-F238E27FC236}">
                      <a16:creationId xmlns:a16="http://schemas.microsoft.com/office/drawing/2014/main" id="{E98A3C01-325D-DCA0-F16A-CFEF1F5D39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1077" y="2800889"/>
                  <a:ext cx="1155114" cy="537862"/>
                </a:xfrm>
                <a:prstGeom prst="straightConnector1">
                  <a:avLst/>
                </a:prstGeom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Arrow Connector 309">
                  <a:extLst>
                    <a:ext uri="{FF2B5EF4-FFF2-40B4-BE49-F238E27FC236}">
                      <a16:creationId xmlns:a16="http://schemas.microsoft.com/office/drawing/2014/main" id="{A249950F-EBC1-71DA-C84A-A2C7A03296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56191" y="2800889"/>
                  <a:ext cx="2116900" cy="537862"/>
                </a:xfrm>
                <a:prstGeom prst="straightConnector1">
                  <a:avLst/>
                </a:prstGeom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Arrow Connector 310">
                  <a:extLst>
                    <a:ext uri="{FF2B5EF4-FFF2-40B4-BE49-F238E27FC236}">
                      <a16:creationId xmlns:a16="http://schemas.microsoft.com/office/drawing/2014/main" id="{929B18F2-6581-D2DF-75B0-BC6C6DBDAD03}"/>
                    </a:ext>
                  </a:extLst>
                </p:cNvPr>
                <p:cNvCxnSpPr>
                  <a:cxnSpLocks/>
                  <a:endCxn id="322" idx="4"/>
                </p:cNvCxnSpPr>
                <p:nvPr/>
              </p:nvCxnSpPr>
              <p:spPr>
                <a:xfrm flipH="1" flipV="1">
                  <a:off x="2596222" y="3775302"/>
                  <a:ext cx="6237" cy="328612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Arrow Connector 311">
                  <a:extLst>
                    <a:ext uri="{FF2B5EF4-FFF2-40B4-BE49-F238E27FC236}">
                      <a16:creationId xmlns:a16="http://schemas.microsoft.com/office/drawing/2014/main" id="{AE9B02BF-3475-9E10-AF6D-C64253A458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28689" y="3775302"/>
                  <a:ext cx="7915" cy="328612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Arrow Connector 312">
                  <a:extLst>
                    <a:ext uri="{FF2B5EF4-FFF2-40B4-BE49-F238E27FC236}">
                      <a16:creationId xmlns:a16="http://schemas.microsoft.com/office/drawing/2014/main" id="{73132D6D-A97F-9499-C75B-AD095B9507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994415" y="3775302"/>
                  <a:ext cx="3697" cy="328612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Arrow Connector 313">
                  <a:extLst>
                    <a:ext uri="{FF2B5EF4-FFF2-40B4-BE49-F238E27FC236}">
                      <a16:creationId xmlns:a16="http://schemas.microsoft.com/office/drawing/2014/main" id="{B3810E69-1C3C-9723-2BB9-48D5D12590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67535" y="3775302"/>
                  <a:ext cx="5035" cy="328612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Arrow Connector 314">
                  <a:extLst>
                    <a:ext uri="{FF2B5EF4-FFF2-40B4-BE49-F238E27FC236}">
                      <a16:creationId xmlns:a16="http://schemas.microsoft.com/office/drawing/2014/main" id="{662B41CC-1675-0209-632A-5079833FF0F6}"/>
                    </a:ext>
                  </a:extLst>
                </p:cNvPr>
                <p:cNvCxnSpPr>
                  <a:cxnSpLocks/>
                  <a:endCxn id="283" idx="4"/>
                </p:cNvCxnSpPr>
                <p:nvPr/>
              </p:nvCxnSpPr>
              <p:spPr>
                <a:xfrm flipH="1" flipV="1">
                  <a:off x="8273091" y="3775302"/>
                  <a:ext cx="3747" cy="328612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Arrow Connector 315">
                  <a:extLst>
                    <a:ext uri="{FF2B5EF4-FFF2-40B4-BE49-F238E27FC236}">
                      <a16:creationId xmlns:a16="http://schemas.microsoft.com/office/drawing/2014/main" id="{4362BA4E-43CC-504C-004A-0E85143A41CF}"/>
                    </a:ext>
                  </a:extLst>
                </p:cNvPr>
                <p:cNvCxnSpPr>
                  <a:cxnSpLocks/>
                  <a:stCxn id="278" idx="0"/>
                </p:cNvCxnSpPr>
                <p:nvPr/>
              </p:nvCxnSpPr>
              <p:spPr>
                <a:xfrm flipV="1">
                  <a:off x="3836605" y="1980591"/>
                  <a:ext cx="227" cy="383747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Arrow Connector 316">
                  <a:extLst>
                    <a:ext uri="{FF2B5EF4-FFF2-40B4-BE49-F238E27FC236}">
                      <a16:creationId xmlns:a16="http://schemas.microsoft.com/office/drawing/2014/main" id="{7E2B880B-8B66-889B-3180-2AE8576430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72945" y="1980591"/>
                  <a:ext cx="1" cy="374439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Arrow Connector 317">
                  <a:extLst>
                    <a:ext uri="{FF2B5EF4-FFF2-40B4-BE49-F238E27FC236}">
                      <a16:creationId xmlns:a16="http://schemas.microsoft.com/office/drawing/2014/main" id="{2598F3AB-3080-B5D1-731E-C18103FC2535}"/>
                    </a:ext>
                  </a:extLst>
                </p:cNvPr>
                <p:cNvCxnSpPr>
                  <a:cxnSpLocks/>
                  <a:stCxn id="280" idx="0"/>
                </p:cNvCxnSpPr>
                <p:nvPr/>
              </p:nvCxnSpPr>
              <p:spPr>
                <a:xfrm flipV="1">
                  <a:off x="5001078" y="1980591"/>
                  <a:ext cx="1821" cy="383747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Arrow Connector 318">
                  <a:extLst>
                    <a:ext uri="{FF2B5EF4-FFF2-40B4-BE49-F238E27FC236}">
                      <a16:creationId xmlns:a16="http://schemas.microsoft.com/office/drawing/2014/main" id="{A8629AE3-96F3-A065-2971-E1D931ED5026}"/>
                    </a:ext>
                  </a:extLst>
                </p:cNvPr>
                <p:cNvCxnSpPr>
                  <a:cxnSpLocks/>
                  <a:stCxn id="300" idx="0"/>
                </p:cNvCxnSpPr>
                <p:nvPr/>
              </p:nvCxnSpPr>
              <p:spPr>
                <a:xfrm flipH="1" flipV="1">
                  <a:off x="6152822" y="1980591"/>
                  <a:ext cx="3369" cy="395167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Arrow Connector 319">
                  <a:extLst>
                    <a:ext uri="{FF2B5EF4-FFF2-40B4-BE49-F238E27FC236}">
                      <a16:creationId xmlns:a16="http://schemas.microsoft.com/office/drawing/2014/main" id="{86C0C147-D293-C7E6-A0D9-C388546265AA}"/>
                    </a:ext>
                  </a:extLst>
                </p:cNvPr>
                <p:cNvCxnSpPr>
                  <a:cxnSpLocks/>
                  <a:stCxn id="321" idx="0"/>
                </p:cNvCxnSpPr>
                <p:nvPr/>
              </p:nvCxnSpPr>
              <p:spPr>
                <a:xfrm flipV="1">
                  <a:off x="2596222" y="1980591"/>
                  <a:ext cx="0" cy="383748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EE50312-0EE8-C8AE-E61F-C5953CC61DA2}"/>
                  </a:ext>
                </a:extLst>
              </p:cNvPr>
              <p:cNvSpPr txBox="1"/>
              <p:nvPr/>
            </p:nvSpPr>
            <p:spPr>
              <a:xfrm>
                <a:off x="6186146" y="3563752"/>
                <a:ext cx="2074216" cy="727875"/>
              </a:xfrm>
              <a:prstGeom prst="rect">
                <a:avLst/>
              </a:prstGeom>
              <a:noFill/>
              <a:ln>
                <a:noFill/>
                <a:tailEnd type="arrow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000" b="1" dirty="0"/>
                  <a:t>BERT</a:t>
                </a:r>
              </a:p>
            </p:txBody>
          </p:sp>
        </p:grp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126771FF-EABC-6723-7359-D29ABD052A55}"/>
                </a:ext>
              </a:extLst>
            </p:cNvPr>
            <p:cNvSpPr txBox="1"/>
            <p:nvPr/>
          </p:nvSpPr>
          <p:spPr>
            <a:xfrm>
              <a:off x="5510805" y="5228721"/>
              <a:ext cx="1592011" cy="257679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/>
                <a:t>Single text sequence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150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1A2E457B-CA2C-D8B3-43FE-E1F839287CCF}"/>
              </a:ext>
            </a:extLst>
          </p:cNvPr>
          <p:cNvGrpSpPr/>
          <p:nvPr/>
        </p:nvGrpSpPr>
        <p:grpSpPr>
          <a:xfrm>
            <a:off x="2390775" y="1352548"/>
            <a:ext cx="6786561" cy="2209802"/>
            <a:chOff x="2390775" y="1352548"/>
            <a:chExt cx="6786561" cy="220980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8048DD6-6DFE-2ADD-D8B2-C2259431F902}"/>
                </a:ext>
              </a:extLst>
            </p:cNvPr>
            <p:cNvSpPr/>
            <p:nvPr/>
          </p:nvSpPr>
          <p:spPr>
            <a:xfrm>
              <a:off x="2390775" y="1352550"/>
              <a:ext cx="981075" cy="676275"/>
            </a:xfrm>
            <a:prstGeom prst="ellips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D0CE0CB-C88C-234A-EE71-AE1A6DC4D19F}"/>
                </a:ext>
              </a:extLst>
            </p:cNvPr>
            <p:cNvSpPr/>
            <p:nvPr/>
          </p:nvSpPr>
          <p:spPr>
            <a:xfrm>
              <a:off x="3993356" y="1352548"/>
              <a:ext cx="981075" cy="676275"/>
            </a:xfrm>
            <a:prstGeom prst="ellips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0C6B0F3-0CA2-F95A-9F1F-A19E699AB584}"/>
                </a:ext>
              </a:extLst>
            </p:cNvPr>
            <p:cNvSpPr/>
            <p:nvPr/>
          </p:nvSpPr>
          <p:spPr>
            <a:xfrm>
              <a:off x="5595937" y="1352550"/>
              <a:ext cx="981075" cy="676275"/>
            </a:xfrm>
            <a:prstGeom prst="ellips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8E27897-40AD-9077-FD8D-54533906C5C7}"/>
                </a:ext>
              </a:extLst>
            </p:cNvPr>
            <p:cNvSpPr/>
            <p:nvPr/>
          </p:nvSpPr>
          <p:spPr>
            <a:xfrm>
              <a:off x="8196261" y="1352549"/>
              <a:ext cx="981075" cy="676275"/>
            </a:xfrm>
            <a:prstGeom prst="ellips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39878E-1176-4743-3451-F2BB69580AC9}"/>
                </a:ext>
              </a:extLst>
            </p:cNvPr>
            <p:cNvSpPr/>
            <p:nvPr/>
          </p:nvSpPr>
          <p:spPr>
            <a:xfrm>
              <a:off x="2390775" y="2886075"/>
              <a:ext cx="981075" cy="676275"/>
            </a:xfrm>
            <a:prstGeom prst="ellips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436A6A-A8D2-11A6-BE0F-36AF2087FC5A}"/>
                </a:ext>
              </a:extLst>
            </p:cNvPr>
            <p:cNvSpPr/>
            <p:nvPr/>
          </p:nvSpPr>
          <p:spPr>
            <a:xfrm>
              <a:off x="4000500" y="2886075"/>
              <a:ext cx="981075" cy="676275"/>
            </a:xfrm>
            <a:prstGeom prst="ellips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D0B3A1F-F5DF-6A76-F84C-E784F7038A25}"/>
                </a:ext>
              </a:extLst>
            </p:cNvPr>
            <p:cNvSpPr/>
            <p:nvPr/>
          </p:nvSpPr>
          <p:spPr>
            <a:xfrm>
              <a:off x="5595937" y="2886074"/>
              <a:ext cx="981075" cy="676275"/>
            </a:xfrm>
            <a:prstGeom prst="ellips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5DB84F-AB64-4BE8-1998-B18DA72895A9}"/>
                </a:ext>
              </a:extLst>
            </p:cNvPr>
            <p:cNvSpPr/>
            <p:nvPr/>
          </p:nvSpPr>
          <p:spPr>
            <a:xfrm>
              <a:off x="8196261" y="2886074"/>
              <a:ext cx="981075" cy="676275"/>
            </a:xfrm>
            <a:prstGeom prst="ellips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CD2136E-9FE0-D02B-0BDB-1C931C4B901F}"/>
                </a:ext>
              </a:extLst>
            </p:cNvPr>
            <p:cNvCxnSpPr>
              <a:cxnSpLocks/>
              <a:stCxn id="6" idx="0"/>
              <a:endCxn id="2" idx="4"/>
            </p:cNvCxnSpPr>
            <p:nvPr/>
          </p:nvCxnSpPr>
          <p:spPr>
            <a:xfrm flipV="1">
              <a:off x="2881313" y="2028825"/>
              <a:ext cx="0" cy="85725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EC2A833-2CF7-F996-9D20-A53AD4190C8C}"/>
                </a:ext>
              </a:extLst>
            </p:cNvPr>
            <p:cNvCxnSpPr>
              <a:cxnSpLocks/>
              <a:stCxn id="6" idx="0"/>
              <a:endCxn id="3" idx="4"/>
            </p:cNvCxnSpPr>
            <p:nvPr/>
          </p:nvCxnSpPr>
          <p:spPr>
            <a:xfrm flipV="1">
              <a:off x="2881313" y="2028823"/>
              <a:ext cx="1602581" cy="857252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F1870F2-7386-479D-888B-6BD425522E12}"/>
                </a:ext>
              </a:extLst>
            </p:cNvPr>
            <p:cNvCxnSpPr>
              <a:stCxn id="6" idx="0"/>
              <a:endCxn id="4" idx="4"/>
            </p:cNvCxnSpPr>
            <p:nvPr/>
          </p:nvCxnSpPr>
          <p:spPr>
            <a:xfrm flipV="1">
              <a:off x="2881313" y="2028825"/>
              <a:ext cx="3205162" cy="85725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9019166-CF2C-CF43-A4B3-AF7EF99B9A5D}"/>
                </a:ext>
              </a:extLst>
            </p:cNvPr>
            <p:cNvCxnSpPr>
              <a:stCxn id="6" idx="0"/>
              <a:endCxn id="5" idx="4"/>
            </p:cNvCxnSpPr>
            <p:nvPr/>
          </p:nvCxnSpPr>
          <p:spPr>
            <a:xfrm flipV="1">
              <a:off x="2881313" y="2028824"/>
              <a:ext cx="5805486" cy="857251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DDF314B-C097-08C6-DBB0-7C98491E9E7A}"/>
                </a:ext>
              </a:extLst>
            </p:cNvPr>
            <p:cNvCxnSpPr>
              <a:stCxn id="7" idx="0"/>
              <a:endCxn id="2" idx="4"/>
            </p:cNvCxnSpPr>
            <p:nvPr/>
          </p:nvCxnSpPr>
          <p:spPr>
            <a:xfrm flipH="1" flipV="1">
              <a:off x="2881313" y="2028825"/>
              <a:ext cx="1609725" cy="85725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BCD8B9A-6CE0-E043-0163-02E0E3E65B9F}"/>
                </a:ext>
              </a:extLst>
            </p:cNvPr>
            <p:cNvCxnSpPr>
              <a:stCxn id="7" idx="0"/>
              <a:endCxn id="3" idx="4"/>
            </p:cNvCxnSpPr>
            <p:nvPr/>
          </p:nvCxnSpPr>
          <p:spPr>
            <a:xfrm flipH="1" flipV="1">
              <a:off x="4483894" y="2028823"/>
              <a:ext cx="7144" cy="857252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8C426CA-A555-C56F-594F-60538DCE6412}"/>
                </a:ext>
              </a:extLst>
            </p:cNvPr>
            <p:cNvCxnSpPr>
              <a:stCxn id="7" idx="0"/>
              <a:endCxn id="4" idx="4"/>
            </p:cNvCxnSpPr>
            <p:nvPr/>
          </p:nvCxnSpPr>
          <p:spPr>
            <a:xfrm flipV="1">
              <a:off x="4491038" y="2028825"/>
              <a:ext cx="1595437" cy="85725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B543E26-E0C5-2BAD-BA7F-051E7BB2636F}"/>
                </a:ext>
              </a:extLst>
            </p:cNvPr>
            <p:cNvCxnSpPr>
              <a:stCxn id="7" idx="0"/>
              <a:endCxn id="5" idx="4"/>
            </p:cNvCxnSpPr>
            <p:nvPr/>
          </p:nvCxnSpPr>
          <p:spPr>
            <a:xfrm flipV="1">
              <a:off x="4491038" y="2028824"/>
              <a:ext cx="4195761" cy="857251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5ADE695-7B75-4CBD-2C1B-E57564904626}"/>
                </a:ext>
              </a:extLst>
            </p:cNvPr>
            <p:cNvCxnSpPr>
              <a:stCxn id="8" idx="0"/>
              <a:endCxn id="2" idx="4"/>
            </p:cNvCxnSpPr>
            <p:nvPr/>
          </p:nvCxnSpPr>
          <p:spPr>
            <a:xfrm flipH="1" flipV="1">
              <a:off x="2881313" y="2028825"/>
              <a:ext cx="3205162" cy="857249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0D401BE-C0F3-8673-7BB0-2BB086C20EAA}"/>
                </a:ext>
              </a:extLst>
            </p:cNvPr>
            <p:cNvCxnSpPr>
              <a:stCxn id="8" idx="0"/>
              <a:endCxn id="3" idx="4"/>
            </p:cNvCxnSpPr>
            <p:nvPr/>
          </p:nvCxnSpPr>
          <p:spPr>
            <a:xfrm flipH="1" flipV="1">
              <a:off x="4483894" y="2028823"/>
              <a:ext cx="1602581" cy="857251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D72C1D0-2051-F67F-F0AB-1089CD3D8BF8}"/>
                </a:ext>
              </a:extLst>
            </p:cNvPr>
            <p:cNvCxnSpPr>
              <a:stCxn id="8" idx="0"/>
              <a:endCxn id="4" idx="4"/>
            </p:cNvCxnSpPr>
            <p:nvPr/>
          </p:nvCxnSpPr>
          <p:spPr>
            <a:xfrm flipV="1">
              <a:off x="6086475" y="2028825"/>
              <a:ext cx="0" cy="857249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3E70AAC-FA4E-76D9-9F47-2147A261148C}"/>
                </a:ext>
              </a:extLst>
            </p:cNvPr>
            <p:cNvCxnSpPr>
              <a:stCxn id="8" idx="0"/>
              <a:endCxn id="5" idx="4"/>
            </p:cNvCxnSpPr>
            <p:nvPr/>
          </p:nvCxnSpPr>
          <p:spPr>
            <a:xfrm flipV="1">
              <a:off x="6086475" y="2028824"/>
              <a:ext cx="2600324" cy="85725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11B0031F-4197-B577-3E5A-D1D294B2511C}"/>
                </a:ext>
              </a:extLst>
            </p:cNvPr>
            <p:cNvCxnSpPr>
              <a:stCxn id="9" idx="0"/>
              <a:endCxn id="2" idx="4"/>
            </p:cNvCxnSpPr>
            <p:nvPr/>
          </p:nvCxnSpPr>
          <p:spPr>
            <a:xfrm flipH="1" flipV="1">
              <a:off x="2881313" y="2028825"/>
              <a:ext cx="5805486" cy="857249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937230E-D1B8-3E8B-135F-5B7C57C4F429}"/>
                </a:ext>
              </a:extLst>
            </p:cNvPr>
            <p:cNvCxnSpPr>
              <a:stCxn id="9" idx="0"/>
              <a:endCxn id="5" idx="4"/>
            </p:cNvCxnSpPr>
            <p:nvPr/>
          </p:nvCxnSpPr>
          <p:spPr>
            <a:xfrm flipV="1">
              <a:off x="8686799" y="2028824"/>
              <a:ext cx="0" cy="85725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ED9C61E-9881-EE1D-C650-F9777AABBB5A}"/>
                </a:ext>
              </a:extLst>
            </p:cNvPr>
            <p:cNvCxnSpPr>
              <a:stCxn id="9" idx="0"/>
              <a:endCxn id="3" idx="4"/>
            </p:cNvCxnSpPr>
            <p:nvPr/>
          </p:nvCxnSpPr>
          <p:spPr>
            <a:xfrm flipH="1" flipV="1">
              <a:off x="4483894" y="2028823"/>
              <a:ext cx="4202905" cy="857251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5091283-02E8-8407-B55B-4A254454158B}"/>
                </a:ext>
              </a:extLst>
            </p:cNvPr>
            <p:cNvCxnSpPr>
              <a:stCxn id="9" idx="0"/>
              <a:endCxn id="4" idx="4"/>
            </p:cNvCxnSpPr>
            <p:nvPr/>
          </p:nvCxnSpPr>
          <p:spPr>
            <a:xfrm flipH="1" flipV="1">
              <a:off x="6086475" y="2028825"/>
              <a:ext cx="2600324" cy="857249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286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>
            <a:extLst>
              <a:ext uri="{FF2B5EF4-FFF2-40B4-BE49-F238E27FC236}">
                <a16:creationId xmlns:a16="http://schemas.microsoft.com/office/drawing/2014/main" id="{205911DF-8380-BD83-C57A-95FC67BA10CF}"/>
              </a:ext>
            </a:extLst>
          </p:cNvPr>
          <p:cNvSpPr txBox="1"/>
          <p:nvPr/>
        </p:nvSpPr>
        <p:spPr>
          <a:xfrm>
            <a:off x="3548046" y="6197868"/>
            <a:ext cx="1230085" cy="369332"/>
          </a:xfrm>
          <a:prstGeom prst="rect">
            <a:avLst/>
          </a:prstGeom>
          <a:solidFill>
            <a:srgbClr val="FF0066"/>
          </a:solidFill>
          <a:ln cap="rnd">
            <a:solidFill>
              <a:schemeClr val="bg1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Tuong, Tin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23D7EC7-6AB5-8F3A-A7BA-BA81A043F2DD}"/>
              </a:ext>
            </a:extLst>
          </p:cNvPr>
          <p:cNvSpPr txBox="1"/>
          <p:nvPr/>
        </p:nvSpPr>
        <p:spPr>
          <a:xfrm>
            <a:off x="9943113" y="5643870"/>
            <a:ext cx="1778159" cy="369332"/>
          </a:xfrm>
          <a:prstGeom prst="rect">
            <a:avLst/>
          </a:prstGeom>
          <a:solidFill>
            <a:srgbClr val="4472C4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Ho Chi Minh City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0FF7E50-936B-4953-EE9B-31CF7F023B52}"/>
              </a:ext>
            </a:extLst>
          </p:cNvPr>
          <p:cNvSpPr txBox="1"/>
          <p:nvPr/>
        </p:nvSpPr>
        <p:spPr>
          <a:xfrm>
            <a:off x="5556018" y="6263421"/>
            <a:ext cx="1320977" cy="369332"/>
          </a:xfrm>
          <a:prstGeom prst="rect">
            <a:avLst/>
          </a:prstGeom>
          <a:solidFill>
            <a:srgbClr val="70AD47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</a:rPr>
              <a:t>last month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BC59FD3-1318-8BD9-644E-D1CAA596521E}"/>
              </a:ext>
            </a:extLst>
          </p:cNvPr>
          <p:cNvGrpSpPr/>
          <p:nvPr/>
        </p:nvGrpSpPr>
        <p:grpSpPr>
          <a:xfrm>
            <a:off x="3355117" y="1259143"/>
            <a:ext cx="5892313" cy="4186654"/>
            <a:chOff x="3355117" y="1259143"/>
            <a:chExt cx="5892313" cy="4186654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329D1F01-6530-FB9D-D7A1-F1BFE35B8F0A}"/>
                </a:ext>
              </a:extLst>
            </p:cNvPr>
            <p:cNvSpPr/>
            <p:nvPr/>
          </p:nvSpPr>
          <p:spPr>
            <a:xfrm>
              <a:off x="3786641" y="1259143"/>
              <a:ext cx="5029264" cy="949157"/>
            </a:xfrm>
            <a:prstGeom prst="round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b="0" i="0" dirty="0">
                  <a:solidFill>
                    <a:srgbClr val="000000"/>
                  </a:solidFill>
                  <a:effectLst/>
                  <a:latin typeface="Source Sans Pro" panose="020B0503030403020204" pitchFamily="34" charset="0"/>
                </a:rPr>
                <a:t>Tuong and Tin had dinner together in Ho Chi Minh City last month</a:t>
              </a:r>
              <a:endParaRPr lang="en-US" dirty="0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76E4E7D9-2170-C8FC-B561-8CC90498F84D}"/>
                </a:ext>
              </a:extLst>
            </p:cNvPr>
            <p:cNvGrpSpPr/>
            <p:nvPr/>
          </p:nvGrpSpPr>
          <p:grpSpPr>
            <a:xfrm>
              <a:off x="3355117" y="3795772"/>
              <a:ext cx="5892313" cy="880177"/>
              <a:chOff x="2925115" y="2893020"/>
              <a:chExt cx="5892313" cy="88017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EB8DD83-A4CD-7AD6-DD7D-6BF56B4C7EF8}"/>
                  </a:ext>
                </a:extLst>
              </p:cNvPr>
              <p:cNvSpPr txBox="1"/>
              <p:nvPr/>
            </p:nvSpPr>
            <p:spPr>
              <a:xfrm>
                <a:off x="2925115" y="2893020"/>
                <a:ext cx="5892313" cy="880177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0" i="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</a:rPr>
                  <a:t>Tuong</a:t>
                </a:r>
                <a:r>
                  <a:rPr lang="en-US" dirty="0">
                    <a:solidFill>
                      <a:srgbClr val="000000"/>
                    </a:solidFill>
                    <a:latin typeface="Source Sans Pro" panose="020B0503030403020204" pitchFamily="34" charset="0"/>
                  </a:rPr>
                  <a:t>	                 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</a:rPr>
                  <a:t>and Tin</a:t>
                </a:r>
                <a:r>
                  <a:rPr lang="en-US" dirty="0">
                    <a:solidFill>
                      <a:srgbClr val="000000"/>
                    </a:solidFill>
                    <a:latin typeface="Source Sans Pro" panose="020B0503030403020204" pitchFamily="34" charset="0"/>
                  </a:rPr>
                  <a:t>	                 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</a:rPr>
                  <a:t>had dinner together in Ho Chi Minh City 		 last month</a:t>
                </a:r>
                <a:endParaRPr lang="en-US" dirty="0"/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2DB30E3F-F804-A113-F507-452E096BE53A}"/>
                  </a:ext>
                </a:extLst>
              </p:cNvPr>
              <p:cNvGrpSpPr/>
              <p:nvPr/>
            </p:nvGrpSpPr>
            <p:grpSpPr>
              <a:xfrm>
                <a:off x="3698634" y="3061256"/>
                <a:ext cx="3887535" cy="640712"/>
                <a:chOff x="3763951" y="3061256"/>
                <a:chExt cx="3887535" cy="640712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6E44D73D-4136-BADC-CE47-A213EF747D89}"/>
                    </a:ext>
                  </a:extLst>
                </p:cNvPr>
                <p:cNvGrpSpPr/>
                <p:nvPr/>
              </p:nvGrpSpPr>
              <p:grpSpPr>
                <a:xfrm>
                  <a:off x="3763951" y="3061256"/>
                  <a:ext cx="2810569" cy="233265"/>
                  <a:chOff x="3872888" y="2556586"/>
                  <a:chExt cx="2774484" cy="233265"/>
                </a:xfrm>
              </p:grpSpPr>
              <p:sp>
                <p:nvSpPr>
                  <p:cNvPr id="57" name="Rectangle: Rounded Corners 56">
                    <a:extLst>
                      <a:ext uri="{FF2B5EF4-FFF2-40B4-BE49-F238E27FC236}">
                        <a16:creationId xmlns:a16="http://schemas.microsoft.com/office/drawing/2014/main" id="{F00EF937-D7C0-E9AC-ACF9-D758260897B0}"/>
                      </a:ext>
                    </a:extLst>
                  </p:cNvPr>
                  <p:cNvSpPr/>
                  <p:nvPr/>
                </p:nvSpPr>
                <p:spPr>
                  <a:xfrm>
                    <a:off x="3872888" y="2556586"/>
                    <a:ext cx="976991" cy="233265"/>
                  </a:xfrm>
                  <a:prstGeom prst="roundRect">
                    <a:avLst/>
                  </a:prstGeom>
                  <a:solidFill>
                    <a:srgbClr val="FF0066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</a:rPr>
                      <a:t>PERSON</a:t>
                    </a:r>
                  </a:p>
                </p:txBody>
              </p:sp>
              <p:sp>
                <p:nvSpPr>
                  <p:cNvPr id="59" name="Rectangle: Rounded Corners 58">
                    <a:extLst>
                      <a:ext uri="{FF2B5EF4-FFF2-40B4-BE49-F238E27FC236}">
                        <a16:creationId xmlns:a16="http://schemas.microsoft.com/office/drawing/2014/main" id="{FB8DA55F-EA44-35F0-BCE4-CFA3BA2822DD}"/>
                      </a:ext>
                    </a:extLst>
                  </p:cNvPr>
                  <p:cNvSpPr/>
                  <p:nvPr/>
                </p:nvSpPr>
                <p:spPr>
                  <a:xfrm>
                    <a:off x="5670380" y="2556586"/>
                    <a:ext cx="976992" cy="233265"/>
                  </a:xfrm>
                  <a:prstGeom prst="roundRect">
                    <a:avLst/>
                  </a:prstGeom>
                  <a:solidFill>
                    <a:srgbClr val="FF0066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</a:rPr>
                      <a:t>PERSON</a:t>
                    </a:r>
                  </a:p>
                </p:txBody>
              </p:sp>
            </p:grpSp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951D8B27-A57D-3C8B-FF44-BFD51C970BF9}"/>
                    </a:ext>
                  </a:extLst>
                </p:cNvPr>
                <p:cNvSpPr/>
                <p:nvPr/>
              </p:nvSpPr>
              <p:spPr>
                <a:xfrm>
                  <a:off x="4707253" y="3468703"/>
                  <a:ext cx="1096429" cy="233265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bg1"/>
                      </a:solidFill>
                    </a:rPr>
                    <a:t>LOCATION</a:t>
                  </a:r>
                </a:p>
              </p:txBody>
            </p:sp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34242876-EA47-99A8-E699-98338C84293A}"/>
                    </a:ext>
                  </a:extLst>
                </p:cNvPr>
                <p:cNvSpPr/>
                <p:nvPr/>
              </p:nvSpPr>
              <p:spPr>
                <a:xfrm>
                  <a:off x="6966612" y="3468703"/>
                  <a:ext cx="684874" cy="233265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bg1"/>
                      </a:solidFill>
                    </a:rPr>
                    <a:t>TIME</a:t>
                  </a:r>
                </a:p>
              </p:txBody>
            </p:sp>
          </p:grp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C920A68-DD17-B03C-D05B-9F5B8A1EB547}"/>
                </a:ext>
              </a:extLst>
            </p:cNvPr>
            <p:cNvGrpSpPr/>
            <p:nvPr/>
          </p:nvGrpSpPr>
          <p:grpSpPr>
            <a:xfrm>
              <a:off x="4326295" y="2212723"/>
              <a:ext cx="3949957" cy="391243"/>
              <a:chOff x="3934407" y="1694211"/>
              <a:chExt cx="3464516" cy="197367"/>
            </a:xfrm>
          </p:grpSpPr>
          <p:sp>
            <p:nvSpPr>
              <p:cNvPr id="68" name="Arrow: Down 67">
                <a:extLst>
                  <a:ext uri="{FF2B5EF4-FFF2-40B4-BE49-F238E27FC236}">
                    <a16:creationId xmlns:a16="http://schemas.microsoft.com/office/drawing/2014/main" id="{3254FB17-678C-E451-65C6-E54B6D23C3AB}"/>
                  </a:ext>
                </a:extLst>
              </p:cNvPr>
              <p:cNvSpPr/>
              <p:nvPr/>
            </p:nvSpPr>
            <p:spPr>
              <a:xfrm>
                <a:off x="3934407" y="1694211"/>
                <a:ext cx="279918" cy="197367"/>
              </a:xfrm>
              <a:prstGeom prst="downArrow">
                <a:avLst/>
              </a:prstGeom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Arrow: Down 69">
                <a:extLst>
                  <a:ext uri="{FF2B5EF4-FFF2-40B4-BE49-F238E27FC236}">
                    <a16:creationId xmlns:a16="http://schemas.microsoft.com/office/drawing/2014/main" id="{15709FF5-39EB-4662-E54C-B2F5EFE6C073}"/>
                  </a:ext>
                </a:extLst>
              </p:cNvPr>
              <p:cNvSpPr/>
              <p:nvPr/>
            </p:nvSpPr>
            <p:spPr>
              <a:xfrm>
                <a:off x="4730556" y="1694211"/>
                <a:ext cx="279918" cy="197367"/>
              </a:xfrm>
              <a:prstGeom prst="downArrow">
                <a:avLst/>
              </a:prstGeom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Arrow: Down 70">
                <a:extLst>
                  <a:ext uri="{FF2B5EF4-FFF2-40B4-BE49-F238E27FC236}">
                    <a16:creationId xmlns:a16="http://schemas.microsoft.com/office/drawing/2014/main" id="{09B7DFBE-6541-B2EB-A345-78ADA515C670}"/>
                  </a:ext>
                </a:extLst>
              </p:cNvPr>
              <p:cNvSpPr/>
              <p:nvPr/>
            </p:nvSpPr>
            <p:spPr>
              <a:xfrm>
                <a:off x="5526706" y="1694211"/>
                <a:ext cx="279918" cy="197367"/>
              </a:xfrm>
              <a:prstGeom prst="downArrow">
                <a:avLst/>
              </a:prstGeom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Arrow: Down 71">
                <a:extLst>
                  <a:ext uri="{FF2B5EF4-FFF2-40B4-BE49-F238E27FC236}">
                    <a16:creationId xmlns:a16="http://schemas.microsoft.com/office/drawing/2014/main" id="{DCD9DF14-A27D-7D78-023E-6BEF0A59494A}"/>
                  </a:ext>
                </a:extLst>
              </p:cNvPr>
              <p:cNvSpPr/>
              <p:nvPr/>
            </p:nvSpPr>
            <p:spPr>
              <a:xfrm>
                <a:off x="6325034" y="1694211"/>
                <a:ext cx="279918" cy="197367"/>
              </a:xfrm>
              <a:prstGeom prst="downArrow">
                <a:avLst/>
              </a:prstGeom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Arrow: Down 72">
                <a:extLst>
                  <a:ext uri="{FF2B5EF4-FFF2-40B4-BE49-F238E27FC236}">
                    <a16:creationId xmlns:a16="http://schemas.microsoft.com/office/drawing/2014/main" id="{0EF1567E-ED2F-4251-9D7E-94D953CFA1EA}"/>
                  </a:ext>
                </a:extLst>
              </p:cNvPr>
              <p:cNvSpPr/>
              <p:nvPr/>
            </p:nvSpPr>
            <p:spPr>
              <a:xfrm>
                <a:off x="7119005" y="1694211"/>
                <a:ext cx="279918" cy="197367"/>
              </a:xfrm>
              <a:prstGeom prst="downArrow">
                <a:avLst/>
              </a:prstGeom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DE6E406-CD6A-E2EB-60A8-3187770682FA}"/>
                </a:ext>
              </a:extLst>
            </p:cNvPr>
            <p:cNvSpPr/>
            <p:nvPr/>
          </p:nvSpPr>
          <p:spPr>
            <a:xfrm>
              <a:off x="3786641" y="2635922"/>
              <a:ext cx="5029264" cy="76559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b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BERT</a:t>
              </a: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0AA669B-5EEB-1636-1DC9-CC29AC77CCB0}"/>
                </a:ext>
              </a:extLst>
            </p:cNvPr>
            <p:cNvGrpSpPr/>
            <p:nvPr/>
          </p:nvGrpSpPr>
          <p:grpSpPr>
            <a:xfrm>
              <a:off x="4326294" y="3359357"/>
              <a:ext cx="3949958" cy="350953"/>
              <a:chOff x="3934407" y="1694211"/>
              <a:chExt cx="3464516" cy="197367"/>
            </a:xfrm>
          </p:grpSpPr>
          <p:sp>
            <p:nvSpPr>
              <p:cNvPr id="79" name="Arrow: Down 78">
                <a:extLst>
                  <a:ext uri="{FF2B5EF4-FFF2-40B4-BE49-F238E27FC236}">
                    <a16:creationId xmlns:a16="http://schemas.microsoft.com/office/drawing/2014/main" id="{6762B7D4-FB95-DA76-4915-D701C087837E}"/>
                  </a:ext>
                </a:extLst>
              </p:cNvPr>
              <p:cNvSpPr/>
              <p:nvPr/>
            </p:nvSpPr>
            <p:spPr>
              <a:xfrm>
                <a:off x="3934407" y="1694211"/>
                <a:ext cx="279918" cy="197367"/>
              </a:xfrm>
              <a:prstGeom prst="downArrow">
                <a:avLst/>
              </a:prstGeom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row: Down 79">
                <a:extLst>
                  <a:ext uri="{FF2B5EF4-FFF2-40B4-BE49-F238E27FC236}">
                    <a16:creationId xmlns:a16="http://schemas.microsoft.com/office/drawing/2014/main" id="{5AE19271-021D-10F8-748B-5B243FFD5D7A}"/>
                  </a:ext>
                </a:extLst>
              </p:cNvPr>
              <p:cNvSpPr/>
              <p:nvPr/>
            </p:nvSpPr>
            <p:spPr>
              <a:xfrm>
                <a:off x="4730556" y="1694211"/>
                <a:ext cx="279918" cy="197367"/>
              </a:xfrm>
              <a:prstGeom prst="downArrow">
                <a:avLst/>
              </a:prstGeom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Arrow: Down 80">
                <a:extLst>
                  <a:ext uri="{FF2B5EF4-FFF2-40B4-BE49-F238E27FC236}">
                    <a16:creationId xmlns:a16="http://schemas.microsoft.com/office/drawing/2014/main" id="{198FC12E-FEFA-E93A-D6FE-19FB9318641F}"/>
                  </a:ext>
                </a:extLst>
              </p:cNvPr>
              <p:cNvSpPr/>
              <p:nvPr/>
            </p:nvSpPr>
            <p:spPr>
              <a:xfrm>
                <a:off x="5526706" y="1694211"/>
                <a:ext cx="279918" cy="197367"/>
              </a:xfrm>
              <a:prstGeom prst="downArrow">
                <a:avLst/>
              </a:prstGeom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Arrow: Down 81">
                <a:extLst>
                  <a:ext uri="{FF2B5EF4-FFF2-40B4-BE49-F238E27FC236}">
                    <a16:creationId xmlns:a16="http://schemas.microsoft.com/office/drawing/2014/main" id="{0AEB092A-9501-7BA0-2AD2-FE00E89D92BD}"/>
                  </a:ext>
                </a:extLst>
              </p:cNvPr>
              <p:cNvSpPr/>
              <p:nvPr/>
            </p:nvSpPr>
            <p:spPr>
              <a:xfrm>
                <a:off x="6325034" y="1694211"/>
                <a:ext cx="279918" cy="197367"/>
              </a:xfrm>
              <a:prstGeom prst="downArrow">
                <a:avLst/>
              </a:prstGeom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Arrow: Down 82">
                <a:extLst>
                  <a:ext uri="{FF2B5EF4-FFF2-40B4-BE49-F238E27FC236}">
                    <a16:creationId xmlns:a16="http://schemas.microsoft.com/office/drawing/2014/main" id="{6F3B5C5C-1B07-BD56-6592-1FFDC1388B34}"/>
                  </a:ext>
                </a:extLst>
              </p:cNvPr>
              <p:cNvSpPr/>
              <p:nvPr/>
            </p:nvSpPr>
            <p:spPr>
              <a:xfrm>
                <a:off x="7119005" y="1694211"/>
                <a:ext cx="279918" cy="197367"/>
              </a:xfrm>
              <a:prstGeom prst="downArrow">
                <a:avLst/>
              </a:prstGeom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7BC9DE4D-A308-891E-4CB5-9F33D78AB209}"/>
                </a:ext>
              </a:extLst>
            </p:cNvPr>
            <p:cNvGrpSpPr/>
            <p:nvPr/>
          </p:nvGrpSpPr>
          <p:grpSpPr>
            <a:xfrm>
              <a:off x="4294000" y="4689292"/>
              <a:ext cx="4014546" cy="350953"/>
              <a:chOff x="4293988" y="4689292"/>
              <a:chExt cx="4014546" cy="350953"/>
            </a:xfrm>
          </p:grpSpPr>
          <p:sp>
            <p:nvSpPr>
              <p:cNvPr id="95" name="Arrow: Down 94">
                <a:extLst>
                  <a:ext uri="{FF2B5EF4-FFF2-40B4-BE49-F238E27FC236}">
                    <a16:creationId xmlns:a16="http://schemas.microsoft.com/office/drawing/2014/main" id="{410071B4-CD63-80B6-32D7-B522EF719247}"/>
                  </a:ext>
                </a:extLst>
              </p:cNvPr>
              <p:cNvSpPr/>
              <p:nvPr/>
            </p:nvSpPr>
            <p:spPr>
              <a:xfrm>
                <a:off x="4293988" y="4689292"/>
                <a:ext cx="383705" cy="350953"/>
              </a:xfrm>
              <a:prstGeom prst="downArrow">
                <a:avLst/>
              </a:prstGeom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Arrow: Down 96">
                <a:extLst>
                  <a:ext uri="{FF2B5EF4-FFF2-40B4-BE49-F238E27FC236}">
                    <a16:creationId xmlns:a16="http://schemas.microsoft.com/office/drawing/2014/main" id="{B5CCF6DF-B4CC-2739-1655-3EC47CC96B6B}"/>
                  </a:ext>
                </a:extLst>
              </p:cNvPr>
              <p:cNvSpPr/>
              <p:nvPr/>
            </p:nvSpPr>
            <p:spPr>
              <a:xfrm>
                <a:off x="7924829" y="4689292"/>
                <a:ext cx="383705" cy="350953"/>
              </a:xfrm>
              <a:prstGeom prst="downArrow">
                <a:avLst/>
              </a:prstGeom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Arrow: Down 95">
                <a:extLst>
                  <a:ext uri="{FF2B5EF4-FFF2-40B4-BE49-F238E27FC236}">
                    <a16:creationId xmlns:a16="http://schemas.microsoft.com/office/drawing/2014/main" id="{A535A5B8-1910-D680-693B-F618E78615DF}"/>
                  </a:ext>
                </a:extLst>
              </p:cNvPr>
              <p:cNvSpPr/>
              <p:nvPr/>
            </p:nvSpPr>
            <p:spPr>
              <a:xfrm>
                <a:off x="6109421" y="4689292"/>
                <a:ext cx="383705" cy="350953"/>
              </a:xfrm>
              <a:prstGeom prst="downArrow">
                <a:avLst/>
              </a:prstGeom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CCF87FA-2DBC-53FD-7EC0-0C632877B1AB}"/>
                </a:ext>
              </a:extLst>
            </p:cNvPr>
            <p:cNvGrpSpPr/>
            <p:nvPr/>
          </p:nvGrpSpPr>
          <p:grpSpPr>
            <a:xfrm>
              <a:off x="3848087" y="5076465"/>
              <a:ext cx="4906372" cy="369332"/>
              <a:chOff x="3870797" y="5076465"/>
              <a:chExt cx="4906372" cy="369332"/>
            </a:xfrm>
          </p:grpSpPr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01FEA0A3-A8D6-B86F-9164-FCD0A8DA6BF8}"/>
                  </a:ext>
                </a:extLst>
              </p:cNvPr>
              <p:cNvSpPr/>
              <p:nvPr/>
            </p:nvSpPr>
            <p:spPr>
              <a:xfrm>
                <a:off x="3870797" y="5076465"/>
                <a:ext cx="1230085" cy="369332"/>
              </a:xfrm>
              <a:prstGeom prst="roundRect">
                <a:avLst/>
              </a:prstGeom>
              <a:solidFill>
                <a:srgbClr val="FF0066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Tuong, Tin</a:t>
                </a:r>
              </a:p>
            </p:txBody>
          </p:sp>
          <p:sp>
            <p:nvSpPr>
              <p:cNvPr id="111" name="Rectangle: Rounded Corners 110">
                <a:extLst>
                  <a:ext uri="{FF2B5EF4-FFF2-40B4-BE49-F238E27FC236}">
                    <a16:creationId xmlns:a16="http://schemas.microsoft.com/office/drawing/2014/main" id="{40C55572-D203-F0DA-A8B1-B61783A5C6CC}"/>
                  </a:ext>
                </a:extLst>
              </p:cNvPr>
              <p:cNvSpPr/>
              <p:nvPr/>
            </p:nvSpPr>
            <p:spPr>
              <a:xfrm>
                <a:off x="5402393" y="5076465"/>
                <a:ext cx="1797760" cy="369332"/>
              </a:xfrm>
              <a:prstGeom prst="roundRect">
                <a:avLst/>
              </a:prstGeom>
              <a:solidFill>
                <a:srgbClr val="4472C4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i="0" dirty="0">
                    <a:solidFill>
                      <a:schemeClr val="bg1"/>
                    </a:solidFill>
                    <a:effectLst/>
                    <a:latin typeface="Source Sans Pro" panose="020B0503030403020204" pitchFamily="34" charset="0"/>
                  </a:rPr>
                  <a:t>Ho Chi Minh City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4464C7AF-9B18-F5A8-49D4-73A308D5B7CB}"/>
                  </a:ext>
                </a:extLst>
              </p:cNvPr>
              <p:cNvSpPr/>
              <p:nvPr/>
            </p:nvSpPr>
            <p:spPr>
              <a:xfrm>
                <a:off x="7456192" y="5076465"/>
                <a:ext cx="1320977" cy="369332"/>
              </a:xfrm>
              <a:prstGeom prst="roundRect">
                <a:avLst/>
              </a:prstGeom>
              <a:solidFill>
                <a:srgbClr val="70AD47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last month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195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85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Source Sans Pro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TIEN PHAM</dc:creator>
  <cp:lastModifiedBy>TIEN PHAM</cp:lastModifiedBy>
  <cp:revision>4</cp:revision>
  <dcterms:created xsi:type="dcterms:W3CDTF">2023-11-01T15:49:57Z</dcterms:created>
  <dcterms:modified xsi:type="dcterms:W3CDTF">2023-11-02T20:55:48Z</dcterms:modified>
</cp:coreProperties>
</file>