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8" r:id="rId3"/>
    <p:sldId id="259" r:id="rId4"/>
    <p:sldId id="305" r:id="rId5"/>
    <p:sldId id="307" r:id="rId6"/>
    <p:sldId id="306" r:id="rId7"/>
    <p:sldId id="278" r:id="rId8"/>
    <p:sldId id="300" r:id="rId9"/>
    <p:sldId id="301" r:id="rId10"/>
    <p:sldId id="303" r:id="rId11"/>
    <p:sldId id="304" r:id="rId12"/>
    <p:sldId id="296" r:id="rId13"/>
    <p:sldId id="297" r:id="rId14"/>
    <p:sldId id="298" r:id="rId15"/>
    <p:sldId id="299" r:id="rId16"/>
  </p:sldIdLst>
  <p:sldSz cx="9144000" cy="5143500" type="screen16x9"/>
  <p:notesSz cx="6858000" cy="9144000"/>
  <p:embeddedFontLst>
    <p:embeddedFont>
      <p:font typeface="Raleway" charset="0"/>
      <p:regular r:id="rId18"/>
      <p:bold r:id="rId19"/>
      <p:italic r:id="rId20"/>
      <p:boldItalic r:id="rId21"/>
    </p:embeddedFont>
    <p:embeddedFont>
      <p:font typeface="Calibri" pitchFamily="34" charset="0"/>
      <p:regular r:id="rId22"/>
      <p:bold r:id="rId23"/>
      <p:italic r:id="rId24"/>
      <p:boldItalic r:id="rId25"/>
    </p:embeddedFont>
    <p:embeddedFont>
      <p:font typeface="Fredoka One"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j/EV+nQlgzFVVaZp4ahBtlGvE6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949BE56-5DA1-4191-8F40-B806B3414CEC}">
  <a:tblStyle styleId="{D949BE56-5DA1-4191-8F40-B806B3414CE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DFDFD"/>
          </a:solidFill>
        </a:fill>
      </a:tcStyle>
    </a:wholeTbl>
    <a:band1H>
      <a:tcTxStyle b="off" i="off"/>
      <a:tcStyle>
        <a:tcBdr/>
        <a:fill>
          <a:solidFill>
            <a:srgbClr val="FBFBFB"/>
          </a:solidFill>
        </a:fill>
      </a:tcStyle>
    </a:band1H>
    <a:band2H>
      <a:tcTxStyle b="off" i="off"/>
      <a:tcStyle>
        <a:tcBdr/>
      </a:tcStyle>
    </a:band2H>
    <a:band1V>
      <a:tcTxStyle b="off" i="off"/>
      <a:tcStyle>
        <a:tcBdr/>
        <a:fill>
          <a:solidFill>
            <a:srgbClr val="FBFBF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65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55"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1794808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56230c487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d56230c487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Trước tiên chúng tôi xin cảm ơn quý hội đồng,các thầy cô và các bạn sinh viên đã bỏ thời gian để đến với buổi bảo vệ đồ án tốt nghiệp của nhóm chúng tôi ngày hôm nay. Trong buổi hôm nay chúng tôi sẽ giới thiệu về dự án Men’s Haircut service–với ứng dụng mang tên DNT barber phát triển ứng dụng đặt lịch cắt tóc nam và hỗ trợ hoạt động cho các salon tóc trên nền tảng hệ điều hành android,ios và cả web</a:t>
            </a:r>
            <a:endParaRPr/>
          </a:p>
          <a:p>
            <a:pPr marL="0" lvl="0" indent="0" algn="l" rtl="0">
              <a:lnSpc>
                <a:spcPct val="100000"/>
              </a:lnSpc>
              <a:spcBef>
                <a:spcPts val="120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d398ccd4e1_1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0" name="Google Shape;1020;gd398ccd4e1_1_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d398ccd4e1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7" name="Google Shape;1047;gd398ccd4e1_1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Quy trình book lịch hẹn với chuyên gia còn nhiều hạn chế</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d398ccd4e1_1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4" name="Google Shape;1064;gd398ccd4e1_1_3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d4b559369c_3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7" name="Google Shape;1117;gd4b559369c_3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6" name="Google Shape;84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d56230c487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2" name="Google Shape;872;gd56230c487_0_4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Về công nghệ áp dụng: chúng tôi có sử dụng java cho backend, reactjs cho web app, flutter cho mobile app và SQL server cho cơ sở dữ liệu,... hơn nữa chúng tôi cũng áp dụng Azure blob storage cho việc lưu trữ hình ảnh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d56230c487_6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3" name="Google Shape;893;gd56230c487_6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sz="1100" b="0" i="0" u="none" strike="noStrike">
                <a:solidFill>
                  <a:schemeClr val="dk1"/>
                </a:solidFill>
                <a:latin typeface="Aharoni"/>
                <a:ea typeface="Aharoni"/>
                <a:cs typeface="Aharoni"/>
                <a:sym typeface="Aharoni"/>
              </a:rPr>
              <a:t>Assign Employee ‘s workshift</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a:solidFill>
                  <a:schemeClr val="dk1"/>
                </a:solidFill>
                <a:latin typeface="Aharoni"/>
                <a:ea typeface="Aharoni"/>
                <a:cs typeface="Aharoni"/>
                <a:sym typeface="Aharoni"/>
              </a:rPr>
              <a:t>Manage Reservation</a:t>
            </a:r>
            <a:endParaRPr sz="1100" b="0" i="0" u="none" strike="noStrike">
              <a:solidFill>
                <a:schemeClr val="dk1"/>
              </a:solidFill>
              <a:latin typeface="Aharoni"/>
              <a:ea typeface="Aharoni"/>
              <a:cs typeface="Aharoni"/>
              <a:sym typeface="Aharoni"/>
            </a:endParaRPr>
          </a:p>
          <a:p>
            <a:pPr marL="457200" lvl="0" indent="-298450" algn="l" rtl="0">
              <a:lnSpc>
                <a:spcPct val="100000"/>
              </a:lnSpc>
              <a:spcBef>
                <a:spcPts val="480"/>
              </a:spcBef>
              <a:spcAft>
                <a:spcPts val="0"/>
              </a:spcAft>
              <a:buSzPts val="1100"/>
              <a:buChar char="●"/>
            </a:pPr>
            <a:r>
              <a:rPr lang="en" sz="1100" b="0" i="0" u="none" strike="noStrike">
                <a:solidFill>
                  <a:schemeClr val="dk1"/>
                </a:solidFill>
                <a:latin typeface="Aharoni"/>
                <a:ea typeface="Aharoni"/>
                <a:cs typeface="Aharoni"/>
                <a:sym typeface="Aharoni"/>
              </a:rPr>
              <a:t>View analytics of their salon</a:t>
            </a:r>
            <a:br>
              <a:rPr lang="en" sz="1100" b="0" i="0" u="none" strike="noStrike">
                <a:solidFill>
                  <a:schemeClr val="dk1"/>
                </a:solidFill>
                <a:latin typeface="Aharoni"/>
                <a:ea typeface="Aharoni"/>
                <a:cs typeface="Aharoni"/>
                <a:sym typeface="Aharoni"/>
              </a:rPr>
            </a:br>
            <a:r>
              <a:rPr lang="en" sz="1100" b="0" i="0" u="none" strike="noStrike">
                <a:solidFill>
                  <a:schemeClr val="dk1"/>
                </a:solidFill>
                <a:latin typeface="Aharoni"/>
                <a:ea typeface="Aharoni"/>
                <a:cs typeface="Aharoni"/>
                <a:sym typeface="Aharoni"/>
              </a:rPr>
              <a:t>Manage staff’s working schedule </a:t>
            </a:r>
            <a:endParaRPr/>
          </a:p>
          <a:p>
            <a:pPr marL="0" lvl="0" indent="0" algn="l" rtl="0">
              <a:lnSpc>
                <a:spcPct val="100000"/>
              </a:lnSpc>
              <a:spcBef>
                <a:spcPts val="48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9"/>
        <p:cNvGrpSpPr/>
        <p:nvPr/>
      </p:nvGrpSpPr>
      <p:grpSpPr>
        <a:xfrm>
          <a:off x="0" y="0"/>
          <a:ext cx="0" cy="0"/>
          <a:chOff x="0" y="0"/>
          <a:chExt cx="0" cy="0"/>
        </a:xfrm>
      </p:grpSpPr>
      <p:sp>
        <p:nvSpPr>
          <p:cNvPr id="10" name="Google Shape;10;p9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128"/>
        <p:cNvGrpSpPr/>
        <p:nvPr/>
      </p:nvGrpSpPr>
      <p:grpSpPr>
        <a:xfrm>
          <a:off x="0" y="0"/>
          <a:ext cx="0" cy="0"/>
          <a:chOff x="0" y="0"/>
          <a:chExt cx="0" cy="0"/>
        </a:xfrm>
      </p:grpSpPr>
      <p:grpSp>
        <p:nvGrpSpPr>
          <p:cNvPr id="129" name="Google Shape;129;p95"/>
          <p:cNvGrpSpPr/>
          <p:nvPr/>
        </p:nvGrpSpPr>
        <p:grpSpPr>
          <a:xfrm rot="1351476">
            <a:off x="-930621" y="-2956783"/>
            <a:ext cx="11005343" cy="10580795"/>
            <a:chOff x="1786775" y="1002200"/>
            <a:chExt cx="3861800" cy="3712875"/>
          </a:xfrm>
        </p:grpSpPr>
        <p:sp>
          <p:nvSpPr>
            <p:cNvPr id="130" name="Google Shape;130;p9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9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9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133;p95"/>
          <p:cNvSpPr txBox="1">
            <a:spLocks noGrp="1"/>
          </p:cNvSpPr>
          <p:nvPr>
            <p:ph type="subTitle" idx="1"/>
          </p:nvPr>
        </p:nvSpPr>
        <p:spPr>
          <a:xfrm>
            <a:off x="888763" y="3515500"/>
            <a:ext cx="2421300" cy="669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5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4" name="Google Shape;134;p95"/>
          <p:cNvSpPr txBox="1">
            <a:spLocks noGrp="1"/>
          </p:cNvSpPr>
          <p:nvPr>
            <p:ph type="subTitle" idx="2"/>
          </p:nvPr>
        </p:nvSpPr>
        <p:spPr>
          <a:xfrm>
            <a:off x="5775188" y="1976800"/>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5" name="Google Shape;135;p95"/>
          <p:cNvSpPr txBox="1">
            <a:spLocks noGrp="1"/>
          </p:cNvSpPr>
          <p:nvPr>
            <p:ph type="subTitle" idx="3"/>
          </p:nvPr>
        </p:nvSpPr>
        <p:spPr>
          <a:xfrm>
            <a:off x="905038" y="1987475"/>
            <a:ext cx="2421300" cy="669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6" name="Google Shape;136;p95"/>
          <p:cNvSpPr txBox="1">
            <a:spLocks noGrp="1"/>
          </p:cNvSpPr>
          <p:nvPr>
            <p:ph type="subTitle" idx="4"/>
          </p:nvPr>
        </p:nvSpPr>
        <p:spPr>
          <a:xfrm>
            <a:off x="888763" y="3098075"/>
            <a:ext cx="2421300" cy="428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7" name="Google Shape;137;p95"/>
          <p:cNvSpPr txBox="1">
            <a:spLocks noGrp="1"/>
          </p:cNvSpPr>
          <p:nvPr>
            <p:ph type="subTitle" idx="5"/>
          </p:nvPr>
        </p:nvSpPr>
        <p:spPr>
          <a:xfrm>
            <a:off x="5775188" y="1548700"/>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8" name="Google Shape;138;p95"/>
          <p:cNvSpPr txBox="1">
            <a:spLocks noGrp="1"/>
          </p:cNvSpPr>
          <p:nvPr>
            <p:ph type="subTitle" idx="6"/>
          </p:nvPr>
        </p:nvSpPr>
        <p:spPr>
          <a:xfrm>
            <a:off x="905038" y="1548700"/>
            <a:ext cx="2421300" cy="428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9" name="Google Shape;139;p95"/>
          <p:cNvSpPr txBox="1">
            <a:spLocks noGrp="1"/>
          </p:cNvSpPr>
          <p:nvPr>
            <p:ph type="subTitle" idx="7"/>
          </p:nvPr>
        </p:nvSpPr>
        <p:spPr>
          <a:xfrm>
            <a:off x="5775188" y="3505238"/>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0" name="Google Shape;140;p95"/>
          <p:cNvSpPr txBox="1">
            <a:spLocks noGrp="1"/>
          </p:cNvSpPr>
          <p:nvPr>
            <p:ph type="subTitle" idx="8"/>
          </p:nvPr>
        </p:nvSpPr>
        <p:spPr>
          <a:xfrm>
            <a:off x="5775188" y="3077138"/>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1" name="Google Shape;141;p9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lt1"/>
                </a:solidFill>
              </a:defRPr>
            </a:lvl1pPr>
            <a:lvl2pPr lvl="1" algn="l">
              <a:lnSpc>
                <a:spcPct val="100000"/>
              </a:lnSpc>
              <a:spcBef>
                <a:spcPts val="0"/>
              </a:spcBef>
              <a:spcAft>
                <a:spcPts val="0"/>
              </a:spcAft>
              <a:buClr>
                <a:srgbClr val="FFFFFF"/>
              </a:buClr>
              <a:buSzPts val="2800"/>
              <a:buNone/>
              <a:defRPr>
                <a:solidFill>
                  <a:srgbClr val="FFFFFF"/>
                </a:solidFill>
              </a:defRPr>
            </a:lvl2pPr>
            <a:lvl3pPr lvl="2" algn="l">
              <a:lnSpc>
                <a:spcPct val="100000"/>
              </a:lnSpc>
              <a:spcBef>
                <a:spcPts val="0"/>
              </a:spcBef>
              <a:spcAft>
                <a:spcPts val="0"/>
              </a:spcAft>
              <a:buClr>
                <a:srgbClr val="FFFFFF"/>
              </a:buClr>
              <a:buSzPts val="2800"/>
              <a:buNone/>
              <a:defRPr>
                <a:solidFill>
                  <a:srgbClr val="FFFFFF"/>
                </a:solidFill>
              </a:defRPr>
            </a:lvl3pPr>
            <a:lvl4pPr lvl="3" algn="l">
              <a:lnSpc>
                <a:spcPct val="100000"/>
              </a:lnSpc>
              <a:spcBef>
                <a:spcPts val="0"/>
              </a:spcBef>
              <a:spcAft>
                <a:spcPts val="0"/>
              </a:spcAft>
              <a:buClr>
                <a:srgbClr val="FFFFFF"/>
              </a:buClr>
              <a:buSzPts val="2800"/>
              <a:buNone/>
              <a:defRPr>
                <a:solidFill>
                  <a:srgbClr val="FFFFFF"/>
                </a:solidFill>
              </a:defRPr>
            </a:lvl4pPr>
            <a:lvl5pPr lvl="4" algn="l">
              <a:lnSpc>
                <a:spcPct val="100000"/>
              </a:lnSpc>
              <a:spcBef>
                <a:spcPts val="0"/>
              </a:spcBef>
              <a:spcAft>
                <a:spcPts val="0"/>
              </a:spcAft>
              <a:buClr>
                <a:srgbClr val="FFFFFF"/>
              </a:buClr>
              <a:buSzPts val="2800"/>
              <a:buNone/>
              <a:defRPr>
                <a:solidFill>
                  <a:srgbClr val="FFFFFF"/>
                </a:solidFill>
              </a:defRPr>
            </a:lvl5pPr>
            <a:lvl6pPr lvl="5" algn="l">
              <a:lnSpc>
                <a:spcPct val="100000"/>
              </a:lnSpc>
              <a:spcBef>
                <a:spcPts val="0"/>
              </a:spcBef>
              <a:spcAft>
                <a:spcPts val="0"/>
              </a:spcAft>
              <a:buClr>
                <a:srgbClr val="FFFFFF"/>
              </a:buClr>
              <a:buSzPts val="2800"/>
              <a:buNone/>
              <a:defRPr>
                <a:solidFill>
                  <a:srgbClr val="FFFFFF"/>
                </a:solidFill>
              </a:defRPr>
            </a:lvl6pPr>
            <a:lvl7pPr lvl="6" algn="l">
              <a:lnSpc>
                <a:spcPct val="100000"/>
              </a:lnSpc>
              <a:spcBef>
                <a:spcPts val="0"/>
              </a:spcBef>
              <a:spcAft>
                <a:spcPts val="0"/>
              </a:spcAft>
              <a:buClr>
                <a:srgbClr val="FFFFFF"/>
              </a:buClr>
              <a:buSzPts val="2800"/>
              <a:buNone/>
              <a:defRPr>
                <a:solidFill>
                  <a:srgbClr val="FFFFFF"/>
                </a:solidFill>
              </a:defRPr>
            </a:lvl7pPr>
            <a:lvl8pPr lvl="7" algn="l">
              <a:lnSpc>
                <a:spcPct val="100000"/>
              </a:lnSpc>
              <a:spcBef>
                <a:spcPts val="0"/>
              </a:spcBef>
              <a:spcAft>
                <a:spcPts val="0"/>
              </a:spcAft>
              <a:buClr>
                <a:srgbClr val="FFFFFF"/>
              </a:buClr>
              <a:buSzPts val="2800"/>
              <a:buNone/>
              <a:defRPr>
                <a:solidFill>
                  <a:srgbClr val="FFFFFF"/>
                </a:solidFill>
              </a:defRPr>
            </a:lvl8pPr>
            <a:lvl9pPr lvl="8" algn="l">
              <a:lnSpc>
                <a:spcPct val="100000"/>
              </a:lnSpc>
              <a:spcBef>
                <a:spcPts val="0"/>
              </a:spcBef>
              <a:spcAft>
                <a:spcPts val="0"/>
              </a:spcAft>
              <a:buClr>
                <a:srgbClr val="FFFFFF"/>
              </a:buClr>
              <a:buSzPts val="2800"/>
              <a:buNone/>
              <a:defRPr>
                <a:solidFill>
                  <a:srgbClr val="FFFFFF"/>
                </a:solidFill>
              </a:defRPr>
            </a:lvl9pPr>
          </a:lstStyle>
          <a:p>
            <a:endParaRPr/>
          </a:p>
        </p:txBody>
      </p:sp>
      <p:sp>
        <p:nvSpPr>
          <p:cNvPr id="142" name="Google Shape;142;p9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titles and descriptions">
  <p:cSld name="CUSTOM_4">
    <p:spTree>
      <p:nvGrpSpPr>
        <p:cNvPr id="1" name="Shape 19"/>
        <p:cNvGrpSpPr/>
        <p:nvPr/>
      </p:nvGrpSpPr>
      <p:grpSpPr>
        <a:xfrm>
          <a:off x="0" y="0"/>
          <a:ext cx="0" cy="0"/>
          <a:chOff x="0" y="0"/>
          <a:chExt cx="0" cy="0"/>
        </a:xfrm>
      </p:grpSpPr>
      <p:sp>
        <p:nvSpPr>
          <p:cNvPr id="20" name="Google Shape;20;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59"/>
          <p:cNvSpPr txBox="1">
            <a:spLocks noGrp="1"/>
          </p:cNvSpPr>
          <p:nvPr>
            <p:ph type="subTitle" idx="1"/>
          </p:nvPr>
        </p:nvSpPr>
        <p:spPr>
          <a:xfrm>
            <a:off x="656250" y="2233331"/>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59"/>
          <p:cNvSpPr txBox="1">
            <a:spLocks noGrp="1"/>
          </p:cNvSpPr>
          <p:nvPr>
            <p:ph type="subTitle" idx="2"/>
          </p:nvPr>
        </p:nvSpPr>
        <p:spPr>
          <a:xfrm>
            <a:off x="656250" y="189883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59"/>
          <p:cNvSpPr txBox="1">
            <a:spLocks noGrp="1"/>
          </p:cNvSpPr>
          <p:nvPr>
            <p:ph type="subTitle" idx="3"/>
          </p:nvPr>
        </p:nvSpPr>
        <p:spPr>
          <a:xfrm>
            <a:off x="3361350" y="2233331"/>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4" name="Google Shape;24;p59"/>
          <p:cNvSpPr txBox="1">
            <a:spLocks noGrp="1"/>
          </p:cNvSpPr>
          <p:nvPr>
            <p:ph type="subTitle" idx="4"/>
          </p:nvPr>
        </p:nvSpPr>
        <p:spPr>
          <a:xfrm>
            <a:off x="3361350" y="189883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59"/>
          <p:cNvSpPr txBox="1">
            <a:spLocks noGrp="1"/>
          </p:cNvSpPr>
          <p:nvPr>
            <p:ph type="subTitle" idx="5"/>
          </p:nvPr>
        </p:nvSpPr>
        <p:spPr>
          <a:xfrm>
            <a:off x="6066450" y="2233331"/>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6" name="Google Shape;26;p59"/>
          <p:cNvSpPr txBox="1">
            <a:spLocks noGrp="1"/>
          </p:cNvSpPr>
          <p:nvPr>
            <p:ph type="subTitle" idx="6"/>
          </p:nvPr>
        </p:nvSpPr>
        <p:spPr>
          <a:xfrm>
            <a:off x="6066450" y="189883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7" name="Google Shape;27;p59"/>
          <p:cNvSpPr txBox="1">
            <a:spLocks noGrp="1"/>
          </p:cNvSpPr>
          <p:nvPr>
            <p:ph type="subTitle" idx="7"/>
          </p:nvPr>
        </p:nvSpPr>
        <p:spPr>
          <a:xfrm>
            <a:off x="656250" y="4084725"/>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8" name="Google Shape;28;p59"/>
          <p:cNvSpPr txBox="1">
            <a:spLocks noGrp="1"/>
          </p:cNvSpPr>
          <p:nvPr>
            <p:ph type="subTitle" idx="8"/>
          </p:nvPr>
        </p:nvSpPr>
        <p:spPr>
          <a:xfrm>
            <a:off x="656250" y="373966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9" name="Google Shape;29;p59"/>
          <p:cNvSpPr txBox="1">
            <a:spLocks noGrp="1"/>
          </p:cNvSpPr>
          <p:nvPr>
            <p:ph type="subTitle" idx="9"/>
          </p:nvPr>
        </p:nvSpPr>
        <p:spPr>
          <a:xfrm>
            <a:off x="3361350" y="4084725"/>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0" name="Google Shape;30;p59"/>
          <p:cNvSpPr txBox="1">
            <a:spLocks noGrp="1"/>
          </p:cNvSpPr>
          <p:nvPr>
            <p:ph type="subTitle" idx="13"/>
          </p:nvPr>
        </p:nvSpPr>
        <p:spPr>
          <a:xfrm>
            <a:off x="3361350" y="373966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1" name="Google Shape;31;p59"/>
          <p:cNvSpPr txBox="1">
            <a:spLocks noGrp="1"/>
          </p:cNvSpPr>
          <p:nvPr>
            <p:ph type="subTitle" idx="14"/>
          </p:nvPr>
        </p:nvSpPr>
        <p:spPr>
          <a:xfrm>
            <a:off x="6066450" y="4084725"/>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2" name="Google Shape;32;p59"/>
          <p:cNvSpPr txBox="1">
            <a:spLocks noGrp="1"/>
          </p:cNvSpPr>
          <p:nvPr>
            <p:ph type="subTitle" idx="15"/>
          </p:nvPr>
        </p:nvSpPr>
        <p:spPr>
          <a:xfrm>
            <a:off x="6066450" y="373966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3" name="Google Shape;33;p59"/>
          <p:cNvSpPr txBox="1">
            <a:spLocks noGrp="1"/>
          </p:cNvSpPr>
          <p:nvPr>
            <p:ph type="title" idx="16"/>
          </p:nvPr>
        </p:nvSpPr>
        <p:spPr>
          <a:xfrm>
            <a:off x="1532300" y="124277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4" name="Google Shape;34;p59"/>
          <p:cNvSpPr txBox="1">
            <a:spLocks noGrp="1"/>
          </p:cNvSpPr>
          <p:nvPr>
            <p:ph type="title" idx="17"/>
          </p:nvPr>
        </p:nvSpPr>
        <p:spPr>
          <a:xfrm>
            <a:off x="1532300" y="30844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5" name="Google Shape;35;p59"/>
          <p:cNvSpPr txBox="1">
            <a:spLocks noGrp="1"/>
          </p:cNvSpPr>
          <p:nvPr>
            <p:ph type="title" idx="18"/>
          </p:nvPr>
        </p:nvSpPr>
        <p:spPr>
          <a:xfrm>
            <a:off x="4237450" y="12428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6" name="Google Shape;36;p59"/>
          <p:cNvSpPr txBox="1">
            <a:spLocks noGrp="1"/>
          </p:cNvSpPr>
          <p:nvPr>
            <p:ph type="title" idx="19"/>
          </p:nvPr>
        </p:nvSpPr>
        <p:spPr>
          <a:xfrm>
            <a:off x="4237500" y="30844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7" name="Google Shape;37;p59"/>
          <p:cNvSpPr txBox="1">
            <a:spLocks noGrp="1"/>
          </p:cNvSpPr>
          <p:nvPr>
            <p:ph type="title" idx="20"/>
          </p:nvPr>
        </p:nvSpPr>
        <p:spPr>
          <a:xfrm>
            <a:off x="6942450" y="12428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8" name="Google Shape;38;p59"/>
          <p:cNvSpPr txBox="1">
            <a:spLocks noGrp="1"/>
          </p:cNvSpPr>
          <p:nvPr>
            <p:ph type="title" idx="21"/>
          </p:nvPr>
        </p:nvSpPr>
        <p:spPr>
          <a:xfrm>
            <a:off x="6942300" y="3084425"/>
            <a:ext cx="6693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solidFill>
                  <a:schemeClr val="accent3"/>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39" name="Google Shape;39;p5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grpSp>
        <p:nvGrpSpPr>
          <p:cNvPr id="41" name="Google Shape;41;p61"/>
          <p:cNvGrpSpPr/>
          <p:nvPr/>
        </p:nvGrpSpPr>
        <p:grpSpPr>
          <a:xfrm rot="2506023">
            <a:off x="1274638" y="-703256"/>
            <a:ext cx="6812756" cy="6550031"/>
            <a:chOff x="1786775" y="1002200"/>
            <a:chExt cx="3861800" cy="3712875"/>
          </a:xfrm>
        </p:grpSpPr>
        <p:sp>
          <p:nvSpPr>
            <p:cNvPr id="42" name="Google Shape;42;p6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1"/>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1"/>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61"/>
          <p:cNvSpPr txBox="1">
            <a:spLocks noGrp="1"/>
          </p:cNvSpPr>
          <p:nvPr>
            <p:ph type="title"/>
          </p:nvPr>
        </p:nvSpPr>
        <p:spPr>
          <a:xfrm>
            <a:off x="3416563" y="1955400"/>
            <a:ext cx="3210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solidFill>
                  <a:schemeClr val="accent3"/>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6" name="Google Shape;46;p61"/>
          <p:cNvSpPr txBox="1">
            <a:spLocks noGrp="1"/>
          </p:cNvSpPr>
          <p:nvPr>
            <p:ph type="subTitle" idx="1"/>
          </p:nvPr>
        </p:nvSpPr>
        <p:spPr>
          <a:xfrm>
            <a:off x="2199900" y="2797200"/>
            <a:ext cx="4744200" cy="3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latin typeface="Raleway"/>
                <a:ea typeface="Raleway"/>
                <a:cs typeface="Raleway"/>
                <a:sym typeface="Raleway"/>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47" name="Google Shape;47;p61"/>
          <p:cNvSpPr txBox="1">
            <a:spLocks noGrp="1"/>
          </p:cNvSpPr>
          <p:nvPr>
            <p:ph type="title" idx="2"/>
          </p:nvPr>
        </p:nvSpPr>
        <p:spPr>
          <a:xfrm>
            <a:off x="2516538" y="1955400"/>
            <a:ext cx="9402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12000"/>
              <a:buNone/>
              <a:defRPr sz="5000">
                <a:solidFill>
                  <a:schemeClr val="accent3"/>
                </a:solidFill>
              </a:defRPr>
            </a:lvl1pPr>
            <a:lvl2pPr lvl="1" algn="ctr">
              <a:lnSpc>
                <a:spcPct val="100000"/>
              </a:lnSpc>
              <a:spcBef>
                <a:spcPts val="0"/>
              </a:spcBef>
              <a:spcAft>
                <a:spcPts val="0"/>
              </a:spcAft>
              <a:buClr>
                <a:schemeClr val="accent3"/>
              </a:buClr>
              <a:buSzPts val="12000"/>
              <a:buNone/>
              <a:defRPr sz="12000">
                <a:solidFill>
                  <a:schemeClr val="accent3"/>
                </a:solidFill>
              </a:defRPr>
            </a:lvl2pPr>
            <a:lvl3pPr lvl="2" algn="ctr">
              <a:lnSpc>
                <a:spcPct val="100000"/>
              </a:lnSpc>
              <a:spcBef>
                <a:spcPts val="0"/>
              </a:spcBef>
              <a:spcAft>
                <a:spcPts val="0"/>
              </a:spcAft>
              <a:buClr>
                <a:schemeClr val="accent3"/>
              </a:buClr>
              <a:buSzPts val="12000"/>
              <a:buNone/>
              <a:defRPr sz="12000">
                <a:solidFill>
                  <a:schemeClr val="accent3"/>
                </a:solidFill>
              </a:defRPr>
            </a:lvl3pPr>
            <a:lvl4pPr lvl="3" algn="ctr">
              <a:lnSpc>
                <a:spcPct val="100000"/>
              </a:lnSpc>
              <a:spcBef>
                <a:spcPts val="0"/>
              </a:spcBef>
              <a:spcAft>
                <a:spcPts val="0"/>
              </a:spcAft>
              <a:buClr>
                <a:schemeClr val="accent3"/>
              </a:buClr>
              <a:buSzPts val="12000"/>
              <a:buNone/>
              <a:defRPr sz="12000">
                <a:solidFill>
                  <a:schemeClr val="accent3"/>
                </a:solidFill>
              </a:defRPr>
            </a:lvl4pPr>
            <a:lvl5pPr lvl="4" algn="ctr">
              <a:lnSpc>
                <a:spcPct val="100000"/>
              </a:lnSpc>
              <a:spcBef>
                <a:spcPts val="0"/>
              </a:spcBef>
              <a:spcAft>
                <a:spcPts val="0"/>
              </a:spcAft>
              <a:buClr>
                <a:schemeClr val="accent3"/>
              </a:buClr>
              <a:buSzPts val="12000"/>
              <a:buNone/>
              <a:defRPr sz="12000">
                <a:solidFill>
                  <a:schemeClr val="accent3"/>
                </a:solidFill>
              </a:defRPr>
            </a:lvl5pPr>
            <a:lvl6pPr lvl="5" algn="ctr">
              <a:lnSpc>
                <a:spcPct val="100000"/>
              </a:lnSpc>
              <a:spcBef>
                <a:spcPts val="0"/>
              </a:spcBef>
              <a:spcAft>
                <a:spcPts val="0"/>
              </a:spcAft>
              <a:buClr>
                <a:schemeClr val="accent3"/>
              </a:buClr>
              <a:buSzPts val="12000"/>
              <a:buNone/>
              <a:defRPr sz="12000">
                <a:solidFill>
                  <a:schemeClr val="accent3"/>
                </a:solidFill>
              </a:defRPr>
            </a:lvl6pPr>
            <a:lvl7pPr lvl="6" algn="ctr">
              <a:lnSpc>
                <a:spcPct val="100000"/>
              </a:lnSpc>
              <a:spcBef>
                <a:spcPts val="0"/>
              </a:spcBef>
              <a:spcAft>
                <a:spcPts val="0"/>
              </a:spcAft>
              <a:buClr>
                <a:schemeClr val="accent3"/>
              </a:buClr>
              <a:buSzPts val="12000"/>
              <a:buNone/>
              <a:defRPr sz="12000">
                <a:solidFill>
                  <a:schemeClr val="accent3"/>
                </a:solidFill>
              </a:defRPr>
            </a:lvl7pPr>
            <a:lvl8pPr lvl="7" algn="ctr">
              <a:lnSpc>
                <a:spcPct val="100000"/>
              </a:lnSpc>
              <a:spcBef>
                <a:spcPts val="0"/>
              </a:spcBef>
              <a:spcAft>
                <a:spcPts val="0"/>
              </a:spcAft>
              <a:buClr>
                <a:schemeClr val="accent3"/>
              </a:buClr>
              <a:buSzPts val="12000"/>
              <a:buNone/>
              <a:defRPr sz="12000">
                <a:solidFill>
                  <a:schemeClr val="accent3"/>
                </a:solidFill>
              </a:defRPr>
            </a:lvl8pPr>
            <a:lvl9pPr lvl="8" algn="ctr">
              <a:lnSpc>
                <a:spcPct val="100000"/>
              </a:lnSpc>
              <a:spcBef>
                <a:spcPts val="0"/>
              </a:spcBef>
              <a:spcAft>
                <a:spcPts val="0"/>
              </a:spcAft>
              <a:buClr>
                <a:schemeClr val="accent3"/>
              </a:buClr>
              <a:buSzPts val="12000"/>
              <a:buNone/>
              <a:defRPr sz="12000">
                <a:solidFill>
                  <a:schemeClr val="accent3"/>
                </a:solidFill>
              </a:defRPr>
            </a:lvl9pPr>
          </a:lstStyle>
          <a:p>
            <a:endParaRPr/>
          </a:p>
        </p:txBody>
      </p:sp>
      <p:sp>
        <p:nvSpPr>
          <p:cNvPr id="48" name="Google Shape;48;p6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left text">
  <p:cSld name="CUSTOM_2">
    <p:spTree>
      <p:nvGrpSpPr>
        <p:cNvPr id="1" name="Shape 59"/>
        <p:cNvGrpSpPr/>
        <p:nvPr/>
      </p:nvGrpSpPr>
      <p:grpSpPr>
        <a:xfrm>
          <a:off x="0" y="0"/>
          <a:ext cx="0" cy="0"/>
          <a:chOff x="0" y="0"/>
          <a:chExt cx="0" cy="0"/>
        </a:xfrm>
      </p:grpSpPr>
      <p:grpSp>
        <p:nvGrpSpPr>
          <p:cNvPr id="60" name="Google Shape;60;p94"/>
          <p:cNvGrpSpPr/>
          <p:nvPr/>
        </p:nvGrpSpPr>
        <p:grpSpPr>
          <a:xfrm rot="-2808582" flipH="1">
            <a:off x="-769895" y="-1911250"/>
            <a:ext cx="9580815" cy="9304939"/>
            <a:chOff x="1786775" y="1002200"/>
            <a:chExt cx="3861800" cy="3712875"/>
          </a:xfrm>
        </p:grpSpPr>
        <p:sp>
          <p:nvSpPr>
            <p:cNvPr id="61" name="Google Shape;61;p9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9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Google Shape;64;p9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a:endParaRPr/>
          </a:p>
        </p:txBody>
      </p:sp>
      <p:sp>
        <p:nvSpPr>
          <p:cNvPr id="65" name="Google Shape;65;p94"/>
          <p:cNvSpPr txBox="1">
            <a:spLocks noGrp="1"/>
          </p:cNvSpPr>
          <p:nvPr>
            <p:ph type="subTitle" idx="1"/>
          </p:nvPr>
        </p:nvSpPr>
        <p:spPr>
          <a:xfrm>
            <a:off x="940975" y="3925075"/>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6" name="Google Shape;66;p94"/>
          <p:cNvSpPr txBox="1">
            <a:spLocks noGrp="1"/>
          </p:cNvSpPr>
          <p:nvPr>
            <p:ph type="subTitle" idx="2"/>
          </p:nvPr>
        </p:nvSpPr>
        <p:spPr>
          <a:xfrm>
            <a:off x="940975" y="2766850"/>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7" name="Google Shape;67;p94"/>
          <p:cNvSpPr txBox="1">
            <a:spLocks noGrp="1"/>
          </p:cNvSpPr>
          <p:nvPr>
            <p:ph type="subTitle" idx="3"/>
          </p:nvPr>
        </p:nvSpPr>
        <p:spPr>
          <a:xfrm>
            <a:off x="940975" y="1608625"/>
            <a:ext cx="2421300" cy="66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8" name="Google Shape;68;p94"/>
          <p:cNvSpPr txBox="1">
            <a:spLocks noGrp="1"/>
          </p:cNvSpPr>
          <p:nvPr>
            <p:ph type="subTitle" idx="4"/>
          </p:nvPr>
        </p:nvSpPr>
        <p:spPr>
          <a:xfrm>
            <a:off x="940975" y="3507650"/>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9" name="Google Shape;69;p94"/>
          <p:cNvSpPr txBox="1">
            <a:spLocks noGrp="1"/>
          </p:cNvSpPr>
          <p:nvPr>
            <p:ph type="subTitle" idx="5"/>
          </p:nvPr>
        </p:nvSpPr>
        <p:spPr>
          <a:xfrm>
            <a:off x="940975" y="2338750"/>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0" name="Google Shape;70;p94"/>
          <p:cNvSpPr txBox="1">
            <a:spLocks noGrp="1"/>
          </p:cNvSpPr>
          <p:nvPr>
            <p:ph type="subTitle" idx="6"/>
          </p:nvPr>
        </p:nvSpPr>
        <p:spPr>
          <a:xfrm>
            <a:off x="940975" y="1169850"/>
            <a:ext cx="2421300" cy="42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
        <p:nvSpPr>
          <p:cNvPr id="71" name="Google Shape;71;p9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7"/>
          <p:cNvSpPr/>
          <p:nvPr/>
        </p:nvSpPr>
        <p:spPr>
          <a:xfrm>
            <a:off x="7575" y="0"/>
            <a:ext cx="9144000" cy="5143500"/>
          </a:xfrm>
          <a:prstGeom prst="rect">
            <a:avLst/>
          </a:prstGeom>
          <a:solidFill>
            <a:srgbClr val="305DB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7"/>
          <p:cNvSpPr/>
          <p:nvPr/>
        </p:nvSpPr>
        <p:spPr>
          <a:xfrm rot="8087307" flipH="1">
            <a:off x="5106452" y="-301900"/>
            <a:ext cx="5990388" cy="5820772"/>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67"/>
          <p:cNvSpPr txBox="1">
            <a:spLocks noGrp="1"/>
          </p:cNvSpPr>
          <p:nvPr>
            <p:ph type="title"/>
          </p:nvPr>
        </p:nvSpPr>
        <p:spPr>
          <a:xfrm>
            <a:off x="5148375" y="2076450"/>
            <a:ext cx="3393900" cy="99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2800"/>
              <a:buNone/>
              <a:defRPr>
                <a:solidFill>
                  <a:schemeClr val="accent3"/>
                </a:solidFill>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a:endParaRPr/>
          </a:p>
        </p:txBody>
      </p:sp>
      <p:sp>
        <p:nvSpPr>
          <p:cNvPr id="99" name="Google Shape;99;p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
        <p:cNvGrpSpPr/>
        <p:nvPr/>
      </p:nvGrpSpPr>
      <p:grpSpPr>
        <a:xfrm>
          <a:off x="0" y="0"/>
          <a:ext cx="0" cy="0"/>
          <a:chOff x="0" y="0"/>
          <a:chExt cx="0" cy="0"/>
        </a:xfrm>
      </p:grpSpPr>
      <p:grpSp>
        <p:nvGrpSpPr>
          <p:cNvPr id="101" name="Google Shape;101;p92"/>
          <p:cNvGrpSpPr/>
          <p:nvPr/>
        </p:nvGrpSpPr>
        <p:grpSpPr>
          <a:xfrm rot="-6901726">
            <a:off x="-2291176" y="-2519759"/>
            <a:ext cx="10469719" cy="10386340"/>
            <a:chOff x="1145993" y="462919"/>
            <a:chExt cx="5057613" cy="4963944"/>
          </a:xfrm>
        </p:grpSpPr>
        <p:sp>
          <p:nvSpPr>
            <p:cNvPr id="102" name="Google Shape;102;p92"/>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9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9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92"/>
          <p:cNvSpPr txBox="1">
            <a:spLocks noGrp="1"/>
          </p:cNvSpPr>
          <p:nvPr>
            <p:ph type="title"/>
          </p:nvPr>
        </p:nvSpPr>
        <p:spPr>
          <a:xfrm>
            <a:off x="627800" y="1790250"/>
            <a:ext cx="49824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06" name="Google Shape;106;p92"/>
          <p:cNvSpPr txBox="1">
            <a:spLocks noGrp="1"/>
          </p:cNvSpPr>
          <p:nvPr>
            <p:ph type="subTitle" idx="1"/>
          </p:nvPr>
        </p:nvSpPr>
        <p:spPr>
          <a:xfrm>
            <a:off x="627800" y="2632050"/>
            <a:ext cx="4982400" cy="72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500">
                <a:solidFill>
                  <a:schemeClr val="dk1"/>
                </a:solidFill>
                <a:latin typeface="Raleway"/>
                <a:ea typeface="Raleway"/>
                <a:cs typeface="Raleway"/>
                <a:sym typeface="Raleway"/>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107" name="Google Shape;107;p9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5">
    <p:spTree>
      <p:nvGrpSpPr>
        <p:cNvPr id="1" name="Shape 108"/>
        <p:cNvGrpSpPr/>
        <p:nvPr/>
      </p:nvGrpSpPr>
      <p:grpSpPr>
        <a:xfrm>
          <a:off x="0" y="0"/>
          <a:ext cx="0" cy="0"/>
          <a:chOff x="0" y="0"/>
          <a:chExt cx="0" cy="0"/>
        </a:xfrm>
      </p:grpSpPr>
      <p:sp>
        <p:nvSpPr>
          <p:cNvPr id="109" name="Google Shape;109;p74"/>
          <p:cNvSpPr txBox="1">
            <a:spLocks noGrp="1"/>
          </p:cNvSpPr>
          <p:nvPr>
            <p:ph type="title"/>
          </p:nvPr>
        </p:nvSpPr>
        <p:spPr>
          <a:xfrm>
            <a:off x="1067250" y="445025"/>
            <a:ext cx="7009500" cy="541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accent3"/>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10" name="Google Shape;110;p7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2">
  <p:cSld name="CUSTOM_20">
    <p:spTree>
      <p:nvGrpSpPr>
        <p:cNvPr id="1" name="Shape 111"/>
        <p:cNvGrpSpPr/>
        <p:nvPr/>
      </p:nvGrpSpPr>
      <p:grpSpPr>
        <a:xfrm>
          <a:off x="0" y="0"/>
          <a:ext cx="0" cy="0"/>
          <a:chOff x="0" y="0"/>
          <a:chExt cx="0" cy="0"/>
        </a:xfrm>
      </p:grpSpPr>
      <p:sp>
        <p:nvSpPr>
          <p:cNvPr id="112" name="Google Shape;112;p69"/>
          <p:cNvSpPr txBox="1">
            <a:spLocks noGrp="1"/>
          </p:cNvSpPr>
          <p:nvPr>
            <p:ph type="subTitle" idx="1"/>
          </p:nvPr>
        </p:nvSpPr>
        <p:spPr>
          <a:xfrm>
            <a:off x="656250" y="1938535"/>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3" name="Google Shape;113;p69"/>
          <p:cNvSpPr txBox="1">
            <a:spLocks noGrp="1"/>
          </p:cNvSpPr>
          <p:nvPr>
            <p:ph type="subTitle" idx="2"/>
          </p:nvPr>
        </p:nvSpPr>
        <p:spPr>
          <a:xfrm>
            <a:off x="3361337" y="3977725"/>
            <a:ext cx="2421300" cy="48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sz="1400">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14" name="Google Shape;114;p69"/>
          <p:cNvSpPr txBox="1">
            <a:spLocks noGrp="1"/>
          </p:cNvSpPr>
          <p:nvPr>
            <p:ph type="subTitle" idx="3"/>
          </p:nvPr>
        </p:nvSpPr>
        <p:spPr>
          <a:xfrm>
            <a:off x="652775" y="3990032"/>
            <a:ext cx="2421300" cy="48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sz="1400">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15" name="Google Shape;115;p69"/>
          <p:cNvSpPr txBox="1">
            <a:spLocks noGrp="1"/>
          </p:cNvSpPr>
          <p:nvPr>
            <p:ph type="subTitle" idx="4"/>
          </p:nvPr>
        </p:nvSpPr>
        <p:spPr>
          <a:xfrm>
            <a:off x="6069925" y="3990032"/>
            <a:ext cx="2421300" cy="48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sz="1400">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16" name="Google Shape;116;p69"/>
          <p:cNvSpPr txBox="1">
            <a:spLocks noGrp="1"/>
          </p:cNvSpPr>
          <p:nvPr>
            <p:ph type="subTitle" idx="5"/>
          </p:nvPr>
        </p:nvSpPr>
        <p:spPr>
          <a:xfrm>
            <a:off x="3361350" y="2265759"/>
            <a:ext cx="2421300" cy="49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7" name="Google Shape;117;p69"/>
          <p:cNvSpPr txBox="1">
            <a:spLocks noGrp="1"/>
          </p:cNvSpPr>
          <p:nvPr>
            <p:ph type="subTitle" idx="6"/>
          </p:nvPr>
        </p:nvSpPr>
        <p:spPr>
          <a:xfrm>
            <a:off x="3361350" y="1938535"/>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8" name="Google Shape;118;p69"/>
          <p:cNvSpPr txBox="1">
            <a:spLocks noGrp="1"/>
          </p:cNvSpPr>
          <p:nvPr>
            <p:ph type="subTitle" idx="7"/>
          </p:nvPr>
        </p:nvSpPr>
        <p:spPr>
          <a:xfrm>
            <a:off x="6066450" y="2254434"/>
            <a:ext cx="2421300" cy="49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9" name="Google Shape;119;p69"/>
          <p:cNvSpPr txBox="1">
            <a:spLocks noGrp="1"/>
          </p:cNvSpPr>
          <p:nvPr>
            <p:ph type="subTitle" idx="8"/>
          </p:nvPr>
        </p:nvSpPr>
        <p:spPr>
          <a:xfrm>
            <a:off x="6066450" y="1938535"/>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0" name="Google Shape;120;p69"/>
          <p:cNvSpPr txBox="1">
            <a:spLocks noGrp="1"/>
          </p:cNvSpPr>
          <p:nvPr>
            <p:ph type="subTitle" idx="9"/>
          </p:nvPr>
        </p:nvSpPr>
        <p:spPr>
          <a:xfrm>
            <a:off x="656250" y="2275447"/>
            <a:ext cx="2421300" cy="49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1" name="Google Shape;121;p69"/>
          <p:cNvSpPr txBox="1">
            <a:spLocks noGrp="1"/>
          </p:cNvSpPr>
          <p:nvPr>
            <p:ph type="subTitle" idx="13"/>
          </p:nvPr>
        </p:nvSpPr>
        <p:spPr>
          <a:xfrm>
            <a:off x="656250" y="3660110"/>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2" name="Google Shape;122;p69"/>
          <p:cNvSpPr txBox="1">
            <a:spLocks noGrp="1"/>
          </p:cNvSpPr>
          <p:nvPr>
            <p:ph type="subTitle" idx="14"/>
          </p:nvPr>
        </p:nvSpPr>
        <p:spPr>
          <a:xfrm>
            <a:off x="3361350" y="3660110"/>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3" name="Google Shape;123;p69"/>
          <p:cNvSpPr txBox="1">
            <a:spLocks noGrp="1"/>
          </p:cNvSpPr>
          <p:nvPr>
            <p:ph type="subTitle" idx="15"/>
          </p:nvPr>
        </p:nvSpPr>
        <p:spPr>
          <a:xfrm>
            <a:off x="6066450" y="3660110"/>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4" name="Google Shape;124;p69"/>
          <p:cNvSpPr txBox="1">
            <a:spLocks noGrp="1"/>
          </p:cNvSpPr>
          <p:nvPr>
            <p:ph type="title"/>
          </p:nvPr>
        </p:nvSpPr>
        <p:spPr>
          <a:xfrm>
            <a:off x="685800" y="445025"/>
            <a:ext cx="7772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l">
              <a:lnSpc>
                <a:spcPct val="100000"/>
              </a:lnSpc>
              <a:spcBef>
                <a:spcPts val="0"/>
              </a:spcBef>
              <a:spcAft>
                <a:spcPts val="0"/>
              </a:spcAft>
              <a:buClr>
                <a:schemeClr val="accent3"/>
              </a:buClr>
              <a:buSzPts val="2800"/>
              <a:buNone/>
              <a:defRPr>
                <a:solidFill>
                  <a:schemeClr val="accent3"/>
                </a:solidFill>
              </a:defRPr>
            </a:lvl2pPr>
            <a:lvl3pPr lvl="2" algn="l">
              <a:lnSpc>
                <a:spcPct val="100000"/>
              </a:lnSpc>
              <a:spcBef>
                <a:spcPts val="0"/>
              </a:spcBef>
              <a:spcAft>
                <a:spcPts val="0"/>
              </a:spcAft>
              <a:buClr>
                <a:schemeClr val="accent3"/>
              </a:buClr>
              <a:buSzPts val="2800"/>
              <a:buNone/>
              <a:defRPr>
                <a:solidFill>
                  <a:schemeClr val="accent3"/>
                </a:solidFill>
              </a:defRPr>
            </a:lvl3pPr>
            <a:lvl4pPr lvl="3" algn="l">
              <a:lnSpc>
                <a:spcPct val="100000"/>
              </a:lnSpc>
              <a:spcBef>
                <a:spcPts val="0"/>
              </a:spcBef>
              <a:spcAft>
                <a:spcPts val="0"/>
              </a:spcAft>
              <a:buClr>
                <a:schemeClr val="accent3"/>
              </a:buClr>
              <a:buSzPts val="2800"/>
              <a:buNone/>
              <a:defRPr>
                <a:solidFill>
                  <a:schemeClr val="accent3"/>
                </a:solidFill>
              </a:defRPr>
            </a:lvl4pPr>
            <a:lvl5pPr lvl="4" algn="l">
              <a:lnSpc>
                <a:spcPct val="100000"/>
              </a:lnSpc>
              <a:spcBef>
                <a:spcPts val="0"/>
              </a:spcBef>
              <a:spcAft>
                <a:spcPts val="0"/>
              </a:spcAft>
              <a:buClr>
                <a:schemeClr val="accent3"/>
              </a:buClr>
              <a:buSzPts val="2800"/>
              <a:buNone/>
              <a:defRPr>
                <a:solidFill>
                  <a:schemeClr val="accent3"/>
                </a:solidFill>
              </a:defRPr>
            </a:lvl5pPr>
            <a:lvl6pPr lvl="5" algn="l">
              <a:lnSpc>
                <a:spcPct val="100000"/>
              </a:lnSpc>
              <a:spcBef>
                <a:spcPts val="0"/>
              </a:spcBef>
              <a:spcAft>
                <a:spcPts val="0"/>
              </a:spcAft>
              <a:buClr>
                <a:schemeClr val="accent3"/>
              </a:buClr>
              <a:buSzPts val="2800"/>
              <a:buNone/>
              <a:defRPr>
                <a:solidFill>
                  <a:schemeClr val="accent3"/>
                </a:solidFill>
              </a:defRPr>
            </a:lvl6pPr>
            <a:lvl7pPr lvl="6" algn="l">
              <a:lnSpc>
                <a:spcPct val="100000"/>
              </a:lnSpc>
              <a:spcBef>
                <a:spcPts val="0"/>
              </a:spcBef>
              <a:spcAft>
                <a:spcPts val="0"/>
              </a:spcAft>
              <a:buClr>
                <a:schemeClr val="accent3"/>
              </a:buClr>
              <a:buSzPts val="2800"/>
              <a:buNone/>
              <a:defRPr>
                <a:solidFill>
                  <a:schemeClr val="accent3"/>
                </a:solidFill>
              </a:defRPr>
            </a:lvl7pPr>
            <a:lvl8pPr lvl="7" algn="l">
              <a:lnSpc>
                <a:spcPct val="100000"/>
              </a:lnSpc>
              <a:spcBef>
                <a:spcPts val="0"/>
              </a:spcBef>
              <a:spcAft>
                <a:spcPts val="0"/>
              </a:spcAft>
              <a:buClr>
                <a:schemeClr val="accent3"/>
              </a:buClr>
              <a:buSzPts val="2800"/>
              <a:buNone/>
              <a:defRPr>
                <a:solidFill>
                  <a:schemeClr val="accent3"/>
                </a:solidFill>
              </a:defRPr>
            </a:lvl8pPr>
            <a:lvl9pPr lvl="8" algn="l">
              <a:lnSpc>
                <a:spcPct val="100000"/>
              </a:lnSpc>
              <a:spcBef>
                <a:spcPts val="0"/>
              </a:spcBef>
              <a:spcAft>
                <a:spcPts val="0"/>
              </a:spcAft>
              <a:buClr>
                <a:schemeClr val="accent3"/>
              </a:buClr>
              <a:buSzPts val="2800"/>
              <a:buNone/>
              <a:defRPr>
                <a:solidFill>
                  <a:schemeClr val="accent3"/>
                </a:solidFill>
              </a:defRPr>
            </a:lvl9pPr>
          </a:lstStyle>
          <a:p>
            <a:endParaRPr/>
          </a:p>
        </p:txBody>
      </p:sp>
      <p:sp>
        <p:nvSpPr>
          <p:cNvPr id="125" name="Google Shape;125;p6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6"/>
        <p:cNvGrpSpPr/>
        <p:nvPr/>
      </p:nvGrpSpPr>
      <p:grpSpPr>
        <a:xfrm>
          <a:off x="0" y="0"/>
          <a:ext cx="0" cy="0"/>
          <a:chOff x="0" y="0"/>
          <a:chExt cx="0" cy="0"/>
        </a:xfrm>
      </p:grpSpPr>
      <p:sp>
        <p:nvSpPr>
          <p:cNvPr id="127" name="Google Shape;127;p9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8CA7E4"/>
        </a:solidFill>
        <a:effectLst/>
      </p:bgPr>
    </p:bg>
    <p:spTree>
      <p:nvGrpSpPr>
        <p:cNvPr id="1" name="Shape 5"/>
        <p:cNvGrpSpPr/>
        <p:nvPr/>
      </p:nvGrpSpPr>
      <p:grpSpPr>
        <a:xfrm>
          <a:off x="0" y="0"/>
          <a:ext cx="0" cy="0"/>
          <a:chOff x="0" y="0"/>
          <a:chExt cx="0" cy="0"/>
        </a:xfrm>
      </p:grpSpPr>
      <p:sp>
        <p:nvSpPr>
          <p:cNvPr id="6" name="Google Shape;6;p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1pPr>
            <a:lvl2pPr marR="0" lvl="1"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2pPr>
            <a:lvl3pPr marR="0" lvl="2"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3pPr>
            <a:lvl4pPr marR="0" lvl="3"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4pPr>
            <a:lvl5pPr marR="0" lvl="4"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5pPr>
            <a:lvl6pPr marR="0" lvl="5"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6pPr>
            <a:lvl7pPr marR="0" lvl="6"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7pPr>
            <a:lvl8pPr marR="0" lvl="7"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8pPr>
            <a:lvl9pPr marR="0" lvl="8" algn="l" rtl="0">
              <a:lnSpc>
                <a:spcPct val="100000"/>
              </a:lnSpc>
              <a:spcBef>
                <a:spcPts val="0"/>
              </a:spcBef>
              <a:spcAft>
                <a:spcPts val="0"/>
              </a:spcAft>
              <a:buClr>
                <a:schemeClr val="dk1"/>
              </a:buClr>
              <a:buSzPts val="2800"/>
              <a:buFont typeface="Fredoka One"/>
              <a:buNone/>
              <a:defRPr sz="2800" b="0" i="0" u="none" strike="noStrike" cap="none">
                <a:solidFill>
                  <a:schemeClr val="dk1"/>
                </a:solidFill>
                <a:latin typeface="Fredoka One"/>
                <a:ea typeface="Fredoka One"/>
                <a:cs typeface="Fredoka One"/>
                <a:sym typeface="Fredoka One"/>
              </a:defRPr>
            </a:lvl9pPr>
          </a:lstStyle>
          <a:p>
            <a:endParaRPr/>
          </a:p>
        </p:txBody>
      </p:sp>
      <p:sp>
        <p:nvSpPr>
          <p:cNvPr id="7" name="Google Shape;7;p5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2"/>
              </a:buClr>
              <a:buSzPts val="1800"/>
              <a:buFont typeface="Raleway"/>
              <a:buChar char="●"/>
              <a:defRPr sz="1800" b="0" i="0" u="none" strike="noStrike" cap="none">
                <a:solidFill>
                  <a:schemeClr val="dk2"/>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2pPr>
            <a:lvl3pPr marL="1371600" marR="0" lvl="2"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3pPr>
            <a:lvl4pPr marL="1828800" marR="0" lvl="3"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4pPr>
            <a:lvl5pPr marL="2286000" marR="0" lvl="4"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5pPr>
            <a:lvl6pPr marL="2743200" marR="0" lvl="5"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6pPr>
            <a:lvl7pPr marL="3200400" marR="0" lvl="6"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7pPr>
            <a:lvl8pPr marL="3657600" marR="0" lvl="7"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8pPr>
            <a:lvl9pPr marL="4114800" marR="0" lvl="8" indent="-317500" algn="l" rtl="0">
              <a:lnSpc>
                <a:spcPct val="100000"/>
              </a:lnSpc>
              <a:spcBef>
                <a:spcPts val="0"/>
              </a:spcBef>
              <a:spcAft>
                <a:spcPts val="0"/>
              </a:spcAft>
              <a:buClr>
                <a:schemeClr val="dk2"/>
              </a:buClr>
              <a:buSzPts val="1400"/>
              <a:buFont typeface="Raleway"/>
              <a:buChar char="■"/>
              <a:defRPr sz="1400" b="0" i="0" u="none" strike="noStrike" cap="none">
                <a:solidFill>
                  <a:schemeClr val="dk2"/>
                </a:solidFill>
                <a:latin typeface="Raleway"/>
                <a:ea typeface="Raleway"/>
                <a:cs typeface="Raleway"/>
                <a:sym typeface="Raleway"/>
              </a:defRPr>
            </a:lvl9pPr>
          </a:lstStyle>
          <a:p>
            <a:endParaRPr/>
          </a:p>
        </p:txBody>
      </p:sp>
      <p:sp>
        <p:nvSpPr>
          <p:cNvPr id="8" name="Google Shape;8;p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 id="2147483659" r:id="rId7"/>
    <p:sldLayoutId id="2147483660" r:id="rId8"/>
    <p:sldLayoutId id="2147483661" r:id="rId9"/>
    <p:sldLayoutId id="214748366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d56230c487_7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a:t>
            </a:fld>
            <a:endParaRPr/>
          </a:p>
        </p:txBody>
      </p:sp>
      <p:sp>
        <p:nvSpPr>
          <p:cNvPr id="148" name="Google Shape;148;gd56230c487_7_0"/>
          <p:cNvSpPr txBox="1">
            <a:spLocks noGrp="1"/>
          </p:cNvSpPr>
          <p:nvPr>
            <p:ph type="ctrTitle" idx="4294967295"/>
          </p:nvPr>
        </p:nvSpPr>
        <p:spPr>
          <a:xfrm>
            <a:off x="-304144" y="2952750"/>
            <a:ext cx="4960938" cy="401637"/>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Fredoka One"/>
              <a:buNone/>
            </a:pPr>
            <a:r>
              <a:rPr lang="en" sz="5000" b="1" i="0" u="none" strike="noStrike" cap="none" dirty="0" smtClean="0">
                <a:solidFill>
                  <a:schemeClr val="lt1"/>
                </a:solidFill>
                <a:latin typeface="Calibri"/>
                <a:ea typeface="Calibri"/>
                <a:cs typeface="Calibri"/>
                <a:sym typeface="Calibri"/>
              </a:rPr>
              <a:t>Document Management System</a:t>
            </a:r>
            <a:endParaRPr sz="5000" b="1" i="0" u="none" strike="noStrike" cap="none" dirty="0">
              <a:solidFill>
                <a:schemeClr val="lt1"/>
              </a:solidFill>
              <a:latin typeface="Calibri"/>
              <a:ea typeface="Calibri"/>
              <a:cs typeface="Calibri"/>
              <a:sym typeface="Calibri"/>
            </a:endParaRPr>
          </a:p>
        </p:txBody>
      </p:sp>
      <p:pic>
        <p:nvPicPr>
          <p:cNvPr id="149" name="Google Shape;149;gd56230c487_7_0"/>
          <p:cNvPicPr preferRelativeResize="0"/>
          <p:nvPr/>
        </p:nvPicPr>
        <p:blipFill rotWithShape="1">
          <a:blip r:embed="rId3">
            <a:alphaModFix/>
          </a:blip>
          <a:srcRect/>
          <a:stretch/>
        </p:blipFill>
        <p:spPr>
          <a:xfrm>
            <a:off x="78363" y="101200"/>
            <a:ext cx="4195925" cy="898260"/>
          </a:xfrm>
          <a:prstGeom prst="rect">
            <a:avLst/>
          </a:prstGeom>
          <a:noFill/>
          <a:ln>
            <a:noFill/>
          </a:ln>
        </p:spPr>
      </p:pic>
      <p:sp>
        <p:nvSpPr>
          <p:cNvPr id="7" name="Google Shape;157;gd398ccd4e1_1_265"/>
          <p:cNvSpPr txBox="1">
            <a:spLocks/>
          </p:cNvSpPr>
          <p:nvPr/>
        </p:nvSpPr>
        <p:spPr>
          <a:xfrm>
            <a:off x="4800600" y="3181350"/>
            <a:ext cx="4410300" cy="44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vi-VN" sz="2100" b="1" i="1" dirty="0" smtClean="0">
                <a:solidFill>
                  <a:schemeClr val="bg1"/>
                </a:solidFill>
                <a:latin typeface="Calibri"/>
                <a:ea typeface="Calibri"/>
                <a:cs typeface="Calibri"/>
                <a:sym typeface="Calibri"/>
              </a:rPr>
              <a:t>Team members:</a:t>
            </a:r>
          </a:p>
          <a:p>
            <a:pPr marL="342900" indent="-342900">
              <a:buClr>
                <a:schemeClr val="dk1"/>
              </a:buClr>
              <a:buSzPts val="1100"/>
              <a:buFont typeface="Courier New" pitchFamily="49" charset="0"/>
              <a:buChar char="o"/>
            </a:pPr>
            <a:r>
              <a:rPr lang="en-US" sz="2000" dirty="0" err="1">
                <a:solidFill>
                  <a:schemeClr val="bg1"/>
                </a:solidFill>
              </a:rPr>
              <a:t>Phạm</a:t>
            </a:r>
            <a:r>
              <a:rPr lang="en-US" sz="2000" dirty="0">
                <a:solidFill>
                  <a:schemeClr val="bg1"/>
                </a:solidFill>
              </a:rPr>
              <a:t> </a:t>
            </a:r>
            <a:r>
              <a:rPr lang="en-US" sz="2000" dirty="0" err="1">
                <a:solidFill>
                  <a:schemeClr val="bg1"/>
                </a:solidFill>
              </a:rPr>
              <a:t>Huỳnh</a:t>
            </a:r>
            <a:r>
              <a:rPr lang="en-US" sz="2000" dirty="0">
                <a:solidFill>
                  <a:schemeClr val="bg1"/>
                </a:solidFill>
              </a:rPr>
              <a:t> </a:t>
            </a:r>
            <a:r>
              <a:rPr lang="en-US" sz="2000" dirty="0" err="1">
                <a:solidFill>
                  <a:schemeClr val="bg1"/>
                </a:solidFill>
              </a:rPr>
              <a:t>Trung</a:t>
            </a:r>
            <a:r>
              <a:rPr lang="en-US" sz="2000" dirty="0">
                <a:solidFill>
                  <a:schemeClr val="bg1"/>
                </a:solidFill>
              </a:rPr>
              <a:t> </a:t>
            </a:r>
            <a:r>
              <a:rPr lang="en-US" sz="2000" dirty="0" err="1">
                <a:solidFill>
                  <a:schemeClr val="bg1"/>
                </a:solidFill>
              </a:rPr>
              <a:t>Hiếu</a:t>
            </a:r>
            <a:endParaRPr lang="en-US" sz="2000" dirty="0">
              <a:solidFill>
                <a:schemeClr val="bg1"/>
              </a:solidFill>
            </a:endParaRPr>
          </a:p>
          <a:p>
            <a:pPr marL="342900" indent="-342900">
              <a:buClr>
                <a:schemeClr val="dk1"/>
              </a:buClr>
              <a:buSzPts val="1100"/>
              <a:buFont typeface="Courier New" pitchFamily="49" charset="0"/>
              <a:buChar char="o"/>
            </a:pPr>
            <a:r>
              <a:rPr lang="en-US" sz="2000" dirty="0" err="1">
                <a:solidFill>
                  <a:schemeClr val="bg1"/>
                </a:solidFill>
              </a:rPr>
              <a:t>Ngô</a:t>
            </a:r>
            <a:r>
              <a:rPr lang="en-US" sz="2000" dirty="0">
                <a:solidFill>
                  <a:schemeClr val="bg1"/>
                </a:solidFill>
              </a:rPr>
              <a:t> </a:t>
            </a:r>
            <a:r>
              <a:rPr lang="en-US" sz="2000" dirty="0" err="1">
                <a:solidFill>
                  <a:schemeClr val="bg1"/>
                </a:solidFill>
              </a:rPr>
              <a:t>Gia</a:t>
            </a:r>
            <a:r>
              <a:rPr lang="en-US" sz="2000" dirty="0">
                <a:solidFill>
                  <a:schemeClr val="bg1"/>
                </a:solidFill>
              </a:rPr>
              <a:t> </a:t>
            </a:r>
            <a:r>
              <a:rPr lang="en-US" sz="2000" dirty="0" err="1">
                <a:solidFill>
                  <a:schemeClr val="bg1"/>
                </a:solidFill>
              </a:rPr>
              <a:t>Huy</a:t>
            </a:r>
            <a:endParaRPr lang="en-US" sz="2000" dirty="0">
              <a:solidFill>
                <a:schemeClr val="bg1"/>
              </a:solidFill>
            </a:endParaRPr>
          </a:p>
          <a:p>
            <a:pPr marL="342900" indent="-342900">
              <a:buClr>
                <a:schemeClr val="dk1"/>
              </a:buClr>
              <a:buSzPts val="1100"/>
              <a:buFont typeface="Courier New" pitchFamily="49" charset="0"/>
              <a:buChar char="o"/>
            </a:pPr>
            <a:r>
              <a:rPr lang="en-US" sz="2000" dirty="0" err="1">
                <a:solidFill>
                  <a:schemeClr val="bg1"/>
                </a:solidFill>
              </a:rPr>
              <a:t>Trần</a:t>
            </a:r>
            <a:r>
              <a:rPr lang="en-US" sz="2000" dirty="0">
                <a:solidFill>
                  <a:schemeClr val="bg1"/>
                </a:solidFill>
              </a:rPr>
              <a:t> </a:t>
            </a:r>
            <a:r>
              <a:rPr lang="en-US" sz="2000" dirty="0" err="1">
                <a:solidFill>
                  <a:schemeClr val="bg1"/>
                </a:solidFill>
              </a:rPr>
              <a:t>Ngọc</a:t>
            </a:r>
            <a:r>
              <a:rPr lang="en-US" sz="2000" dirty="0">
                <a:solidFill>
                  <a:schemeClr val="bg1"/>
                </a:solidFill>
              </a:rPr>
              <a:t> Minh</a:t>
            </a:r>
          </a:p>
          <a:p>
            <a:pPr>
              <a:buSzPts val="2800"/>
            </a:pPr>
            <a:endParaRPr lang="vi-VN" sz="1900" b="1" dirty="0" smtClean="0">
              <a:solidFill>
                <a:schemeClr val="bg1"/>
              </a:solidFill>
              <a:latin typeface="Calibri"/>
              <a:ea typeface="Calibri"/>
              <a:cs typeface="Calibri"/>
              <a:sym typeface="Calibri"/>
            </a:endParaRPr>
          </a:p>
          <a:p>
            <a:pPr>
              <a:buSzPts val="2800"/>
            </a:pPr>
            <a:endParaRPr lang="vi-VN" sz="1900" b="1" dirty="0">
              <a:solidFill>
                <a:schemeClr val="bg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3561695"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smtClean="0">
                <a:solidFill>
                  <a:schemeClr val="dk1"/>
                </a:solidFill>
              </a:rPr>
              <a:t>Workflow 4: Admin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276959"/>
          </a:xfrm>
          <a:prstGeom prst="rect">
            <a:avLst/>
          </a:prstGeom>
          <a:noFill/>
          <a:ln>
            <a:noFill/>
          </a:ln>
        </p:spPr>
        <p:txBody>
          <a:bodyPr spcFirstLastPara="1" wrap="square" lIns="91425" tIns="45700" rIns="91425" bIns="45700" anchor="t" anchorCtr="0">
            <a:spAutoFit/>
          </a:bodyPr>
          <a:lstStyle/>
          <a:p>
            <a:pPr lvl="0" algn="ctr">
              <a:buSzPts val="1200"/>
            </a:pPr>
            <a:r>
              <a:rPr lang="en-US" sz="1200" b="1" dirty="0" smtClean="0">
                <a:solidFill>
                  <a:schemeClr val="dk1"/>
                </a:solidFill>
              </a:rPr>
              <a:t>Admin</a:t>
            </a:r>
            <a:endParaRPr lang="en-US" dirty="0"/>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986426" y="2092954"/>
            <a:ext cx="107382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smtClean="0">
                <a:solidFill>
                  <a:schemeClr val="dk1"/>
                </a:solidFill>
                <a:latin typeface="Arial"/>
                <a:ea typeface="Arial"/>
                <a:cs typeface="Arial"/>
                <a:sym typeface="Arial"/>
              </a:rPr>
              <a:t>View user list</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35830"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10</a:t>
            </a:fld>
            <a:endParaRPr>
              <a:solidFill>
                <a:schemeClr val="lt1"/>
              </a:solidFill>
            </a:endParaRPr>
          </a:p>
        </p:txBody>
      </p:sp>
      <p:sp>
        <p:nvSpPr>
          <p:cNvPr id="29" name="Freeform: Shape 7"/>
          <p:cNvSpPr/>
          <p:nvPr/>
        </p:nvSpPr>
        <p:spPr>
          <a:xfrm>
            <a:off x="2108740" y="2894683"/>
            <a:ext cx="384606" cy="255817"/>
          </a:xfrm>
          <a:custGeom>
            <a:avLst/>
            <a:gdLst/>
            <a:ahLst/>
            <a:cxnLst/>
            <a:rect l="l" t="t" r="r" b="b"/>
            <a:pathLst>
              <a:path w="660767" h="406115">
                <a:moveTo>
                  <a:pt x="119639" y="0"/>
                </a:moveTo>
                <a:lnTo>
                  <a:pt x="224461" y="0"/>
                </a:lnTo>
                <a:cubicBezTo>
                  <a:pt x="239645" y="0"/>
                  <a:pt x="249340" y="1189"/>
                  <a:pt x="253547" y="3567"/>
                </a:cubicBezTo>
                <a:cubicBezTo>
                  <a:pt x="257755" y="5945"/>
                  <a:pt x="261413" y="12348"/>
                  <a:pt x="264524" y="22775"/>
                </a:cubicBezTo>
                <a:lnTo>
                  <a:pt x="267542" y="32928"/>
                </a:lnTo>
                <a:cubicBezTo>
                  <a:pt x="270652" y="43355"/>
                  <a:pt x="273533" y="49484"/>
                  <a:pt x="276186" y="51313"/>
                </a:cubicBezTo>
                <a:cubicBezTo>
                  <a:pt x="278838" y="53142"/>
                  <a:pt x="286201" y="54057"/>
                  <a:pt x="298275" y="54057"/>
                </a:cubicBezTo>
                <a:lnTo>
                  <a:pt x="487887" y="54057"/>
                </a:lnTo>
                <a:cubicBezTo>
                  <a:pt x="500875" y="54057"/>
                  <a:pt x="509702" y="56481"/>
                  <a:pt x="514366" y="61329"/>
                </a:cubicBezTo>
                <a:cubicBezTo>
                  <a:pt x="519031" y="66176"/>
                  <a:pt x="521364" y="75277"/>
                  <a:pt x="521364" y="88632"/>
                </a:cubicBezTo>
                <a:lnTo>
                  <a:pt x="521364" y="114974"/>
                </a:lnTo>
                <a:lnTo>
                  <a:pt x="630301" y="114974"/>
                </a:lnTo>
                <a:cubicBezTo>
                  <a:pt x="650058" y="114974"/>
                  <a:pt x="660211" y="118450"/>
                  <a:pt x="660760" y="125401"/>
                </a:cubicBezTo>
                <a:cubicBezTo>
                  <a:pt x="660942" y="126865"/>
                  <a:pt x="657741" y="134274"/>
                  <a:pt x="651156" y="147628"/>
                </a:cubicBezTo>
                <a:lnTo>
                  <a:pt x="521364" y="406115"/>
                </a:lnTo>
                <a:lnTo>
                  <a:pt x="0" y="406115"/>
                </a:lnTo>
                <a:lnTo>
                  <a:pt x="0" y="88083"/>
                </a:lnTo>
                <a:cubicBezTo>
                  <a:pt x="0" y="65399"/>
                  <a:pt x="11251" y="54057"/>
                  <a:pt x="33752" y="54057"/>
                </a:cubicBezTo>
                <a:lnTo>
                  <a:pt x="49392" y="54057"/>
                </a:lnTo>
                <a:cubicBezTo>
                  <a:pt x="57258" y="54057"/>
                  <a:pt x="62838" y="52822"/>
                  <a:pt x="66131" y="50352"/>
                </a:cubicBezTo>
                <a:cubicBezTo>
                  <a:pt x="69424" y="47883"/>
                  <a:pt x="71985" y="43081"/>
                  <a:pt x="73814" y="35946"/>
                </a:cubicBezTo>
                <a:lnTo>
                  <a:pt x="76558" y="24970"/>
                </a:lnTo>
                <a:cubicBezTo>
                  <a:pt x="79485" y="13445"/>
                  <a:pt x="83236" y="6403"/>
                  <a:pt x="87809" y="3841"/>
                </a:cubicBezTo>
                <a:cubicBezTo>
                  <a:pt x="92199" y="1280"/>
                  <a:pt x="102809" y="0"/>
                  <a:pt x="119639" y="0"/>
                </a:cubicBezTo>
                <a:close/>
                <a:moveTo>
                  <a:pt x="121835" y="13445"/>
                </a:moveTo>
                <a:cubicBezTo>
                  <a:pt x="110127" y="13445"/>
                  <a:pt x="102260" y="14543"/>
                  <a:pt x="98236" y="16738"/>
                </a:cubicBezTo>
                <a:cubicBezTo>
                  <a:pt x="94212" y="19116"/>
                  <a:pt x="91102" y="24239"/>
                  <a:pt x="88906" y="32105"/>
                </a:cubicBezTo>
                <a:lnTo>
                  <a:pt x="85614" y="44727"/>
                </a:lnTo>
                <a:cubicBezTo>
                  <a:pt x="82687" y="55155"/>
                  <a:pt x="79439" y="61557"/>
                  <a:pt x="75872" y="63935"/>
                </a:cubicBezTo>
                <a:cubicBezTo>
                  <a:pt x="72305" y="66314"/>
                  <a:pt x="64393" y="67503"/>
                  <a:pt x="52136" y="67503"/>
                </a:cubicBezTo>
                <a:lnTo>
                  <a:pt x="35124" y="67503"/>
                </a:lnTo>
                <a:cubicBezTo>
                  <a:pt x="26343" y="67503"/>
                  <a:pt x="20535" y="68829"/>
                  <a:pt x="17699" y="71481"/>
                </a:cubicBezTo>
                <a:cubicBezTo>
                  <a:pt x="14863" y="74134"/>
                  <a:pt x="13446" y="79759"/>
                  <a:pt x="13446" y="88357"/>
                </a:cubicBezTo>
                <a:lnTo>
                  <a:pt x="13446" y="378125"/>
                </a:lnTo>
                <a:lnTo>
                  <a:pt x="131439" y="148177"/>
                </a:lnTo>
                <a:cubicBezTo>
                  <a:pt x="140037" y="131530"/>
                  <a:pt x="146713" y="121834"/>
                  <a:pt x="151470" y="119090"/>
                </a:cubicBezTo>
                <a:cubicBezTo>
                  <a:pt x="156227" y="116346"/>
                  <a:pt x="168575" y="114974"/>
                  <a:pt x="188514" y="114974"/>
                </a:cubicBezTo>
                <a:lnTo>
                  <a:pt x="507918" y="114974"/>
                </a:lnTo>
                <a:lnTo>
                  <a:pt x="507918" y="88632"/>
                </a:lnTo>
                <a:cubicBezTo>
                  <a:pt x="507918" y="74545"/>
                  <a:pt x="501058" y="67503"/>
                  <a:pt x="487338" y="67503"/>
                </a:cubicBezTo>
                <a:lnTo>
                  <a:pt x="296629" y="67503"/>
                </a:lnTo>
                <a:cubicBezTo>
                  <a:pt x="279433" y="67503"/>
                  <a:pt x="268822" y="66497"/>
                  <a:pt x="264798" y="64484"/>
                </a:cubicBezTo>
                <a:cubicBezTo>
                  <a:pt x="260774" y="62472"/>
                  <a:pt x="257481" y="56252"/>
                  <a:pt x="254919" y="45825"/>
                </a:cubicBezTo>
                <a:lnTo>
                  <a:pt x="251627" y="33202"/>
                </a:lnTo>
                <a:cubicBezTo>
                  <a:pt x="249249" y="24239"/>
                  <a:pt x="246550" y="18705"/>
                  <a:pt x="243532" y="16601"/>
                </a:cubicBezTo>
                <a:cubicBezTo>
                  <a:pt x="240513" y="14497"/>
                  <a:pt x="233791" y="13445"/>
                  <a:pt x="223363" y="13445"/>
                </a:cubicBezTo>
                <a:lnTo>
                  <a:pt x="121835" y="13445"/>
                </a:lnTo>
                <a:close/>
                <a:moveTo>
                  <a:pt x="180282" y="128420"/>
                </a:moveTo>
                <a:cubicBezTo>
                  <a:pt x="169672" y="128420"/>
                  <a:pt x="162354" y="129609"/>
                  <a:pt x="158330" y="131987"/>
                </a:cubicBezTo>
                <a:cubicBezTo>
                  <a:pt x="154306" y="134365"/>
                  <a:pt x="150190" y="139762"/>
                  <a:pt x="145982" y="148177"/>
                </a:cubicBezTo>
                <a:lnTo>
                  <a:pt x="21678" y="392669"/>
                </a:lnTo>
                <a:lnTo>
                  <a:pt x="512583" y="392669"/>
                </a:lnTo>
                <a:lnTo>
                  <a:pt x="634143" y="149000"/>
                </a:lnTo>
                <a:cubicBezTo>
                  <a:pt x="638167" y="140219"/>
                  <a:pt x="640180" y="135280"/>
                  <a:pt x="640180" y="134182"/>
                </a:cubicBezTo>
                <a:cubicBezTo>
                  <a:pt x="639631" y="130341"/>
                  <a:pt x="633960" y="128420"/>
                  <a:pt x="623167" y="128420"/>
                </a:cubicBezTo>
                <a:lnTo>
                  <a:pt x="180282" y="1284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30" name="Google Shape;473;p75"/>
          <p:cNvCxnSpPr/>
          <p:nvPr/>
        </p:nvCxnSpPr>
        <p:spPr>
          <a:xfrm>
            <a:off x="2300223" y="2852905"/>
            <a:ext cx="8116" cy="883388"/>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8891" y="372594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22194" y="3649569"/>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dirty="0" smtClean="0">
                <a:solidFill>
                  <a:schemeClr val="dk1"/>
                </a:solidFill>
              </a:rPr>
              <a:t>Edit user </a:t>
            </a:r>
            <a:endParaRPr sz="1400" b="0" i="0" u="none" strike="noStrike" cap="none" dirty="0">
              <a:solidFill>
                <a:srgbClr val="000000"/>
              </a:solidFill>
              <a:latin typeface="Arial"/>
              <a:ea typeface="Arial"/>
              <a:cs typeface="Arial"/>
              <a:sym typeface="Arial"/>
            </a:endParaRPr>
          </a:p>
        </p:txBody>
      </p:sp>
      <p:sp>
        <p:nvSpPr>
          <p:cNvPr id="40" name="Freeform: Shape 54"/>
          <p:cNvSpPr/>
          <p:nvPr/>
        </p:nvSpPr>
        <p:spPr>
          <a:xfrm>
            <a:off x="3633234" y="2873591"/>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41" name="Google Shape;473;p75"/>
          <p:cNvCxnSpPr/>
          <p:nvPr/>
        </p:nvCxnSpPr>
        <p:spPr>
          <a:xfrm flipH="1">
            <a:off x="3775444" y="2333030"/>
            <a:ext cx="3913" cy="918846"/>
          </a:xfrm>
          <a:prstGeom prst="straightConnector1">
            <a:avLst/>
          </a:prstGeom>
          <a:noFill/>
          <a:ln w="9525" cap="flat" cmpd="sng">
            <a:solidFill>
              <a:schemeClr val="dk1"/>
            </a:solidFill>
            <a:prstDash val="solid"/>
            <a:round/>
            <a:headEnd type="none" w="sm" len="sm"/>
            <a:tailEnd type="none" w="sm" len="sm"/>
          </a:ln>
        </p:spPr>
      </p:cxnSp>
      <p:sp>
        <p:nvSpPr>
          <p:cNvPr id="46" name="Google Shape;503;p76"/>
          <p:cNvSpPr/>
          <p:nvPr/>
        </p:nvSpPr>
        <p:spPr>
          <a:xfrm>
            <a:off x="3709909" y="22054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0" name="Google Shape;644;p81"/>
          <p:cNvSpPr txBox="1"/>
          <p:nvPr/>
        </p:nvSpPr>
        <p:spPr>
          <a:xfrm>
            <a:off x="3771493" y="2146152"/>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Deactivate user</a:t>
            </a:r>
            <a:endParaRPr sz="1000" b="0" i="0" u="none" strike="noStrike" cap="none" dirty="0">
              <a:solidFill>
                <a:schemeClr val="dk1"/>
              </a:solidFill>
              <a:latin typeface="Arial"/>
              <a:ea typeface="Arial"/>
              <a:cs typeface="Arial"/>
              <a:sym typeface="Arial"/>
            </a:endParaRPr>
          </a:p>
        </p:txBody>
      </p:sp>
      <p:sp>
        <p:nvSpPr>
          <p:cNvPr id="54" name="Freeform: Shape 54"/>
          <p:cNvSpPr/>
          <p:nvPr/>
        </p:nvSpPr>
        <p:spPr>
          <a:xfrm>
            <a:off x="5268751"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sp>
        <p:nvSpPr>
          <p:cNvPr id="58" name="Freeform: Shape 54"/>
          <p:cNvSpPr/>
          <p:nvPr/>
        </p:nvSpPr>
        <p:spPr>
          <a:xfrm>
            <a:off x="6726444"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9" name="Google Shape;473;p75"/>
          <p:cNvCxnSpPr/>
          <p:nvPr/>
        </p:nvCxnSpPr>
        <p:spPr>
          <a:xfrm>
            <a:off x="5403270" y="1733550"/>
            <a:ext cx="6930" cy="1436827"/>
          </a:xfrm>
          <a:prstGeom prst="straightConnector1">
            <a:avLst/>
          </a:prstGeom>
          <a:noFill/>
          <a:ln w="9525" cap="flat" cmpd="sng">
            <a:solidFill>
              <a:schemeClr val="dk1"/>
            </a:solidFill>
            <a:prstDash val="solid"/>
            <a:round/>
            <a:headEnd type="none" w="sm" len="sm"/>
            <a:tailEnd type="none" w="sm" len="sm"/>
          </a:ln>
        </p:spPr>
      </p:cxnSp>
      <p:sp>
        <p:nvSpPr>
          <p:cNvPr id="62" name="Google Shape;503;p76"/>
          <p:cNvSpPr/>
          <p:nvPr/>
        </p:nvSpPr>
        <p:spPr>
          <a:xfrm>
            <a:off x="5334000" y="1581150"/>
            <a:ext cx="138896" cy="140286"/>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 name="Google Shape;644;p81"/>
          <p:cNvSpPr txBox="1"/>
          <p:nvPr/>
        </p:nvSpPr>
        <p:spPr>
          <a:xfrm>
            <a:off x="5424232" y="1514348"/>
            <a:ext cx="1361114"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View feedback list</a:t>
            </a:r>
            <a:endParaRPr sz="1000" b="0" i="0" u="none" strike="noStrike" cap="none" dirty="0">
              <a:solidFill>
                <a:schemeClr val="dk1"/>
              </a:solidFill>
              <a:latin typeface="Arial"/>
              <a:ea typeface="Arial"/>
              <a:cs typeface="Arial"/>
              <a:sym typeface="Arial"/>
            </a:endParaRPr>
          </a:p>
        </p:txBody>
      </p:sp>
      <p:sp>
        <p:nvSpPr>
          <p:cNvPr id="39" name="Google Shape;503;p76"/>
          <p:cNvSpPr/>
          <p:nvPr/>
        </p:nvSpPr>
        <p:spPr>
          <a:xfrm>
            <a:off x="5340927" y="1995103"/>
            <a:ext cx="138896" cy="140286"/>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3" name="Google Shape;503;p76"/>
          <p:cNvSpPr/>
          <p:nvPr/>
        </p:nvSpPr>
        <p:spPr>
          <a:xfrm>
            <a:off x="5334000" y="2392333"/>
            <a:ext cx="138896" cy="140286"/>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4" name="Google Shape;644;p81"/>
          <p:cNvSpPr txBox="1"/>
          <p:nvPr/>
        </p:nvSpPr>
        <p:spPr>
          <a:xfrm>
            <a:off x="5442319" y="1938535"/>
            <a:ext cx="1534451"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View feedback details</a:t>
            </a:r>
            <a:endParaRPr sz="1000" b="0" i="0" u="none" strike="noStrike" cap="none" dirty="0">
              <a:solidFill>
                <a:schemeClr val="dk1"/>
              </a:solidFill>
              <a:latin typeface="Arial"/>
              <a:ea typeface="Arial"/>
              <a:cs typeface="Arial"/>
              <a:sym typeface="Arial"/>
            </a:endParaRPr>
          </a:p>
        </p:txBody>
      </p:sp>
      <p:sp>
        <p:nvSpPr>
          <p:cNvPr id="47" name="Google Shape;644;p81"/>
          <p:cNvSpPr txBox="1"/>
          <p:nvPr/>
        </p:nvSpPr>
        <p:spPr>
          <a:xfrm>
            <a:off x="5458866" y="2339385"/>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Delete feedback</a:t>
            </a:r>
            <a:endParaRPr sz="1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6937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3333096"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smtClean="0">
                <a:solidFill>
                  <a:schemeClr val="dk1"/>
                </a:solidFill>
              </a:rPr>
              <a:t>Workflow 5: Authentication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276959"/>
          </a:xfrm>
          <a:prstGeom prst="rect">
            <a:avLst/>
          </a:prstGeom>
          <a:noFill/>
          <a:ln>
            <a:noFill/>
          </a:ln>
        </p:spPr>
        <p:txBody>
          <a:bodyPr spcFirstLastPara="1" wrap="square" lIns="91425" tIns="45700" rIns="91425" bIns="45700" anchor="t" anchorCtr="0">
            <a:spAutoFit/>
          </a:bodyPr>
          <a:lstStyle/>
          <a:p>
            <a:pPr lvl="0" algn="ctr">
              <a:buSzPts val="1200"/>
            </a:pPr>
            <a:r>
              <a:rPr lang="en-US" sz="1200" b="1" dirty="0" smtClean="0">
                <a:solidFill>
                  <a:schemeClr val="dk1"/>
                </a:solidFill>
              </a:rPr>
              <a:t>Guest</a:t>
            </a:r>
            <a:endParaRPr lang="en-US" dirty="0"/>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986426" y="2092954"/>
            <a:ext cx="107382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smtClean="0">
                <a:solidFill>
                  <a:schemeClr val="dk1"/>
                </a:solidFill>
                <a:latin typeface="Arial"/>
                <a:ea typeface="Arial"/>
                <a:cs typeface="Arial"/>
                <a:sym typeface="Arial"/>
              </a:rPr>
              <a:t>Create account</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63538"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11</a:t>
            </a:fld>
            <a:endParaRPr>
              <a:solidFill>
                <a:schemeClr val="lt1"/>
              </a:solidFill>
            </a:endParaRPr>
          </a:p>
        </p:txBody>
      </p:sp>
      <p:sp>
        <p:nvSpPr>
          <p:cNvPr id="29" name="Freeform: Shape 7"/>
          <p:cNvSpPr/>
          <p:nvPr/>
        </p:nvSpPr>
        <p:spPr>
          <a:xfrm>
            <a:off x="2094886" y="2894683"/>
            <a:ext cx="384606" cy="255817"/>
          </a:xfrm>
          <a:custGeom>
            <a:avLst/>
            <a:gdLst/>
            <a:ahLst/>
            <a:cxnLst/>
            <a:rect l="l" t="t" r="r" b="b"/>
            <a:pathLst>
              <a:path w="660767" h="406115">
                <a:moveTo>
                  <a:pt x="119639" y="0"/>
                </a:moveTo>
                <a:lnTo>
                  <a:pt x="224461" y="0"/>
                </a:lnTo>
                <a:cubicBezTo>
                  <a:pt x="239645" y="0"/>
                  <a:pt x="249340" y="1189"/>
                  <a:pt x="253547" y="3567"/>
                </a:cubicBezTo>
                <a:cubicBezTo>
                  <a:pt x="257755" y="5945"/>
                  <a:pt x="261413" y="12348"/>
                  <a:pt x="264524" y="22775"/>
                </a:cubicBezTo>
                <a:lnTo>
                  <a:pt x="267542" y="32928"/>
                </a:lnTo>
                <a:cubicBezTo>
                  <a:pt x="270652" y="43355"/>
                  <a:pt x="273533" y="49484"/>
                  <a:pt x="276186" y="51313"/>
                </a:cubicBezTo>
                <a:cubicBezTo>
                  <a:pt x="278838" y="53142"/>
                  <a:pt x="286201" y="54057"/>
                  <a:pt x="298275" y="54057"/>
                </a:cubicBezTo>
                <a:lnTo>
                  <a:pt x="487887" y="54057"/>
                </a:lnTo>
                <a:cubicBezTo>
                  <a:pt x="500875" y="54057"/>
                  <a:pt x="509702" y="56481"/>
                  <a:pt x="514366" y="61329"/>
                </a:cubicBezTo>
                <a:cubicBezTo>
                  <a:pt x="519031" y="66176"/>
                  <a:pt x="521364" y="75277"/>
                  <a:pt x="521364" y="88632"/>
                </a:cubicBezTo>
                <a:lnTo>
                  <a:pt x="521364" y="114974"/>
                </a:lnTo>
                <a:lnTo>
                  <a:pt x="630301" y="114974"/>
                </a:lnTo>
                <a:cubicBezTo>
                  <a:pt x="650058" y="114974"/>
                  <a:pt x="660211" y="118450"/>
                  <a:pt x="660760" y="125401"/>
                </a:cubicBezTo>
                <a:cubicBezTo>
                  <a:pt x="660942" y="126865"/>
                  <a:pt x="657741" y="134274"/>
                  <a:pt x="651156" y="147628"/>
                </a:cubicBezTo>
                <a:lnTo>
                  <a:pt x="521364" y="406115"/>
                </a:lnTo>
                <a:lnTo>
                  <a:pt x="0" y="406115"/>
                </a:lnTo>
                <a:lnTo>
                  <a:pt x="0" y="88083"/>
                </a:lnTo>
                <a:cubicBezTo>
                  <a:pt x="0" y="65399"/>
                  <a:pt x="11251" y="54057"/>
                  <a:pt x="33752" y="54057"/>
                </a:cubicBezTo>
                <a:lnTo>
                  <a:pt x="49392" y="54057"/>
                </a:lnTo>
                <a:cubicBezTo>
                  <a:pt x="57258" y="54057"/>
                  <a:pt x="62838" y="52822"/>
                  <a:pt x="66131" y="50352"/>
                </a:cubicBezTo>
                <a:cubicBezTo>
                  <a:pt x="69424" y="47883"/>
                  <a:pt x="71985" y="43081"/>
                  <a:pt x="73814" y="35946"/>
                </a:cubicBezTo>
                <a:lnTo>
                  <a:pt x="76558" y="24970"/>
                </a:lnTo>
                <a:cubicBezTo>
                  <a:pt x="79485" y="13445"/>
                  <a:pt x="83236" y="6403"/>
                  <a:pt x="87809" y="3841"/>
                </a:cubicBezTo>
                <a:cubicBezTo>
                  <a:pt x="92199" y="1280"/>
                  <a:pt x="102809" y="0"/>
                  <a:pt x="119639" y="0"/>
                </a:cubicBezTo>
                <a:close/>
                <a:moveTo>
                  <a:pt x="121835" y="13445"/>
                </a:moveTo>
                <a:cubicBezTo>
                  <a:pt x="110127" y="13445"/>
                  <a:pt x="102260" y="14543"/>
                  <a:pt x="98236" y="16738"/>
                </a:cubicBezTo>
                <a:cubicBezTo>
                  <a:pt x="94212" y="19116"/>
                  <a:pt x="91102" y="24239"/>
                  <a:pt x="88906" y="32105"/>
                </a:cubicBezTo>
                <a:lnTo>
                  <a:pt x="85614" y="44727"/>
                </a:lnTo>
                <a:cubicBezTo>
                  <a:pt x="82687" y="55155"/>
                  <a:pt x="79439" y="61557"/>
                  <a:pt x="75872" y="63935"/>
                </a:cubicBezTo>
                <a:cubicBezTo>
                  <a:pt x="72305" y="66314"/>
                  <a:pt x="64393" y="67503"/>
                  <a:pt x="52136" y="67503"/>
                </a:cubicBezTo>
                <a:lnTo>
                  <a:pt x="35124" y="67503"/>
                </a:lnTo>
                <a:cubicBezTo>
                  <a:pt x="26343" y="67503"/>
                  <a:pt x="20535" y="68829"/>
                  <a:pt x="17699" y="71481"/>
                </a:cubicBezTo>
                <a:cubicBezTo>
                  <a:pt x="14863" y="74134"/>
                  <a:pt x="13446" y="79759"/>
                  <a:pt x="13446" y="88357"/>
                </a:cubicBezTo>
                <a:lnTo>
                  <a:pt x="13446" y="378125"/>
                </a:lnTo>
                <a:lnTo>
                  <a:pt x="131439" y="148177"/>
                </a:lnTo>
                <a:cubicBezTo>
                  <a:pt x="140037" y="131530"/>
                  <a:pt x="146713" y="121834"/>
                  <a:pt x="151470" y="119090"/>
                </a:cubicBezTo>
                <a:cubicBezTo>
                  <a:pt x="156227" y="116346"/>
                  <a:pt x="168575" y="114974"/>
                  <a:pt x="188514" y="114974"/>
                </a:cubicBezTo>
                <a:lnTo>
                  <a:pt x="507918" y="114974"/>
                </a:lnTo>
                <a:lnTo>
                  <a:pt x="507918" y="88632"/>
                </a:lnTo>
                <a:cubicBezTo>
                  <a:pt x="507918" y="74545"/>
                  <a:pt x="501058" y="67503"/>
                  <a:pt x="487338" y="67503"/>
                </a:cubicBezTo>
                <a:lnTo>
                  <a:pt x="296629" y="67503"/>
                </a:lnTo>
                <a:cubicBezTo>
                  <a:pt x="279433" y="67503"/>
                  <a:pt x="268822" y="66497"/>
                  <a:pt x="264798" y="64484"/>
                </a:cubicBezTo>
                <a:cubicBezTo>
                  <a:pt x="260774" y="62472"/>
                  <a:pt x="257481" y="56252"/>
                  <a:pt x="254919" y="45825"/>
                </a:cubicBezTo>
                <a:lnTo>
                  <a:pt x="251627" y="33202"/>
                </a:lnTo>
                <a:cubicBezTo>
                  <a:pt x="249249" y="24239"/>
                  <a:pt x="246550" y="18705"/>
                  <a:pt x="243532" y="16601"/>
                </a:cubicBezTo>
                <a:cubicBezTo>
                  <a:pt x="240513" y="14497"/>
                  <a:pt x="233791" y="13445"/>
                  <a:pt x="223363" y="13445"/>
                </a:cubicBezTo>
                <a:lnTo>
                  <a:pt x="121835" y="13445"/>
                </a:lnTo>
                <a:close/>
                <a:moveTo>
                  <a:pt x="180282" y="128420"/>
                </a:moveTo>
                <a:cubicBezTo>
                  <a:pt x="169672" y="128420"/>
                  <a:pt x="162354" y="129609"/>
                  <a:pt x="158330" y="131987"/>
                </a:cubicBezTo>
                <a:cubicBezTo>
                  <a:pt x="154306" y="134365"/>
                  <a:pt x="150190" y="139762"/>
                  <a:pt x="145982" y="148177"/>
                </a:cubicBezTo>
                <a:lnTo>
                  <a:pt x="21678" y="392669"/>
                </a:lnTo>
                <a:lnTo>
                  <a:pt x="512583" y="392669"/>
                </a:lnTo>
                <a:lnTo>
                  <a:pt x="634143" y="149000"/>
                </a:lnTo>
                <a:cubicBezTo>
                  <a:pt x="638167" y="140219"/>
                  <a:pt x="640180" y="135280"/>
                  <a:pt x="640180" y="134182"/>
                </a:cubicBezTo>
                <a:cubicBezTo>
                  <a:pt x="639631" y="130341"/>
                  <a:pt x="633960" y="128420"/>
                  <a:pt x="623167" y="128420"/>
                </a:cubicBezTo>
                <a:lnTo>
                  <a:pt x="180282" y="1284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30" name="Google Shape;473;p75"/>
          <p:cNvCxnSpPr/>
          <p:nvPr/>
        </p:nvCxnSpPr>
        <p:spPr>
          <a:xfrm>
            <a:off x="2300223" y="2852905"/>
            <a:ext cx="8116" cy="883388"/>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8891" y="372594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22194" y="3649569"/>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dirty="0" smtClean="0">
                <a:solidFill>
                  <a:schemeClr val="dk1"/>
                </a:solidFill>
              </a:rPr>
              <a:t>Login</a:t>
            </a:r>
            <a:endParaRPr sz="1400" b="0" i="0" u="none" strike="noStrike" cap="none" dirty="0">
              <a:solidFill>
                <a:srgbClr val="000000"/>
              </a:solidFill>
              <a:latin typeface="Arial"/>
              <a:ea typeface="Arial"/>
              <a:cs typeface="Arial"/>
              <a:sym typeface="Arial"/>
            </a:endParaRPr>
          </a:p>
        </p:txBody>
      </p:sp>
      <p:sp>
        <p:nvSpPr>
          <p:cNvPr id="40" name="Freeform: Shape 54"/>
          <p:cNvSpPr/>
          <p:nvPr/>
        </p:nvSpPr>
        <p:spPr>
          <a:xfrm>
            <a:off x="3633234" y="2873591"/>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41" name="Google Shape;473;p75"/>
          <p:cNvCxnSpPr/>
          <p:nvPr/>
        </p:nvCxnSpPr>
        <p:spPr>
          <a:xfrm flipH="1">
            <a:off x="3775444" y="2333030"/>
            <a:ext cx="3913" cy="918846"/>
          </a:xfrm>
          <a:prstGeom prst="straightConnector1">
            <a:avLst/>
          </a:prstGeom>
          <a:noFill/>
          <a:ln w="9525" cap="flat" cmpd="sng">
            <a:solidFill>
              <a:schemeClr val="dk1"/>
            </a:solidFill>
            <a:prstDash val="solid"/>
            <a:round/>
            <a:headEnd type="none" w="sm" len="sm"/>
            <a:tailEnd type="none" w="sm" len="sm"/>
          </a:ln>
        </p:spPr>
      </p:cxnSp>
      <p:sp>
        <p:nvSpPr>
          <p:cNvPr id="42" name="Google Shape;644;p81"/>
          <p:cNvSpPr txBox="1"/>
          <p:nvPr/>
        </p:nvSpPr>
        <p:spPr>
          <a:xfrm>
            <a:off x="5445597" y="3541777"/>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smtClean="0">
                <a:solidFill>
                  <a:schemeClr val="dk1"/>
                </a:solidFill>
                <a:latin typeface="Arial"/>
                <a:ea typeface="Arial"/>
                <a:cs typeface="Arial"/>
                <a:sym typeface="Arial"/>
              </a:rPr>
              <a:t>Forgot password</a:t>
            </a:r>
            <a:endParaRPr sz="1000" b="0" i="0" u="none" strike="noStrike" cap="none" dirty="0">
              <a:solidFill>
                <a:schemeClr val="dk1"/>
              </a:solidFill>
              <a:latin typeface="Arial"/>
              <a:ea typeface="Arial"/>
              <a:cs typeface="Arial"/>
              <a:sym typeface="Arial"/>
            </a:endParaRPr>
          </a:p>
        </p:txBody>
      </p:sp>
      <p:sp>
        <p:nvSpPr>
          <p:cNvPr id="46" name="Google Shape;503;p76"/>
          <p:cNvSpPr/>
          <p:nvPr/>
        </p:nvSpPr>
        <p:spPr>
          <a:xfrm>
            <a:off x="3709909" y="22054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0" name="Google Shape;644;p81"/>
          <p:cNvSpPr txBox="1"/>
          <p:nvPr/>
        </p:nvSpPr>
        <p:spPr>
          <a:xfrm>
            <a:off x="3778420" y="2132298"/>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Log out</a:t>
            </a:r>
            <a:endParaRPr sz="1000" b="0" i="0" u="none" strike="noStrike" cap="none" dirty="0">
              <a:solidFill>
                <a:schemeClr val="dk1"/>
              </a:solidFill>
              <a:latin typeface="Arial"/>
              <a:ea typeface="Arial"/>
              <a:cs typeface="Arial"/>
              <a:sym typeface="Arial"/>
            </a:endParaRPr>
          </a:p>
        </p:txBody>
      </p:sp>
      <p:sp>
        <p:nvSpPr>
          <p:cNvPr id="54" name="Freeform: Shape 54"/>
          <p:cNvSpPr/>
          <p:nvPr/>
        </p:nvSpPr>
        <p:spPr>
          <a:xfrm>
            <a:off x="5268751"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5" name="Google Shape;473;p75"/>
          <p:cNvCxnSpPr/>
          <p:nvPr/>
        </p:nvCxnSpPr>
        <p:spPr>
          <a:xfrm>
            <a:off x="5417888" y="2820335"/>
            <a:ext cx="0" cy="835090"/>
          </a:xfrm>
          <a:prstGeom prst="straightConnector1">
            <a:avLst/>
          </a:prstGeom>
          <a:noFill/>
          <a:ln w="9525" cap="flat" cmpd="sng">
            <a:solidFill>
              <a:schemeClr val="dk1"/>
            </a:solidFill>
            <a:prstDash val="solid"/>
            <a:round/>
            <a:headEnd type="none" w="sm" len="sm"/>
            <a:tailEnd type="none" w="sm" len="sm"/>
          </a:ln>
        </p:spPr>
      </p:cxnSp>
      <p:sp>
        <p:nvSpPr>
          <p:cNvPr id="57" name="Google Shape;503;p76"/>
          <p:cNvSpPr/>
          <p:nvPr/>
        </p:nvSpPr>
        <p:spPr>
          <a:xfrm>
            <a:off x="5348440" y="360876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8" name="Freeform: Shape 54"/>
          <p:cNvSpPr/>
          <p:nvPr/>
        </p:nvSpPr>
        <p:spPr>
          <a:xfrm>
            <a:off x="6754152"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9" name="Google Shape;473;p75"/>
          <p:cNvCxnSpPr/>
          <p:nvPr/>
        </p:nvCxnSpPr>
        <p:spPr>
          <a:xfrm>
            <a:off x="6906492" y="2059534"/>
            <a:ext cx="0" cy="1110843"/>
          </a:xfrm>
          <a:prstGeom prst="straightConnector1">
            <a:avLst/>
          </a:prstGeom>
          <a:noFill/>
          <a:ln w="9525" cap="flat" cmpd="sng">
            <a:solidFill>
              <a:schemeClr val="dk1"/>
            </a:solidFill>
            <a:prstDash val="solid"/>
            <a:round/>
            <a:headEnd type="none" w="sm" len="sm"/>
            <a:tailEnd type="none" w="sm" len="sm"/>
          </a:ln>
        </p:spPr>
      </p:cxnSp>
      <p:sp>
        <p:nvSpPr>
          <p:cNvPr id="62" name="Google Shape;503;p76"/>
          <p:cNvSpPr/>
          <p:nvPr/>
        </p:nvSpPr>
        <p:spPr>
          <a:xfrm>
            <a:off x="6830114" y="1965556"/>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 name="Google Shape;644;p81"/>
          <p:cNvSpPr txBox="1"/>
          <p:nvPr/>
        </p:nvSpPr>
        <p:spPr>
          <a:xfrm>
            <a:off x="6920347" y="1911052"/>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Reset Password</a:t>
            </a:r>
            <a:endParaRPr sz="1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14487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gd398ccd4e1_1_286"/>
          <p:cNvSpPr txBox="1">
            <a:spLocks noGrp="1"/>
          </p:cNvSpPr>
          <p:nvPr>
            <p:ph type="title"/>
          </p:nvPr>
        </p:nvSpPr>
        <p:spPr>
          <a:xfrm>
            <a:off x="2185205" y="1955400"/>
            <a:ext cx="4708739"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b="1">
                <a:solidFill>
                  <a:srgbClr val="8CA7E4"/>
                </a:solidFill>
                <a:latin typeface="Calibri"/>
                <a:ea typeface="Calibri"/>
                <a:cs typeface="Calibri"/>
                <a:sym typeface="Calibri"/>
              </a:rPr>
              <a:t>V. Conclusion</a:t>
            </a:r>
            <a:endParaRPr b="1">
              <a:solidFill>
                <a:srgbClr val="8CA7E4"/>
              </a:solidFill>
              <a:latin typeface="Calibri"/>
              <a:ea typeface="Calibri"/>
              <a:cs typeface="Calibri"/>
              <a:sym typeface="Calibri"/>
            </a:endParaRPr>
          </a:p>
        </p:txBody>
      </p:sp>
      <p:sp>
        <p:nvSpPr>
          <p:cNvPr id="1023" name="Google Shape;1023;gd398ccd4e1_1_286"/>
          <p:cNvSpPr txBox="1">
            <a:spLocks noGrp="1"/>
          </p:cNvSpPr>
          <p:nvPr>
            <p:ph type="subTitle" idx="1"/>
          </p:nvPr>
        </p:nvSpPr>
        <p:spPr>
          <a:xfrm>
            <a:off x="2065654" y="2824044"/>
            <a:ext cx="47442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8CA7E4"/>
                </a:solidFill>
                <a:latin typeface="Calibri"/>
                <a:ea typeface="Calibri"/>
                <a:cs typeface="Calibri"/>
                <a:sym typeface="Calibri"/>
              </a:rPr>
              <a:t>Limitation, future plan</a:t>
            </a:r>
            <a:endParaRPr>
              <a:solidFill>
                <a:srgbClr val="8CA7E4"/>
              </a:solidFill>
              <a:latin typeface="Calibri"/>
              <a:ea typeface="Calibri"/>
              <a:cs typeface="Calibri"/>
              <a:sym typeface="Calibri"/>
            </a:endParaRPr>
          </a:p>
        </p:txBody>
      </p:sp>
      <p:sp>
        <p:nvSpPr>
          <p:cNvPr id="1024" name="Google Shape;1024;gd398ccd4e1_1_28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12</a:t>
            </a:fld>
            <a:endParaRPr>
              <a:solidFill>
                <a:schemeClr val="lt1"/>
              </a:solidFill>
            </a:endParaRPr>
          </a:p>
        </p:txBody>
      </p:sp>
      <p:grpSp>
        <p:nvGrpSpPr>
          <p:cNvPr id="1025" name="Google Shape;1025;gd398ccd4e1_1_286"/>
          <p:cNvGrpSpPr/>
          <p:nvPr/>
        </p:nvGrpSpPr>
        <p:grpSpPr>
          <a:xfrm flipH="1">
            <a:off x="5664528" y="3810849"/>
            <a:ext cx="1019450" cy="1379152"/>
            <a:chOff x="3231057" y="5846468"/>
            <a:chExt cx="1701919" cy="2302424"/>
          </a:xfrm>
        </p:grpSpPr>
        <p:sp>
          <p:nvSpPr>
            <p:cNvPr id="1026" name="Google Shape;1026;gd398ccd4e1_1_286"/>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gd398ccd4e1_1_286"/>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gd398ccd4e1_1_286"/>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gd398ccd4e1_1_286"/>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gd398ccd4e1_1_286"/>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gd398ccd4e1_1_286"/>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gd398ccd4e1_1_286"/>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gd398ccd4e1_1_286"/>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gd398ccd4e1_1_286"/>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gd398ccd4e1_1_286"/>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gd398ccd4e1_1_286"/>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gd398ccd4e1_1_286"/>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8" name="Google Shape;1038;gd398ccd4e1_1_286"/>
          <p:cNvGrpSpPr/>
          <p:nvPr/>
        </p:nvGrpSpPr>
        <p:grpSpPr>
          <a:xfrm>
            <a:off x="6683963" y="4278168"/>
            <a:ext cx="668104" cy="895218"/>
            <a:chOff x="122038" y="7256930"/>
            <a:chExt cx="668104" cy="895218"/>
          </a:xfrm>
        </p:grpSpPr>
        <p:sp>
          <p:nvSpPr>
            <p:cNvPr id="1039" name="Google Shape;1039;gd398ccd4e1_1_286"/>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gd398ccd4e1_1_286"/>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gd398ccd4e1_1_286"/>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gd398ccd4e1_1_286"/>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gd398ccd4e1_1_286"/>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gd398ccd4e1_1_286"/>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gd398ccd4e1_1_312"/>
          <p:cNvSpPr txBox="1">
            <a:spLocks noGrp="1"/>
          </p:cNvSpPr>
          <p:nvPr>
            <p:ph type="title"/>
          </p:nvPr>
        </p:nvSpPr>
        <p:spPr>
          <a:xfrm>
            <a:off x="2875050" y="201450"/>
            <a:ext cx="3393900" cy="608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solidFill>
                  <a:schemeClr val="lt1"/>
                </a:solidFill>
                <a:latin typeface="Calibri"/>
                <a:ea typeface="Calibri"/>
                <a:cs typeface="Calibri"/>
                <a:sym typeface="Calibri"/>
              </a:rPr>
              <a:t>1. Limitation</a:t>
            </a:r>
            <a:endParaRPr b="1">
              <a:solidFill>
                <a:schemeClr val="lt1"/>
              </a:solidFill>
              <a:latin typeface="Calibri"/>
              <a:ea typeface="Calibri"/>
              <a:cs typeface="Calibri"/>
              <a:sym typeface="Calibri"/>
            </a:endParaRPr>
          </a:p>
        </p:txBody>
      </p:sp>
      <p:sp>
        <p:nvSpPr>
          <p:cNvPr id="1050" name="Google Shape;1050;gd398ccd4e1_1_3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13</a:t>
            </a:fld>
            <a:endParaRPr/>
          </a:p>
        </p:txBody>
      </p:sp>
      <p:pic>
        <p:nvPicPr>
          <p:cNvPr id="1051" name="Google Shape;1051;gd398ccd4e1_1_312"/>
          <p:cNvPicPr preferRelativeResize="0"/>
          <p:nvPr/>
        </p:nvPicPr>
        <p:blipFill rotWithShape="1">
          <a:blip r:embed="rId3">
            <a:alphaModFix/>
          </a:blip>
          <a:srcRect/>
          <a:stretch/>
        </p:blipFill>
        <p:spPr>
          <a:xfrm>
            <a:off x="-321448" y="602046"/>
            <a:ext cx="5154918" cy="4377450"/>
          </a:xfrm>
          <a:prstGeom prst="rect">
            <a:avLst/>
          </a:prstGeom>
          <a:noFill/>
          <a:ln>
            <a:noFill/>
          </a:ln>
        </p:spPr>
      </p:pic>
      <p:sp>
        <p:nvSpPr>
          <p:cNvPr id="1052" name="Google Shape;1052;gd398ccd4e1_1_312"/>
          <p:cNvSpPr txBox="1"/>
          <p:nvPr/>
        </p:nvSpPr>
        <p:spPr>
          <a:xfrm>
            <a:off x="5526219" y="1658357"/>
            <a:ext cx="3854700" cy="86174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smtClean="0">
                <a:solidFill>
                  <a:srgbClr val="8CA7E4"/>
                </a:solidFill>
                <a:latin typeface="Raleway"/>
                <a:ea typeface="Raleway"/>
                <a:cs typeface="Raleway"/>
                <a:sym typeface="Raleway"/>
              </a:rPr>
              <a:t>Move files</a:t>
            </a:r>
            <a:endParaRPr sz="1400" b="0" i="0" u="none" strike="noStrike" cap="none" dirty="0" smtClean="0">
              <a:solidFill>
                <a:srgbClr val="8CA7E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8CA7E4"/>
              </a:solidFill>
              <a:latin typeface="Raleway"/>
              <a:ea typeface="Raleway"/>
              <a:cs typeface="Raleway"/>
              <a:sym typeface="Raleway"/>
            </a:endParaRPr>
          </a:p>
        </p:txBody>
      </p:sp>
      <p:grpSp>
        <p:nvGrpSpPr>
          <p:cNvPr id="1053" name="Google Shape;1053;gd398ccd4e1_1_312"/>
          <p:cNvGrpSpPr/>
          <p:nvPr/>
        </p:nvGrpSpPr>
        <p:grpSpPr>
          <a:xfrm>
            <a:off x="4658800" y="1711873"/>
            <a:ext cx="656263" cy="666092"/>
            <a:chOff x="-48233050" y="3569725"/>
            <a:chExt cx="252050" cy="299475"/>
          </a:xfrm>
        </p:grpSpPr>
        <p:sp>
          <p:nvSpPr>
            <p:cNvPr id="1054" name="Google Shape;1054;gd398ccd4e1_1_312"/>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055" name="Google Shape;1055;gd398ccd4e1_1_312"/>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056" name="Google Shape;1056;gd398ccd4e1_1_312"/>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grpSp>
      <p:sp>
        <p:nvSpPr>
          <p:cNvPr id="1057" name="Google Shape;1057;gd398ccd4e1_1_312"/>
          <p:cNvSpPr txBox="1"/>
          <p:nvPr/>
        </p:nvSpPr>
        <p:spPr>
          <a:xfrm>
            <a:off x="5558961" y="2675859"/>
            <a:ext cx="3854700" cy="5231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dirty="0" smtClean="0">
                <a:solidFill>
                  <a:srgbClr val="8CA7E4"/>
                </a:solidFill>
                <a:latin typeface="Raleway"/>
                <a:ea typeface="Raleway"/>
                <a:cs typeface="Raleway"/>
                <a:sym typeface="Raleway"/>
              </a:rPr>
              <a:t>Set permissions</a:t>
            </a:r>
            <a:endParaRPr sz="1400" b="0" i="0" u="none" strike="noStrike" cap="none" dirty="0">
              <a:solidFill>
                <a:srgbClr val="8CA7E4"/>
              </a:solidFill>
              <a:latin typeface="Arial"/>
              <a:ea typeface="Arial"/>
              <a:cs typeface="Arial"/>
              <a:sym typeface="Arial"/>
            </a:endParaRPr>
          </a:p>
        </p:txBody>
      </p:sp>
      <p:grpSp>
        <p:nvGrpSpPr>
          <p:cNvPr id="1058" name="Google Shape;1058;gd398ccd4e1_1_312"/>
          <p:cNvGrpSpPr/>
          <p:nvPr/>
        </p:nvGrpSpPr>
        <p:grpSpPr>
          <a:xfrm>
            <a:off x="4679788" y="2590145"/>
            <a:ext cx="656263" cy="666092"/>
            <a:chOff x="-48233050" y="3569725"/>
            <a:chExt cx="252050" cy="299475"/>
          </a:xfrm>
        </p:grpSpPr>
        <p:sp>
          <p:nvSpPr>
            <p:cNvPr id="1059" name="Google Shape;1059;gd398ccd4e1_1_312"/>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060" name="Google Shape;1060;gd398ccd4e1_1_312"/>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061" name="Google Shape;1061;gd398ccd4e1_1_312"/>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pic>
        <p:nvPicPr>
          <p:cNvPr id="1066" name="Google Shape;1066;gd398ccd4e1_1_337"/>
          <p:cNvPicPr preferRelativeResize="0"/>
          <p:nvPr/>
        </p:nvPicPr>
        <p:blipFill rotWithShape="1">
          <a:blip r:embed="rId3">
            <a:alphaModFix/>
          </a:blip>
          <a:srcRect/>
          <a:stretch/>
        </p:blipFill>
        <p:spPr>
          <a:xfrm>
            <a:off x="5915000" y="1914500"/>
            <a:ext cx="3229000" cy="3229000"/>
          </a:xfrm>
          <a:prstGeom prst="rect">
            <a:avLst/>
          </a:prstGeom>
          <a:noFill/>
          <a:ln>
            <a:noFill/>
          </a:ln>
        </p:spPr>
      </p:pic>
      <p:sp>
        <p:nvSpPr>
          <p:cNvPr id="1067" name="Google Shape;1067;gd398ccd4e1_1_337"/>
          <p:cNvSpPr txBox="1">
            <a:spLocks noGrp="1"/>
          </p:cNvSpPr>
          <p:nvPr>
            <p:ph type="title"/>
          </p:nvPr>
        </p:nvSpPr>
        <p:spPr>
          <a:xfrm>
            <a:off x="781175" y="442200"/>
            <a:ext cx="3393900" cy="60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b="1">
                <a:solidFill>
                  <a:srgbClr val="8CA7E4"/>
                </a:solidFill>
                <a:latin typeface="Calibri"/>
                <a:ea typeface="Calibri"/>
                <a:cs typeface="Calibri"/>
                <a:sym typeface="Calibri"/>
              </a:rPr>
              <a:t>2. Future plan</a:t>
            </a:r>
            <a:endParaRPr b="1">
              <a:solidFill>
                <a:srgbClr val="8CA7E4"/>
              </a:solidFill>
              <a:latin typeface="Calibri"/>
              <a:ea typeface="Calibri"/>
              <a:cs typeface="Calibri"/>
              <a:sym typeface="Calibri"/>
            </a:endParaRPr>
          </a:p>
        </p:txBody>
      </p:sp>
      <p:sp>
        <p:nvSpPr>
          <p:cNvPr id="1068" name="Google Shape;1068;gd398ccd4e1_1_3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14</a:t>
            </a:fld>
            <a:endParaRPr>
              <a:solidFill>
                <a:schemeClr val="lt1"/>
              </a:solidFill>
            </a:endParaRPr>
          </a:p>
        </p:txBody>
      </p:sp>
      <p:sp>
        <p:nvSpPr>
          <p:cNvPr id="1069" name="Google Shape;1069;gd398ccd4e1_1_337"/>
          <p:cNvSpPr txBox="1"/>
          <p:nvPr/>
        </p:nvSpPr>
        <p:spPr>
          <a:xfrm>
            <a:off x="1194498" y="2780375"/>
            <a:ext cx="4720500" cy="86174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200" b="0" i="0" u="none" strike="noStrike" cap="none" dirty="0" smtClean="0">
                <a:solidFill>
                  <a:srgbClr val="8CA7E4"/>
                </a:solidFill>
                <a:latin typeface="Calibri"/>
                <a:ea typeface="Calibri"/>
                <a:cs typeface="Calibri"/>
                <a:sym typeface="Calibri"/>
              </a:rPr>
              <a:t>Set permissions when share personal file.</a:t>
            </a:r>
            <a:endParaRPr sz="2200" b="0" i="0" u="none" strike="noStrike" cap="none" dirty="0">
              <a:solidFill>
                <a:srgbClr val="8CA7E4"/>
              </a:solidFill>
              <a:latin typeface="Calibri"/>
              <a:ea typeface="Calibri"/>
              <a:cs typeface="Calibri"/>
              <a:sym typeface="Calibri"/>
            </a:endParaRPr>
          </a:p>
        </p:txBody>
      </p:sp>
      <p:grpSp>
        <p:nvGrpSpPr>
          <p:cNvPr id="1070" name="Google Shape;1070;gd398ccd4e1_1_337"/>
          <p:cNvGrpSpPr/>
          <p:nvPr/>
        </p:nvGrpSpPr>
        <p:grpSpPr>
          <a:xfrm>
            <a:off x="241522" y="1866813"/>
            <a:ext cx="616244" cy="666092"/>
            <a:chOff x="4212378" y="2456537"/>
            <a:chExt cx="331515" cy="330021"/>
          </a:xfrm>
        </p:grpSpPr>
        <p:sp>
          <p:nvSpPr>
            <p:cNvPr id="1071" name="Google Shape;1071;gd398ccd4e1_1_337"/>
            <p:cNvSpPr/>
            <p:nvPr/>
          </p:nvSpPr>
          <p:spPr>
            <a:xfrm>
              <a:off x="4212378" y="2651026"/>
              <a:ext cx="59796" cy="135532"/>
            </a:xfrm>
            <a:custGeom>
              <a:avLst/>
              <a:gdLst/>
              <a:ahLst/>
              <a:cxnLst/>
              <a:rect l="l" t="t" r="r" b="b"/>
              <a:pathLst>
                <a:path w="2281" h="5170" extrusionOk="0">
                  <a:moveTo>
                    <a:pt x="1973" y="0"/>
                  </a:moveTo>
                  <a:cubicBezTo>
                    <a:pt x="1965" y="0"/>
                    <a:pt x="1957" y="1"/>
                    <a:pt x="1949" y="1"/>
                  </a:cubicBezTo>
                  <a:lnTo>
                    <a:pt x="332" y="1"/>
                  </a:lnTo>
                  <a:cubicBezTo>
                    <a:pt x="145" y="1"/>
                    <a:pt x="0" y="146"/>
                    <a:pt x="0" y="319"/>
                  </a:cubicBezTo>
                  <a:lnTo>
                    <a:pt x="0" y="5169"/>
                  </a:lnTo>
                  <a:lnTo>
                    <a:pt x="2281" y="5169"/>
                  </a:lnTo>
                  <a:lnTo>
                    <a:pt x="2281" y="319"/>
                  </a:lnTo>
                  <a:cubicBezTo>
                    <a:pt x="2281" y="153"/>
                    <a:pt x="2149" y="0"/>
                    <a:pt x="1973" y="0"/>
                  </a:cubicBezTo>
                  <a:close/>
                </a:path>
              </a:pathLst>
            </a:custGeom>
            <a:solidFill>
              <a:srgbClr val="7187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gd398ccd4e1_1_337"/>
            <p:cNvSpPr/>
            <p:nvPr/>
          </p:nvSpPr>
          <p:spPr>
            <a:xfrm>
              <a:off x="4212378" y="2651052"/>
              <a:ext cx="28784" cy="135505"/>
            </a:xfrm>
            <a:custGeom>
              <a:avLst/>
              <a:gdLst/>
              <a:ahLst/>
              <a:cxnLst/>
              <a:rect l="l" t="t" r="r" b="b"/>
              <a:pathLst>
                <a:path w="1098" h="5169" extrusionOk="0">
                  <a:moveTo>
                    <a:pt x="332" y="0"/>
                  </a:moveTo>
                  <a:cubicBezTo>
                    <a:pt x="145" y="0"/>
                    <a:pt x="0" y="145"/>
                    <a:pt x="0" y="318"/>
                  </a:cubicBezTo>
                  <a:lnTo>
                    <a:pt x="0" y="5168"/>
                  </a:lnTo>
                  <a:lnTo>
                    <a:pt x="765" y="5168"/>
                  </a:lnTo>
                  <a:lnTo>
                    <a:pt x="765" y="318"/>
                  </a:lnTo>
                  <a:cubicBezTo>
                    <a:pt x="765" y="145"/>
                    <a:pt x="910" y="0"/>
                    <a:pt x="1097" y="0"/>
                  </a:cubicBezTo>
                  <a:close/>
                </a:path>
              </a:pathLst>
            </a:custGeom>
            <a:solidFill>
              <a:srgbClr val="8DA5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gd398ccd4e1_1_337"/>
            <p:cNvSpPr/>
            <p:nvPr/>
          </p:nvSpPr>
          <p:spPr>
            <a:xfrm>
              <a:off x="4302820" y="2617366"/>
              <a:ext cx="59823" cy="169192"/>
            </a:xfrm>
            <a:custGeom>
              <a:avLst/>
              <a:gdLst/>
              <a:ahLst/>
              <a:cxnLst/>
              <a:rect l="l" t="t" r="r" b="b"/>
              <a:pathLst>
                <a:path w="2282" h="6454" extrusionOk="0">
                  <a:moveTo>
                    <a:pt x="332" y="1"/>
                  </a:moveTo>
                  <a:cubicBezTo>
                    <a:pt x="145" y="1"/>
                    <a:pt x="0" y="145"/>
                    <a:pt x="0" y="333"/>
                  </a:cubicBezTo>
                  <a:lnTo>
                    <a:pt x="0" y="6453"/>
                  </a:lnTo>
                  <a:lnTo>
                    <a:pt x="2281" y="6453"/>
                  </a:lnTo>
                  <a:lnTo>
                    <a:pt x="2281" y="318"/>
                  </a:lnTo>
                  <a:cubicBezTo>
                    <a:pt x="2281" y="145"/>
                    <a:pt x="2137" y="1"/>
                    <a:pt x="1949" y="1"/>
                  </a:cubicBezTo>
                  <a:close/>
                </a:path>
              </a:pathLst>
            </a:custGeom>
            <a:solidFill>
              <a:srgbClr val="687F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gd398ccd4e1_1_337"/>
            <p:cNvSpPr/>
            <p:nvPr/>
          </p:nvSpPr>
          <p:spPr>
            <a:xfrm>
              <a:off x="4302820" y="2617366"/>
              <a:ext cx="28391" cy="169192"/>
            </a:xfrm>
            <a:custGeom>
              <a:avLst/>
              <a:gdLst/>
              <a:ahLst/>
              <a:cxnLst/>
              <a:rect l="l" t="t" r="r" b="b"/>
              <a:pathLst>
                <a:path w="1083" h="6454" extrusionOk="0">
                  <a:moveTo>
                    <a:pt x="318" y="1"/>
                  </a:moveTo>
                  <a:cubicBezTo>
                    <a:pt x="145" y="1"/>
                    <a:pt x="0" y="145"/>
                    <a:pt x="0" y="333"/>
                  </a:cubicBezTo>
                  <a:lnTo>
                    <a:pt x="0" y="6453"/>
                  </a:lnTo>
                  <a:lnTo>
                    <a:pt x="765" y="6453"/>
                  </a:lnTo>
                  <a:lnTo>
                    <a:pt x="765" y="318"/>
                  </a:lnTo>
                  <a:cubicBezTo>
                    <a:pt x="765" y="145"/>
                    <a:pt x="910" y="1"/>
                    <a:pt x="1083" y="1"/>
                  </a:cubicBezTo>
                  <a:close/>
                </a:path>
              </a:pathLst>
            </a:custGeom>
            <a:solidFill>
              <a:srgbClr val="8DA5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gd398ccd4e1_1_337"/>
            <p:cNvSpPr/>
            <p:nvPr/>
          </p:nvSpPr>
          <p:spPr>
            <a:xfrm>
              <a:off x="4393262" y="2583679"/>
              <a:ext cx="59823" cy="202878"/>
            </a:xfrm>
            <a:custGeom>
              <a:avLst/>
              <a:gdLst/>
              <a:ahLst/>
              <a:cxnLst/>
              <a:rect l="l" t="t" r="r" b="b"/>
              <a:pathLst>
                <a:path w="2282" h="7739" extrusionOk="0">
                  <a:moveTo>
                    <a:pt x="332" y="1"/>
                  </a:moveTo>
                  <a:cubicBezTo>
                    <a:pt x="145" y="1"/>
                    <a:pt x="0" y="160"/>
                    <a:pt x="0" y="333"/>
                  </a:cubicBezTo>
                  <a:lnTo>
                    <a:pt x="0" y="7738"/>
                  </a:lnTo>
                  <a:lnTo>
                    <a:pt x="2281" y="7738"/>
                  </a:lnTo>
                  <a:lnTo>
                    <a:pt x="2281" y="347"/>
                  </a:lnTo>
                  <a:cubicBezTo>
                    <a:pt x="2281" y="160"/>
                    <a:pt x="2137" y="1"/>
                    <a:pt x="1949" y="1"/>
                  </a:cubicBezTo>
                  <a:close/>
                </a:path>
              </a:pathLst>
            </a:custGeom>
            <a:solidFill>
              <a:srgbClr val="8C9E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gd398ccd4e1_1_337"/>
            <p:cNvSpPr/>
            <p:nvPr/>
          </p:nvSpPr>
          <p:spPr>
            <a:xfrm>
              <a:off x="4393262" y="2583679"/>
              <a:ext cx="28391" cy="202878"/>
            </a:xfrm>
            <a:custGeom>
              <a:avLst/>
              <a:gdLst/>
              <a:ahLst/>
              <a:cxnLst/>
              <a:rect l="l" t="t" r="r" b="b"/>
              <a:pathLst>
                <a:path w="1083" h="7739" extrusionOk="0">
                  <a:moveTo>
                    <a:pt x="332" y="1"/>
                  </a:moveTo>
                  <a:cubicBezTo>
                    <a:pt x="145" y="1"/>
                    <a:pt x="0" y="160"/>
                    <a:pt x="0" y="333"/>
                  </a:cubicBezTo>
                  <a:lnTo>
                    <a:pt x="0" y="7738"/>
                  </a:lnTo>
                  <a:lnTo>
                    <a:pt x="765" y="7738"/>
                  </a:lnTo>
                  <a:lnTo>
                    <a:pt x="765" y="347"/>
                  </a:lnTo>
                  <a:cubicBezTo>
                    <a:pt x="751" y="160"/>
                    <a:pt x="910" y="15"/>
                    <a:pt x="1083" y="1"/>
                  </a:cubicBezTo>
                  <a:close/>
                </a:path>
              </a:pathLst>
            </a:custGeom>
            <a:solidFill>
              <a:srgbClr val="D6DEE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gd398ccd4e1_1_337"/>
            <p:cNvSpPr/>
            <p:nvPr/>
          </p:nvSpPr>
          <p:spPr>
            <a:xfrm>
              <a:off x="4483703" y="2550386"/>
              <a:ext cx="60190" cy="236171"/>
            </a:xfrm>
            <a:custGeom>
              <a:avLst/>
              <a:gdLst/>
              <a:ahLst/>
              <a:cxnLst/>
              <a:rect l="l" t="t" r="r" b="b"/>
              <a:pathLst>
                <a:path w="2296" h="9009" extrusionOk="0">
                  <a:moveTo>
                    <a:pt x="332" y="1"/>
                  </a:moveTo>
                  <a:cubicBezTo>
                    <a:pt x="145" y="1"/>
                    <a:pt x="0" y="145"/>
                    <a:pt x="0" y="333"/>
                  </a:cubicBezTo>
                  <a:lnTo>
                    <a:pt x="0" y="9008"/>
                  </a:lnTo>
                  <a:lnTo>
                    <a:pt x="2296" y="9008"/>
                  </a:lnTo>
                  <a:lnTo>
                    <a:pt x="2296" y="333"/>
                  </a:lnTo>
                  <a:cubicBezTo>
                    <a:pt x="2296" y="145"/>
                    <a:pt x="2137" y="1"/>
                    <a:pt x="1949" y="1"/>
                  </a:cubicBezTo>
                  <a:close/>
                </a:path>
              </a:pathLst>
            </a:custGeom>
            <a:solidFill>
              <a:srgbClr val="97A7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gd398ccd4e1_1_337"/>
            <p:cNvSpPr/>
            <p:nvPr/>
          </p:nvSpPr>
          <p:spPr>
            <a:xfrm>
              <a:off x="4483703" y="2550386"/>
              <a:ext cx="28417" cy="236171"/>
            </a:xfrm>
            <a:custGeom>
              <a:avLst/>
              <a:gdLst/>
              <a:ahLst/>
              <a:cxnLst/>
              <a:rect l="l" t="t" r="r" b="b"/>
              <a:pathLst>
                <a:path w="1084" h="9009" extrusionOk="0">
                  <a:moveTo>
                    <a:pt x="318" y="1"/>
                  </a:moveTo>
                  <a:cubicBezTo>
                    <a:pt x="145" y="1"/>
                    <a:pt x="0" y="145"/>
                    <a:pt x="0" y="333"/>
                  </a:cubicBezTo>
                  <a:lnTo>
                    <a:pt x="0" y="9008"/>
                  </a:lnTo>
                  <a:lnTo>
                    <a:pt x="766" y="9008"/>
                  </a:lnTo>
                  <a:lnTo>
                    <a:pt x="766" y="333"/>
                  </a:lnTo>
                  <a:cubicBezTo>
                    <a:pt x="766" y="145"/>
                    <a:pt x="910" y="1"/>
                    <a:pt x="1083" y="1"/>
                  </a:cubicBezTo>
                  <a:close/>
                </a:path>
              </a:pathLst>
            </a:custGeom>
            <a:solidFill>
              <a:srgbClr val="7187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gd398ccd4e1_1_337"/>
            <p:cNvSpPr/>
            <p:nvPr/>
          </p:nvSpPr>
          <p:spPr>
            <a:xfrm>
              <a:off x="4226744" y="2456537"/>
              <a:ext cx="307318" cy="124154"/>
            </a:xfrm>
            <a:custGeom>
              <a:avLst/>
              <a:gdLst/>
              <a:ahLst/>
              <a:cxnLst/>
              <a:rect l="l" t="t" r="r" b="b"/>
              <a:pathLst>
                <a:path w="11723" h="4736" extrusionOk="0">
                  <a:moveTo>
                    <a:pt x="9427" y="1"/>
                  </a:moveTo>
                  <a:cubicBezTo>
                    <a:pt x="9268" y="1"/>
                    <a:pt x="9153" y="188"/>
                    <a:pt x="9254" y="333"/>
                  </a:cubicBezTo>
                  <a:lnTo>
                    <a:pt x="9586" y="809"/>
                  </a:lnTo>
                  <a:cubicBezTo>
                    <a:pt x="6670" y="2483"/>
                    <a:pt x="3364" y="3364"/>
                    <a:pt x="1" y="3364"/>
                  </a:cubicBezTo>
                  <a:lnTo>
                    <a:pt x="1" y="4735"/>
                  </a:lnTo>
                  <a:cubicBezTo>
                    <a:pt x="2657" y="4735"/>
                    <a:pt x="5299" y="4216"/>
                    <a:pt x="7767" y="3234"/>
                  </a:cubicBezTo>
                  <a:cubicBezTo>
                    <a:pt x="8662" y="2873"/>
                    <a:pt x="9543" y="2440"/>
                    <a:pt x="10365" y="1949"/>
                  </a:cubicBezTo>
                  <a:lnTo>
                    <a:pt x="10669" y="2368"/>
                  </a:lnTo>
                  <a:cubicBezTo>
                    <a:pt x="10712" y="2423"/>
                    <a:pt x="10773" y="2450"/>
                    <a:pt x="10834" y="2450"/>
                  </a:cubicBezTo>
                  <a:cubicBezTo>
                    <a:pt x="10915" y="2450"/>
                    <a:pt x="10996" y="2401"/>
                    <a:pt x="11029" y="2310"/>
                  </a:cubicBezTo>
                  <a:lnTo>
                    <a:pt x="11679" y="361"/>
                  </a:lnTo>
                  <a:cubicBezTo>
                    <a:pt x="11722" y="232"/>
                    <a:pt x="11636" y="87"/>
                    <a:pt x="11491" y="73"/>
                  </a:cubicBezTo>
                  <a:lnTo>
                    <a:pt x="9427" y="1"/>
                  </a:lnTo>
                  <a:close/>
                </a:path>
              </a:pathLst>
            </a:custGeom>
            <a:solidFill>
              <a:srgbClr val="95A6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0" name="Google Shape;1080;gd398ccd4e1_1_337"/>
          <p:cNvGrpSpPr/>
          <p:nvPr/>
        </p:nvGrpSpPr>
        <p:grpSpPr>
          <a:xfrm>
            <a:off x="225726" y="2890250"/>
            <a:ext cx="656265" cy="608400"/>
            <a:chOff x="2659458" y="1500275"/>
            <a:chExt cx="332262" cy="359232"/>
          </a:xfrm>
        </p:grpSpPr>
        <p:sp>
          <p:nvSpPr>
            <p:cNvPr id="1081" name="Google Shape;1081;gd398ccd4e1_1_337"/>
            <p:cNvSpPr/>
            <p:nvPr/>
          </p:nvSpPr>
          <p:spPr>
            <a:xfrm>
              <a:off x="2957234" y="1800015"/>
              <a:ext cx="34486" cy="59361"/>
            </a:xfrm>
            <a:custGeom>
              <a:avLst/>
              <a:gdLst/>
              <a:ahLst/>
              <a:cxnLst/>
              <a:rect l="l" t="t" r="r" b="b"/>
              <a:pathLst>
                <a:path w="1317" h="2267" extrusionOk="0">
                  <a:moveTo>
                    <a:pt x="0" y="1"/>
                  </a:moveTo>
                  <a:lnTo>
                    <a:pt x="248" y="1909"/>
                  </a:lnTo>
                  <a:cubicBezTo>
                    <a:pt x="277" y="2147"/>
                    <a:pt x="465" y="2267"/>
                    <a:pt x="655" y="2267"/>
                  </a:cubicBezTo>
                  <a:cubicBezTo>
                    <a:pt x="844" y="2267"/>
                    <a:pt x="1035" y="2147"/>
                    <a:pt x="1069" y="1909"/>
                  </a:cubicBezTo>
                  <a:lnTo>
                    <a:pt x="1317" y="1"/>
                  </a:lnTo>
                  <a:close/>
                </a:path>
              </a:pathLst>
            </a:custGeom>
            <a:solidFill>
              <a:srgbClr val="95A6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gd398ccd4e1_1_337"/>
            <p:cNvSpPr/>
            <p:nvPr/>
          </p:nvSpPr>
          <p:spPr>
            <a:xfrm>
              <a:off x="2974463" y="1800015"/>
              <a:ext cx="17256" cy="59492"/>
            </a:xfrm>
            <a:custGeom>
              <a:avLst/>
              <a:gdLst/>
              <a:ahLst/>
              <a:cxnLst/>
              <a:rect l="l" t="t" r="r" b="b"/>
              <a:pathLst>
                <a:path w="659" h="2272" extrusionOk="0">
                  <a:moveTo>
                    <a:pt x="0" y="1"/>
                  </a:moveTo>
                  <a:lnTo>
                    <a:pt x="0" y="2271"/>
                  </a:lnTo>
                  <a:cubicBezTo>
                    <a:pt x="201" y="2262"/>
                    <a:pt x="382" y="2109"/>
                    <a:pt x="411" y="1909"/>
                  </a:cubicBezTo>
                  <a:lnTo>
                    <a:pt x="659" y="1"/>
                  </a:lnTo>
                  <a:close/>
                </a:path>
              </a:pathLst>
            </a:custGeom>
            <a:solidFill>
              <a:srgbClr val="738A9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gd398ccd4e1_1_337"/>
            <p:cNvSpPr/>
            <p:nvPr/>
          </p:nvSpPr>
          <p:spPr>
            <a:xfrm>
              <a:off x="2659458" y="1500275"/>
              <a:ext cx="266066" cy="358970"/>
            </a:xfrm>
            <a:custGeom>
              <a:avLst/>
              <a:gdLst/>
              <a:ahLst/>
              <a:cxnLst/>
              <a:rect l="l" t="t" r="r" b="b"/>
              <a:pathLst>
                <a:path w="10161" h="13709" extrusionOk="0">
                  <a:moveTo>
                    <a:pt x="3034" y="0"/>
                  </a:moveTo>
                  <a:lnTo>
                    <a:pt x="1" y="3034"/>
                  </a:lnTo>
                  <a:lnTo>
                    <a:pt x="1" y="13489"/>
                  </a:lnTo>
                  <a:cubicBezTo>
                    <a:pt x="1" y="13613"/>
                    <a:pt x="105" y="13709"/>
                    <a:pt x="220" y="13709"/>
                  </a:cubicBezTo>
                  <a:lnTo>
                    <a:pt x="9941" y="13709"/>
                  </a:lnTo>
                  <a:cubicBezTo>
                    <a:pt x="10065" y="13709"/>
                    <a:pt x="10161" y="13613"/>
                    <a:pt x="10161" y="13489"/>
                  </a:cubicBezTo>
                  <a:lnTo>
                    <a:pt x="10161" y="219"/>
                  </a:lnTo>
                  <a:cubicBezTo>
                    <a:pt x="10161" y="95"/>
                    <a:pt x="10056" y="0"/>
                    <a:pt x="9932" y="0"/>
                  </a:cubicBezTo>
                  <a:close/>
                </a:path>
              </a:pathLst>
            </a:custGeom>
            <a:solidFill>
              <a:srgbClr val="F0F3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gd398ccd4e1_1_337"/>
            <p:cNvSpPr/>
            <p:nvPr/>
          </p:nvSpPr>
          <p:spPr>
            <a:xfrm>
              <a:off x="2659458" y="1500275"/>
              <a:ext cx="92459" cy="92197"/>
            </a:xfrm>
            <a:custGeom>
              <a:avLst/>
              <a:gdLst/>
              <a:ahLst/>
              <a:cxnLst/>
              <a:rect l="l" t="t" r="r" b="b"/>
              <a:pathLst>
                <a:path w="3531" h="3521" extrusionOk="0">
                  <a:moveTo>
                    <a:pt x="3034" y="0"/>
                  </a:moveTo>
                  <a:lnTo>
                    <a:pt x="1" y="3034"/>
                  </a:lnTo>
                  <a:lnTo>
                    <a:pt x="1" y="3520"/>
                  </a:lnTo>
                  <a:lnTo>
                    <a:pt x="3301" y="3520"/>
                  </a:lnTo>
                  <a:cubicBezTo>
                    <a:pt x="3425" y="3520"/>
                    <a:pt x="3530" y="3425"/>
                    <a:pt x="3530" y="3301"/>
                  </a:cubicBezTo>
                  <a:lnTo>
                    <a:pt x="3530" y="0"/>
                  </a:lnTo>
                  <a:close/>
                </a:path>
              </a:pathLst>
            </a:custGeom>
            <a:solidFill>
              <a:srgbClr val="C8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gd398ccd4e1_1_337"/>
            <p:cNvSpPr/>
            <p:nvPr/>
          </p:nvSpPr>
          <p:spPr>
            <a:xfrm>
              <a:off x="2659458" y="1500275"/>
              <a:ext cx="266066" cy="358970"/>
            </a:xfrm>
            <a:custGeom>
              <a:avLst/>
              <a:gdLst/>
              <a:ahLst/>
              <a:cxnLst/>
              <a:rect l="l" t="t" r="r" b="b"/>
              <a:pathLst>
                <a:path w="10161" h="13709" extrusionOk="0">
                  <a:moveTo>
                    <a:pt x="9254" y="0"/>
                  </a:moveTo>
                  <a:lnTo>
                    <a:pt x="9254" y="12774"/>
                  </a:lnTo>
                  <a:lnTo>
                    <a:pt x="1" y="12774"/>
                  </a:lnTo>
                  <a:lnTo>
                    <a:pt x="1" y="13489"/>
                  </a:lnTo>
                  <a:cubicBezTo>
                    <a:pt x="1" y="13613"/>
                    <a:pt x="105" y="13709"/>
                    <a:pt x="229" y="13709"/>
                  </a:cubicBezTo>
                  <a:lnTo>
                    <a:pt x="9932" y="13709"/>
                  </a:lnTo>
                  <a:cubicBezTo>
                    <a:pt x="10056" y="13709"/>
                    <a:pt x="10161" y="13613"/>
                    <a:pt x="10161" y="13489"/>
                  </a:cubicBezTo>
                  <a:lnTo>
                    <a:pt x="10161" y="219"/>
                  </a:lnTo>
                  <a:cubicBezTo>
                    <a:pt x="10161" y="95"/>
                    <a:pt x="10056" y="0"/>
                    <a:pt x="9932" y="0"/>
                  </a:cubicBezTo>
                  <a:close/>
                </a:path>
              </a:pathLst>
            </a:custGeom>
            <a:solidFill>
              <a:srgbClr val="C8D3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gd398ccd4e1_1_337"/>
            <p:cNvSpPr/>
            <p:nvPr/>
          </p:nvSpPr>
          <p:spPr>
            <a:xfrm>
              <a:off x="2659458" y="1500275"/>
              <a:ext cx="79471" cy="79445"/>
            </a:xfrm>
            <a:custGeom>
              <a:avLst/>
              <a:gdLst/>
              <a:ahLst/>
              <a:cxnLst/>
              <a:rect l="l" t="t" r="r" b="b"/>
              <a:pathLst>
                <a:path w="3035" h="3034" extrusionOk="0">
                  <a:moveTo>
                    <a:pt x="3034" y="0"/>
                  </a:moveTo>
                  <a:lnTo>
                    <a:pt x="1" y="3034"/>
                  </a:lnTo>
                  <a:lnTo>
                    <a:pt x="2815" y="3034"/>
                  </a:lnTo>
                  <a:cubicBezTo>
                    <a:pt x="2939" y="3034"/>
                    <a:pt x="3034" y="2929"/>
                    <a:pt x="3034" y="2814"/>
                  </a:cubicBezTo>
                  <a:lnTo>
                    <a:pt x="3034" y="0"/>
                  </a:lnTo>
                  <a:close/>
                </a:path>
              </a:pathLst>
            </a:custGeom>
            <a:solidFill>
              <a:srgbClr val="DFE5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gd398ccd4e1_1_337"/>
            <p:cNvSpPr/>
            <p:nvPr/>
          </p:nvSpPr>
          <p:spPr>
            <a:xfrm>
              <a:off x="2710414" y="1744817"/>
              <a:ext cx="164154" cy="11024"/>
            </a:xfrm>
            <a:custGeom>
              <a:avLst/>
              <a:gdLst/>
              <a:ahLst/>
              <a:cxnLst/>
              <a:rect l="l" t="t" r="r" b="b"/>
              <a:pathLst>
                <a:path w="6269" h="421" extrusionOk="0">
                  <a:moveTo>
                    <a:pt x="258" y="1"/>
                  </a:moveTo>
                  <a:cubicBezTo>
                    <a:pt x="1" y="20"/>
                    <a:pt x="1" y="401"/>
                    <a:pt x="258" y="420"/>
                  </a:cubicBezTo>
                  <a:lnTo>
                    <a:pt x="6011" y="420"/>
                  </a:lnTo>
                  <a:cubicBezTo>
                    <a:pt x="6268" y="401"/>
                    <a:pt x="6268" y="20"/>
                    <a:pt x="6011" y="1"/>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gd398ccd4e1_1_337"/>
            <p:cNvSpPr/>
            <p:nvPr/>
          </p:nvSpPr>
          <p:spPr>
            <a:xfrm>
              <a:off x="2785853" y="1811013"/>
              <a:ext cx="88715" cy="11024"/>
            </a:xfrm>
            <a:custGeom>
              <a:avLst/>
              <a:gdLst/>
              <a:ahLst/>
              <a:cxnLst/>
              <a:rect l="l" t="t" r="r" b="b"/>
              <a:pathLst>
                <a:path w="3388" h="421" extrusionOk="0">
                  <a:moveTo>
                    <a:pt x="258" y="1"/>
                  </a:moveTo>
                  <a:cubicBezTo>
                    <a:pt x="1" y="20"/>
                    <a:pt x="1" y="392"/>
                    <a:pt x="258" y="420"/>
                  </a:cubicBezTo>
                  <a:lnTo>
                    <a:pt x="3130" y="420"/>
                  </a:lnTo>
                  <a:cubicBezTo>
                    <a:pt x="3387" y="392"/>
                    <a:pt x="3387" y="20"/>
                    <a:pt x="3130" y="1"/>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gd398ccd4e1_1_337"/>
            <p:cNvSpPr/>
            <p:nvPr/>
          </p:nvSpPr>
          <p:spPr>
            <a:xfrm>
              <a:off x="2710414" y="1717349"/>
              <a:ext cx="164154" cy="10998"/>
            </a:xfrm>
            <a:custGeom>
              <a:avLst/>
              <a:gdLst/>
              <a:ahLst/>
              <a:cxnLst/>
              <a:rect l="l" t="t" r="r" b="b"/>
              <a:pathLst>
                <a:path w="6269" h="420" extrusionOk="0">
                  <a:moveTo>
                    <a:pt x="258" y="0"/>
                  </a:moveTo>
                  <a:cubicBezTo>
                    <a:pt x="1" y="19"/>
                    <a:pt x="1" y="391"/>
                    <a:pt x="258" y="420"/>
                  </a:cubicBezTo>
                  <a:lnTo>
                    <a:pt x="6011" y="420"/>
                  </a:lnTo>
                  <a:cubicBezTo>
                    <a:pt x="6268" y="391"/>
                    <a:pt x="6268" y="19"/>
                    <a:pt x="6011" y="0"/>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gd398ccd4e1_1_337"/>
            <p:cNvSpPr/>
            <p:nvPr/>
          </p:nvSpPr>
          <p:spPr>
            <a:xfrm>
              <a:off x="2710414" y="1689855"/>
              <a:ext cx="164154" cy="11024"/>
            </a:xfrm>
            <a:custGeom>
              <a:avLst/>
              <a:gdLst/>
              <a:ahLst/>
              <a:cxnLst/>
              <a:rect l="l" t="t" r="r" b="b"/>
              <a:pathLst>
                <a:path w="6269" h="421" extrusionOk="0">
                  <a:moveTo>
                    <a:pt x="258" y="1"/>
                  </a:moveTo>
                  <a:cubicBezTo>
                    <a:pt x="1" y="20"/>
                    <a:pt x="1" y="401"/>
                    <a:pt x="258" y="421"/>
                  </a:cubicBezTo>
                  <a:lnTo>
                    <a:pt x="6011" y="421"/>
                  </a:lnTo>
                  <a:cubicBezTo>
                    <a:pt x="6268" y="401"/>
                    <a:pt x="6268" y="20"/>
                    <a:pt x="6011" y="1"/>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gd398ccd4e1_1_337"/>
            <p:cNvSpPr/>
            <p:nvPr/>
          </p:nvSpPr>
          <p:spPr>
            <a:xfrm>
              <a:off x="2709576" y="1662360"/>
              <a:ext cx="165830" cy="11050"/>
            </a:xfrm>
            <a:custGeom>
              <a:avLst/>
              <a:gdLst/>
              <a:ahLst/>
              <a:cxnLst/>
              <a:rect l="l" t="t" r="r" b="b"/>
              <a:pathLst>
                <a:path w="6333" h="422" extrusionOk="0">
                  <a:moveTo>
                    <a:pt x="272" y="1"/>
                  </a:moveTo>
                  <a:cubicBezTo>
                    <a:pt x="0" y="1"/>
                    <a:pt x="0" y="422"/>
                    <a:pt x="272" y="422"/>
                  </a:cubicBezTo>
                  <a:cubicBezTo>
                    <a:pt x="278" y="422"/>
                    <a:pt x="284" y="422"/>
                    <a:pt x="290" y="421"/>
                  </a:cubicBezTo>
                  <a:lnTo>
                    <a:pt x="6043" y="421"/>
                  </a:lnTo>
                  <a:cubicBezTo>
                    <a:pt x="6049" y="422"/>
                    <a:pt x="6055" y="422"/>
                    <a:pt x="6061" y="422"/>
                  </a:cubicBezTo>
                  <a:cubicBezTo>
                    <a:pt x="6333" y="422"/>
                    <a:pt x="6333" y="1"/>
                    <a:pt x="6061" y="1"/>
                  </a:cubicBezTo>
                  <a:cubicBezTo>
                    <a:pt x="6055" y="1"/>
                    <a:pt x="6049" y="1"/>
                    <a:pt x="6043" y="1"/>
                  </a:cubicBezTo>
                  <a:lnTo>
                    <a:pt x="290" y="1"/>
                  </a:lnTo>
                  <a:cubicBezTo>
                    <a:pt x="284" y="1"/>
                    <a:pt x="278" y="1"/>
                    <a:pt x="272" y="1"/>
                  </a:cubicBezTo>
                  <a:close/>
                </a:path>
              </a:pathLst>
            </a:custGeom>
            <a:solidFill>
              <a:srgbClr val="9BA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gd398ccd4e1_1_337"/>
            <p:cNvSpPr/>
            <p:nvPr/>
          </p:nvSpPr>
          <p:spPr>
            <a:xfrm>
              <a:off x="2774515" y="1581423"/>
              <a:ext cx="23357" cy="62242"/>
            </a:xfrm>
            <a:custGeom>
              <a:avLst/>
              <a:gdLst/>
              <a:ahLst/>
              <a:cxnLst/>
              <a:rect l="l" t="t" r="r" b="b"/>
              <a:pathLst>
                <a:path w="892" h="2377" extrusionOk="0">
                  <a:moveTo>
                    <a:pt x="273" y="1"/>
                  </a:moveTo>
                  <a:cubicBezTo>
                    <a:pt x="1" y="1"/>
                    <a:pt x="1" y="422"/>
                    <a:pt x="273" y="422"/>
                  </a:cubicBezTo>
                  <a:cubicBezTo>
                    <a:pt x="279" y="422"/>
                    <a:pt x="285" y="422"/>
                    <a:pt x="291" y="421"/>
                  </a:cubicBezTo>
                  <a:lnTo>
                    <a:pt x="472" y="421"/>
                  </a:lnTo>
                  <a:lnTo>
                    <a:pt x="472" y="2167"/>
                  </a:lnTo>
                  <a:cubicBezTo>
                    <a:pt x="472" y="2282"/>
                    <a:pt x="567" y="2377"/>
                    <a:pt x="682" y="2377"/>
                  </a:cubicBezTo>
                  <a:cubicBezTo>
                    <a:pt x="796" y="2377"/>
                    <a:pt x="892" y="2282"/>
                    <a:pt x="892" y="2167"/>
                  </a:cubicBezTo>
                  <a:lnTo>
                    <a:pt x="892" y="211"/>
                  </a:lnTo>
                  <a:cubicBezTo>
                    <a:pt x="892" y="97"/>
                    <a:pt x="796" y="1"/>
                    <a:pt x="682" y="1"/>
                  </a:cubicBezTo>
                  <a:lnTo>
                    <a:pt x="291" y="1"/>
                  </a:lnTo>
                  <a:cubicBezTo>
                    <a:pt x="285" y="1"/>
                    <a:pt x="279" y="1"/>
                    <a:pt x="273" y="1"/>
                  </a:cubicBezTo>
                  <a:close/>
                </a:path>
              </a:pathLst>
            </a:custGeom>
            <a:solidFill>
              <a:srgbClr val="778D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gd398ccd4e1_1_337"/>
            <p:cNvSpPr/>
            <p:nvPr/>
          </p:nvSpPr>
          <p:spPr>
            <a:xfrm>
              <a:off x="2773782" y="1635364"/>
              <a:ext cx="37183" cy="10814"/>
            </a:xfrm>
            <a:custGeom>
              <a:avLst/>
              <a:gdLst/>
              <a:ahLst/>
              <a:cxnLst/>
              <a:rect l="l" t="t" r="r" b="b"/>
              <a:pathLst>
                <a:path w="1420" h="413" extrusionOk="0">
                  <a:moveTo>
                    <a:pt x="273" y="1"/>
                  </a:moveTo>
                  <a:cubicBezTo>
                    <a:pt x="0" y="1"/>
                    <a:pt x="3" y="413"/>
                    <a:pt x="281" y="413"/>
                  </a:cubicBezTo>
                  <a:cubicBezTo>
                    <a:pt x="287" y="413"/>
                    <a:pt x="293" y="413"/>
                    <a:pt x="300" y="412"/>
                  </a:cubicBezTo>
                  <a:lnTo>
                    <a:pt x="1130" y="412"/>
                  </a:lnTo>
                  <a:cubicBezTo>
                    <a:pt x="1136" y="413"/>
                    <a:pt x="1141" y="413"/>
                    <a:pt x="1147" y="413"/>
                  </a:cubicBezTo>
                  <a:cubicBezTo>
                    <a:pt x="1417" y="413"/>
                    <a:pt x="1419" y="1"/>
                    <a:pt x="1156" y="1"/>
                  </a:cubicBezTo>
                  <a:cubicBezTo>
                    <a:pt x="1147" y="1"/>
                    <a:pt x="1138" y="1"/>
                    <a:pt x="1130" y="2"/>
                  </a:cubicBezTo>
                  <a:lnTo>
                    <a:pt x="300" y="2"/>
                  </a:lnTo>
                  <a:cubicBezTo>
                    <a:pt x="290" y="1"/>
                    <a:pt x="281" y="1"/>
                    <a:pt x="273" y="1"/>
                  </a:cubicBezTo>
                  <a:close/>
                </a:path>
              </a:pathLst>
            </a:custGeom>
            <a:solidFill>
              <a:srgbClr val="778D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gd398ccd4e1_1_337"/>
            <p:cNvSpPr/>
            <p:nvPr/>
          </p:nvSpPr>
          <p:spPr>
            <a:xfrm>
              <a:off x="2777866" y="1561103"/>
              <a:ext cx="20005" cy="17125"/>
            </a:xfrm>
            <a:custGeom>
              <a:avLst/>
              <a:gdLst/>
              <a:ahLst/>
              <a:cxnLst/>
              <a:rect l="l" t="t" r="r" b="b"/>
              <a:pathLst>
                <a:path w="764" h="654" extrusionOk="0">
                  <a:moveTo>
                    <a:pt x="439" y="0"/>
                  </a:moveTo>
                  <a:cubicBezTo>
                    <a:pt x="358" y="0"/>
                    <a:pt x="276" y="31"/>
                    <a:pt x="210" y="100"/>
                  </a:cubicBezTo>
                  <a:cubicBezTo>
                    <a:pt x="0" y="300"/>
                    <a:pt x="153" y="653"/>
                    <a:pt x="439" y="653"/>
                  </a:cubicBezTo>
                  <a:cubicBezTo>
                    <a:pt x="621" y="653"/>
                    <a:pt x="764" y="501"/>
                    <a:pt x="764" y="329"/>
                  </a:cubicBezTo>
                  <a:cubicBezTo>
                    <a:pt x="764" y="130"/>
                    <a:pt x="604" y="0"/>
                    <a:pt x="439" y="0"/>
                  </a:cubicBezTo>
                  <a:close/>
                </a:path>
              </a:pathLst>
            </a:custGeom>
            <a:solidFill>
              <a:srgbClr val="778D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gd398ccd4e1_1_337"/>
            <p:cNvSpPr/>
            <p:nvPr/>
          </p:nvSpPr>
          <p:spPr>
            <a:xfrm>
              <a:off x="2957234" y="1582941"/>
              <a:ext cx="34486" cy="229852"/>
            </a:xfrm>
            <a:custGeom>
              <a:avLst/>
              <a:gdLst/>
              <a:ahLst/>
              <a:cxnLst/>
              <a:rect l="l" t="t" r="r" b="b"/>
              <a:pathLst>
                <a:path w="1317" h="8778" extrusionOk="0">
                  <a:moveTo>
                    <a:pt x="0" y="1"/>
                  </a:moveTo>
                  <a:lnTo>
                    <a:pt x="0" y="8777"/>
                  </a:lnTo>
                  <a:lnTo>
                    <a:pt x="1317" y="8777"/>
                  </a:lnTo>
                  <a:lnTo>
                    <a:pt x="1317" y="1"/>
                  </a:lnTo>
                  <a:close/>
                </a:path>
              </a:pathLst>
            </a:custGeom>
            <a:solidFill>
              <a:srgbClr val="BEC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gd398ccd4e1_1_337"/>
            <p:cNvSpPr/>
            <p:nvPr/>
          </p:nvSpPr>
          <p:spPr>
            <a:xfrm>
              <a:off x="2974463" y="1582941"/>
              <a:ext cx="17256" cy="229852"/>
            </a:xfrm>
            <a:custGeom>
              <a:avLst/>
              <a:gdLst/>
              <a:ahLst/>
              <a:cxnLst/>
              <a:rect l="l" t="t" r="r" b="b"/>
              <a:pathLst>
                <a:path w="659" h="8778" extrusionOk="0">
                  <a:moveTo>
                    <a:pt x="0" y="1"/>
                  </a:moveTo>
                  <a:lnTo>
                    <a:pt x="0" y="8777"/>
                  </a:lnTo>
                  <a:lnTo>
                    <a:pt x="659" y="8777"/>
                  </a:lnTo>
                  <a:lnTo>
                    <a:pt x="659" y="1"/>
                  </a:lnTo>
                  <a:close/>
                </a:path>
              </a:pathLst>
            </a:custGeom>
            <a:solidFill>
              <a:srgbClr val="A4B7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gd398ccd4e1_1_337"/>
            <p:cNvSpPr/>
            <p:nvPr/>
          </p:nvSpPr>
          <p:spPr>
            <a:xfrm>
              <a:off x="2957234" y="1550210"/>
              <a:ext cx="34486" cy="40246"/>
            </a:xfrm>
            <a:custGeom>
              <a:avLst/>
              <a:gdLst/>
              <a:ahLst/>
              <a:cxnLst/>
              <a:rect l="l" t="t" r="r" b="b"/>
              <a:pathLst>
                <a:path w="1317" h="1537" extrusionOk="0">
                  <a:moveTo>
                    <a:pt x="0" y="1"/>
                  </a:moveTo>
                  <a:lnTo>
                    <a:pt x="0" y="1537"/>
                  </a:lnTo>
                  <a:lnTo>
                    <a:pt x="1317" y="1537"/>
                  </a:lnTo>
                  <a:lnTo>
                    <a:pt x="1317" y="1"/>
                  </a:lnTo>
                  <a:close/>
                </a:path>
              </a:pathLst>
            </a:custGeom>
            <a:solidFill>
              <a:srgbClr val="6A7F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gd398ccd4e1_1_337"/>
            <p:cNvSpPr/>
            <p:nvPr/>
          </p:nvSpPr>
          <p:spPr>
            <a:xfrm>
              <a:off x="2974463" y="1550210"/>
              <a:ext cx="17256" cy="40246"/>
            </a:xfrm>
            <a:custGeom>
              <a:avLst/>
              <a:gdLst/>
              <a:ahLst/>
              <a:cxnLst/>
              <a:rect l="l" t="t" r="r" b="b"/>
              <a:pathLst>
                <a:path w="659" h="1537" extrusionOk="0">
                  <a:moveTo>
                    <a:pt x="0" y="1"/>
                  </a:moveTo>
                  <a:lnTo>
                    <a:pt x="0" y="1537"/>
                  </a:lnTo>
                  <a:lnTo>
                    <a:pt x="659" y="1537"/>
                  </a:lnTo>
                  <a:lnTo>
                    <a:pt x="659" y="1"/>
                  </a:lnTo>
                  <a:close/>
                </a:path>
              </a:pathLst>
            </a:custGeom>
            <a:solidFill>
              <a:srgbClr val="5166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gd398ccd4e1_1_337"/>
            <p:cNvSpPr/>
            <p:nvPr/>
          </p:nvSpPr>
          <p:spPr>
            <a:xfrm>
              <a:off x="2957234" y="1500275"/>
              <a:ext cx="34486" cy="49961"/>
            </a:xfrm>
            <a:custGeom>
              <a:avLst/>
              <a:gdLst/>
              <a:ahLst/>
              <a:cxnLst/>
              <a:rect l="l" t="t" r="r" b="b"/>
              <a:pathLst>
                <a:path w="1317" h="1908" extrusionOk="0">
                  <a:moveTo>
                    <a:pt x="658" y="0"/>
                  </a:moveTo>
                  <a:cubicBezTo>
                    <a:pt x="296" y="0"/>
                    <a:pt x="0" y="296"/>
                    <a:pt x="0" y="658"/>
                  </a:cubicBezTo>
                  <a:lnTo>
                    <a:pt x="0" y="1908"/>
                  </a:lnTo>
                  <a:lnTo>
                    <a:pt x="1317" y="1908"/>
                  </a:lnTo>
                  <a:lnTo>
                    <a:pt x="1317" y="658"/>
                  </a:lnTo>
                  <a:cubicBezTo>
                    <a:pt x="1317" y="296"/>
                    <a:pt x="1021" y="0"/>
                    <a:pt x="658" y="0"/>
                  </a:cubicBezTo>
                  <a:close/>
                </a:path>
              </a:pathLst>
            </a:custGeom>
            <a:solidFill>
              <a:srgbClr val="95A6B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gd398ccd4e1_1_337"/>
            <p:cNvSpPr/>
            <p:nvPr/>
          </p:nvSpPr>
          <p:spPr>
            <a:xfrm>
              <a:off x="2974463" y="1500275"/>
              <a:ext cx="17256" cy="49961"/>
            </a:xfrm>
            <a:custGeom>
              <a:avLst/>
              <a:gdLst/>
              <a:ahLst/>
              <a:cxnLst/>
              <a:rect l="l" t="t" r="r" b="b"/>
              <a:pathLst>
                <a:path w="659" h="1908" extrusionOk="0">
                  <a:moveTo>
                    <a:pt x="0" y="0"/>
                  </a:moveTo>
                  <a:lnTo>
                    <a:pt x="0" y="1908"/>
                  </a:lnTo>
                  <a:lnTo>
                    <a:pt x="659" y="1908"/>
                  </a:lnTo>
                  <a:lnTo>
                    <a:pt x="659" y="658"/>
                  </a:lnTo>
                  <a:cubicBezTo>
                    <a:pt x="659" y="296"/>
                    <a:pt x="363" y="0"/>
                    <a:pt x="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1" name="Google Shape;1101;gd398ccd4e1_1_337"/>
          <p:cNvGrpSpPr/>
          <p:nvPr/>
        </p:nvGrpSpPr>
        <p:grpSpPr>
          <a:xfrm>
            <a:off x="245783" y="3967081"/>
            <a:ext cx="607556" cy="607959"/>
            <a:chOff x="6271562" y="4290872"/>
            <a:chExt cx="204093" cy="343743"/>
          </a:xfrm>
        </p:grpSpPr>
        <p:sp>
          <p:nvSpPr>
            <p:cNvPr id="1102" name="Google Shape;1102;gd398ccd4e1_1_337"/>
            <p:cNvSpPr/>
            <p:nvPr/>
          </p:nvSpPr>
          <p:spPr>
            <a:xfrm>
              <a:off x="6298452" y="4602421"/>
              <a:ext cx="150312" cy="10845"/>
            </a:xfrm>
            <a:custGeom>
              <a:avLst/>
              <a:gdLst/>
              <a:ahLst/>
              <a:cxnLst/>
              <a:rect l="l" t="t" r="r" b="b"/>
              <a:pathLst>
                <a:path w="5724" h="413" extrusionOk="0">
                  <a:moveTo>
                    <a:pt x="1" y="1"/>
                  </a:moveTo>
                  <a:lnTo>
                    <a:pt x="1" y="412"/>
                  </a:lnTo>
                  <a:lnTo>
                    <a:pt x="5724" y="412"/>
                  </a:lnTo>
                  <a:lnTo>
                    <a:pt x="5724" y="1"/>
                  </a:lnTo>
                  <a:close/>
                </a:path>
              </a:pathLst>
            </a:custGeom>
            <a:solidFill>
              <a:srgbClr val="96A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gd398ccd4e1_1_337"/>
            <p:cNvSpPr/>
            <p:nvPr/>
          </p:nvSpPr>
          <p:spPr>
            <a:xfrm>
              <a:off x="6368330" y="4290872"/>
              <a:ext cx="10583" cy="343743"/>
            </a:xfrm>
            <a:custGeom>
              <a:avLst/>
              <a:gdLst/>
              <a:ahLst/>
              <a:cxnLst/>
              <a:rect l="l" t="t" r="r" b="b"/>
              <a:pathLst>
                <a:path w="403" h="13090" extrusionOk="0">
                  <a:moveTo>
                    <a:pt x="201" y="0"/>
                  </a:moveTo>
                  <a:cubicBezTo>
                    <a:pt x="101" y="0"/>
                    <a:pt x="0" y="69"/>
                    <a:pt x="0" y="208"/>
                  </a:cubicBezTo>
                  <a:lnTo>
                    <a:pt x="0" y="12889"/>
                  </a:lnTo>
                  <a:cubicBezTo>
                    <a:pt x="0" y="13004"/>
                    <a:pt x="86" y="13090"/>
                    <a:pt x="201" y="13090"/>
                  </a:cubicBezTo>
                  <a:cubicBezTo>
                    <a:pt x="316" y="13090"/>
                    <a:pt x="402" y="13004"/>
                    <a:pt x="402" y="12889"/>
                  </a:cubicBezTo>
                  <a:lnTo>
                    <a:pt x="402" y="208"/>
                  </a:lnTo>
                  <a:cubicBezTo>
                    <a:pt x="402" y="69"/>
                    <a:pt x="302" y="0"/>
                    <a:pt x="201" y="0"/>
                  </a:cubicBez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gd398ccd4e1_1_337"/>
            <p:cNvSpPr/>
            <p:nvPr/>
          </p:nvSpPr>
          <p:spPr>
            <a:xfrm>
              <a:off x="6287160" y="4511351"/>
              <a:ext cx="33403" cy="123264"/>
            </a:xfrm>
            <a:custGeom>
              <a:avLst/>
              <a:gdLst/>
              <a:ahLst/>
              <a:cxnLst/>
              <a:rect l="l" t="t" r="r" b="b"/>
              <a:pathLst>
                <a:path w="1272" h="4694" extrusionOk="0">
                  <a:moveTo>
                    <a:pt x="1036" y="0"/>
                  </a:moveTo>
                  <a:cubicBezTo>
                    <a:pt x="949" y="0"/>
                    <a:pt x="863" y="52"/>
                    <a:pt x="842" y="167"/>
                  </a:cubicBezTo>
                  <a:lnTo>
                    <a:pt x="29" y="4455"/>
                  </a:lnTo>
                  <a:cubicBezTo>
                    <a:pt x="0" y="4569"/>
                    <a:pt x="77" y="4675"/>
                    <a:pt x="191" y="4694"/>
                  </a:cubicBezTo>
                  <a:lnTo>
                    <a:pt x="230" y="4694"/>
                  </a:lnTo>
                  <a:cubicBezTo>
                    <a:pt x="325" y="4694"/>
                    <a:pt x="402" y="4627"/>
                    <a:pt x="431" y="4531"/>
                  </a:cubicBezTo>
                  <a:lnTo>
                    <a:pt x="1244" y="244"/>
                  </a:lnTo>
                  <a:cubicBezTo>
                    <a:pt x="1271" y="91"/>
                    <a:pt x="1153" y="0"/>
                    <a:pt x="1036" y="0"/>
                  </a:cubicBez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gd398ccd4e1_1_337"/>
            <p:cNvSpPr/>
            <p:nvPr/>
          </p:nvSpPr>
          <p:spPr>
            <a:xfrm>
              <a:off x="6426522" y="4511088"/>
              <a:ext cx="33298" cy="123527"/>
            </a:xfrm>
            <a:custGeom>
              <a:avLst/>
              <a:gdLst/>
              <a:ahLst/>
              <a:cxnLst/>
              <a:rect l="l" t="t" r="r" b="b"/>
              <a:pathLst>
                <a:path w="1268" h="4704" extrusionOk="0">
                  <a:moveTo>
                    <a:pt x="234" y="1"/>
                  </a:moveTo>
                  <a:cubicBezTo>
                    <a:pt x="117" y="1"/>
                    <a:pt x="1" y="91"/>
                    <a:pt x="33" y="244"/>
                  </a:cubicBezTo>
                  <a:lnTo>
                    <a:pt x="847" y="4541"/>
                  </a:lnTo>
                  <a:cubicBezTo>
                    <a:pt x="866" y="4637"/>
                    <a:pt x="952" y="4704"/>
                    <a:pt x="1048" y="4704"/>
                  </a:cubicBezTo>
                  <a:lnTo>
                    <a:pt x="1086" y="4704"/>
                  </a:lnTo>
                  <a:cubicBezTo>
                    <a:pt x="1201" y="4685"/>
                    <a:pt x="1268" y="4570"/>
                    <a:pt x="1249" y="4465"/>
                  </a:cubicBezTo>
                  <a:lnTo>
                    <a:pt x="435" y="167"/>
                  </a:lnTo>
                  <a:cubicBezTo>
                    <a:pt x="410" y="52"/>
                    <a:pt x="322" y="1"/>
                    <a:pt x="234" y="1"/>
                  </a:cubicBez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gd398ccd4e1_1_337"/>
            <p:cNvSpPr/>
            <p:nvPr/>
          </p:nvSpPr>
          <p:spPr>
            <a:xfrm>
              <a:off x="6368330" y="4511193"/>
              <a:ext cx="10583" cy="21402"/>
            </a:xfrm>
            <a:custGeom>
              <a:avLst/>
              <a:gdLst/>
              <a:ahLst/>
              <a:cxnLst/>
              <a:rect l="l" t="t" r="r" b="b"/>
              <a:pathLst>
                <a:path w="403" h="815" extrusionOk="0">
                  <a:moveTo>
                    <a:pt x="0" y="1"/>
                  </a:moveTo>
                  <a:lnTo>
                    <a:pt x="0" y="814"/>
                  </a:lnTo>
                  <a:lnTo>
                    <a:pt x="402" y="814"/>
                  </a:lnTo>
                  <a:lnTo>
                    <a:pt x="402" y="1"/>
                  </a:lnTo>
                  <a:close/>
                </a:path>
              </a:pathLst>
            </a:custGeom>
            <a:solidFill>
              <a:srgbClr val="96A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gd398ccd4e1_1_337"/>
            <p:cNvSpPr/>
            <p:nvPr/>
          </p:nvSpPr>
          <p:spPr>
            <a:xfrm>
              <a:off x="6306251" y="4511115"/>
              <a:ext cx="14338" cy="21481"/>
            </a:xfrm>
            <a:custGeom>
              <a:avLst/>
              <a:gdLst/>
              <a:ahLst/>
              <a:cxnLst/>
              <a:rect l="l" t="t" r="r" b="b"/>
              <a:pathLst>
                <a:path w="546" h="818" extrusionOk="0">
                  <a:moveTo>
                    <a:pt x="319" y="1"/>
                  </a:moveTo>
                  <a:cubicBezTo>
                    <a:pt x="219" y="1"/>
                    <a:pt x="132" y="72"/>
                    <a:pt x="115" y="166"/>
                  </a:cubicBezTo>
                  <a:lnTo>
                    <a:pt x="0" y="817"/>
                  </a:lnTo>
                  <a:lnTo>
                    <a:pt x="412" y="817"/>
                  </a:lnTo>
                  <a:lnTo>
                    <a:pt x="527" y="243"/>
                  </a:lnTo>
                  <a:cubicBezTo>
                    <a:pt x="546" y="128"/>
                    <a:pt x="469" y="23"/>
                    <a:pt x="354" y="4"/>
                  </a:cubicBezTo>
                  <a:cubicBezTo>
                    <a:pt x="343" y="2"/>
                    <a:pt x="331" y="1"/>
                    <a:pt x="319" y="1"/>
                  </a:cubicBezTo>
                  <a:close/>
                </a:path>
              </a:pathLst>
            </a:custGeom>
            <a:solidFill>
              <a:srgbClr val="96A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gd398ccd4e1_1_337"/>
            <p:cNvSpPr/>
            <p:nvPr/>
          </p:nvSpPr>
          <p:spPr>
            <a:xfrm>
              <a:off x="6426653" y="4511088"/>
              <a:ext cx="14574" cy="21507"/>
            </a:xfrm>
            <a:custGeom>
              <a:avLst/>
              <a:gdLst/>
              <a:ahLst/>
              <a:cxnLst/>
              <a:rect l="l" t="t" r="r" b="b"/>
              <a:pathLst>
                <a:path w="555" h="819" extrusionOk="0">
                  <a:moveTo>
                    <a:pt x="236" y="1"/>
                  </a:moveTo>
                  <a:cubicBezTo>
                    <a:pt x="120" y="1"/>
                    <a:pt x="1" y="91"/>
                    <a:pt x="28" y="244"/>
                  </a:cubicBezTo>
                  <a:lnTo>
                    <a:pt x="143" y="818"/>
                  </a:lnTo>
                  <a:lnTo>
                    <a:pt x="555" y="818"/>
                  </a:lnTo>
                  <a:lnTo>
                    <a:pt x="430" y="167"/>
                  </a:lnTo>
                  <a:cubicBezTo>
                    <a:pt x="410" y="52"/>
                    <a:pt x="324" y="1"/>
                    <a:pt x="236" y="1"/>
                  </a:cubicBezTo>
                  <a:close/>
                </a:path>
              </a:pathLst>
            </a:custGeom>
            <a:solidFill>
              <a:srgbClr val="96A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gd398ccd4e1_1_337"/>
            <p:cNvSpPr/>
            <p:nvPr/>
          </p:nvSpPr>
          <p:spPr>
            <a:xfrm>
              <a:off x="6282118" y="4328502"/>
              <a:ext cx="182743" cy="193536"/>
            </a:xfrm>
            <a:custGeom>
              <a:avLst/>
              <a:gdLst/>
              <a:ahLst/>
              <a:cxnLst/>
              <a:rect l="l" t="t" r="r" b="b"/>
              <a:pathLst>
                <a:path w="6959" h="7370" extrusionOk="0">
                  <a:moveTo>
                    <a:pt x="10" y="0"/>
                  </a:moveTo>
                  <a:lnTo>
                    <a:pt x="10" y="7159"/>
                  </a:lnTo>
                  <a:cubicBezTo>
                    <a:pt x="1" y="7274"/>
                    <a:pt x="96" y="7369"/>
                    <a:pt x="211" y="7369"/>
                  </a:cubicBezTo>
                  <a:lnTo>
                    <a:pt x="6748" y="7369"/>
                  </a:lnTo>
                  <a:cubicBezTo>
                    <a:pt x="6863" y="7369"/>
                    <a:pt x="6958" y="7274"/>
                    <a:pt x="6958" y="7168"/>
                  </a:cubicBezTo>
                  <a:lnTo>
                    <a:pt x="6958" y="0"/>
                  </a:lnTo>
                  <a:close/>
                </a:path>
              </a:pathLst>
            </a:custGeom>
            <a:solidFill>
              <a:srgbClr val="E3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gd398ccd4e1_1_337"/>
            <p:cNvSpPr/>
            <p:nvPr/>
          </p:nvSpPr>
          <p:spPr>
            <a:xfrm>
              <a:off x="6282381" y="4328503"/>
              <a:ext cx="182481" cy="16097"/>
            </a:xfrm>
            <a:custGeom>
              <a:avLst/>
              <a:gdLst/>
              <a:ahLst/>
              <a:cxnLst/>
              <a:rect l="l" t="t" r="r" b="b"/>
              <a:pathLst>
                <a:path w="6949" h="613" extrusionOk="0">
                  <a:moveTo>
                    <a:pt x="0" y="0"/>
                  </a:moveTo>
                  <a:lnTo>
                    <a:pt x="0" y="613"/>
                  </a:lnTo>
                  <a:lnTo>
                    <a:pt x="6948" y="613"/>
                  </a:lnTo>
                  <a:lnTo>
                    <a:pt x="6948" y="0"/>
                  </a:lnTo>
                  <a:close/>
                </a:path>
              </a:pathLst>
            </a:custGeom>
            <a:solidFill>
              <a:srgbClr val="C5D1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gd398ccd4e1_1_337"/>
            <p:cNvSpPr/>
            <p:nvPr/>
          </p:nvSpPr>
          <p:spPr>
            <a:xfrm>
              <a:off x="6271562" y="4312405"/>
              <a:ext cx="204093" cy="21638"/>
            </a:xfrm>
            <a:custGeom>
              <a:avLst/>
              <a:gdLst/>
              <a:ahLst/>
              <a:cxnLst/>
              <a:rect l="l" t="t" r="r" b="b"/>
              <a:pathLst>
                <a:path w="7772" h="824" extrusionOk="0">
                  <a:moveTo>
                    <a:pt x="202" y="1"/>
                  </a:moveTo>
                  <a:cubicBezTo>
                    <a:pt x="96" y="1"/>
                    <a:pt x="1" y="96"/>
                    <a:pt x="1" y="202"/>
                  </a:cubicBezTo>
                  <a:lnTo>
                    <a:pt x="1" y="613"/>
                  </a:lnTo>
                  <a:cubicBezTo>
                    <a:pt x="1" y="728"/>
                    <a:pt x="96" y="824"/>
                    <a:pt x="202" y="824"/>
                  </a:cubicBezTo>
                  <a:lnTo>
                    <a:pt x="7571" y="824"/>
                  </a:lnTo>
                  <a:cubicBezTo>
                    <a:pt x="7686" y="824"/>
                    <a:pt x="7772" y="728"/>
                    <a:pt x="7772" y="613"/>
                  </a:cubicBezTo>
                  <a:lnTo>
                    <a:pt x="7772" y="211"/>
                  </a:lnTo>
                  <a:cubicBezTo>
                    <a:pt x="7772" y="96"/>
                    <a:pt x="7686" y="1"/>
                    <a:pt x="7571" y="1"/>
                  </a:cubicBezTo>
                  <a:close/>
                </a:path>
              </a:pathLst>
            </a:custGeom>
            <a:solidFill>
              <a:srgbClr val="BEC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gd398ccd4e1_1_337"/>
            <p:cNvSpPr/>
            <p:nvPr/>
          </p:nvSpPr>
          <p:spPr>
            <a:xfrm>
              <a:off x="6299713" y="4375482"/>
              <a:ext cx="145034" cy="104620"/>
            </a:xfrm>
            <a:custGeom>
              <a:avLst/>
              <a:gdLst/>
              <a:ahLst/>
              <a:cxnLst/>
              <a:rect l="l" t="t" r="r" b="b"/>
              <a:pathLst>
                <a:path w="5523" h="3984" extrusionOk="0">
                  <a:moveTo>
                    <a:pt x="4250" y="1"/>
                  </a:moveTo>
                  <a:cubicBezTo>
                    <a:pt x="3924" y="20"/>
                    <a:pt x="3924" y="489"/>
                    <a:pt x="4250" y="518"/>
                  </a:cubicBezTo>
                  <a:lnTo>
                    <a:pt x="4652" y="518"/>
                  </a:lnTo>
                  <a:lnTo>
                    <a:pt x="2919" y="2250"/>
                  </a:lnTo>
                  <a:lnTo>
                    <a:pt x="2527" y="1857"/>
                  </a:lnTo>
                  <a:cubicBezTo>
                    <a:pt x="2436" y="1767"/>
                    <a:pt x="2319" y="1721"/>
                    <a:pt x="2202" y="1721"/>
                  </a:cubicBezTo>
                  <a:cubicBezTo>
                    <a:pt x="2084" y="1721"/>
                    <a:pt x="1967" y="1767"/>
                    <a:pt x="1876" y="1857"/>
                  </a:cubicBezTo>
                  <a:lnTo>
                    <a:pt x="182" y="3551"/>
                  </a:lnTo>
                  <a:cubicBezTo>
                    <a:pt x="1" y="3695"/>
                    <a:pt x="220" y="3983"/>
                    <a:pt x="405" y="3983"/>
                  </a:cubicBezTo>
                  <a:cubicBezTo>
                    <a:pt x="454" y="3983"/>
                    <a:pt x="501" y="3963"/>
                    <a:pt x="536" y="3915"/>
                  </a:cubicBezTo>
                  <a:lnTo>
                    <a:pt x="2202" y="2250"/>
                  </a:lnTo>
                  <a:lnTo>
                    <a:pt x="2594" y="2642"/>
                  </a:lnTo>
                  <a:cubicBezTo>
                    <a:pt x="2680" y="2733"/>
                    <a:pt x="2797" y="2779"/>
                    <a:pt x="2916" y="2779"/>
                  </a:cubicBezTo>
                  <a:cubicBezTo>
                    <a:pt x="3034" y="2779"/>
                    <a:pt x="3154" y="2733"/>
                    <a:pt x="3245" y="2642"/>
                  </a:cubicBezTo>
                  <a:lnTo>
                    <a:pt x="5015" y="872"/>
                  </a:lnTo>
                  <a:lnTo>
                    <a:pt x="5015" y="1274"/>
                  </a:lnTo>
                  <a:cubicBezTo>
                    <a:pt x="5025" y="1436"/>
                    <a:pt x="5147" y="1518"/>
                    <a:pt x="5269" y="1518"/>
                  </a:cubicBezTo>
                  <a:cubicBezTo>
                    <a:pt x="5391" y="1518"/>
                    <a:pt x="5513" y="1436"/>
                    <a:pt x="5523" y="1274"/>
                  </a:cubicBezTo>
                  <a:lnTo>
                    <a:pt x="5523" y="259"/>
                  </a:lnTo>
                  <a:cubicBezTo>
                    <a:pt x="5523" y="116"/>
                    <a:pt x="5408" y="1"/>
                    <a:pt x="5274" y="1"/>
                  </a:cubicBezTo>
                  <a:close/>
                </a:path>
              </a:pathLst>
            </a:custGeom>
            <a:solidFill>
              <a:srgbClr val="3049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gd398ccd4e1_1_337"/>
            <p:cNvSpPr/>
            <p:nvPr/>
          </p:nvSpPr>
          <p:spPr>
            <a:xfrm>
              <a:off x="6271562" y="4323224"/>
              <a:ext cx="204093" cy="10819"/>
            </a:xfrm>
            <a:custGeom>
              <a:avLst/>
              <a:gdLst/>
              <a:ahLst/>
              <a:cxnLst/>
              <a:rect l="l" t="t" r="r" b="b"/>
              <a:pathLst>
                <a:path w="7772" h="412" extrusionOk="0">
                  <a:moveTo>
                    <a:pt x="202" y="0"/>
                  </a:moveTo>
                  <a:cubicBezTo>
                    <a:pt x="96" y="0"/>
                    <a:pt x="1" y="86"/>
                    <a:pt x="1" y="201"/>
                  </a:cubicBezTo>
                  <a:cubicBezTo>
                    <a:pt x="1" y="316"/>
                    <a:pt x="96" y="412"/>
                    <a:pt x="202" y="412"/>
                  </a:cubicBezTo>
                  <a:lnTo>
                    <a:pt x="7571" y="412"/>
                  </a:lnTo>
                  <a:cubicBezTo>
                    <a:pt x="7686" y="412"/>
                    <a:pt x="7772" y="316"/>
                    <a:pt x="7772" y="201"/>
                  </a:cubicBezTo>
                  <a:cubicBezTo>
                    <a:pt x="7772" y="86"/>
                    <a:pt x="7686" y="0"/>
                    <a:pt x="7571" y="0"/>
                  </a:cubicBezTo>
                  <a:close/>
                </a:path>
              </a:pathLst>
            </a:custGeom>
            <a:solidFill>
              <a:srgbClr val="ACB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4" name="Google Shape;1114;gd398ccd4e1_1_337"/>
          <p:cNvSpPr txBox="1"/>
          <p:nvPr/>
        </p:nvSpPr>
        <p:spPr>
          <a:xfrm>
            <a:off x="1167489" y="1843857"/>
            <a:ext cx="49149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 sz="2400" dirty="0" smtClean="0">
                <a:solidFill>
                  <a:srgbClr val="8CA7E4"/>
                </a:solidFill>
                <a:latin typeface="Calibri"/>
                <a:ea typeface="Calibri"/>
                <a:cs typeface="Calibri"/>
                <a:sym typeface="Calibri"/>
              </a:rPr>
              <a:t>Update UI/UX</a:t>
            </a:r>
            <a:endParaRPr sz="1400" b="0" i="0" u="none" strike="noStrike" cap="none" dirty="0">
              <a:solidFill>
                <a:srgbClr val="8CA7E4"/>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gd4b559369c_3_328"/>
          <p:cNvSpPr txBox="1">
            <a:spLocks noGrp="1"/>
          </p:cNvSpPr>
          <p:nvPr>
            <p:ph type="title"/>
          </p:nvPr>
        </p:nvSpPr>
        <p:spPr>
          <a:xfrm>
            <a:off x="3393463" y="521125"/>
            <a:ext cx="2357100" cy="990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5000"/>
              <a:buNone/>
            </a:pPr>
            <a:r>
              <a:rPr lang="en" sz="4800" b="1">
                <a:solidFill>
                  <a:schemeClr val="lt1"/>
                </a:solidFill>
                <a:latin typeface="Calibri"/>
                <a:ea typeface="Calibri"/>
                <a:cs typeface="Calibri"/>
                <a:sym typeface="Calibri"/>
              </a:rPr>
              <a:t>Q &amp; A</a:t>
            </a:r>
            <a:endParaRPr sz="4800" b="1">
              <a:solidFill>
                <a:schemeClr val="lt1"/>
              </a:solidFill>
              <a:latin typeface="Calibri"/>
              <a:ea typeface="Calibri"/>
              <a:cs typeface="Calibri"/>
              <a:sym typeface="Calibri"/>
            </a:endParaRPr>
          </a:p>
        </p:txBody>
      </p:sp>
      <p:sp>
        <p:nvSpPr>
          <p:cNvPr id="1120" name="Google Shape;1120;gd4b559369c_3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15</a:t>
            </a:fld>
            <a:endParaRPr/>
          </a:p>
        </p:txBody>
      </p:sp>
      <p:pic>
        <p:nvPicPr>
          <p:cNvPr id="1121" name="Google Shape;1121;gd4b559369c_3_328"/>
          <p:cNvPicPr preferRelativeResize="0"/>
          <p:nvPr/>
        </p:nvPicPr>
        <p:blipFill rotWithShape="1">
          <a:blip r:embed="rId3">
            <a:alphaModFix/>
          </a:blip>
          <a:srcRect/>
          <a:stretch/>
        </p:blipFill>
        <p:spPr>
          <a:xfrm>
            <a:off x="2609400" y="1218250"/>
            <a:ext cx="3925200" cy="392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
          <p:cNvSpPr/>
          <p:nvPr/>
        </p:nvSpPr>
        <p:spPr>
          <a:xfrm>
            <a:off x="6442725" y="124277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66" name="Google Shape;166;p1"/>
          <p:cNvSpPr/>
          <p:nvPr/>
        </p:nvSpPr>
        <p:spPr>
          <a:xfrm>
            <a:off x="1946625" y="311957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67" name="Google Shape;167;p1"/>
          <p:cNvSpPr/>
          <p:nvPr/>
        </p:nvSpPr>
        <p:spPr>
          <a:xfrm>
            <a:off x="6442725" y="308442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68" name="Google Shape;168;p1"/>
          <p:cNvSpPr/>
          <p:nvPr/>
        </p:nvSpPr>
        <p:spPr>
          <a:xfrm>
            <a:off x="6442725" y="1252950"/>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69" name="Google Shape;169;p1"/>
          <p:cNvSpPr/>
          <p:nvPr/>
        </p:nvSpPr>
        <p:spPr>
          <a:xfrm>
            <a:off x="1946575" y="1242775"/>
            <a:ext cx="669000" cy="669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8CA7E4"/>
              </a:solidFill>
              <a:latin typeface="Calibri"/>
              <a:ea typeface="Calibri"/>
              <a:cs typeface="Calibri"/>
              <a:sym typeface="Calibri"/>
            </a:endParaRPr>
          </a:p>
        </p:txBody>
      </p:sp>
      <p:sp>
        <p:nvSpPr>
          <p:cNvPr id="170" name="Google Shape;170;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Table of contents</a:t>
            </a:r>
            <a:endParaRPr b="1">
              <a:latin typeface="Calibri"/>
              <a:ea typeface="Calibri"/>
              <a:cs typeface="Calibri"/>
              <a:sym typeface="Calibri"/>
            </a:endParaRPr>
          </a:p>
        </p:txBody>
      </p:sp>
      <p:sp>
        <p:nvSpPr>
          <p:cNvPr id="172" name="Google Shape;172;p1"/>
          <p:cNvSpPr txBox="1">
            <a:spLocks noGrp="1"/>
          </p:cNvSpPr>
          <p:nvPr>
            <p:ph type="subTitle" idx="2"/>
          </p:nvPr>
        </p:nvSpPr>
        <p:spPr>
          <a:xfrm>
            <a:off x="1070475" y="1898831"/>
            <a:ext cx="2421300" cy="41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Introduction</a:t>
            </a:r>
            <a:endParaRPr b="1">
              <a:latin typeface="Calibri"/>
              <a:ea typeface="Calibri"/>
              <a:cs typeface="Calibri"/>
              <a:sym typeface="Calibri"/>
            </a:endParaRPr>
          </a:p>
        </p:txBody>
      </p:sp>
      <p:sp>
        <p:nvSpPr>
          <p:cNvPr id="173" name="Google Shape;173;p1"/>
          <p:cNvSpPr txBox="1">
            <a:spLocks noGrp="1"/>
          </p:cNvSpPr>
          <p:nvPr>
            <p:ph type="subTitle" idx="3"/>
          </p:nvPr>
        </p:nvSpPr>
        <p:spPr>
          <a:xfrm>
            <a:off x="5566575" y="1898831"/>
            <a:ext cx="2421300" cy="41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None/>
            </a:pPr>
            <a:r>
              <a:rPr lang="en" b="1">
                <a:solidFill>
                  <a:schemeClr val="lt1"/>
                </a:solidFill>
                <a:latin typeface="Calibri"/>
                <a:ea typeface="Calibri"/>
                <a:cs typeface="Calibri"/>
                <a:sym typeface="Calibri"/>
              </a:rPr>
              <a:t>Technology stack</a:t>
            </a:r>
            <a:endParaRPr b="1">
              <a:latin typeface="Calibri"/>
              <a:ea typeface="Calibri"/>
              <a:cs typeface="Calibri"/>
              <a:sym typeface="Calibri"/>
            </a:endParaRPr>
          </a:p>
        </p:txBody>
      </p:sp>
      <p:sp>
        <p:nvSpPr>
          <p:cNvPr id="175" name="Google Shape;175;p1"/>
          <p:cNvSpPr txBox="1">
            <a:spLocks noGrp="1"/>
          </p:cNvSpPr>
          <p:nvPr>
            <p:ph type="subTitle" idx="5"/>
          </p:nvPr>
        </p:nvSpPr>
        <p:spPr>
          <a:xfrm>
            <a:off x="1070475" y="3775631"/>
            <a:ext cx="2421300" cy="41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smtClean="0">
                <a:latin typeface="Calibri"/>
                <a:ea typeface="Calibri"/>
                <a:cs typeface="Calibri"/>
                <a:sym typeface="Calibri"/>
              </a:rPr>
              <a:t>Workflows</a:t>
            </a:r>
            <a:endParaRPr b="1" dirty="0">
              <a:latin typeface="Calibri"/>
              <a:ea typeface="Calibri"/>
              <a:cs typeface="Calibri"/>
              <a:sym typeface="Calibri"/>
            </a:endParaRPr>
          </a:p>
        </p:txBody>
      </p:sp>
      <p:sp>
        <p:nvSpPr>
          <p:cNvPr id="176" name="Google Shape;176;p1"/>
          <p:cNvSpPr txBox="1">
            <a:spLocks noGrp="1"/>
          </p:cNvSpPr>
          <p:nvPr>
            <p:ph type="subTitle" idx="6"/>
          </p:nvPr>
        </p:nvSpPr>
        <p:spPr>
          <a:xfrm>
            <a:off x="5729875" y="4084725"/>
            <a:ext cx="2421300" cy="669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rgbClr val="000000"/>
              </a:buClr>
              <a:buSzPts val="2800"/>
              <a:buFont typeface="Arial"/>
              <a:buNone/>
            </a:pPr>
            <a:r>
              <a:rPr lang="en" b="1">
                <a:latin typeface="Calibri"/>
                <a:ea typeface="Calibri"/>
                <a:cs typeface="Calibri"/>
                <a:sym typeface="Calibri"/>
              </a:rPr>
              <a:t>Limitation and future plans</a:t>
            </a:r>
            <a:endParaRPr b="1">
              <a:latin typeface="Calibri"/>
              <a:ea typeface="Calibri"/>
              <a:cs typeface="Calibri"/>
              <a:sym typeface="Calibri"/>
            </a:endParaRPr>
          </a:p>
        </p:txBody>
      </p:sp>
      <p:sp>
        <p:nvSpPr>
          <p:cNvPr id="177" name="Google Shape;177;p1"/>
          <p:cNvSpPr txBox="1">
            <a:spLocks noGrp="1"/>
          </p:cNvSpPr>
          <p:nvPr>
            <p:ph type="subTitle" idx="7"/>
          </p:nvPr>
        </p:nvSpPr>
        <p:spPr>
          <a:xfrm>
            <a:off x="5566575" y="3739661"/>
            <a:ext cx="2421300" cy="41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latin typeface="Calibri"/>
                <a:ea typeface="Calibri"/>
                <a:cs typeface="Calibri"/>
                <a:sym typeface="Calibri"/>
              </a:rPr>
              <a:t>Conclusion</a:t>
            </a:r>
            <a:endParaRPr b="1">
              <a:latin typeface="Calibri"/>
              <a:ea typeface="Calibri"/>
              <a:cs typeface="Calibri"/>
              <a:sym typeface="Calibri"/>
            </a:endParaRPr>
          </a:p>
        </p:txBody>
      </p:sp>
      <p:sp>
        <p:nvSpPr>
          <p:cNvPr id="178" name="Google Shape;178;p1"/>
          <p:cNvSpPr txBox="1">
            <a:spLocks noGrp="1"/>
          </p:cNvSpPr>
          <p:nvPr>
            <p:ph type="title" idx="16"/>
          </p:nvPr>
        </p:nvSpPr>
        <p:spPr>
          <a:xfrm>
            <a:off x="1946525" y="1242775"/>
            <a:ext cx="669000" cy="66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b="1">
                <a:solidFill>
                  <a:srgbClr val="8CA7E4"/>
                </a:solidFill>
                <a:latin typeface="Calibri"/>
                <a:ea typeface="Calibri"/>
                <a:cs typeface="Calibri"/>
                <a:sym typeface="Calibri"/>
              </a:rPr>
              <a:t>I</a:t>
            </a:r>
            <a:endParaRPr b="1">
              <a:solidFill>
                <a:srgbClr val="8CA7E4"/>
              </a:solidFill>
              <a:latin typeface="Calibri"/>
              <a:ea typeface="Calibri"/>
              <a:cs typeface="Calibri"/>
              <a:sym typeface="Calibri"/>
            </a:endParaRPr>
          </a:p>
        </p:txBody>
      </p:sp>
      <p:sp>
        <p:nvSpPr>
          <p:cNvPr id="179" name="Google Shape;179;p1"/>
          <p:cNvSpPr txBox="1">
            <a:spLocks noGrp="1"/>
          </p:cNvSpPr>
          <p:nvPr>
            <p:ph type="title" idx="17"/>
          </p:nvPr>
        </p:nvSpPr>
        <p:spPr>
          <a:xfrm>
            <a:off x="6442675" y="1242825"/>
            <a:ext cx="669000" cy="66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b="1">
                <a:solidFill>
                  <a:srgbClr val="8CA7E4"/>
                </a:solidFill>
                <a:latin typeface="Calibri"/>
                <a:ea typeface="Calibri"/>
                <a:cs typeface="Calibri"/>
                <a:sym typeface="Calibri"/>
              </a:rPr>
              <a:t>II</a:t>
            </a:r>
            <a:endParaRPr b="1">
              <a:solidFill>
                <a:srgbClr val="8CA7E4"/>
              </a:solidFill>
              <a:latin typeface="Calibri"/>
              <a:ea typeface="Calibri"/>
              <a:cs typeface="Calibri"/>
              <a:sym typeface="Calibri"/>
            </a:endParaRPr>
          </a:p>
        </p:txBody>
      </p:sp>
      <p:sp>
        <p:nvSpPr>
          <p:cNvPr id="180" name="Google Shape;180;p1"/>
          <p:cNvSpPr txBox="1">
            <a:spLocks noGrp="1"/>
          </p:cNvSpPr>
          <p:nvPr>
            <p:ph type="title" idx="18"/>
          </p:nvPr>
        </p:nvSpPr>
        <p:spPr>
          <a:xfrm>
            <a:off x="1946475" y="3119625"/>
            <a:ext cx="669000" cy="66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b="1">
                <a:solidFill>
                  <a:srgbClr val="8CA7E4"/>
                </a:solidFill>
                <a:latin typeface="Calibri"/>
                <a:ea typeface="Calibri"/>
                <a:cs typeface="Calibri"/>
                <a:sym typeface="Calibri"/>
              </a:rPr>
              <a:t>III</a:t>
            </a:r>
            <a:endParaRPr b="1">
              <a:solidFill>
                <a:srgbClr val="8CA7E4"/>
              </a:solidFill>
              <a:latin typeface="Calibri"/>
              <a:ea typeface="Calibri"/>
              <a:cs typeface="Calibri"/>
              <a:sym typeface="Calibri"/>
            </a:endParaRPr>
          </a:p>
        </p:txBody>
      </p:sp>
      <p:sp>
        <p:nvSpPr>
          <p:cNvPr id="181" name="Google Shape;181;p1"/>
          <p:cNvSpPr txBox="1">
            <a:spLocks noGrp="1"/>
          </p:cNvSpPr>
          <p:nvPr>
            <p:ph type="title" idx="19"/>
          </p:nvPr>
        </p:nvSpPr>
        <p:spPr>
          <a:xfrm>
            <a:off x="6442425" y="3084425"/>
            <a:ext cx="669300" cy="66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b="1">
                <a:solidFill>
                  <a:srgbClr val="8CA7E4"/>
                </a:solidFill>
                <a:latin typeface="Calibri"/>
                <a:ea typeface="Calibri"/>
                <a:cs typeface="Calibri"/>
                <a:sym typeface="Calibri"/>
              </a:rPr>
              <a:t>IV</a:t>
            </a:r>
            <a:endParaRPr b="1">
              <a:solidFill>
                <a:srgbClr val="8CA7E4"/>
              </a:solidFill>
              <a:latin typeface="Calibri"/>
              <a:ea typeface="Calibri"/>
              <a:cs typeface="Calibri"/>
              <a:sym typeface="Calibri"/>
            </a:endParaRPr>
          </a:p>
        </p:txBody>
      </p:sp>
      <p:sp>
        <p:nvSpPr>
          <p:cNvPr id="182" name="Google Shape;182;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b="1">
                <a:solidFill>
                  <a:schemeClr val="lt1"/>
                </a:solidFill>
                <a:latin typeface="Calibri"/>
                <a:ea typeface="Calibri"/>
                <a:cs typeface="Calibri"/>
                <a:sym typeface="Calibri"/>
              </a:rPr>
              <a:t>2</a:t>
            </a:fld>
            <a:endParaRPr b="1">
              <a:solidFill>
                <a:schemeClr val="lt1"/>
              </a:solidFill>
              <a:latin typeface="Calibri"/>
              <a:ea typeface="Calibri"/>
              <a:cs typeface="Calibri"/>
              <a:sym typeface="Calibri"/>
            </a:endParaRPr>
          </a:p>
        </p:txBody>
      </p:sp>
      <p:sp>
        <p:nvSpPr>
          <p:cNvPr id="183" name="Google Shape;183;p1"/>
          <p:cNvSpPr/>
          <p:nvPr/>
        </p:nvSpPr>
        <p:spPr>
          <a:xfrm>
            <a:off x="2575600" y="1189250"/>
            <a:ext cx="94200" cy="942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84" name="Google Shape;184;p1"/>
          <p:cNvSpPr/>
          <p:nvPr/>
        </p:nvSpPr>
        <p:spPr>
          <a:xfrm>
            <a:off x="6559925" y="3137175"/>
            <a:ext cx="94200" cy="942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85" name="Google Shape;185;p1"/>
          <p:cNvSpPr/>
          <p:nvPr/>
        </p:nvSpPr>
        <p:spPr>
          <a:xfrm>
            <a:off x="6759225" y="2975375"/>
            <a:ext cx="36000" cy="360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
        <p:nvSpPr>
          <p:cNvPr id="186" name="Google Shape;186;p1"/>
          <p:cNvSpPr/>
          <p:nvPr/>
        </p:nvSpPr>
        <p:spPr>
          <a:xfrm rot="2506023">
            <a:off x="6287518" y="1267663"/>
            <a:ext cx="170284" cy="170284"/>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6"/>
          <p:cNvSpPr txBox="1">
            <a:spLocks noGrp="1"/>
          </p:cNvSpPr>
          <p:nvPr>
            <p:ph type="title"/>
          </p:nvPr>
        </p:nvSpPr>
        <p:spPr>
          <a:xfrm>
            <a:off x="2516375" y="1955400"/>
            <a:ext cx="40074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5400" b="1">
                <a:solidFill>
                  <a:srgbClr val="8CA7E4"/>
                </a:solidFill>
                <a:latin typeface="Calibri"/>
                <a:ea typeface="Calibri"/>
                <a:cs typeface="Calibri"/>
                <a:sym typeface="Calibri"/>
              </a:rPr>
              <a:t>Introduction</a:t>
            </a:r>
            <a:endParaRPr sz="5400" b="1">
              <a:solidFill>
                <a:srgbClr val="8CA7E4"/>
              </a:solidFill>
              <a:latin typeface="Calibri"/>
              <a:ea typeface="Calibri"/>
              <a:cs typeface="Calibri"/>
              <a:sym typeface="Calibri"/>
            </a:endParaRPr>
          </a:p>
        </p:txBody>
      </p:sp>
      <p:sp>
        <p:nvSpPr>
          <p:cNvPr id="192" name="Google Shape;192;p6"/>
          <p:cNvSpPr txBox="1">
            <a:spLocks noGrp="1"/>
          </p:cNvSpPr>
          <p:nvPr>
            <p:ph type="subTitle" idx="1"/>
          </p:nvPr>
        </p:nvSpPr>
        <p:spPr>
          <a:xfrm>
            <a:off x="2904561" y="2759127"/>
            <a:ext cx="2824413"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8CA7E4"/>
                </a:solidFill>
                <a:latin typeface="Calibri"/>
                <a:ea typeface="Calibri"/>
                <a:cs typeface="Calibri"/>
                <a:sym typeface="Calibri"/>
              </a:rPr>
              <a:t>Context, problem,approach and solution</a:t>
            </a:r>
            <a:endParaRPr>
              <a:solidFill>
                <a:srgbClr val="8CA7E4"/>
              </a:solidFill>
              <a:latin typeface="Calibri"/>
              <a:ea typeface="Calibri"/>
              <a:cs typeface="Calibri"/>
              <a:sym typeface="Calibri"/>
            </a:endParaRPr>
          </a:p>
          <a:p>
            <a:pPr marL="0" lvl="0" indent="0" algn="ctr" rtl="0">
              <a:lnSpc>
                <a:spcPct val="100000"/>
              </a:lnSpc>
              <a:spcBef>
                <a:spcPts val="0"/>
              </a:spcBef>
              <a:spcAft>
                <a:spcPts val="0"/>
              </a:spcAft>
              <a:buSzPts val="2800"/>
              <a:buNone/>
            </a:pPr>
            <a:endParaRPr>
              <a:solidFill>
                <a:srgbClr val="8CA7E4"/>
              </a:solidFill>
              <a:latin typeface="Calibri"/>
              <a:ea typeface="Calibri"/>
              <a:cs typeface="Calibri"/>
              <a:sym typeface="Calibri"/>
            </a:endParaRPr>
          </a:p>
        </p:txBody>
      </p:sp>
      <p:sp>
        <p:nvSpPr>
          <p:cNvPr id="193" name="Google Shape;193;p6"/>
          <p:cNvSpPr txBox="1">
            <a:spLocks noGrp="1"/>
          </p:cNvSpPr>
          <p:nvPr>
            <p:ph type="title" idx="2"/>
          </p:nvPr>
        </p:nvSpPr>
        <p:spPr>
          <a:xfrm>
            <a:off x="1525938" y="1955400"/>
            <a:ext cx="9402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5400" b="1">
                <a:solidFill>
                  <a:srgbClr val="8CA7E4"/>
                </a:solidFill>
                <a:latin typeface="Calibri"/>
                <a:ea typeface="Calibri"/>
                <a:cs typeface="Calibri"/>
                <a:sym typeface="Calibri"/>
              </a:rPr>
              <a:t>I.</a:t>
            </a:r>
            <a:endParaRPr sz="5400" b="1">
              <a:solidFill>
                <a:srgbClr val="8CA7E4"/>
              </a:solidFill>
              <a:latin typeface="Calibri"/>
              <a:ea typeface="Calibri"/>
              <a:cs typeface="Calibri"/>
              <a:sym typeface="Calibri"/>
            </a:endParaRPr>
          </a:p>
        </p:txBody>
      </p:sp>
      <p:sp>
        <p:nvSpPr>
          <p:cNvPr id="194" name="Google Shape;194;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3</a:t>
            </a:fld>
            <a:endParaRPr>
              <a:solidFill>
                <a:schemeClr val="lt1"/>
              </a:solidFill>
            </a:endParaRPr>
          </a:p>
        </p:txBody>
      </p:sp>
      <p:grpSp>
        <p:nvGrpSpPr>
          <p:cNvPr id="195" name="Google Shape;195;p6"/>
          <p:cNvGrpSpPr/>
          <p:nvPr/>
        </p:nvGrpSpPr>
        <p:grpSpPr>
          <a:xfrm flipH="1">
            <a:off x="5664526" y="3810849"/>
            <a:ext cx="1019450" cy="1379152"/>
            <a:chOff x="3231057" y="5846468"/>
            <a:chExt cx="1701919" cy="2302424"/>
          </a:xfrm>
        </p:grpSpPr>
        <p:sp>
          <p:nvSpPr>
            <p:cNvPr id="196" name="Google Shape;196;p6"/>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97" name="Google Shape;197;p6"/>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98" name="Google Shape;198;p6"/>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199" name="Google Shape;199;p6"/>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0" name="Google Shape;200;p6"/>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1" name="Google Shape;201;p6"/>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2" name="Google Shape;202;p6"/>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3" name="Google Shape;203;p6"/>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4" name="Google Shape;204;p6"/>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5" name="Google Shape;205;p6"/>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6" name="Google Shape;206;p6"/>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07" name="Google Shape;207;p6"/>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grpSp>
      <p:grpSp>
        <p:nvGrpSpPr>
          <p:cNvPr id="208" name="Google Shape;208;p6"/>
          <p:cNvGrpSpPr/>
          <p:nvPr/>
        </p:nvGrpSpPr>
        <p:grpSpPr>
          <a:xfrm>
            <a:off x="6683963" y="4278168"/>
            <a:ext cx="668104" cy="895218"/>
            <a:chOff x="122038" y="7256930"/>
            <a:chExt cx="668104" cy="895218"/>
          </a:xfrm>
        </p:grpSpPr>
        <p:sp>
          <p:nvSpPr>
            <p:cNvPr id="209" name="Google Shape;209;p6"/>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0" name="Google Shape;210;p6"/>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1" name="Google Shape;211;p6"/>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2" name="Google Shape;212;p6"/>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3" name="Google Shape;213;p6"/>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sp>
          <p:nvSpPr>
            <p:cNvPr id="214" name="Google Shape;214;p6"/>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8CA7E4"/>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8"/>
          <p:cNvSpPr txBox="1">
            <a:spLocks noGrp="1"/>
          </p:cNvSpPr>
          <p:nvPr>
            <p:ph type="title"/>
          </p:nvPr>
        </p:nvSpPr>
        <p:spPr>
          <a:xfrm>
            <a:off x="1202324" y="1942088"/>
            <a:ext cx="6360373"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b="1">
                <a:solidFill>
                  <a:srgbClr val="8CA7E4"/>
                </a:solidFill>
                <a:latin typeface="Calibri"/>
                <a:ea typeface="Calibri"/>
                <a:cs typeface="Calibri"/>
                <a:sym typeface="Calibri"/>
              </a:rPr>
              <a:t>II. Technology</a:t>
            </a:r>
            <a:endParaRPr b="1">
              <a:solidFill>
                <a:srgbClr val="8CA7E4"/>
              </a:solidFill>
              <a:latin typeface="Calibri"/>
              <a:ea typeface="Calibri"/>
              <a:cs typeface="Calibri"/>
              <a:sym typeface="Calibri"/>
            </a:endParaRPr>
          </a:p>
        </p:txBody>
      </p:sp>
      <p:sp>
        <p:nvSpPr>
          <p:cNvPr id="849" name="Google Shape;849;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4</a:t>
            </a:fld>
            <a:endParaRPr>
              <a:solidFill>
                <a:schemeClr val="lt1"/>
              </a:solidFill>
            </a:endParaRPr>
          </a:p>
        </p:txBody>
      </p:sp>
      <p:grpSp>
        <p:nvGrpSpPr>
          <p:cNvPr id="850" name="Google Shape;850;p8"/>
          <p:cNvGrpSpPr/>
          <p:nvPr/>
        </p:nvGrpSpPr>
        <p:grpSpPr>
          <a:xfrm flipH="1">
            <a:off x="5664528" y="3810849"/>
            <a:ext cx="1019450" cy="1379152"/>
            <a:chOff x="3231057" y="5846468"/>
            <a:chExt cx="1701919" cy="2302424"/>
          </a:xfrm>
        </p:grpSpPr>
        <p:sp>
          <p:nvSpPr>
            <p:cNvPr id="851" name="Google Shape;851;p8"/>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8"/>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8"/>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8"/>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8"/>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8"/>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8"/>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8"/>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8"/>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8"/>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8"/>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8"/>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3" name="Google Shape;863;p8"/>
          <p:cNvGrpSpPr/>
          <p:nvPr/>
        </p:nvGrpSpPr>
        <p:grpSpPr>
          <a:xfrm>
            <a:off x="6683963" y="4278168"/>
            <a:ext cx="668104" cy="895218"/>
            <a:chOff x="122038" y="7256930"/>
            <a:chExt cx="668104" cy="895218"/>
          </a:xfrm>
        </p:grpSpPr>
        <p:sp>
          <p:nvSpPr>
            <p:cNvPr id="864" name="Google Shape;864;p8"/>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8"/>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8"/>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8"/>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8"/>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8"/>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91721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gd56230c487_0_46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solidFill>
                  <a:srgbClr val="8CA7E4"/>
                </a:solidFill>
                <a:latin typeface="Calibri"/>
                <a:ea typeface="Calibri"/>
                <a:cs typeface="Calibri"/>
                <a:sym typeface="Calibri"/>
              </a:rPr>
              <a:t>1. Technology</a:t>
            </a:r>
            <a:endParaRPr b="1">
              <a:solidFill>
                <a:srgbClr val="8CA7E4"/>
              </a:solidFill>
              <a:latin typeface="Calibri"/>
              <a:ea typeface="Calibri"/>
              <a:cs typeface="Calibri"/>
              <a:sym typeface="Calibri"/>
            </a:endParaRPr>
          </a:p>
        </p:txBody>
      </p:sp>
      <p:sp>
        <p:nvSpPr>
          <p:cNvPr id="875" name="Google Shape;875;gd56230c487_0_4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sp>
        <p:nvSpPr>
          <p:cNvPr id="876" name="Google Shape;876;gd56230c487_0_463"/>
          <p:cNvSpPr/>
          <p:nvPr/>
        </p:nvSpPr>
        <p:spPr>
          <a:xfrm>
            <a:off x="7638900" y="123357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gd56230c487_0_463"/>
          <p:cNvSpPr/>
          <p:nvPr/>
        </p:nvSpPr>
        <p:spPr>
          <a:xfrm>
            <a:off x="5001250" y="3194575"/>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gd56230c487_0_463"/>
          <p:cNvSpPr/>
          <p:nvPr/>
        </p:nvSpPr>
        <p:spPr>
          <a:xfrm>
            <a:off x="1467350" y="13090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gd56230c487_0_463"/>
          <p:cNvSpPr/>
          <p:nvPr/>
        </p:nvSpPr>
        <p:spPr>
          <a:xfrm>
            <a:off x="4147675" y="3547800"/>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gd56230c487_0_463"/>
          <p:cNvSpPr/>
          <p:nvPr/>
        </p:nvSpPr>
        <p:spPr>
          <a:xfrm>
            <a:off x="2226450" y="2918325"/>
            <a:ext cx="94200" cy="94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gd56230c487_0_463"/>
          <p:cNvSpPr/>
          <p:nvPr/>
        </p:nvSpPr>
        <p:spPr>
          <a:xfrm>
            <a:off x="2278250" y="1816775"/>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gd56230c487_0_463"/>
          <p:cNvSpPr/>
          <p:nvPr/>
        </p:nvSpPr>
        <p:spPr>
          <a:xfrm flipH="1">
            <a:off x="6922200" y="35737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gd56230c487_0_463"/>
          <p:cNvSpPr/>
          <p:nvPr/>
        </p:nvSpPr>
        <p:spPr>
          <a:xfrm flipH="1">
            <a:off x="6817500" y="3450350"/>
            <a:ext cx="42300" cy="42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4" name="Google Shape;884;gd56230c487_0_463"/>
          <p:cNvPicPr preferRelativeResize="0"/>
          <p:nvPr/>
        </p:nvPicPr>
        <p:blipFill rotWithShape="1">
          <a:blip r:embed="rId3">
            <a:alphaModFix/>
          </a:blip>
          <a:srcRect/>
          <a:stretch/>
        </p:blipFill>
        <p:spPr>
          <a:xfrm>
            <a:off x="5594126" y="911884"/>
            <a:ext cx="1370374" cy="1370374"/>
          </a:xfrm>
          <a:prstGeom prst="rect">
            <a:avLst/>
          </a:prstGeom>
          <a:noFill/>
          <a:ln>
            <a:noFill/>
          </a:ln>
        </p:spPr>
      </p:pic>
      <p:pic>
        <p:nvPicPr>
          <p:cNvPr id="885" name="Google Shape;885;gd56230c487_0_463"/>
          <p:cNvPicPr preferRelativeResize="0"/>
          <p:nvPr/>
        </p:nvPicPr>
        <p:blipFill rotWithShape="1">
          <a:blip r:embed="rId4">
            <a:alphaModFix/>
          </a:blip>
          <a:srcRect/>
          <a:stretch/>
        </p:blipFill>
        <p:spPr>
          <a:xfrm>
            <a:off x="8364000" y="0"/>
            <a:ext cx="780000" cy="780000"/>
          </a:xfrm>
          <a:prstGeom prst="rect">
            <a:avLst/>
          </a:prstGeom>
          <a:noFill/>
          <a:ln>
            <a:noFill/>
          </a:ln>
        </p:spPr>
      </p:pic>
      <p:pic>
        <p:nvPicPr>
          <p:cNvPr id="886" name="Google Shape;886;gd56230c487_0_463" descr="Java logo and symbol, meaning, history, PNG"/>
          <p:cNvPicPr preferRelativeResize="0"/>
          <p:nvPr/>
        </p:nvPicPr>
        <p:blipFill rotWithShape="1">
          <a:blip r:embed="rId5">
            <a:alphaModFix/>
          </a:blip>
          <a:srcRect/>
          <a:stretch/>
        </p:blipFill>
        <p:spPr>
          <a:xfrm>
            <a:off x="935362" y="1243678"/>
            <a:ext cx="1661728" cy="1038580"/>
          </a:xfrm>
          <a:prstGeom prst="rect">
            <a:avLst/>
          </a:prstGeom>
          <a:noFill/>
          <a:ln>
            <a:noFill/>
          </a:ln>
        </p:spPr>
      </p:pic>
      <p:pic>
        <p:nvPicPr>
          <p:cNvPr id="1026" name="Picture 2" descr="C:\Users\minh2\OneDrive\Desktop\259612498_643079623643506_8104799765251856181_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800350"/>
            <a:ext cx="2809913" cy="18732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inh2\OneDrive\Desktop\295952547_1073136573327545_2756076600995501110_n.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0768" y="2935795"/>
            <a:ext cx="2582332" cy="145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gd56230c487_6_26"/>
          <p:cNvSpPr txBox="1">
            <a:spLocks noGrp="1"/>
          </p:cNvSpPr>
          <p:nvPr>
            <p:ph type="title"/>
          </p:nvPr>
        </p:nvSpPr>
        <p:spPr>
          <a:xfrm>
            <a:off x="1913025" y="1946675"/>
            <a:ext cx="53868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b="1" dirty="0">
                <a:solidFill>
                  <a:srgbClr val="8CA7E4"/>
                </a:solidFill>
                <a:latin typeface="Calibri"/>
                <a:ea typeface="Calibri"/>
                <a:cs typeface="Calibri"/>
                <a:sym typeface="Calibri"/>
              </a:rPr>
              <a:t>III. </a:t>
            </a:r>
            <a:r>
              <a:rPr lang="en" b="1" dirty="0" smtClean="0">
                <a:solidFill>
                  <a:srgbClr val="8CA7E4"/>
                </a:solidFill>
                <a:latin typeface="Calibri"/>
                <a:ea typeface="Calibri"/>
                <a:cs typeface="Calibri"/>
                <a:sym typeface="Calibri"/>
              </a:rPr>
              <a:t>Workflows</a:t>
            </a:r>
            <a:endParaRPr b="1" dirty="0">
              <a:solidFill>
                <a:srgbClr val="8CA7E4"/>
              </a:solidFill>
              <a:latin typeface="Calibri"/>
              <a:ea typeface="Calibri"/>
              <a:cs typeface="Calibri"/>
              <a:sym typeface="Calibri"/>
            </a:endParaRPr>
          </a:p>
        </p:txBody>
      </p:sp>
      <p:sp>
        <p:nvSpPr>
          <p:cNvPr id="897" name="Google Shape;897;gd56230c487_6_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6</a:t>
            </a:fld>
            <a:endParaRPr>
              <a:solidFill>
                <a:schemeClr val="lt1"/>
              </a:solidFill>
            </a:endParaRPr>
          </a:p>
        </p:txBody>
      </p:sp>
      <p:grpSp>
        <p:nvGrpSpPr>
          <p:cNvPr id="898" name="Google Shape;898;gd56230c487_6_26"/>
          <p:cNvGrpSpPr/>
          <p:nvPr/>
        </p:nvGrpSpPr>
        <p:grpSpPr>
          <a:xfrm flipH="1">
            <a:off x="5664528" y="3810849"/>
            <a:ext cx="1019450" cy="1379152"/>
            <a:chOff x="3231057" y="5846468"/>
            <a:chExt cx="1701919" cy="2302424"/>
          </a:xfrm>
        </p:grpSpPr>
        <p:sp>
          <p:nvSpPr>
            <p:cNvPr id="899" name="Google Shape;899;gd56230c487_6_26"/>
            <p:cNvSpPr/>
            <p:nvPr/>
          </p:nvSpPr>
          <p:spPr>
            <a:xfrm>
              <a:off x="3231057" y="5846468"/>
              <a:ext cx="1594326" cy="2294779"/>
            </a:xfrm>
            <a:custGeom>
              <a:avLst/>
              <a:gdLst/>
              <a:ahLst/>
              <a:cxnLst/>
              <a:rect l="l" t="t" r="r" b="b"/>
              <a:pathLst>
                <a:path w="45047" h="64838" extrusionOk="0">
                  <a:moveTo>
                    <a:pt x="7664" y="0"/>
                  </a:moveTo>
                  <a:cubicBezTo>
                    <a:pt x="5622" y="0"/>
                    <a:pt x="3546" y="1052"/>
                    <a:pt x="2736" y="2925"/>
                  </a:cubicBezTo>
                  <a:cubicBezTo>
                    <a:pt x="1763" y="5175"/>
                    <a:pt x="2736" y="7789"/>
                    <a:pt x="3952" y="9916"/>
                  </a:cubicBezTo>
                  <a:cubicBezTo>
                    <a:pt x="5715" y="13108"/>
                    <a:pt x="7934" y="16026"/>
                    <a:pt x="10517" y="18549"/>
                  </a:cubicBezTo>
                  <a:cubicBezTo>
                    <a:pt x="10973" y="19005"/>
                    <a:pt x="11490" y="19521"/>
                    <a:pt x="11612" y="20160"/>
                  </a:cubicBezTo>
                  <a:cubicBezTo>
                    <a:pt x="11794" y="21345"/>
                    <a:pt x="10548" y="22257"/>
                    <a:pt x="9393" y="22470"/>
                  </a:cubicBezTo>
                  <a:cubicBezTo>
                    <a:pt x="9084" y="22520"/>
                    <a:pt x="8773" y="22540"/>
                    <a:pt x="8462" y="22540"/>
                  </a:cubicBezTo>
                  <a:cubicBezTo>
                    <a:pt x="7455" y="22540"/>
                    <a:pt x="6439" y="22334"/>
                    <a:pt x="5441" y="22287"/>
                  </a:cubicBezTo>
                  <a:cubicBezTo>
                    <a:pt x="5342" y="22283"/>
                    <a:pt x="5243" y="22280"/>
                    <a:pt x="5142" y="22280"/>
                  </a:cubicBezTo>
                  <a:cubicBezTo>
                    <a:pt x="3888" y="22280"/>
                    <a:pt x="2563" y="22646"/>
                    <a:pt x="1915" y="23716"/>
                  </a:cubicBezTo>
                  <a:cubicBezTo>
                    <a:pt x="973" y="25327"/>
                    <a:pt x="2098" y="27333"/>
                    <a:pt x="3314" y="28731"/>
                  </a:cubicBezTo>
                  <a:cubicBezTo>
                    <a:pt x="5745" y="31528"/>
                    <a:pt x="8663" y="33868"/>
                    <a:pt x="11885" y="35692"/>
                  </a:cubicBezTo>
                  <a:cubicBezTo>
                    <a:pt x="13040" y="36330"/>
                    <a:pt x="14287" y="36938"/>
                    <a:pt x="15138" y="37971"/>
                  </a:cubicBezTo>
                  <a:cubicBezTo>
                    <a:pt x="15989" y="39005"/>
                    <a:pt x="16353" y="40585"/>
                    <a:pt x="15563" y="41680"/>
                  </a:cubicBezTo>
                  <a:cubicBezTo>
                    <a:pt x="15046" y="42376"/>
                    <a:pt x="14189" y="42682"/>
                    <a:pt x="13301" y="42682"/>
                  </a:cubicBezTo>
                  <a:cubicBezTo>
                    <a:pt x="12833" y="42682"/>
                    <a:pt x="12356" y="42597"/>
                    <a:pt x="11916" y="42440"/>
                  </a:cubicBezTo>
                  <a:cubicBezTo>
                    <a:pt x="10669" y="41984"/>
                    <a:pt x="9636" y="41102"/>
                    <a:pt x="8481" y="40464"/>
                  </a:cubicBezTo>
                  <a:cubicBezTo>
                    <a:pt x="7380" y="39828"/>
                    <a:pt x="6065" y="39438"/>
                    <a:pt x="4804" y="39438"/>
                  </a:cubicBezTo>
                  <a:cubicBezTo>
                    <a:pt x="3592" y="39438"/>
                    <a:pt x="2429" y="39798"/>
                    <a:pt x="1551" y="40646"/>
                  </a:cubicBezTo>
                  <a:cubicBezTo>
                    <a:pt x="396" y="41801"/>
                    <a:pt x="1" y="43595"/>
                    <a:pt x="244" y="45236"/>
                  </a:cubicBezTo>
                  <a:cubicBezTo>
                    <a:pt x="487" y="46877"/>
                    <a:pt x="1277" y="48367"/>
                    <a:pt x="2128" y="49765"/>
                  </a:cubicBezTo>
                  <a:cubicBezTo>
                    <a:pt x="5107" y="54659"/>
                    <a:pt x="9271" y="58884"/>
                    <a:pt x="14287" y="61589"/>
                  </a:cubicBezTo>
                  <a:cubicBezTo>
                    <a:pt x="18084" y="63614"/>
                    <a:pt x="21794" y="64838"/>
                    <a:pt x="25799" y="64838"/>
                  </a:cubicBezTo>
                  <a:cubicBezTo>
                    <a:pt x="27084" y="64838"/>
                    <a:pt x="28400" y="64712"/>
                    <a:pt x="29758" y="64446"/>
                  </a:cubicBezTo>
                  <a:lnTo>
                    <a:pt x="29788" y="64446"/>
                  </a:lnTo>
                  <a:cubicBezTo>
                    <a:pt x="39393" y="59795"/>
                    <a:pt x="43132" y="48914"/>
                    <a:pt x="44378" y="38822"/>
                  </a:cubicBezTo>
                  <a:cubicBezTo>
                    <a:pt x="44591" y="37120"/>
                    <a:pt x="45047" y="35388"/>
                    <a:pt x="44500" y="33777"/>
                  </a:cubicBezTo>
                  <a:cubicBezTo>
                    <a:pt x="44003" y="32390"/>
                    <a:pt x="42673" y="31252"/>
                    <a:pt x="41285" y="31252"/>
                  </a:cubicBezTo>
                  <a:cubicBezTo>
                    <a:pt x="41060" y="31252"/>
                    <a:pt x="40834" y="31282"/>
                    <a:pt x="40609" y="31345"/>
                  </a:cubicBezTo>
                  <a:cubicBezTo>
                    <a:pt x="39272" y="31740"/>
                    <a:pt x="38482" y="33108"/>
                    <a:pt x="37600" y="34202"/>
                  </a:cubicBezTo>
                  <a:cubicBezTo>
                    <a:pt x="36415" y="35631"/>
                    <a:pt x="34834" y="36725"/>
                    <a:pt x="33071" y="37333"/>
                  </a:cubicBezTo>
                  <a:cubicBezTo>
                    <a:pt x="32517" y="37508"/>
                    <a:pt x="31915" y="37634"/>
                    <a:pt x="31330" y="37634"/>
                  </a:cubicBezTo>
                  <a:cubicBezTo>
                    <a:pt x="30695" y="37634"/>
                    <a:pt x="30082" y="37485"/>
                    <a:pt x="29576" y="37090"/>
                  </a:cubicBezTo>
                  <a:cubicBezTo>
                    <a:pt x="28269" y="36057"/>
                    <a:pt x="28390" y="34050"/>
                    <a:pt x="28664" y="32348"/>
                  </a:cubicBezTo>
                  <a:cubicBezTo>
                    <a:pt x="29180" y="29248"/>
                    <a:pt x="29697" y="26148"/>
                    <a:pt x="30214" y="23047"/>
                  </a:cubicBezTo>
                  <a:cubicBezTo>
                    <a:pt x="30487" y="21375"/>
                    <a:pt x="30761" y="19673"/>
                    <a:pt x="30518" y="18002"/>
                  </a:cubicBezTo>
                  <a:cubicBezTo>
                    <a:pt x="30244" y="16330"/>
                    <a:pt x="29332" y="14688"/>
                    <a:pt x="27813" y="13989"/>
                  </a:cubicBezTo>
                  <a:cubicBezTo>
                    <a:pt x="27391" y="13795"/>
                    <a:pt x="26925" y="13702"/>
                    <a:pt x="26459" y="13702"/>
                  </a:cubicBezTo>
                  <a:cubicBezTo>
                    <a:pt x="25244" y="13702"/>
                    <a:pt x="24027" y="14336"/>
                    <a:pt x="23588" y="15479"/>
                  </a:cubicBezTo>
                  <a:cubicBezTo>
                    <a:pt x="23344" y="16117"/>
                    <a:pt x="23375" y="16846"/>
                    <a:pt x="23192" y="17546"/>
                  </a:cubicBezTo>
                  <a:cubicBezTo>
                    <a:pt x="23040" y="18214"/>
                    <a:pt x="22615" y="18944"/>
                    <a:pt x="21916" y="19035"/>
                  </a:cubicBezTo>
                  <a:cubicBezTo>
                    <a:pt x="21866" y="19041"/>
                    <a:pt x="21818" y="19045"/>
                    <a:pt x="21769" y="19045"/>
                  </a:cubicBezTo>
                  <a:cubicBezTo>
                    <a:pt x="21136" y="19045"/>
                    <a:pt x="20609" y="18508"/>
                    <a:pt x="20214" y="17971"/>
                  </a:cubicBezTo>
                  <a:cubicBezTo>
                    <a:pt x="18755" y="15995"/>
                    <a:pt x="17934" y="13655"/>
                    <a:pt x="17174" y="11315"/>
                  </a:cubicBezTo>
                  <a:cubicBezTo>
                    <a:pt x="16414" y="8974"/>
                    <a:pt x="15715" y="6603"/>
                    <a:pt x="14438" y="4506"/>
                  </a:cubicBezTo>
                  <a:cubicBezTo>
                    <a:pt x="13162" y="2439"/>
                    <a:pt x="11247" y="646"/>
                    <a:pt x="8876" y="129"/>
                  </a:cubicBezTo>
                  <a:cubicBezTo>
                    <a:pt x="8480" y="43"/>
                    <a:pt x="8073" y="0"/>
                    <a:pt x="766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gd56230c487_6_26"/>
            <p:cNvSpPr/>
            <p:nvPr/>
          </p:nvSpPr>
          <p:spPr>
            <a:xfrm>
              <a:off x="3426848" y="5882215"/>
              <a:ext cx="826238" cy="2265615"/>
            </a:xfrm>
            <a:custGeom>
              <a:avLst/>
              <a:gdLst/>
              <a:ahLst/>
              <a:cxnLst/>
              <a:rect l="l" t="t" r="r" b="b"/>
              <a:pathLst>
                <a:path w="23345" h="64014" extrusionOk="0">
                  <a:moveTo>
                    <a:pt x="1" y="0"/>
                  </a:moveTo>
                  <a:lnTo>
                    <a:pt x="1" y="0"/>
                  </a:lnTo>
                  <a:cubicBezTo>
                    <a:pt x="31" y="61"/>
                    <a:pt x="61" y="122"/>
                    <a:pt x="122" y="183"/>
                  </a:cubicBezTo>
                  <a:lnTo>
                    <a:pt x="548" y="700"/>
                  </a:lnTo>
                  <a:cubicBezTo>
                    <a:pt x="943" y="1155"/>
                    <a:pt x="1490" y="1855"/>
                    <a:pt x="2159" y="2736"/>
                  </a:cubicBezTo>
                  <a:cubicBezTo>
                    <a:pt x="4134" y="5228"/>
                    <a:pt x="5897" y="7873"/>
                    <a:pt x="7448" y="10608"/>
                  </a:cubicBezTo>
                  <a:cubicBezTo>
                    <a:pt x="8451" y="12371"/>
                    <a:pt x="9454" y="14317"/>
                    <a:pt x="10487" y="16444"/>
                  </a:cubicBezTo>
                  <a:cubicBezTo>
                    <a:pt x="11521" y="18572"/>
                    <a:pt x="12645" y="20852"/>
                    <a:pt x="13709" y="23283"/>
                  </a:cubicBezTo>
                  <a:cubicBezTo>
                    <a:pt x="14834" y="25806"/>
                    <a:pt x="15837" y="28420"/>
                    <a:pt x="16688" y="31065"/>
                  </a:cubicBezTo>
                  <a:cubicBezTo>
                    <a:pt x="17144" y="32463"/>
                    <a:pt x="17478" y="33861"/>
                    <a:pt x="17873" y="35320"/>
                  </a:cubicBezTo>
                  <a:cubicBezTo>
                    <a:pt x="18238" y="36779"/>
                    <a:pt x="18603" y="38268"/>
                    <a:pt x="18967" y="39758"/>
                  </a:cubicBezTo>
                  <a:cubicBezTo>
                    <a:pt x="20426" y="45351"/>
                    <a:pt x="21582" y="51035"/>
                    <a:pt x="22402" y="56779"/>
                  </a:cubicBezTo>
                  <a:cubicBezTo>
                    <a:pt x="23071" y="62068"/>
                    <a:pt x="22919" y="59940"/>
                    <a:pt x="22676" y="64013"/>
                  </a:cubicBezTo>
                  <a:lnTo>
                    <a:pt x="22919" y="63983"/>
                  </a:lnTo>
                  <a:cubicBezTo>
                    <a:pt x="23162" y="59940"/>
                    <a:pt x="23344" y="62038"/>
                    <a:pt x="22676" y="56719"/>
                  </a:cubicBezTo>
                  <a:cubicBezTo>
                    <a:pt x="21885" y="50974"/>
                    <a:pt x="20730" y="45290"/>
                    <a:pt x="19302" y="39697"/>
                  </a:cubicBezTo>
                  <a:cubicBezTo>
                    <a:pt x="18907" y="38177"/>
                    <a:pt x="18542" y="36718"/>
                    <a:pt x="18177" y="35259"/>
                  </a:cubicBezTo>
                  <a:cubicBezTo>
                    <a:pt x="17812" y="33800"/>
                    <a:pt x="17448" y="32372"/>
                    <a:pt x="16992" y="30973"/>
                  </a:cubicBezTo>
                  <a:cubicBezTo>
                    <a:pt x="16141" y="28329"/>
                    <a:pt x="15138" y="25715"/>
                    <a:pt x="13983" y="23162"/>
                  </a:cubicBezTo>
                  <a:cubicBezTo>
                    <a:pt x="12919" y="20730"/>
                    <a:pt x="11794" y="18451"/>
                    <a:pt x="10730" y="16323"/>
                  </a:cubicBezTo>
                  <a:cubicBezTo>
                    <a:pt x="9697" y="14195"/>
                    <a:pt x="8663" y="12250"/>
                    <a:pt x="7630" y="10517"/>
                  </a:cubicBezTo>
                  <a:cubicBezTo>
                    <a:pt x="6049" y="7751"/>
                    <a:pt x="4256" y="5137"/>
                    <a:pt x="2280" y="2645"/>
                  </a:cubicBezTo>
                  <a:cubicBezTo>
                    <a:pt x="1551" y="1794"/>
                    <a:pt x="1004" y="1125"/>
                    <a:pt x="608" y="669"/>
                  </a:cubicBezTo>
                  <a:lnTo>
                    <a:pt x="153" y="183"/>
                  </a:lnTo>
                  <a:cubicBezTo>
                    <a:pt x="92" y="122"/>
                    <a:pt x="61" y="6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gd56230c487_6_26"/>
            <p:cNvSpPr/>
            <p:nvPr/>
          </p:nvSpPr>
          <p:spPr>
            <a:xfrm>
              <a:off x="4026043" y="6341574"/>
              <a:ext cx="189385" cy="635826"/>
            </a:xfrm>
            <a:custGeom>
              <a:avLst/>
              <a:gdLst/>
              <a:ahLst/>
              <a:cxnLst/>
              <a:rect l="l" t="t" r="r" b="b"/>
              <a:pathLst>
                <a:path w="5351" h="17965" extrusionOk="0">
                  <a:moveTo>
                    <a:pt x="5351" y="0"/>
                  </a:moveTo>
                  <a:lnTo>
                    <a:pt x="5351" y="0"/>
                  </a:lnTo>
                  <a:cubicBezTo>
                    <a:pt x="5229" y="213"/>
                    <a:pt x="5107" y="456"/>
                    <a:pt x="5016" y="669"/>
                  </a:cubicBezTo>
                  <a:cubicBezTo>
                    <a:pt x="4834" y="1125"/>
                    <a:pt x="4591" y="1763"/>
                    <a:pt x="4287" y="2554"/>
                  </a:cubicBezTo>
                  <a:cubicBezTo>
                    <a:pt x="3709" y="4165"/>
                    <a:pt x="3041" y="6414"/>
                    <a:pt x="2372" y="8906"/>
                  </a:cubicBezTo>
                  <a:cubicBezTo>
                    <a:pt x="1703" y="11429"/>
                    <a:pt x="1126" y="13618"/>
                    <a:pt x="670" y="15320"/>
                  </a:cubicBezTo>
                  <a:lnTo>
                    <a:pt x="153" y="17265"/>
                  </a:lnTo>
                  <a:cubicBezTo>
                    <a:pt x="62" y="17478"/>
                    <a:pt x="1" y="17721"/>
                    <a:pt x="1" y="17964"/>
                  </a:cubicBezTo>
                  <a:cubicBezTo>
                    <a:pt x="92" y="17751"/>
                    <a:pt x="183" y="17508"/>
                    <a:pt x="275" y="17265"/>
                  </a:cubicBezTo>
                  <a:cubicBezTo>
                    <a:pt x="427" y="16839"/>
                    <a:pt x="639" y="16171"/>
                    <a:pt x="882" y="15380"/>
                  </a:cubicBezTo>
                  <a:cubicBezTo>
                    <a:pt x="1399" y="13770"/>
                    <a:pt x="2007" y="11490"/>
                    <a:pt x="2676" y="8997"/>
                  </a:cubicBezTo>
                  <a:cubicBezTo>
                    <a:pt x="3344" y="6475"/>
                    <a:pt x="3983" y="4225"/>
                    <a:pt x="4500" y="2614"/>
                  </a:cubicBezTo>
                  <a:cubicBezTo>
                    <a:pt x="4773" y="1824"/>
                    <a:pt x="4986" y="1155"/>
                    <a:pt x="5138" y="730"/>
                  </a:cubicBezTo>
                  <a:cubicBezTo>
                    <a:pt x="5229" y="487"/>
                    <a:pt x="5290" y="243"/>
                    <a:pt x="535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gd56230c487_6_26"/>
            <p:cNvSpPr/>
            <p:nvPr/>
          </p:nvSpPr>
          <p:spPr>
            <a:xfrm>
              <a:off x="3288074" y="6714859"/>
              <a:ext cx="736943" cy="262542"/>
            </a:xfrm>
            <a:custGeom>
              <a:avLst/>
              <a:gdLst/>
              <a:ahLst/>
              <a:cxnLst/>
              <a:rect l="l" t="t" r="r" b="b"/>
              <a:pathLst>
                <a:path w="20822" h="7418" extrusionOk="0">
                  <a:moveTo>
                    <a:pt x="1" y="1"/>
                  </a:moveTo>
                  <a:lnTo>
                    <a:pt x="1" y="1"/>
                  </a:lnTo>
                  <a:cubicBezTo>
                    <a:pt x="274" y="92"/>
                    <a:pt x="578" y="183"/>
                    <a:pt x="852" y="244"/>
                  </a:cubicBezTo>
                  <a:cubicBezTo>
                    <a:pt x="1399" y="365"/>
                    <a:pt x="2189" y="578"/>
                    <a:pt x="3131" y="852"/>
                  </a:cubicBezTo>
                  <a:cubicBezTo>
                    <a:pt x="5046" y="1368"/>
                    <a:pt x="7691" y="2189"/>
                    <a:pt x="10578" y="3223"/>
                  </a:cubicBezTo>
                  <a:cubicBezTo>
                    <a:pt x="13466" y="4256"/>
                    <a:pt x="16019" y="5289"/>
                    <a:pt x="17843" y="6110"/>
                  </a:cubicBezTo>
                  <a:cubicBezTo>
                    <a:pt x="18785" y="6505"/>
                    <a:pt x="19515" y="6840"/>
                    <a:pt x="20031" y="7083"/>
                  </a:cubicBezTo>
                  <a:cubicBezTo>
                    <a:pt x="20274" y="7235"/>
                    <a:pt x="20548" y="7326"/>
                    <a:pt x="20822" y="7417"/>
                  </a:cubicBezTo>
                  <a:cubicBezTo>
                    <a:pt x="20578" y="7265"/>
                    <a:pt x="20335" y="7113"/>
                    <a:pt x="20062" y="6992"/>
                  </a:cubicBezTo>
                  <a:cubicBezTo>
                    <a:pt x="19575" y="6718"/>
                    <a:pt x="18846" y="6323"/>
                    <a:pt x="17934" y="5897"/>
                  </a:cubicBezTo>
                  <a:cubicBezTo>
                    <a:pt x="16110" y="5046"/>
                    <a:pt x="13557" y="3952"/>
                    <a:pt x="10669" y="2919"/>
                  </a:cubicBezTo>
                  <a:cubicBezTo>
                    <a:pt x="8207" y="2037"/>
                    <a:pt x="5715" y="1277"/>
                    <a:pt x="3192" y="639"/>
                  </a:cubicBezTo>
                  <a:cubicBezTo>
                    <a:pt x="2219" y="396"/>
                    <a:pt x="1399" y="244"/>
                    <a:pt x="852" y="122"/>
                  </a:cubicBezTo>
                  <a:cubicBezTo>
                    <a:pt x="578" y="61"/>
                    <a:pt x="304" y="31"/>
                    <a:pt x="1" y="1"/>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gd56230c487_6_26"/>
            <p:cNvSpPr/>
            <p:nvPr/>
          </p:nvSpPr>
          <p:spPr>
            <a:xfrm>
              <a:off x="4221834" y="6964446"/>
              <a:ext cx="536869" cy="910118"/>
            </a:xfrm>
            <a:custGeom>
              <a:avLst/>
              <a:gdLst/>
              <a:ahLst/>
              <a:cxnLst/>
              <a:rect l="l" t="t" r="r" b="b"/>
              <a:pathLst>
                <a:path w="15169" h="25715" extrusionOk="0">
                  <a:moveTo>
                    <a:pt x="15168" y="0"/>
                  </a:moveTo>
                  <a:lnTo>
                    <a:pt x="15168" y="0"/>
                  </a:lnTo>
                  <a:cubicBezTo>
                    <a:pt x="15168" y="0"/>
                    <a:pt x="15108" y="92"/>
                    <a:pt x="14986" y="244"/>
                  </a:cubicBezTo>
                  <a:cubicBezTo>
                    <a:pt x="14864" y="395"/>
                    <a:pt x="14682" y="669"/>
                    <a:pt x="14500" y="973"/>
                  </a:cubicBezTo>
                  <a:cubicBezTo>
                    <a:pt x="14074" y="1581"/>
                    <a:pt x="13497" y="2523"/>
                    <a:pt x="12767" y="3648"/>
                  </a:cubicBezTo>
                  <a:cubicBezTo>
                    <a:pt x="11339" y="5927"/>
                    <a:pt x="9484" y="9180"/>
                    <a:pt x="7448" y="12766"/>
                  </a:cubicBezTo>
                  <a:cubicBezTo>
                    <a:pt x="5442" y="16353"/>
                    <a:pt x="3588" y="19605"/>
                    <a:pt x="2220" y="21916"/>
                  </a:cubicBezTo>
                  <a:cubicBezTo>
                    <a:pt x="1551" y="23071"/>
                    <a:pt x="1004" y="23982"/>
                    <a:pt x="579" y="24682"/>
                  </a:cubicBezTo>
                  <a:cubicBezTo>
                    <a:pt x="396" y="24955"/>
                    <a:pt x="275" y="25229"/>
                    <a:pt x="153" y="25441"/>
                  </a:cubicBezTo>
                  <a:cubicBezTo>
                    <a:pt x="92" y="25533"/>
                    <a:pt x="31" y="25624"/>
                    <a:pt x="1" y="25715"/>
                  </a:cubicBezTo>
                  <a:cubicBezTo>
                    <a:pt x="92" y="25654"/>
                    <a:pt x="153" y="25563"/>
                    <a:pt x="183" y="25472"/>
                  </a:cubicBezTo>
                  <a:lnTo>
                    <a:pt x="700" y="24742"/>
                  </a:lnTo>
                  <a:cubicBezTo>
                    <a:pt x="1126" y="24134"/>
                    <a:pt x="1703" y="23223"/>
                    <a:pt x="2402" y="22068"/>
                  </a:cubicBezTo>
                  <a:cubicBezTo>
                    <a:pt x="3831" y="19788"/>
                    <a:pt x="5715" y="16536"/>
                    <a:pt x="7721" y="12949"/>
                  </a:cubicBezTo>
                  <a:cubicBezTo>
                    <a:pt x="9758" y="9362"/>
                    <a:pt x="11582" y="6110"/>
                    <a:pt x="12950" y="3800"/>
                  </a:cubicBezTo>
                  <a:lnTo>
                    <a:pt x="14591" y="1034"/>
                  </a:lnTo>
                  <a:lnTo>
                    <a:pt x="15047" y="274"/>
                  </a:lnTo>
                  <a:cubicBezTo>
                    <a:pt x="15108" y="183"/>
                    <a:pt x="15138" y="92"/>
                    <a:pt x="15168"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gd56230c487_6_26"/>
            <p:cNvSpPr/>
            <p:nvPr/>
          </p:nvSpPr>
          <p:spPr>
            <a:xfrm>
              <a:off x="3264397" y="7388307"/>
              <a:ext cx="957473" cy="486258"/>
            </a:xfrm>
            <a:custGeom>
              <a:avLst/>
              <a:gdLst/>
              <a:ahLst/>
              <a:cxnLst/>
              <a:rect l="l" t="t" r="r" b="b"/>
              <a:pathLst>
                <a:path w="27053" h="13739" extrusionOk="0">
                  <a:moveTo>
                    <a:pt x="1" y="0"/>
                  </a:moveTo>
                  <a:lnTo>
                    <a:pt x="1" y="0"/>
                  </a:lnTo>
                  <a:cubicBezTo>
                    <a:pt x="92" y="61"/>
                    <a:pt x="183" y="122"/>
                    <a:pt x="274" y="152"/>
                  </a:cubicBezTo>
                  <a:lnTo>
                    <a:pt x="1034" y="578"/>
                  </a:lnTo>
                  <a:lnTo>
                    <a:pt x="3952" y="2067"/>
                  </a:lnTo>
                  <a:cubicBezTo>
                    <a:pt x="6384" y="3313"/>
                    <a:pt x="9758" y="5076"/>
                    <a:pt x="13436" y="7022"/>
                  </a:cubicBezTo>
                  <a:cubicBezTo>
                    <a:pt x="17144" y="8937"/>
                    <a:pt x="20518" y="10699"/>
                    <a:pt x="23010" y="11885"/>
                  </a:cubicBezTo>
                  <a:cubicBezTo>
                    <a:pt x="24226" y="12493"/>
                    <a:pt x="25229" y="12949"/>
                    <a:pt x="25928" y="13283"/>
                  </a:cubicBezTo>
                  <a:lnTo>
                    <a:pt x="26749" y="13617"/>
                  </a:lnTo>
                  <a:cubicBezTo>
                    <a:pt x="26840" y="13678"/>
                    <a:pt x="26931" y="13709"/>
                    <a:pt x="27053" y="13739"/>
                  </a:cubicBezTo>
                  <a:cubicBezTo>
                    <a:pt x="27053" y="13739"/>
                    <a:pt x="26962" y="13678"/>
                    <a:pt x="26779" y="13587"/>
                  </a:cubicBezTo>
                  <a:lnTo>
                    <a:pt x="26020" y="13161"/>
                  </a:lnTo>
                  <a:lnTo>
                    <a:pt x="23132" y="11703"/>
                  </a:lnTo>
                  <a:cubicBezTo>
                    <a:pt x="20670" y="10456"/>
                    <a:pt x="17326" y="8693"/>
                    <a:pt x="13618" y="6718"/>
                  </a:cubicBezTo>
                  <a:cubicBezTo>
                    <a:pt x="9940" y="4772"/>
                    <a:pt x="6536" y="3040"/>
                    <a:pt x="4074" y="1854"/>
                  </a:cubicBezTo>
                  <a:cubicBezTo>
                    <a:pt x="2828" y="1246"/>
                    <a:pt x="1825" y="790"/>
                    <a:pt x="1125" y="456"/>
                  </a:cubicBezTo>
                  <a:lnTo>
                    <a:pt x="335" y="122"/>
                  </a:lnTo>
                  <a:cubicBezTo>
                    <a:pt x="214" y="61"/>
                    <a:pt x="122" y="31"/>
                    <a:pt x="1" y="0"/>
                  </a:cubicBez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gd56230c487_6_26"/>
            <p:cNvSpPr/>
            <p:nvPr/>
          </p:nvSpPr>
          <p:spPr>
            <a:xfrm>
              <a:off x="4002401" y="6360650"/>
              <a:ext cx="930575" cy="1788241"/>
            </a:xfrm>
            <a:custGeom>
              <a:avLst/>
              <a:gdLst/>
              <a:ahLst/>
              <a:cxnLst/>
              <a:rect l="l" t="t" r="r" b="b"/>
              <a:pathLst>
                <a:path w="26293" h="50526" extrusionOk="0">
                  <a:moveTo>
                    <a:pt x="19392" y="1"/>
                  </a:moveTo>
                  <a:cubicBezTo>
                    <a:pt x="18616" y="1"/>
                    <a:pt x="16692" y="529"/>
                    <a:pt x="15806" y="5510"/>
                  </a:cubicBezTo>
                  <a:cubicBezTo>
                    <a:pt x="14681" y="11863"/>
                    <a:pt x="14590" y="15328"/>
                    <a:pt x="14590" y="15328"/>
                  </a:cubicBezTo>
                  <a:cubicBezTo>
                    <a:pt x="14590" y="15328"/>
                    <a:pt x="14309" y="16324"/>
                    <a:pt x="13618" y="16324"/>
                  </a:cubicBezTo>
                  <a:cubicBezTo>
                    <a:pt x="13490" y="16324"/>
                    <a:pt x="13348" y="16290"/>
                    <a:pt x="13192" y="16209"/>
                  </a:cubicBezTo>
                  <a:cubicBezTo>
                    <a:pt x="12344" y="15785"/>
                    <a:pt x="11065" y="14480"/>
                    <a:pt x="9928" y="14480"/>
                  </a:cubicBezTo>
                  <a:cubicBezTo>
                    <a:pt x="9680" y="14480"/>
                    <a:pt x="9439" y="14542"/>
                    <a:pt x="9210" y="14689"/>
                  </a:cubicBezTo>
                  <a:cubicBezTo>
                    <a:pt x="7934" y="15510"/>
                    <a:pt x="7964" y="17182"/>
                    <a:pt x="8906" y="19401"/>
                  </a:cubicBezTo>
                  <a:cubicBezTo>
                    <a:pt x="9879" y="21589"/>
                    <a:pt x="11824" y="26513"/>
                    <a:pt x="11976" y="26939"/>
                  </a:cubicBezTo>
                  <a:cubicBezTo>
                    <a:pt x="12136" y="27312"/>
                    <a:pt x="12109" y="27919"/>
                    <a:pt x="11587" y="27919"/>
                  </a:cubicBezTo>
                  <a:cubicBezTo>
                    <a:pt x="11514" y="27919"/>
                    <a:pt x="11431" y="27907"/>
                    <a:pt x="11338" y="27881"/>
                  </a:cubicBezTo>
                  <a:cubicBezTo>
                    <a:pt x="10796" y="27708"/>
                    <a:pt x="8219" y="26193"/>
                    <a:pt x="6341" y="26193"/>
                  </a:cubicBezTo>
                  <a:cubicBezTo>
                    <a:pt x="5583" y="26193"/>
                    <a:pt x="4940" y="26439"/>
                    <a:pt x="4590" y="27121"/>
                  </a:cubicBezTo>
                  <a:cubicBezTo>
                    <a:pt x="3344" y="29462"/>
                    <a:pt x="7052" y="35146"/>
                    <a:pt x="7417" y="35784"/>
                  </a:cubicBezTo>
                  <a:cubicBezTo>
                    <a:pt x="7812" y="36422"/>
                    <a:pt x="7782" y="36726"/>
                    <a:pt x="7508" y="37000"/>
                  </a:cubicBezTo>
                  <a:cubicBezTo>
                    <a:pt x="7477" y="37034"/>
                    <a:pt x="7431" y="37050"/>
                    <a:pt x="7371" y="37050"/>
                  </a:cubicBezTo>
                  <a:cubicBezTo>
                    <a:pt x="6895" y="37050"/>
                    <a:pt x="5558" y="36064"/>
                    <a:pt x="4316" y="35389"/>
                  </a:cubicBezTo>
                  <a:cubicBezTo>
                    <a:pt x="3520" y="34956"/>
                    <a:pt x="2615" y="34563"/>
                    <a:pt x="1871" y="34563"/>
                  </a:cubicBezTo>
                  <a:cubicBezTo>
                    <a:pt x="1309" y="34563"/>
                    <a:pt x="839" y="34787"/>
                    <a:pt x="578" y="35389"/>
                  </a:cubicBezTo>
                  <a:cubicBezTo>
                    <a:pt x="0" y="36817"/>
                    <a:pt x="1125" y="41590"/>
                    <a:pt x="7903" y="47821"/>
                  </a:cubicBezTo>
                  <a:lnTo>
                    <a:pt x="11216" y="50526"/>
                  </a:lnTo>
                  <a:lnTo>
                    <a:pt x="15229" y="49067"/>
                  </a:lnTo>
                  <a:cubicBezTo>
                    <a:pt x="23679" y="45359"/>
                    <a:pt x="26293" y="41225"/>
                    <a:pt x="26201" y="39705"/>
                  </a:cubicBezTo>
                  <a:cubicBezTo>
                    <a:pt x="26117" y="38629"/>
                    <a:pt x="25197" y="38314"/>
                    <a:pt x="24124" y="38314"/>
                  </a:cubicBezTo>
                  <a:cubicBezTo>
                    <a:pt x="23651" y="38314"/>
                    <a:pt x="23149" y="38375"/>
                    <a:pt x="22675" y="38459"/>
                  </a:cubicBezTo>
                  <a:cubicBezTo>
                    <a:pt x="21433" y="38674"/>
                    <a:pt x="20059" y="39077"/>
                    <a:pt x="19439" y="39077"/>
                  </a:cubicBezTo>
                  <a:cubicBezTo>
                    <a:pt x="19271" y="39077"/>
                    <a:pt x="19158" y="39047"/>
                    <a:pt x="19119" y="38976"/>
                  </a:cubicBezTo>
                  <a:cubicBezTo>
                    <a:pt x="18967" y="38611"/>
                    <a:pt x="19028" y="38276"/>
                    <a:pt x="19605" y="37821"/>
                  </a:cubicBezTo>
                  <a:cubicBezTo>
                    <a:pt x="20183" y="37365"/>
                    <a:pt x="25502" y="33170"/>
                    <a:pt x="25107" y="30556"/>
                  </a:cubicBezTo>
                  <a:cubicBezTo>
                    <a:pt x="24896" y="29158"/>
                    <a:pt x="23242" y="28838"/>
                    <a:pt x="21628" y="28838"/>
                  </a:cubicBezTo>
                  <a:cubicBezTo>
                    <a:pt x="20263" y="28838"/>
                    <a:pt x="18927" y="29067"/>
                    <a:pt x="18515" y="29067"/>
                  </a:cubicBezTo>
                  <a:cubicBezTo>
                    <a:pt x="18502" y="29067"/>
                    <a:pt x="18491" y="29067"/>
                    <a:pt x="18481" y="29067"/>
                  </a:cubicBezTo>
                  <a:cubicBezTo>
                    <a:pt x="17691" y="29067"/>
                    <a:pt x="17873" y="28368"/>
                    <a:pt x="18177" y="28003"/>
                  </a:cubicBezTo>
                  <a:cubicBezTo>
                    <a:pt x="18481" y="27638"/>
                    <a:pt x="21885" y="23626"/>
                    <a:pt x="23527" y="21863"/>
                  </a:cubicBezTo>
                  <a:cubicBezTo>
                    <a:pt x="25168" y="20100"/>
                    <a:pt x="25685" y="18459"/>
                    <a:pt x="24803" y="17304"/>
                  </a:cubicBezTo>
                  <a:cubicBezTo>
                    <a:pt x="24500" y="16920"/>
                    <a:pt x="24054" y="16788"/>
                    <a:pt x="23551" y="16788"/>
                  </a:cubicBezTo>
                  <a:cubicBezTo>
                    <a:pt x="22539" y="16788"/>
                    <a:pt x="21299" y="17324"/>
                    <a:pt x="20548" y="17425"/>
                  </a:cubicBezTo>
                  <a:cubicBezTo>
                    <a:pt x="20491" y="17433"/>
                    <a:pt x="20437" y="17436"/>
                    <a:pt x="20386" y="17436"/>
                  </a:cubicBezTo>
                  <a:cubicBezTo>
                    <a:pt x="19429" y="17436"/>
                    <a:pt x="19484" y="16148"/>
                    <a:pt x="19484" y="16148"/>
                  </a:cubicBezTo>
                  <a:cubicBezTo>
                    <a:pt x="19484" y="16148"/>
                    <a:pt x="20548" y="12835"/>
                    <a:pt x="21551" y="6483"/>
                  </a:cubicBezTo>
                  <a:cubicBezTo>
                    <a:pt x="22554" y="130"/>
                    <a:pt x="19697" y="8"/>
                    <a:pt x="19697" y="8"/>
                  </a:cubicBezTo>
                  <a:lnTo>
                    <a:pt x="19697" y="8"/>
                  </a:lnTo>
                  <a:lnTo>
                    <a:pt x="19727" y="39"/>
                  </a:lnTo>
                  <a:cubicBezTo>
                    <a:pt x="19727" y="39"/>
                    <a:pt x="19601" y="1"/>
                    <a:pt x="193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gd56230c487_6_26"/>
            <p:cNvSpPr/>
            <p:nvPr/>
          </p:nvSpPr>
          <p:spPr>
            <a:xfrm>
              <a:off x="4399363" y="6562105"/>
              <a:ext cx="267886" cy="1586787"/>
            </a:xfrm>
            <a:custGeom>
              <a:avLst/>
              <a:gdLst/>
              <a:ahLst/>
              <a:cxnLst/>
              <a:rect l="l" t="t" r="r" b="b"/>
              <a:pathLst>
                <a:path w="7569" h="44834" extrusionOk="0">
                  <a:moveTo>
                    <a:pt x="7569" y="0"/>
                  </a:moveTo>
                  <a:cubicBezTo>
                    <a:pt x="7569" y="31"/>
                    <a:pt x="7538" y="61"/>
                    <a:pt x="7538" y="122"/>
                  </a:cubicBezTo>
                  <a:cubicBezTo>
                    <a:pt x="7538" y="183"/>
                    <a:pt x="7508" y="304"/>
                    <a:pt x="7478" y="456"/>
                  </a:cubicBezTo>
                  <a:cubicBezTo>
                    <a:pt x="7417" y="760"/>
                    <a:pt x="7326" y="1186"/>
                    <a:pt x="7234" y="1763"/>
                  </a:cubicBezTo>
                  <a:cubicBezTo>
                    <a:pt x="7022" y="2888"/>
                    <a:pt x="6748" y="4529"/>
                    <a:pt x="6353" y="6535"/>
                  </a:cubicBezTo>
                  <a:cubicBezTo>
                    <a:pt x="5654" y="10608"/>
                    <a:pt x="4712" y="16201"/>
                    <a:pt x="3709" y="22402"/>
                  </a:cubicBezTo>
                  <a:cubicBezTo>
                    <a:pt x="2705" y="28603"/>
                    <a:pt x="1763" y="34195"/>
                    <a:pt x="1095" y="38268"/>
                  </a:cubicBezTo>
                  <a:lnTo>
                    <a:pt x="274" y="43071"/>
                  </a:lnTo>
                  <a:cubicBezTo>
                    <a:pt x="183" y="43618"/>
                    <a:pt x="122" y="44074"/>
                    <a:pt x="61" y="44378"/>
                  </a:cubicBezTo>
                  <a:cubicBezTo>
                    <a:pt x="31" y="44500"/>
                    <a:pt x="0" y="44621"/>
                    <a:pt x="0" y="44712"/>
                  </a:cubicBezTo>
                  <a:cubicBezTo>
                    <a:pt x="0" y="44743"/>
                    <a:pt x="0" y="44773"/>
                    <a:pt x="0" y="44834"/>
                  </a:cubicBezTo>
                  <a:cubicBezTo>
                    <a:pt x="31" y="44773"/>
                    <a:pt x="31" y="44743"/>
                    <a:pt x="31" y="44712"/>
                  </a:cubicBezTo>
                  <a:cubicBezTo>
                    <a:pt x="61" y="44621"/>
                    <a:pt x="91" y="44530"/>
                    <a:pt x="122" y="44378"/>
                  </a:cubicBezTo>
                  <a:cubicBezTo>
                    <a:pt x="183" y="44074"/>
                    <a:pt x="243" y="43618"/>
                    <a:pt x="365" y="43071"/>
                  </a:cubicBezTo>
                  <a:cubicBezTo>
                    <a:pt x="547" y="41916"/>
                    <a:pt x="851" y="40305"/>
                    <a:pt x="1216" y="38268"/>
                  </a:cubicBezTo>
                  <a:cubicBezTo>
                    <a:pt x="1915" y="34226"/>
                    <a:pt x="2857" y="28603"/>
                    <a:pt x="3891" y="22432"/>
                  </a:cubicBezTo>
                  <a:cubicBezTo>
                    <a:pt x="4894" y="16232"/>
                    <a:pt x="5836" y="10639"/>
                    <a:pt x="6505" y="6566"/>
                  </a:cubicBezTo>
                  <a:lnTo>
                    <a:pt x="7326" y="1763"/>
                  </a:lnTo>
                  <a:cubicBezTo>
                    <a:pt x="7417" y="1216"/>
                    <a:pt x="7478" y="760"/>
                    <a:pt x="7538" y="456"/>
                  </a:cubicBezTo>
                  <a:cubicBezTo>
                    <a:pt x="7538" y="304"/>
                    <a:pt x="7569" y="183"/>
                    <a:pt x="7569" y="122"/>
                  </a:cubicBezTo>
                  <a:lnTo>
                    <a:pt x="7569"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gd56230c487_6_26"/>
            <p:cNvSpPr/>
            <p:nvPr/>
          </p:nvSpPr>
          <p:spPr>
            <a:xfrm>
              <a:off x="4278852" y="7420585"/>
              <a:ext cx="222725" cy="175370"/>
            </a:xfrm>
            <a:custGeom>
              <a:avLst/>
              <a:gdLst/>
              <a:ahLst/>
              <a:cxnLst/>
              <a:rect l="l" t="t" r="r" b="b"/>
              <a:pathLst>
                <a:path w="6293" h="4955" extrusionOk="0">
                  <a:moveTo>
                    <a:pt x="1" y="0"/>
                  </a:moveTo>
                  <a:cubicBezTo>
                    <a:pt x="62" y="91"/>
                    <a:pt x="123" y="182"/>
                    <a:pt x="214" y="243"/>
                  </a:cubicBezTo>
                  <a:cubicBezTo>
                    <a:pt x="366" y="395"/>
                    <a:pt x="578" y="608"/>
                    <a:pt x="852" y="851"/>
                  </a:cubicBezTo>
                  <a:cubicBezTo>
                    <a:pt x="1369" y="1337"/>
                    <a:pt x="2129" y="1976"/>
                    <a:pt x="3010" y="2675"/>
                  </a:cubicBezTo>
                  <a:cubicBezTo>
                    <a:pt x="3861" y="3374"/>
                    <a:pt x="4682" y="3951"/>
                    <a:pt x="5290" y="4347"/>
                  </a:cubicBezTo>
                  <a:cubicBezTo>
                    <a:pt x="5594" y="4559"/>
                    <a:pt x="5837" y="4711"/>
                    <a:pt x="6019" y="4803"/>
                  </a:cubicBezTo>
                  <a:cubicBezTo>
                    <a:pt x="6080" y="4863"/>
                    <a:pt x="6171" y="4924"/>
                    <a:pt x="6293" y="4955"/>
                  </a:cubicBezTo>
                  <a:cubicBezTo>
                    <a:pt x="5989" y="4711"/>
                    <a:pt x="5685" y="4468"/>
                    <a:pt x="5351" y="4255"/>
                  </a:cubicBezTo>
                  <a:cubicBezTo>
                    <a:pt x="4773" y="3830"/>
                    <a:pt x="3952" y="3222"/>
                    <a:pt x="3101" y="2553"/>
                  </a:cubicBezTo>
                  <a:cubicBezTo>
                    <a:pt x="2250" y="1854"/>
                    <a:pt x="1460" y="1216"/>
                    <a:pt x="913" y="760"/>
                  </a:cubicBezTo>
                  <a:cubicBezTo>
                    <a:pt x="639" y="486"/>
                    <a:pt x="335" y="243"/>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gd56230c487_6_26"/>
            <p:cNvSpPr/>
            <p:nvPr/>
          </p:nvSpPr>
          <p:spPr>
            <a:xfrm>
              <a:off x="4500480" y="7485106"/>
              <a:ext cx="239926" cy="106531"/>
            </a:xfrm>
            <a:custGeom>
              <a:avLst/>
              <a:gdLst/>
              <a:ahLst/>
              <a:cxnLst/>
              <a:rect l="l" t="t" r="r" b="b"/>
              <a:pathLst>
                <a:path w="6779" h="3010" extrusionOk="0">
                  <a:moveTo>
                    <a:pt x="6779" y="1"/>
                  </a:moveTo>
                  <a:lnTo>
                    <a:pt x="6779" y="1"/>
                  </a:lnTo>
                  <a:cubicBezTo>
                    <a:pt x="6414" y="92"/>
                    <a:pt x="6080" y="214"/>
                    <a:pt x="5745" y="366"/>
                  </a:cubicBezTo>
                  <a:cubicBezTo>
                    <a:pt x="5137" y="639"/>
                    <a:pt x="4286" y="1004"/>
                    <a:pt x="3344" y="1429"/>
                  </a:cubicBezTo>
                  <a:cubicBezTo>
                    <a:pt x="2432" y="1855"/>
                    <a:pt x="1581" y="2220"/>
                    <a:pt x="973" y="2524"/>
                  </a:cubicBezTo>
                  <a:cubicBezTo>
                    <a:pt x="639" y="2645"/>
                    <a:pt x="304" y="2828"/>
                    <a:pt x="0" y="3010"/>
                  </a:cubicBezTo>
                  <a:cubicBezTo>
                    <a:pt x="365" y="2919"/>
                    <a:pt x="700" y="2767"/>
                    <a:pt x="1034" y="2615"/>
                  </a:cubicBezTo>
                  <a:cubicBezTo>
                    <a:pt x="1642" y="2372"/>
                    <a:pt x="2493" y="2007"/>
                    <a:pt x="3435" y="1581"/>
                  </a:cubicBezTo>
                  <a:cubicBezTo>
                    <a:pt x="4347" y="1156"/>
                    <a:pt x="5198" y="791"/>
                    <a:pt x="5806" y="487"/>
                  </a:cubicBezTo>
                  <a:cubicBezTo>
                    <a:pt x="6140" y="335"/>
                    <a:pt x="6444" y="183"/>
                    <a:pt x="6779"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gd56230c487_6_26"/>
            <p:cNvSpPr/>
            <p:nvPr/>
          </p:nvSpPr>
          <p:spPr>
            <a:xfrm>
              <a:off x="4435924" y="7833651"/>
              <a:ext cx="307702" cy="134527"/>
            </a:xfrm>
            <a:custGeom>
              <a:avLst/>
              <a:gdLst/>
              <a:ahLst/>
              <a:cxnLst/>
              <a:rect l="l" t="t" r="r" b="b"/>
              <a:pathLst>
                <a:path w="8694" h="3801" extrusionOk="0">
                  <a:moveTo>
                    <a:pt x="8694" y="1"/>
                  </a:moveTo>
                  <a:lnTo>
                    <a:pt x="8694" y="1"/>
                  </a:lnTo>
                  <a:cubicBezTo>
                    <a:pt x="8572" y="31"/>
                    <a:pt x="8451" y="62"/>
                    <a:pt x="8360" y="123"/>
                  </a:cubicBezTo>
                  <a:lnTo>
                    <a:pt x="7417" y="518"/>
                  </a:lnTo>
                  <a:cubicBezTo>
                    <a:pt x="6597" y="852"/>
                    <a:pt x="5533" y="1308"/>
                    <a:pt x="4317" y="1825"/>
                  </a:cubicBezTo>
                  <a:cubicBezTo>
                    <a:pt x="3131" y="2341"/>
                    <a:pt x="2037" y="2828"/>
                    <a:pt x="1247" y="3193"/>
                  </a:cubicBezTo>
                  <a:lnTo>
                    <a:pt x="335" y="3618"/>
                  </a:lnTo>
                  <a:cubicBezTo>
                    <a:pt x="213" y="3679"/>
                    <a:pt x="122" y="3740"/>
                    <a:pt x="1" y="3800"/>
                  </a:cubicBezTo>
                  <a:cubicBezTo>
                    <a:pt x="122" y="3770"/>
                    <a:pt x="244" y="3740"/>
                    <a:pt x="365" y="3679"/>
                  </a:cubicBezTo>
                  <a:lnTo>
                    <a:pt x="1308" y="3314"/>
                  </a:lnTo>
                  <a:cubicBezTo>
                    <a:pt x="2128" y="2980"/>
                    <a:pt x="3192" y="2493"/>
                    <a:pt x="4408" y="1977"/>
                  </a:cubicBezTo>
                  <a:cubicBezTo>
                    <a:pt x="5594" y="1460"/>
                    <a:pt x="6688" y="974"/>
                    <a:pt x="7448" y="609"/>
                  </a:cubicBezTo>
                  <a:lnTo>
                    <a:pt x="8390" y="183"/>
                  </a:lnTo>
                  <a:cubicBezTo>
                    <a:pt x="8481" y="153"/>
                    <a:pt x="8603" y="92"/>
                    <a:pt x="869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gd56230c487_6_26"/>
            <p:cNvSpPr/>
            <p:nvPr/>
          </p:nvSpPr>
          <p:spPr>
            <a:xfrm>
              <a:off x="4165914" y="7733632"/>
              <a:ext cx="276522" cy="229166"/>
            </a:xfrm>
            <a:custGeom>
              <a:avLst/>
              <a:gdLst/>
              <a:ahLst/>
              <a:cxnLst/>
              <a:rect l="l" t="t" r="r" b="b"/>
              <a:pathLst>
                <a:path w="7813" h="6475" extrusionOk="0">
                  <a:moveTo>
                    <a:pt x="0" y="0"/>
                  </a:moveTo>
                  <a:cubicBezTo>
                    <a:pt x="92" y="91"/>
                    <a:pt x="183" y="183"/>
                    <a:pt x="274" y="274"/>
                  </a:cubicBezTo>
                  <a:cubicBezTo>
                    <a:pt x="456" y="456"/>
                    <a:pt x="730" y="730"/>
                    <a:pt x="1064" y="1034"/>
                  </a:cubicBezTo>
                  <a:cubicBezTo>
                    <a:pt x="1733" y="1672"/>
                    <a:pt x="2675" y="2523"/>
                    <a:pt x="3769" y="3435"/>
                  </a:cubicBezTo>
                  <a:cubicBezTo>
                    <a:pt x="4833" y="4316"/>
                    <a:pt x="5836" y="5107"/>
                    <a:pt x="6596" y="5623"/>
                  </a:cubicBezTo>
                  <a:cubicBezTo>
                    <a:pt x="6961" y="5897"/>
                    <a:pt x="7265" y="6140"/>
                    <a:pt x="7478" y="6262"/>
                  </a:cubicBezTo>
                  <a:cubicBezTo>
                    <a:pt x="7599" y="6353"/>
                    <a:pt x="7691" y="6414"/>
                    <a:pt x="7812" y="6474"/>
                  </a:cubicBezTo>
                  <a:cubicBezTo>
                    <a:pt x="7721" y="6383"/>
                    <a:pt x="7630" y="6292"/>
                    <a:pt x="7508" y="6231"/>
                  </a:cubicBezTo>
                  <a:lnTo>
                    <a:pt x="6657" y="5532"/>
                  </a:lnTo>
                  <a:cubicBezTo>
                    <a:pt x="5928" y="4985"/>
                    <a:pt x="4955" y="4195"/>
                    <a:pt x="3861" y="3283"/>
                  </a:cubicBezTo>
                  <a:cubicBezTo>
                    <a:pt x="2797" y="2401"/>
                    <a:pt x="1824" y="1581"/>
                    <a:pt x="1155" y="973"/>
                  </a:cubicBezTo>
                  <a:lnTo>
                    <a:pt x="335" y="243"/>
                  </a:lnTo>
                  <a:cubicBezTo>
                    <a:pt x="213" y="152"/>
                    <a:pt x="122" y="61"/>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1" name="Google Shape;911;gd56230c487_6_26"/>
          <p:cNvGrpSpPr/>
          <p:nvPr/>
        </p:nvGrpSpPr>
        <p:grpSpPr>
          <a:xfrm>
            <a:off x="6683963" y="4278168"/>
            <a:ext cx="668104" cy="895218"/>
            <a:chOff x="122038" y="7256930"/>
            <a:chExt cx="668104" cy="895218"/>
          </a:xfrm>
        </p:grpSpPr>
        <p:sp>
          <p:nvSpPr>
            <p:cNvPr id="912" name="Google Shape;912;gd56230c487_6_26"/>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gd56230c487_6_26"/>
            <p:cNvSpPr/>
            <p:nvPr/>
          </p:nvSpPr>
          <p:spPr>
            <a:xfrm>
              <a:off x="457701" y="7256930"/>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gd56230c487_6_26"/>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gd56230c487_6_26"/>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gd56230c487_6_26"/>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gd56230c487_6_26"/>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8" name="Google Shape;918;gd56230c487_6_26"/>
          <p:cNvSpPr txBox="1"/>
          <p:nvPr/>
        </p:nvSpPr>
        <p:spPr>
          <a:xfrm>
            <a:off x="2286000" y="2443008"/>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919" name="Google Shape;919;gd56230c487_6_26"/>
          <p:cNvSpPr txBox="1"/>
          <p:nvPr/>
        </p:nvSpPr>
        <p:spPr>
          <a:xfrm>
            <a:off x="2286000" y="2443008"/>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8685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4018895"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smtClean="0">
                <a:solidFill>
                  <a:schemeClr val="dk1"/>
                </a:solidFill>
              </a:rPr>
              <a:t>Workflow 1: Personal file management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smtClean="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smtClean="0">
                <a:solidFill>
                  <a:schemeClr val="dk1"/>
                </a:solidFill>
                <a:latin typeface="Arial"/>
                <a:ea typeface="Arial"/>
                <a:cs typeface="Arial"/>
                <a:sym typeface="Arial"/>
              </a:rPr>
              <a:t>Login user</a:t>
            </a:r>
            <a:endParaRPr sz="1400" b="0" i="0" u="none" strike="noStrike" cap="none" dirty="0">
              <a:solidFill>
                <a:srgbClr val="000000"/>
              </a:solidFill>
              <a:latin typeface="Arial"/>
              <a:ea typeface="Arial"/>
              <a:cs typeface="Arial"/>
              <a:sym typeface="Arial"/>
            </a:endParaRPr>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1021063" y="2113736"/>
            <a:ext cx="997992"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smtClean="0">
                <a:solidFill>
                  <a:schemeClr val="dk1"/>
                </a:solidFill>
                <a:latin typeface="Arial"/>
                <a:ea typeface="Arial"/>
                <a:cs typeface="Arial"/>
                <a:sym typeface="Arial"/>
              </a:rPr>
              <a:t>Create folder</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63538"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7</a:t>
            </a:fld>
            <a:endParaRPr>
              <a:solidFill>
                <a:schemeClr val="lt1"/>
              </a:solidFill>
            </a:endParaRPr>
          </a:p>
        </p:txBody>
      </p:sp>
      <p:sp>
        <p:nvSpPr>
          <p:cNvPr id="29" name="Freeform: Shape 7"/>
          <p:cNvSpPr/>
          <p:nvPr/>
        </p:nvSpPr>
        <p:spPr>
          <a:xfrm>
            <a:off x="2108740" y="2894683"/>
            <a:ext cx="384606" cy="255817"/>
          </a:xfrm>
          <a:custGeom>
            <a:avLst/>
            <a:gdLst/>
            <a:ahLst/>
            <a:cxnLst/>
            <a:rect l="l" t="t" r="r" b="b"/>
            <a:pathLst>
              <a:path w="660767" h="406115">
                <a:moveTo>
                  <a:pt x="119639" y="0"/>
                </a:moveTo>
                <a:lnTo>
                  <a:pt x="224461" y="0"/>
                </a:lnTo>
                <a:cubicBezTo>
                  <a:pt x="239645" y="0"/>
                  <a:pt x="249340" y="1189"/>
                  <a:pt x="253547" y="3567"/>
                </a:cubicBezTo>
                <a:cubicBezTo>
                  <a:pt x="257755" y="5945"/>
                  <a:pt x="261413" y="12348"/>
                  <a:pt x="264524" y="22775"/>
                </a:cubicBezTo>
                <a:lnTo>
                  <a:pt x="267542" y="32928"/>
                </a:lnTo>
                <a:cubicBezTo>
                  <a:pt x="270652" y="43355"/>
                  <a:pt x="273533" y="49484"/>
                  <a:pt x="276186" y="51313"/>
                </a:cubicBezTo>
                <a:cubicBezTo>
                  <a:pt x="278838" y="53142"/>
                  <a:pt x="286201" y="54057"/>
                  <a:pt x="298275" y="54057"/>
                </a:cubicBezTo>
                <a:lnTo>
                  <a:pt x="487887" y="54057"/>
                </a:lnTo>
                <a:cubicBezTo>
                  <a:pt x="500875" y="54057"/>
                  <a:pt x="509702" y="56481"/>
                  <a:pt x="514366" y="61329"/>
                </a:cubicBezTo>
                <a:cubicBezTo>
                  <a:pt x="519031" y="66176"/>
                  <a:pt x="521364" y="75277"/>
                  <a:pt x="521364" y="88632"/>
                </a:cubicBezTo>
                <a:lnTo>
                  <a:pt x="521364" y="114974"/>
                </a:lnTo>
                <a:lnTo>
                  <a:pt x="630301" y="114974"/>
                </a:lnTo>
                <a:cubicBezTo>
                  <a:pt x="650058" y="114974"/>
                  <a:pt x="660211" y="118450"/>
                  <a:pt x="660760" y="125401"/>
                </a:cubicBezTo>
                <a:cubicBezTo>
                  <a:pt x="660942" y="126865"/>
                  <a:pt x="657741" y="134274"/>
                  <a:pt x="651156" y="147628"/>
                </a:cubicBezTo>
                <a:lnTo>
                  <a:pt x="521364" y="406115"/>
                </a:lnTo>
                <a:lnTo>
                  <a:pt x="0" y="406115"/>
                </a:lnTo>
                <a:lnTo>
                  <a:pt x="0" y="88083"/>
                </a:lnTo>
                <a:cubicBezTo>
                  <a:pt x="0" y="65399"/>
                  <a:pt x="11251" y="54057"/>
                  <a:pt x="33752" y="54057"/>
                </a:cubicBezTo>
                <a:lnTo>
                  <a:pt x="49392" y="54057"/>
                </a:lnTo>
                <a:cubicBezTo>
                  <a:pt x="57258" y="54057"/>
                  <a:pt x="62838" y="52822"/>
                  <a:pt x="66131" y="50352"/>
                </a:cubicBezTo>
                <a:cubicBezTo>
                  <a:pt x="69424" y="47883"/>
                  <a:pt x="71985" y="43081"/>
                  <a:pt x="73814" y="35946"/>
                </a:cubicBezTo>
                <a:lnTo>
                  <a:pt x="76558" y="24970"/>
                </a:lnTo>
                <a:cubicBezTo>
                  <a:pt x="79485" y="13445"/>
                  <a:pt x="83236" y="6403"/>
                  <a:pt x="87809" y="3841"/>
                </a:cubicBezTo>
                <a:cubicBezTo>
                  <a:pt x="92199" y="1280"/>
                  <a:pt x="102809" y="0"/>
                  <a:pt x="119639" y="0"/>
                </a:cubicBezTo>
                <a:close/>
                <a:moveTo>
                  <a:pt x="121835" y="13445"/>
                </a:moveTo>
                <a:cubicBezTo>
                  <a:pt x="110127" y="13445"/>
                  <a:pt x="102260" y="14543"/>
                  <a:pt x="98236" y="16738"/>
                </a:cubicBezTo>
                <a:cubicBezTo>
                  <a:pt x="94212" y="19116"/>
                  <a:pt x="91102" y="24239"/>
                  <a:pt x="88906" y="32105"/>
                </a:cubicBezTo>
                <a:lnTo>
                  <a:pt x="85614" y="44727"/>
                </a:lnTo>
                <a:cubicBezTo>
                  <a:pt x="82687" y="55155"/>
                  <a:pt x="79439" y="61557"/>
                  <a:pt x="75872" y="63935"/>
                </a:cubicBezTo>
                <a:cubicBezTo>
                  <a:pt x="72305" y="66314"/>
                  <a:pt x="64393" y="67503"/>
                  <a:pt x="52136" y="67503"/>
                </a:cubicBezTo>
                <a:lnTo>
                  <a:pt x="35124" y="67503"/>
                </a:lnTo>
                <a:cubicBezTo>
                  <a:pt x="26343" y="67503"/>
                  <a:pt x="20535" y="68829"/>
                  <a:pt x="17699" y="71481"/>
                </a:cubicBezTo>
                <a:cubicBezTo>
                  <a:pt x="14863" y="74134"/>
                  <a:pt x="13446" y="79759"/>
                  <a:pt x="13446" y="88357"/>
                </a:cubicBezTo>
                <a:lnTo>
                  <a:pt x="13446" y="378125"/>
                </a:lnTo>
                <a:lnTo>
                  <a:pt x="131439" y="148177"/>
                </a:lnTo>
                <a:cubicBezTo>
                  <a:pt x="140037" y="131530"/>
                  <a:pt x="146713" y="121834"/>
                  <a:pt x="151470" y="119090"/>
                </a:cubicBezTo>
                <a:cubicBezTo>
                  <a:pt x="156227" y="116346"/>
                  <a:pt x="168575" y="114974"/>
                  <a:pt x="188514" y="114974"/>
                </a:cubicBezTo>
                <a:lnTo>
                  <a:pt x="507918" y="114974"/>
                </a:lnTo>
                <a:lnTo>
                  <a:pt x="507918" y="88632"/>
                </a:lnTo>
                <a:cubicBezTo>
                  <a:pt x="507918" y="74545"/>
                  <a:pt x="501058" y="67503"/>
                  <a:pt x="487338" y="67503"/>
                </a:cubicBezTo>
                <a:lnTo>
                  <a:pt x="296629" y="67503"/>
                </a:lnTo>
                <a:cubicBezTo>
                  <a:pt x="279433" y="67503"/>
                  <a:pt x="268822" y="66497"/>
                  <a:pt x="264798" y="64484"/>
                </a:cubicBezTo>
                <a:cubicBezTo>
                  <a:pt x="260774" y="62472"/>
                  <a:pt x="257481" y="56252"/>
                  <a:pt x="254919" y="45825"/>
                </a:cubicBezTo>
                <a:lnTo>
                  <a:pt x="251627" y="33202"/>
                </a:lnTo>
                <a:cubicBezTo>
                  <a:pt x="249249" y="24239"/>
                  <a:pt x="246550" y="18705"/>
                  <a:pt x="243532" y="16601"/>
                </a:cubicBezTo>
                <a:cubicBezTo>
                  <a:pt x="240513" y="14497"/>
                  <a:pt x="233791" y="13445"/>
                  <a:pt x="223363" y="13445"/>
                </a:cubicBezTo>
                <a:lnTo>
                  <a:pt x="121835" y="13445"/>
                </a:lnTo>
                <a:close/>
                <a:moveTo>
                  <a:pt x="180282" y="128420"/>
                </a:moveTo>
                <a:cubicBezTo>
                  <a:pt x="169672" y="128420"/>
                  <a:pt x="162354" y="129609"/>
                  <a:pt x="158330" y="131987"/>
                </a:cubicBezTo>
                <a:cubicBezTo>
                  <a:pt x="154306" y="134365"/>
                  <a:pt x="150190" y="139762"/>
                  <a:pt x="145982" y="148177"/>
                </a:cubicBezTo>
                <a:lnTo>
                  <a:pt x="21678" y="392669"/>
                </a:lnTo>
                <a:lnTo>
                  <a:pt x="512583" y="392669"/>
                </a:lnTo>
                <a:lnTo>
                  <a:pt x="634143" y="149000"/>
                </a:lnTo>
                <a:cubicBezTo>
                  <a:pt x="638167" y="140219"/>
                  <a:pt x="640180" y="135280"/>
                  <a:pt x="640180" y="134182"/>
                </a:cubicBezTo>
                <a:cubicBezTo>
                  <a:pt x="639631" y="130341"/>
                  <a:pt x="633960" y="128420"/>
                  <a:pt x="623167" y="128420"/>
                </a:cubicBezTo>
                <a:lnTo>
                  <a:pt x="180282" y="1284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30" name="Google Shape;473;p75"/>
          <p:cNvCxnSpPr/>
          <p:nvPr/>
        </p:nvCxnSpPr>
        <p:spPr>
          <a:xfrm>
            <a:off x="2300223" y="2852905"/>
            <a:ext cx="0" cy="1471445"/>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0775" y="3461094"/>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3" name="Google Shape;472;p75"/>
          <p:cNvSpPr/>
          <p:nvPr/>
        </p:nvSpPr>
        <p:spPr>
          <a:xfrm>
            <a:off x="2230775" y="371475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4" name="Google Shape;472;p75"/>
          <p:cNvSpPr/>
          <p:nvPr/>
        </p:nvSpPr>
        <p:spPr>
          <a:xfrm>
            <a:off x="2230775" y="401954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 name="Google Shape;472;p75"/>
          <p:cNvSpPr/>
          <p:nvPr/>
        </p:nvSpPr>
        <p:spPr>
          <a:xfrm>
            <a:off x="2231964" y="4327502"/>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08339" y="3401768"/>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Rename folder</a:t>
            </a:r>
            <a:endParaRPr sz="1400" b="0" i="0" u="none" strike="noStrike" cap="none" dirty="0">
              <a:solidFill>
                <a:srgbClr val="000000"/>
              </a:solidFill>
              <a:latin typeface="Arial"/>
              <a:ea typeface="Arial"/>
              <a:cs typeface="Arial"/>
              <a:sym typeface="Arial"/>
            </a:endParaRPr>
          </a:p>
        </p:txBody>
      </p:sp>
      <p:sp>
        <p:nvSpPr>
          <p:cNvPr id="37" name="Google Shape;511;p76"/>
          <p:cNvSpPr txBox="1"/>
          <p:nvPr/>
        </p:nvSpPr>
        <p:spPr>
          <a:xfrm>
            <a:off x="2327932" y="3655425"/>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Add to starred</a:t>
            </a:r>
            <a:endParaRPr sz="1400" b="0" i="0" u="none" strike="noStrike" cap="none" dirty="0">
              <a:solidFill>
                <a:srgbClr val="000000"/>
              </a:solidFill>
              <a:latin typeface="Arial"/>
              <a:ea typeface="Arial"/>
              <a:cs typeface="Arial"/>
              <a:sym typeface="Arial"/>
            </a:endParaRPr>
          </a:p>
        </p:txBody>
      </p:sp>
      <p:sp>
        <p:nvSpPr>
          <p:cNvPr id="38" name="Google Shape;511;p76"/>
          <p:cNvSpPr txBox="1"/>
          <p:nvPr/>
        </p:nvSpPr>
        <p:spPr>
          <a:xfrm>
            <a:off x="2306456" y="3960222"/>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Remove folder</a:t>
            </a:r>
            <a:endParaRPr sz="1400" b="0" i="0" u="none" strike="noStrike" cap="none" dirty="0">
              <a:solidFill>
                <a:srgbClr val="000000"/>
              </a:solidFill>
              <a:latin typeface="Arial"/>
              <a:ea typeface="Arial"/>
              <a:cs typeface="Arial"/>
              <a:sym typeface="Arial"/>
            </a:endParaRPr>
          </a:p>
        </p:txBody>
      </p:sp>
      <p:sp>
        <p:nvSpPr>
          <p:cNvPr id="39" name="Google Shape;511;p76"/>
          <p:cNvSpPr txBox="1"/>
          <p:nvPr/>
        </p:nvSpPr>
        <p:spPr>
          <a:xfrm>
            <a:off x="2323715" y="4262227"/>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Restore folder</a:t>
            </a:r>
            <a:endParaRPr sz="1400" b="0" i="0" u="none" strike="noStrike" cap="none" dirty="0">
              <a:solidFill>
                <a:srgbClr val="000000"/>
              </a:solidFill>
              <a:latin typeface="Arial"/>
              <a:ea typeface="Arial"/>
              <a:cs typeface="Arial"/>
              <a:sym typeface="Arial"/>
            </a:endParaRPr>
          </a:p>
        </p:txBody>
      </p:sp>
      <p:sp>
        <p:nvSpPr>
          <p:cNvPr id="40" name="Freeform: Shape 54"/>
          <p:cNvSpPr/>
          <p:nvPr/>
        </p:nvSpPr>
        <p:spPr>
          <a:xfrm>
            <a:off x="3633234" y="2873591"/>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41" name="Google Shape;473;p75"/>
          <p:cNvCxnSpPr>
            <a:stCxn id="43" idx="4"/>
          </p:cNvCxnSpPr>
          <p:nvPr/>
        </p:nvCxnSpPr>
        <p:spPr>
          <a:xfrm>
            <a:off x="3747736" y="1335302"/>
            <a:ext cx="0" cy="1916574"/>
          </a:xfrm>
          <a:prstGeom prst="straightConnector1">
            <a:avLst/>
          </a:prstGeom>
          <a:noFill/>
          <a:ln w="9525" cap="flat" cmpd="sng">
            <a:solidFill>
              <a:schemeClr val="dk1"/>
            </a:solidFill>
            <a:prstDash val="solid"/>
            <a:round/>
            <a:headEnd type="none" w="sm" len="sm"/>
            <a:tailEnd type="none" w="sm" len="sm"/>
          </a:ln>
        </p:spPr>
      </p:cxnSp>
      <p:sp>
        <p:nvSpPr>
          <p:cNvPr id="42" name="Google Shape;644;p81"/>
          <p:cNvSpPr txBox="1"/>
          <p:nvPr/>
        </p:nvSpPr>
        <p:spPr>
          <a:xfrm>
            <a:off x="5486480" y="3549415"/>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Share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43" name="Google Shape;503;p76"/>
          <p:cNvSpPr/>
          <p:nvPr/>
        </p:nvSpPr>
        <p:spPr>
          <a:xfrm>
            <a:off x="3678288" y="120776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4" name="Google Shape;503;p76"/>
          <p:cNvSpPr/>
          <p:nvPr/>
        </p:nvSpPr>
        <p:spPr>
          <a:xfrm>
            <a:off x="3678288" y="1554132"/>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5" name="Google Shape;503;p76"/>
          <p:cNvSpPr/>
          <p:nvPr/>
        </p:nvSpPr>
        <p:spPr>
          <a:xfrm>
            <a:off x="3678288" y="1838023"/>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 name="Google Shape;503;p76"/>
          <p:cNvSpPr/>
          <p:nvPr/>
        </p:nvSpPr>
        <p:spPr>
          <a:xfrm>
            <a:off x="3682201" y="22054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7" name="Google Shape;503;p76"/>
          <p:cNvSpPr/>
          <p:nvPr/>
        </p:nvSpPr>
        <p:spPr>
          <a:xfrm>
            <a:off x="3682201" y="25102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 name="Google Shape;644;p81"/>
          <p:cNvSpPr txBox="1"/>
          <p:nvPr/>
        </p:nvSpPr>
        <p:spPr>
          <a:xfrm>
            <a:off x="3778421" y="1494787"/>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Rename</a:t>
            </a:r>
            <a:r>
              <a:rPr lang="en" sz="1000" dirty="0">
                <a:solidFill>
                  <a:schemeClr val="dk1"/>
                </a:solidFill>
              </a:rPr>
              <a:t>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49" name="Google Shape;644;p81"/>
          <p:cNvSpPr txBox="1"/>
          <p:nvPr/>
        </p:nvSpPr>
        <p:spPr>
          <a:xfrm>
            <a:off x="3778421" y="1778678"/>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Remove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50" name="Google Shape;644;p81"/>
          <p:cNvSpPr txBox="1"/>
          <p:nvPr/>
        </p:nvSpPr>
        <p:spPr>
          <a:xfrm>
            <a:off x="3771493" y="2146152"/>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Restore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51" name="Google Shape;644;p81"/>
          <p:cNvSpPr txBox="1"/>
          <p:nvPr/>
        </p:nvSpPr>
        <p:spPr>
          <a:xfrm>
            <a:off x="3764566" y="2446529"/>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Copy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54" name="Freeform: Shape 54"/>
          <p:cNvSpPr/>
          <p:nvPr/>
        </p:nvSpPr>
        <p:spPr>
          <a:xfrm>
            <a:off x="5268751"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5" name="Google Shape;473;p75"/>
          <p:cNvCxnSpPr/>
          <p:nvPr/>
        </p:nvCxnSpPr>
        <p:spPr>
          <a:xfrm>
            <a:off x="5417888" y="2820335"/>
            <a:ext cx="0" cy="835090"/>
          </a:xfrm>
          <a:prstGeom prst="straightConnector1">
            <a:avLst/>
          </a:prstGeom>
          <a:noFill/>
          <a:ln w="9525" cap="flat" cmpd="sng">
            <a:solidFill>
              <a:schemeClr val="dk1"/>
            </a:solidFill>
            <a:prstDash val="solid"/>
            <a:round/>
            <a:headEnd type="none" w="sm" len="sm"/>
            <a:tailEnd type="none" w="sm" len="sm"/>
          </a:ln>
        </p:spPr>
      </p:cxnSp>
      <p:sp>
        <p:nvSpPr>
          <p:cNvPr id="57" name="Google Shape;503;p76"/>
          <p:cNvSpPr/>
          <p:nvPr/>
        </p:nvSpPr>
        <p:spPr>
          <a:xfrm>
            <a:off x="5348440" y="360876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8" name="Freeform: Shape 54"/>
          <p:cNvSpPr/>
          <p:nvPr/>
        </p:nvSpPr>
        <p:spPr>
          <a:xfrm>
            <a:off x="6754152"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9" name="Google Shape;473;p75"/>
          <p:cNvCxnSpPr/>
          <p:nvPr/>
        </p:nvCxnSpPr>
        <p:spPr>
          <a:xfrm>
            <a:off x="6858000" y="2024899"/>
            <a:ext cx="0" cy="1110843"/>
          </a:xfrm>
          <a:prstGeom prst="straightConnector1">
            <a:avLst/>
          </a:prstGeom>
          <a:noFill/>
          <a:ln w="9525" cap="flat" cmpd="sng">
            <a:solidFill>
              <a:schemeClr val="dk1"/>
            </a:solidFill>
            <a:prstDash val="solid"/>
            <a:round/>
            <a:headEnd type="none" w="sm" len="sm"/>
            <a:tailEnd type="none" w="sm" len="sm"/>
          </a:ln>
        </p:spPr>
      </p:cxnSp>
      <p:sp>
        <p:nvSpPr>
          <p:cNvPr id="61" name="Google Shape;503;p76"/>
          <p:cNvSpPr/>
          <p:nvPr/>
        </p:nvSpPr>
        <p:spPr>
          <a:xfrm>
            <a:off x="6788552" y="234155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2" name="Google Shape;503;p76"/>
          <p:cNvSpPr/>
          <p:nvPr/>
        </p:nvSpPr>
        <p:spPr>
          <a:xfrm>
            <a:off x="6781625" y="1965556"/>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3" name="Google Shape;644;p81"/>
          <p:cNvSpPr txBox="1"/>
          <p:nvPr/>
        </p:nvSpPr>
        <p:spPr>
          <a:xfrm>
            <a:off x="6903289" y="2282214"/>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Preview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64" name="Google Shape;644;p81"/>
          <p:cNvSpPr txBox="1"/>
          <p:nvPr/>
        </p:nvSpPr>
        <p:spPr>
          <a:xfrm>
            <a:off x="6892812" y="1888372"/>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Download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
        <p:nvSpPr>
          <p:cNvPr id="65" name="Google Shape;644;p81"/>
          <p:cNvSpPr txBox="1"/>
          <p:nvPr/>
        </p:nvSpPr>
        <p:spPr>
          <a:xfrm>
            <a:off x="3778421" y="1148424"/>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Upload </a:t>
            </a:r>
            <a:r>
              <a:rPr lang="en" sz="1000" b="0" i="0" u="none" strike="noStrike" cap="none" dirty="0" smtClean="0">
                <a:solidFill>
                  <a:schemeClr val="dk1"/>
                </a:solidFill>
                <a:latin typeface="Arial"/>
                <a:ea typeface="Arial"/>
                <a:cs typeface="Arial"/>
                <a:sym typeface="Arial"/>
              </a:rPr>
              <a:t>file</a:t>
            </a:r>
            <a:endParaRPr sz="10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5188705"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smtClean="0">
                <a:solidFill>
                  <a:schemeClr val="dk1"/>
                </a:solidFill>
              </a:rPr>
              <a:t>Workflow 2: Project Management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461624"/>
          </a:xfrm>
          <a:prstGeom prst="rect">
            <a:avLst/>
          </a:prstGeom>
          <a:noFill/>
          <a:ln>
            <a:noFill/>
          </a:ln>
        </p:spPr>
        <p:txBody>
          <a:bodyPr spcFirstLastPara="1" wrap="square" lIns="91425" tIns="45700" rIns="91425" bIns="45700" anchor="t" anchorCtr="0">
            <a:spAutoFit/>
          </a:bodyPr>
          <a:lstStyle/>
          <a:p>
            <a:pPr lvl="0" algn="ctr">
              <a:buSzPts val="1200"/>
            </a:pPr>
            <a:r>
              <a:rPr lang="en-US" sz="1200" b="1" dirty="0" smtClean="0">
                <a:solidFill>
                  <a:schemeClr val="dk1"/>
                </a:solidFill>
              </a:rPr>
              <a:t>Login user</a:t>
            </a:r>
            <a:endParaRPr lang="en-US" dirty="0"/>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986426" y="2092954"/>
            <a:ext cx="107382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smtClean="0">
                <a:solidFill>
                  <a:schemeClr val="dk1"/>
                </a:solidFill>
                <a:latin typeface="Arial"/>
                <a:ea typeface="Arial"/>
                <a:cs typeface="Arial"/>
                <a:sym typeface="Arial"/>
              </a:rPr>
              <a:t>View project list</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63538"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8</a:t>
            </a:fld>
            <a:endParaRPr>
              <a:solidFill>
                <a:schemeClr val="lt1"/>
              </a:solidFill>
            </a:endParaRPr>
          </a:p>
        </p:txBody>
      </p:sp>
      <p:cxnSp>
        <p:nvCxnSpPr>
          <p:cNvPr id="30" name="Google Shape;473;p75"/>
          <p:cNvCxnSpPr/>
          <p:nvPr/>
        </p:nvCxnSpPr>
        <p:spPr>
          <a:xfrm>
            <a:off x="2300223" y="2852905"/>
            <a:ext cx="8116" cy="883388"/>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8891" y="372594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22194" y="3649569"/>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Create new project</a:t>
            </a:r>
            <a:endParaRPr sz="1400" b="0" i="0" u="none" strike="noStrike" cap="none" dirty="0">
              <a:solidFill>
                <a:srgbClr val="000000"/>
              </a:solidFill>
              <a:latin typeface="Arial"/>
              <a:ea typeface="Arial"/>
              <a:cs typeface="Arial"/>
              <a:sym typeface="Arial"/>
            </a:endParaRPr>
          </a:p>
        </p:txBody>
      </p:sp>
      <p:cxnSp>
        <p:nvCxnSpPr>
          <p:cNvPr id="41" name="Google Shape;473;p75"/>
          <p:cNvCxnSpPr>
            <a:stCxn id="46" idx="4"/>
          </p:cNvCxnSpPr>
          <p:nvPr/>
        </p:nvCxnSpPr>
        <p:spPr>
          <a:xfrm flipH="1">
            <a:off x="3747736" y="2333030"/>
            <a:ext cx="3913" cy="918846"/>
          </a:xfrm>
          <a:prstGeom prst="straightConnector1">
            <a:avLst/>
          </a:prstGeom>
          <a:noFill/>
          <a:ln w="9525" cap="flat" cmpd="sng">
            <a:solidFill>
              <a:schemeClr val="dk1"/>
            </a:solidFill>
            <a:prstDash val="solid"/>
            <a:round/>
            <a:headEnd type="none" w="sm" len="sm"/>
            <a:tailEnd type="none" w="sm" len="sm"/>
          </a:ln>
        </p:spPr>
      </p:cxnSp>
      <p:sp>
        <p:nvSpPr>
          <p:cNvPr id="42" name="Google Shape;644;p81"/>
          <p:cNvSpPr txBox="1"/>
          <p:nvPr/>
        </p:nvSpPr>
        <p:spPr>
          <a:xfrm>
            <a:off x="3807242" y="2146152"/>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Edit Project</a:t>
            </a:r>
            <a:endParaRPr sz="1000" b="0" i="0" u="none" strike="noStrike" cap="none" dirty="0">
              <a:solidFill>
                <a:schemeClr val="dk1"/>
              </a:solidFill>
              <a:latin typeface="Arial"/>
              <a:ea typeface="Arial"/>
              <a:cs typeface="Arial"/>
              <a:sym typeface="Arial"/>
            </a:endParaRPr>
          </a:p>
        </p:txBody>
      </p:sp>
      <p:sp>
        <p:nvSpPr>
          <p:cNvPr id="46" name="Google Shape;503;p76"/>
          <p:cNvSpPr/>
          <p:nvPr/>
        </p:nvSpPr>
        <p:spPr>
          <a:xfrm>
            <a:off x="3682201" y="220549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0" name="Google Shape;644;p81"/>
          <p:cNvSpPr txBox="1"/>
          <p:nvPr/>
        </p:nvSpPr>
        <p:spPr>
          <a:xfrm>
            <a:off x="6927572" y="1872542"/>
            <a:ext cx="1262683"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View project details</a:t>
            </a:r>
            <a:endParaRPr sz="1000" b="0" i="0" u="none" strike="noStrike" cap="none" dirty="0">
              <a:solidFill>
                <a:schemeClr val="dk1"/>
              </a:solidFill>
              <a:latin typeface="Arial"/>
              <a:ea typeface="Arial"/>
              <a:cs typeface="Arial"/>
              <a:sym typeface="Arial"/>
            </a:endParaRPr>
          </a:p>
        </p:txBody>
      </p:sp>
      <p:cxnSp>
        <p:nvCxnSpPr>
          <p:cNvPr id="55" name="Google Shape;473;p75"/>
          <p:cNvCxnSpPr/>
          <p:nvPr/>
        </p:nvCxnSpPr>
        <p:spPr>
          <a:xfrm>
            <a:off x="5417888" y="2820335"/>
            <a:ext cx="0" cy="835090"/>
          </a:xfrm>
          <a:prstGeom prst="straightConnector1">
            <a:avLst/>
          </a:prstGeom>
          <a:noFill/>
          <a:ln w="9525" cap="flat" cmpd="sng">
            <a:solidFill>
              <a:schemeClr val="dk1"/>
            </a:solidFill>
            <a:prstDash val="solid"/>
            <a:round/>
            <a:headEnd type="none" w="sm" len="sm"/>
            <a:tailEnd type="none" w="sm" len="sm"/>
          </a:ln>
        </p:spPr>
      </p:cxnSp>
      <p:sp>
        <p:nvSpPr>
          <p:cNvPr id="57" name="Google Shape;503;p76"/>
          <p:cNvSpPr/>
          <p:nvPr/>
        </p:nvSpPr>
        <p:spPr>
          <a:xfrm>
            <a:off x="5348440" y="360876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59" name="Google Shape;473;p75"/>
          <p:cNvCxnSpPr/>
          <p:nvPr/>
        </p:nvCxnSpPr>
        <p:spPr>
          <a:xfrm>
            <a:off x="6899562" y="2024899"/>
            <a:ext cx="0" cy="1110843"/>
          </a:xfrm>
          <a:prstGeom prst="straightConnector1">
            <a:avLst/>
          </a:prstGeom>
          <a:noFill/>
          <a:ln w="9525" cap="flat" cmpd="sng">
            <a:solidFill>
              <a:schemeClr val="dk1"/>
            </a:solidFill>
            <a:prstDash val="solid"/>
            <a:round/>
            <a:headEnd type="none" w="sm" len="sm"/>
            <a:tailEnd type="none" w="sm" len="sm"/>
          </a:ln>
        </p:spPr>
      </p:cxnSp>
      <p:sp>
        <p:nvSpPr>
          <p:cNvPr id="62" name="Google Shape;503;p76"/>
          <p:cNvSpPr/>
          <p:nvPr/>
        </p:nvSpPr>
        <p:spPr>
          <a:xfrm>
            <a:off x="6830114" y="1965556"/>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 name="Google Shape;644;p81"/>
          <p:cNvSpPr txBox="1"/>
          <p:nvPr/>
        </p:nvSpPr>
        <p:spPr>
          <a:xfrm>
            <a:off x="5491469" y="3472491"/>
            <a:ext cx="1262683"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Add member to project</a:t>
            </a:r>
            <a:endParaRPr sz="1000" b="0" i="0" u="none" strike="noStrike" cap="none" dirty="0">
              <a:solidFill>
                <a:schemeClr val="dk1"/>
              </a:solidFill>
              <a:latin typeface="Arial"/>
              <a:ea typeface="Arial"/>
              <a:cs typeface="Arial"/>
              <a:sym typeface="Arial"/>
            </a:endParaRPr>
          </a:p>
        </p:txBody>
      </p:sp>
      <p:grpSp>
        <p:nvGrpSpPr>
          <p:cNvPr id="56" name="Google Shape;47;p7"/>
          <p:cNvGrpSpPr/>
          <p:nvPr/>
        </p:nvGrpSpPr>
        <p:grpSpPr>
          <a:xfrm>
            <a:off x="2175881" y="2874550"/>
            <a:ext cx="214027" cy="318790"/>
            <a:chOff x="2113289" y="2169107"/>
            <a:chExt cx="705671" cy="952499"/>
          </a:xfrm>
          <a:solidFill>
            <a:schemeClr val="bg1"/>
          </a:solidFill>
        </p:grpSpPr>
        <p:sp>
          <p:nvSpPr>
            <p:cNvPr id="60"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 name="Google Shape;47;p7"/>
          <p:cNvGrpSpPr/>
          <p:nvPr/>
        </p:nvGrpSpPr>
        <p:grpSpPr>
          <a:xfrm>
            <a:off x="3668431" y="2862560"/>
            <a:ext cx="214027" cy="318790"/>
            <a:chOff x="2113289" y="2169107"/>
            <a:chExt cx="705671" cy="952499"/>
          </a:xfrm>
          <a:solidFill>
            <a:schemeClr val="bg1"/>
          </a:solidFill>
        </p:grpSpPr>
        <p:sp>
          <p:nvSpPr>
            <p:cNvPr id="113"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 name="Google Shape;47;p7"/>
          <p:cNvGrpSpPr/>
          <p:nvPr/>
        </p:nvGrpSpPr>
        <p:grpSpPr>
          <a:xfrm>
            <a:off x="5317801" y="2878179"/>
            <a:ext cx="214027" cy="318790"/>
            <a:chOff x="2113289" y="2169107"/>
            <a:chExt cx="705671" cy="952499"/>
          </a:xfrm>
          <a:solidFill>
            <a:schemeClr val="bg1"/>
          </a:solidFill>
        </p:grpSpPr>
        <p:sp>
          <p:nvSpPr>
            <p:cNvPr id="197"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 name="Google Shape;47;p7"/>
          <p:cNvGrpSpPr/>
          <p:nvPr/>
        </p:nvGrpSpPr>
        <p:grpSpPr>
          <a:xfrm>
            <a:off x="6779632" y="2864899"/>
            <a:ext cx="214027" cy="318790"/>
            <a:chOff x="2113289" y="2169107"/>
            <a:chExt cx="705671" cy="952499"/>
          </a:xfrm>
          <a:solidFill>
            <a:schemeClr val="bg1"/>
          </a:solidFill>
        </p:grpSpPr>
        <p:sp>
          <p:nvSpPr>
            <p:cNvPr id="213"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grp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47668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p:nvPr/>
        </p:nvSpPr>
        <p:spPr>
          <a:xfrm>
            <a:off x="934105" y="2737542"/>
            <a:ext cx="7457910" cy="582443"/>
          </a:xfrm>
          <a:prstGeom prst="rect">
            <a:avLst/>
          </a:prstGeom>
          <a:gradFill>
            <a:gsLst>
              <a:gs pos="0">
                <a:srgbClr val="0AB2FE"/>
              </a:gs>
              <a:gs pos="100000">
                <a:srgbClr val="F3B917"/>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459" name="Google Shape;459;p75"/>
          <p:cNvCxnSpPr/>
          <p:nvPr/>
        </p:nvCxnSpPr>
        <p:spPr>
          <a:xfrm>
            <a:off x="629902" y="3028763"/>
            <a:ext cx="8079282" cy="0"/>
          </a:xfrm>
          <a:prstGeom prst="straightConnector1">
            <a:avLst/>
          </a:prstGeom>
          <a:noFill/>
          <a:ln w="9525" cap="flat" cmpd="sng">
            <a:solidFill>
              <a:schemeClr val="lt1"/>
            </a:solidFill>
            <a:prstDash val="solid"/>
            <a:round/>
            <a:headEnd type="none" w="sm" len="sm"/>
            <a:tailEnd type="none" w="sm" len="sm"/>
          </a:ln>
        </p:spPr>
      </p:cxnSp>
      <p:grpSp>
        <p:nvGrpSpPr>
          <p:cNvPr id="460" name="Google Shape;460;p75"/>
          <p:cNvGrpSpPr/>
          <p:nvPr/>
        </p:nvGrpSpPr>
        <p:grpSpPr>
          <a:xfrm>
            <a:off x="8074848" y="2737542"/>
            <a:ext cx="634336" cy="582443"/>
            <a:chOff x="10027421" y="2075283"/>
            <a:chExt cx="900406" cy="900406"/>
          </a:xfrm>
        </p:grpSpPr>
        <p:sp>
          <p:nvSpPr>
            <p:cNvPr id="461" name="Google Shape;461;p75"/>
            <p:cNvSpPr/>
            <p:nvPr/>
          </p:nvSpPr>
          <p:spPr>
            <a:xfrm>
              <a:off x="10027421" y="2075283"/>
              <a:ext cx="900406" cy="900406"/>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62" name="Google Shape;462;p75"/>
            <p:cNvGrpSpPr/>
            <p:nvPr/>
          </p:nvGrpSpPr>
          <p:grpSpPr>
            <a:xfrm>
              <a:off x="10309598" y="2330499"/>
              <a:ext cx="336052" cy="389974"/>
              <a:chOff x="-1892704" y="1944681"/>
              <a:chExt cx="3284538" cy="3811588"/>
            </a:xfrm>
          </p:grpSpPr>
          <p:sp>
            <p:nvSpPr>
              <p:cNvPr id="463" name="Google Shape;463;p75"/>
              <p:cNvSpPr/>
              <p:nvPr/>
            </p:nvSpPr>
            <p:spPr>
              <a:xfrm>
                <a:off x="-1892704" y="1944681"/>
                <a:ext cx="3284538" cy="3811588"/>
              </a:xfrm>
              <a:custGeom>
                <a:avLst/>
                <a:gdLst/>
                <a:ahLst/>
                <a:cxnLst/>
                <a:rect l="l" t="t" r="r" b="b"/>
                <a:pathLst>
                  <a:path w="1764" h="2048" extrusionOk="0">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75"/>
              <p:cNvSpPr/>
              <p:nvPr/>
            </p:nvSpPr>
            <p:spPr>
              <a:xfrm>
                <a:off x="-795751" y="2462197"/>
                <a:ext cx="1090616" cy="1039801"/>
              </a:xfrm>
              <a:custGeom>
                <a:avLst/>
                <a:gdLst/>
                <a:ahLst/>
                <a:cxnLst/>
                <a:rect l="l" t="t" r="r" b="b"/>
                <a:pathLst>
                  <a:path w="586" h="559" extrusionOk="0">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65" name="Google Shape;465;p75"/>
          <p:cNvSpPr/>
          <p:nvPr/>
        </p:nvSpPr>
        <p:spPr>
          <a:xfrm>
            <a:off x="651747" y="2737543"/>
            <a:ext cx="612498" cy="58244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6" name="Google Shape;466;p75"/>
          <p:cNvSpPr/>
          <p:nvPr/>
        </p:nvSpPr>
        <p:spPr>
          <a:xfrm>
            <a:off x="2051661" y="2796281"/>
            <a:ext cx="479504" cy="464963"/>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7" name="Google Shape;467;p75"/>
          <p:cNvSpPr/>
          <p:nvPr/>
        </p:nvSpPr>
        <p:spPr>
          <a:xfrm>
            <a:off x="3542620" y="2796282"/>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8" name="Google Shape;468;p75"/>
          <p:cNvSpPr/>
          <p:nvPr/>
        </p:nvSpPr>
        <p:spPr>
          <a:xfrm>
            <a:off x="5178137" y="2808624"/>
            <a:ext cx="479504" cy="452620"/>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69" name="Google Shape;469;p75"/>
          <p:cNvSpPr txBox="1"/>
          <p:nvPr/>
        </p:nvSpPr>
        <p:spPr>
          <a:xfrm>
            <a:off x="934104" y="413819"/>
            <a:ext cx="5390495" cy="492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dirty="0" smtClean="0">
                <a:solidFill>
                  <a:schemeClr val="dk1"/>
                </a:solidFill>
              </a:rPr>
              <a:t>Workflow 3: Project file management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Arial"/>
                <a:ea typeface="Arial"/>
                <a:cs typeface="Arial"/>
                <a:sym typeface="Arial"/>
              </a:rPr>
              <a:t>Time Line</a:t>
            </a:r>
            <a:endParaRPr sz="1400" b="0" i="0" u="none" strike="noStrike" cap="none" dirty="0">
              <a:solidFill>
                <a:srgbClr val="000000"/>
              </a:solidFill>
              <a:latin typeface="Arial"/>
              <a:ea typeface="Arial"/>
              <a:cs typeface="Arial"/>
              <a:sym typeface="Arial"/>
            </a:endParaRPr>
          </a:p>
        </p:txBody>
      </p:sp>
      <p:cxnSp>
        <p:nvCxnSpPr>
          <p:cNvPr id="470" name="Google Shape;470;p75"/>
          <p:cNvCxnSpPr/>
          <p:nvPr/>
        </p:nvCxnSpPr>
        <p:spPr>
          <a:xfrm>
            <a:off x="934105" y="918910"/>
            <a:ext cx="728008" cy="0"/>
          </a:xfrm>
          <a:prstGeom prst="straightConnector1">
            <a:avLst/>
          </a:prstGeom>
          <a:noFill/>
          <a:ln w="9525" cap="flat" cmpd="sng">
            <a:solidFill>
              <a:schemeClr val="dk1"/>
            </a:solidFill>
            <a:prstDash val="solid"/>
            <a:round/>
            <a:headEnd type="none" w="sm" len="sm"/>
            <a:tailEnd type="none" w="sm" len="sm"/>
          </a:ln>
        </p:spPr>
      </p:cxnSp>
      <p:sp>
        <p:nvSpPr>
          <p:cNvPr id="472" name="Google Shape;472;p75"/>
          <p:cNvSpPr/>
          <p:nvPr/>
        </p:nvSpPr>
        <p:spPr>
          <a:xfrm>
            <a:off x="894034" y="2173119"/>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cxnSp>
        <p:nvCxnSpPr>
          <p:cNvPr id="473" name="Google Shape;473;p75"/>
          <p:cNvCxnSpPr/>
          <p:nvPr/>
        </p:nvCxnSpPr>
        <p:spPr>
          <a:xfrm>
            <a:off x="957846" y="2236886"/>
            <a:ext cx="0" cy="875250"/>
          </a:xfrm>
          <a:prstGeom prst="straightConnector1">
            <a:avLst/>
          </a:prstGeom>
          <a:noFill/>
          <a:ln w="9525" cap="flat" cmpd="sng">
            <a:solidFill>
              <a:schemeClr val="dk1"/>
            </a:solidFill>
            <a:prstDash val="solid"/>
            <a:round/>
            <a:headEnd type="none" w="sm" len="sm"/>
            <a:tailEnd type="none" w="sm" len="sm"/>
          </a:ln>
        </p:spPr>
      </p:cxnSp>
      <p:sp>
        <p:nvSpPr>
          <p:cNvPr id="478" name="Google Shape;478;p75"/>
          <p:cNvSpPr txBox="1"/>
          <p:nvPr/>
        </p:nvSpPr>
        <p:spPr>
          <a:xfrm>
            <a:off x="493208" y="3328090"/>
            <a:ext cx="941911" cy="461624"/>
          </a:xfrm>
          <a:prstGeom prst="rect">
            <a:avLst/>
          </a:prstGeom>
          <a:noFill/>
          <a:ln>
            <a:noFill/>
          </a:ln>
        </p:spPr>
        <p:txBody>
          <a:bodyPr spcFirstLastPara="1" wrap="square" lIns="91425" tIns="45700" rIns="91425" bIns="45700" anchor="t" anchorCtr="0">
            <a:spAutoFit/>
          </a:bodyPr>
          <a:lstStyle/>
          <a:p>
            <a:pPr lvl="0" algn="ctr">
              <a:buSzPts val="1200"/>
            </a:pPr>
            <a:r>
              <a:rPr lang="en-US" sz="1200" b="1" dirty="0" smtClean="0">
                <a:solidFill>
                  <a:schemeClr val="dk1"/>
                </a:solidFill>
              </a:rPr>
              <a:t>Login user</a:t>
            </a:r>
            <a:endParaRPr lang="en-US" dirty="0"/>
          </a:p>
        </p:txBody>
      </p:sp>
      <p:pic>
        <p:nvPicPr>
          <p:cNvPr id="479" name="Google Shape;479;p75"/>
          <p:cNvPicPr preferRelativeResize="0"/>
          <p:nvPr/>
        </p:nvPicPr>
        <p:blipFill rotWithShape="1">
          <a:blip r:embed="rId3">
            <a:alphaModFix/>
          </a:blip>
          <a:srcRect/>
          <a:stretch/>
        </p:blipFill>
        <p:spPr>
          <a:xfrm>
            <a:off x="654863" y="2747773"/>
            <a:ext cx="612498" cy="612498"/>
          </a:xfrm>
          <a:prstGeom prst="rect">
            <a:avLst/>
          </a:prstGeom>
          <a:noFill/>
          <a:ln>
            <a:noFill/>
          </a:ln>
        </p:spPr>
      </p:pic>
      <p:sp>
        <p:nvSpPr>
          <p:cNvPr id="480" name="Google Shape;480;p75"/>
          <p:cNvSpPr txBox="1"/>
          <p:nvPr/>
        </p:nvSpPr>
        <p:spPr>
          <a:xfrm>
            <a:off x="986426" y="2092954"/>
            <a:ext cx="107382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smtClean="0">
                <a:solidFill>
                  <a:schemeClr val="dk1"/>
                </a:solidFill>
                <a:latin typeface="Arial"/>
                <a:ea typeface="Arial"/>
                <a:cs typeface="Arial"/>
                <a:sym typeface="Arial"/>
              </a:rPr>
              <a:t>View project list</a:t>
            </a:r>
            <a:endParaRPr sz="1400" b="0" i="0" u="none" strike="noStrike" cap="none" dirty="0">
              <a:solidFill>
                <a:srgbClr val="000000"/>
              </a:solidFill>
              <a:latin typeface="Arial"/>
              <a:ea typeface="Arial"/>
              <a:cs typeface="Arial"/>
              <a:sym typeface="Arial"/>
            </a:endParaRPr>
          </a:p>
        </p:txBody>
      </p:sp>
      <p:sp>
        <p:nvSpPr>
          <p:cNvPr id="481" name="Google Shape;481;p75"/>
          <p:cNvSpPr/>
          <p:nvPr/>
        </p:nvSpPr>
        <p:spPr>
          <a:xfrm>
            <a:off x="6663538" y="2806695"/>
            <a:ext cx="479504" cy="461759"/>
          </a:xfrm>
          <a:prstGeom prst="ellipse">
            <a:avLst/>
          </a:prstGeom>
          <a:solidFill>
            <a:srgbClr val="00344C"/>
          </a:solidFill>
          <a:ln>
            <a:noFill/>
          </a:ln>
          <a:effectLst>
            <a:outerShdw blurRad="50800" dist="38100" dir="8100000" algn="tr" rotWithShape="0">
              <a:srgbClr val="000000">
                <a:alpha val="4000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82" name="Google Shape;482;p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chemeClr val="lt1"/>
                </a:solidFill>
              </a:rPr>
              <a:t>9</a:t>
            </a:fld>
            <a:endParaRPr>
              <a:solidFill>
                <a:schemeClr val="lt1"/>
              </a:solidFill>
            </a:endParaRPr>
          </a:p>
        </p:txBody>
      </p:sp>
      <p:sp>
        <p:nvSpPr>
          <p:cNvPr id="29" name="Freeform: Shape 7"/>
          <p:cNvSpPr/>
          <p:nvPr/>
        </p:nvSpPr>
        <p:spPr>
          <a:xfrm>
            <a:off x="2094886" y="2894683"/>
            <a:ext cx="384606" cy="255817"/>
          </a:xfrm>
          <a:custGeom>
            <a:avLst/>
            <a:gdLst/>
            <a:ahLst/>
            <a:cxnLst/>
            <a:rect l="l" t="t" r="r" b="b"/>
            <a:pathLst>
              <a:path w="660767" h="406115">
                <a:moveTo>
                  <a:pt x="119639" y="0"/>
                </a:moveTo>
                <a:lnTo>
                  <a:pt x="224461" y="0"/>
                </a:lnTo>
                <a:cubicBezTo>
                  <a:pt x="239645" y="0"/>
                  <a:pt x="249340" y="1189"/>
                  <a:pt x="253547" y="3567"/>
                </a:cubicBezTo>
                <a:cubicBezTo>
                  <a:pt x="257755" y="5945"/>
                  <a:pt x="261413" y="12348"/>
                  <a:pt x="264524" y="22775"/>
                </a:cubicBezTo>
                <a:lnTo>
                  <a:pt x="267542" y="32928"/>
                </a:lnTo>
                <a:cubicBezTo>
                  <a:pt x="270652" y="43355"/>
                  <a:pt x="273533" y="49484"/>
                  <a:pt x="276186" y="51313"/>
                </a:cubicBezTo>
                <a:cubicBezTo>
                  <a:pt x="278838" y="53142"/>
                  <a:pt x="286201" y="54057"/>
                  <a:pt x="298275" y="54057"/>
                </a:cubicBezTo>
                <a:lnTo>
                  <a:pt x="487887" y="54057"/>
                </a:lnTo>
                <a:cubicBezTo>
                  <a:pt x="500875" y="54057"/>
                  <a:pt x="509702" y="56481"/>
                  <a:pt x="514366" y="61329"/>
                </a:cubicBezTo>
                <a:cubicBezTo>
                  <a:pt x="519031" y="66176"/>
                  <a:pt x="521364" y="75277"/>
                  <a:pt x="521364" y="88632"/>
                </a:cubicBezTo>
                <a:lnTo>
                  <a:pt x="521364" y="114974"/>
                </a:lnTo>
                <a:lnTo>
                  <a:pt x="630301" y="114974"/>
                </a:lnTo>
                <a:cubicBezTo>
                  <a:pt x="650058" y="114974"/>
                  <a:pt x="660211" y="118450"/>
                  <a:pt x="660760" y="125401"/>
                </a:cubicBezTo>
                <a:cubicBezTo>
                  <a:pt x="660942" y="126865"/>
                  <a:pt x="657741" y="134274"/>
                  <a:pt x="651156" y="147628"/>
                </a:cubicBezTo>
                <a:lnTo>
                  <a:pt x="521364" y="406115"/>
                </a:lnTo>
                <a:lnTo>
                  <a:pt x="0" y="406115"/>
                </a:lnTo>
                <a:lnTo>
                  <a:pt x="0" y="88083"/>
                </a:lnTo>
                <a:cubicBezTo>
                  <a:pt x="0" y="65399"/>
                  <a:pt x="11251" y="54057"/>
                  <a:pt x="33752" y="54057"/>
                </a:cubicBezTo>
                <a:lnTo>
                  <a:pt x="49392" y="54057"/>
                </a:lnTo>
                <a:cubicBezTo>
                  <a:pt x="57258" y="54057"/>
                  <a:pt x="62838" y="52822"/>
                  <a:pt x="66131" y="50352"/>
                </a:cubicBezTo>
                <a:cubicBezTo>
                  <a:pt x="69424" y="47883"/>
                  <a:pt x="71985" y="43081"/>
                  <a:pt x="73814" y="35946"/>
                </a:cubicBezTo>
                <a:lnTo>
                  <a:pt x="76558" y="24970"/>
                </a:lnTo>
                <a:cubicBezTo>
                  <a:pt x="79485" y="13445"/>
                  <a:pt x="83236" y="6403"/>
                  <a:pt x="87809" y="3841"/>
                </a:cubicBezTo>
                <a:cubicBezTo>
                  <a:pt x="92199" y="1280"/>
                  <a:pt x="102809" y="0"/>
                  <a:pt x="119639" y="0"/>
                </a:cubicBezTo>
                <a:close/>
                <a:moveTo>
                  <a:pt x="121835" y="13445"/>
                </a:moveTo>
                <a:cubicBezTo>
                  <a:pt x="110127" y="13445"/>
                  <a:pt x="102260" y="14543"/>
                  <a:pt x="98236" y="16738"/>
                </a:cubicBezTo>
                <a:cubicBezTo>
                  <a:pt x="94212" y="19116"/>
                  <a:pt x="91102" y="24239"/>
                  <a:pt x="88906" y="32105"/>
                </a:cubicBezTo>
                <a:lnTo>
                  <a:pt x="85614" y="44727"/>
                </a:lnTo>
                <a:cubicBezTo>
                  <a:pt x="82687" y="55155"/>
                  <a:pt x="79439" y="61557"/>
                  <a:pt x="75872" y="63935"/>
                </a:cubicBezTo>
                <a:cubicBezTo>
                  <a:pt x="72305" y="66314"/>
                  <a:pt x="64393" y="67503"/>
                  <a:pt x="52136" y="67503"/>
                </a:cubicBezTo>
                <a:lnTo>
                  <a:pt x="35124" y="67503"/>
                </a:lnTo>
                <a:cubicBezTo>
                  <a:pt x="26343" y="67503"/>
                  <a:pt x="20535" y="68829"/>
                  <a:pt x="17699" y="71481"/>
                </a:cubicBezTo>
                <a:cubicBezTo>
                  <a:pt x="14863" y="74134"/>
                  <a:pt x="13446" y="79759"/>
                  <a:pt x="13446" y="88357"/>
                </a:cubicBezTo>
                <a:lnTo>
                  <a:pt x="13446" y="378125"/>
                </a:lnTo>
                <a:lnTo>
                  <a:pt x="131439" y="148177"/>
                </a:lnTo>
                <a:cubicBezTo>
                  <a:pt x="140037" y="131530"/>
                  <a:pt x="146713" y="121834"/>
                  <a:pt x="151470" y="119090"/>
                </a:cubicBezTo>
                <a:cubicBezTo>
                  <a:pt x="156227" y="116346"/>
                  <a:pt x="168575" y="114974"/>
                  <a:pt x="188514" y="114974"/>
                </a:cubicBezTo>
                <a:lnTo>
                  <a:pt x="507918" y="114974"/>
                </a:lnTo>
                <a:lnTo>
                  <a:pt x="507918" y="88632"/>
                </a:lnTo>
                <a:cubicBezTo>
                  <a:pt x="507918" y="74545"/>
                  <a:pt x="501058" y="67503"/>
                  <a:pt x="487338" y="67503"/>
                </a:cubicBezTo>
                <a:lnTo>
                  <a:pt x="296629" y="67503"/>
                </a:lnTo>
                <a:cubicBezTo>
                  <a:pt x="279433" y="67503"/>
                  <a:pt x="268822" y="66497"/>
                  <a:pt x="264798" y="64484"/>
                </a:cubicBezTo>
                <a:cubicBezTo>
                  <a:pt x="260774" y="62472"/>
                  <a:pt x="257481" y="56252"/>
                  <a:pt x="254919" y="45825"/>
                </a:cubicBezTo>
                <a:lnTo>
                  <a:pt x="251627" y="33202"/>
                </a:lnTo>
                <a:cubicBezTo>
                  <a:pt x="249249" y="24239"/>
                  <a:pt x="246550" y="18705"/>
                  <a:pt x="243532" y="16601"/>
                </a:cubicBezTo>
                <a:cubicBezTo>
                  <a:pt x="240513" y="14497"/>
                  <a:pt x="233791" y="13445"/>
                  <a:pt x="223363" y="13445"/>
                </a:cubicBezTo>
                <a:lnTo>
                  <a:pt x="121835" y="13445"/>
                </a:lnTo>
                <a:close/>
                <a:moveTo>
                  <a:pt x="180282" y="128420"/>
                </a:moveTo>
                <a:cubicBezTo>
                  <a:pt x="169672" y="128420"/>
                  <a:pt x="162354" y="129609"/>
                  <a:pt x="158330" y="131987"/>
                </a:cubicBezTo>
                <a:cubicBezTo>
                  <a:pt x="154306" y="134365"/>
                  <a:pt x="150190" y="139762"/>
                  <a:pt x="145982" y="148177"/>
                </a:cubicBezTo>
                <a:lnTo>
                  <a:pt x="21678" y="392669"/>
                </a:lnTo>
                <a:lnTo>
                  <a:pt x="512583" y="392669"/>
                </a:lnTo>
                <a:lnTo>
                  <a:pt x="634143" y="149000"/>
                </a:lnTo>
                <a:cubicBezTo>
                  <a:pt x="638167" y="140219"/>
                  <a:pt x="640180" y="135280"/>
                  <a:pt x="640180" y="134182"/>
                </a:cubicBezTo>
                <a:cubicBezTo>
                  <a:pt x="639631" y="130341"/>
                  <a:pt x="633960" y="128420"/>
                  <a:pt x="623167" y="128420"/>
                </a:cubicBezTo>
                <a:lnTo>
                  <a:pt x="180282" y="12842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30" name="Google Shape;473;p75"/>
          <p:cNvCxnSpPr/>
          <p:nvPr/>
        </p:nvCxnSpPr>
        <p:spPr>
          <a:xfrm>
            <a:off x="2300223" y="2852905"/>
            <a:ext cx="8116" cy="883388"/>
          </a:xfrm>
          <a:prstGeom prst="straightConnector1">
            <a:avLst/>
          </a:prstGeom>
          <a:noFill/>
          <a:ln w="9525" cap="flat" cmpd="sng">
            <a:solidFill>
              <a:schemeClr val="dk1"/>
            </a:solidFill>
            <a:prstDash val="solid"/>
            <a:round/>
            <a:headEnd type="none" w="sm" len="sm"/>
            <a:tailEnd type="none" w="sm" len="sm"/>
          </a:ln>
        </p:spPr>
      </p:cxnSp>
      <p:sp>
        <p:nvSpPr>
          <p:cNvPr id="32" name="Google Shape;472;p75"/>
          <p:cNvSpPr/>
          <p:nvPr/>
        </p:nvSpPr>
        <p:spPr>
          <a:xfrm>
            <a:off x="2238891" y="371475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 name="Google Shape;511;p76"/>
          <p:cNvSpPr txBox="1"/>
          <p:nvPr/>
        </p:nvSpPr>
        <p:spPr>
          <a:xfrm>
            <a:off x="2322194" y="3649569"/>
            <a:ext cx="1030606"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Create folder to </a:t>
            </a:r>
            <a:r>
              <a:rPr lang="en-US" sz="1000" dirty="0" smtClean="0">
                <a:solidFill>
                  <a:schemeClr val="dk1"/>
                </a:solidFill>
              </a:rPr>
              <a:t>a</a:t>
            </a:r>
            <a:r>
              <a:rPr lang="en" sz="1000" b="0" i="0" u="none" strike="noStrike" cap="none" dirty="0" smtClean="0">
                <a:solidFill>
                  <a:schemeClr val="dk1"/>
                </a:solidFill>
                <a:latin typeface="Arial"/>
                <a:ea typeface="Arial"/>
                <a:cs typeface="Arial"/>
                <a:sym typeface="Arial"/>
              </a:rPr>
              <a:t> project</a:t>
            </a:r>
            <a:endParaRPr sz="1400" b="0" i="0" u="none" strike="noStrike" cap="none" dirty="0">
              <a:solidFill>
                <a:srgbClr val="000000"/>
              </a:solidFill>
              <a:latin typeface="Arial"/>
              <a:ea typeface="Arial"/>
              <a:cs typeface="Arial"/>
              <a:sym typeface="Arial"/>
            </a:endParaRPr>
          </a:p>
        </p:txBody>
      </p:sp>
      <p:sp>
        <p:nvSpPr>
          <p:cNvPr id="40" name="Freeform: Shape 54"/>
          <p:cNvSpPr/>
          <p:nvPr/>
        </p:nvSpPr>
        <p:spPr>
          <a:xfrm>
            <a:off x="3633234" y="2873591"/>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41" name="Google Shape;473;p75"/>
          <p:cNvCxnSpPr>
            <a:stCxn id="45" idx="4"/>
          </p:cNvCxnSpPr>
          <p:nvPr/>
        </p:nvCxnSpPr>
        <p:spPr>
          <a:xfrm>
            <a:off x="3775444" y="1556283"/>
            <a:ext cx="1" cy="1695593"/>
          </a:xfrm>
          <a:prstGeom prst="straightConnector1">
            <a:avLst/>
          </a:prstGeom>
          <a:noFill/>
          <a:ln w="9525" cap="flat" cmpd="sng">
            <a:solidFill>
              <a:schemeClr val="dk1"/>
            </a:solidFill>
            <a:prstDash val="solid"/>
            <a:round/>
            <a:headEnd type="none" w="sm" len="sm"/>
            <a:tailEnd type="none" w="sm" len="sm"/>
          </a:ln>
        </p:spPr>
      </p:cxnSp>
      <p:sp>
        <p:nvSpPr>
          <p:cNvPr id="42" name="Google Shape;644;p81"/>
          <p:cNvSpPr txBox="1"/>
          <p:nvPr/>
        </p:nvSpPr>
        <p:spPr>
          <a:xfrm>
            <a:off x="6934374" y="2266950"/>
            <a:ext cx="126268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Preview file</a:t>
            </a:r>
            <a:endParaRPr sz="1000" b="0" i="0" u="none" strike="noStrike" cap="none" dirty="0">
              <a:solidFill>
                <a:schemeClr val="dk1"/>
              </a:solidFill>
              <a:latin typeface="Arial"/>
              <a:ea typeface="Arial"/>
              <a:cs typeface="Arial"/>
              <a:sym typeface="Arial"/>
            </a:endParaRPr>
          </a:p>
        </p:txBody>
      </p:sp>
      <p:sp>
        <p:nvSpPr>
          <p:cNvPr id="46" name="Google Shape;503;p76"/>
          <p:cNvSpPr/>
          <p:nvPr/>
        </p:nvSpPr>
        <p:spPr>
          <a:xfrm>
            <a:off x="5347854" y="3628622"/>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0" name="Google Shape;644;p81"/>
          <p:cNvSpPr txBox="1"/>
          <p:nvPr/>
        </p:nvSpPr>
        <p:spPr>
          <a:xfrm>
            <a:off x="5423292" y="3569277"/>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Upload files</a:t>
            </a:r>
            <a:endParaRPr sz="1000" b="0" i="0" u="none" strike="noStrike" cap="none" dirty="0">
              <a:solidFill>
                <a:schemeClr val="dk1"/>
              </a:solidFill>
              <a:latin typeface="Arial"/>
              <a:ea typeface="Arial"/>
              <a:cs typeface="Arial"/>
              <a:sym typeface="Arial"/>
            </a:endParaRPr>
          </a:p>
        </p:txBody>
      </p:sp>
      <p:sp>
        <p:nvSpPr>
          <p:cNvPr id="54" name="Freeform: Shape 54"/>
          <p:cNvSpPr/>
          <p:nvPr/>
        </p:nvSpPr>
        <p:spPr>
          <a:xfrm>
            <a:off x="5268751"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5" name="Google Shape;473;p75"/>
          <p:cNvCxnSpPr/>
          <p:nvPr/>
        </p:nvCxnSpPr>
        <p:spPr>
          <a:xfrm>
            <a:off x="5417888" y="2820335"/>
            <a:ext cx="0" cy="835090"/>
          </a:xfrm>
          <a:prstGeom prst="straightConnector1">
            <a:avLst/>
          </a:prstGeom>
          <a:noFill/>
          <a:ln w="9525" cap="flat" cmpd="sng">
            <a:solidFill>
              <a:schemeClr val="dk1"/>
            </a:solidFill>
            <a:prstDash val="solid"/>
            <a:round/>
            <a:headEnd type="none" w="sm" len="sm"/>
            <a:tailEnd type="none" w="sm" len="sm"/>
          </a:ln>
        </p:spPr>
      </p:cxnSp>
      <p:sp>
        <p:nvSpPr>
          <p:cNvPr id="57" name="Google Shape;503;p76"/>
          <p:cNvSpPr/>
          <p:nvPr/>
        </p:nvSpPr>
        <p:spPr>
          <a:xfrm>
            <a:off x="6850899" y="2339135"/>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58" name="Freeform: Shape 54"/>
          <p:cNvSpPr/>
          <p:nvPr/>
        </p:nvSpPr>
        <p:spPr>
          <a:xfrm>
            <a:off x="6754152" y="2886710"/>
            <a:ext cx="298275" cy="298000"/>
          </a:xfrm>
          <a:custGeom>
            <a:avLst/>
            <a:gdLst/>
            <a:ahLst/>
            <a:cxnLst/>
            <a:rect l="l" t="t" r="r" b="b"/>
            <a:pathLst>
              <a:path w="298275" h="298000">
                <a:moveTo>
                  <a:pt x="0" y="0"/>
                </a:moveTo>
                <a:lnTo>
                  <a:pt x="189886" y="0"/>
                </a:lnTo>
                <a:lnTo>
                  <a:pt x="298275" y="108389"/>
                </a:lnTo>
                <a:lnTo>
                  <a:pt x="298275" y="298000"/>
                </a:lnTo>
                <a:lnTo>
                  <a:pt x="0" y="298000"/>
                </a:lnTo>
                <a:lnTo>
                  <a:pt x="0" y="0"/>
                </a:lnTo>
                <a:close/>
                <a:moveTo>
                  <a:pt x="13446" y="13446"/>
                </a:moveTo>
                <a:lnTo>
                  <a:pt x="13446" y="284555"/>
                </a:lnTo>
                <a:lnTo>
                  <a:pt x="284829" y="284555"/>
                </a:lnTo>
                <a:lnTo>
                  <a:pt x="284829" y="121834"/>
                </a:lnTo>
                <a:lnTo>
                  <a:pt x="176440" y="121834"/>
                </a:lnTo>
                <a:lnTo>
                  <a:pt x="176440" y="13446"/>
                </a:lnTo>
                <a:lnTo>
                  <a:pt x="13446" y="13446"/>
                </a:lnTo>
                <a:close/>
                <a:moveTo>
                  <a:pt x="189886" y="18972"/>
                </a:moveTo>
                <a:lnTo>
                  <a:pt x="189886" y="108389"/>
                </a:lnTo>
                <a:lnTo>
                  <a:pt x="279324" y="108389"/>
                </a:lnTo>
                <a:lnTo>
                  <a:pt x="189886" y="18972"/>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dirty="0">
              <a:solidFill>
                <a:schemeClr val="tx1"/>
              </a:solidFill>
            </a:endParaRPr>
          </a:p>
        </p:txBody>
      </p:sp>
      <p:cxnSp>
        <p:nvCxnSpPr>
          <p:cNvPr id="59" name="Google Shape;473;p75"/>
          <p:cNvCxnSpPr/>
          <p:nvPr/>
        </p:nvCxnSpPr>
        <p:spPr>
          <a:xfrm>
            <a:off x="6906492" y="2059534"/>
            <a:ext cx="0" cy="1110843"/>
          </a:xfrm>
          <a:prstGeom prst="straightConnector1">
            <a:avLst/>
          </a:prstGeom>
          <a:noFill/>
          <a:ln w="9525" cap="flat" cmpd="sng">
            <a:solidFill>
              <a:schemeClr val="dk1"/>
            </a:solidFill>
            <a:prstDash val="solid"/>
            <a:round/>
            <a:headEnd type="none" w="sm" len="sm"/>
            <a:tailEnd type="none" w="sm" len="sm"/>
          </a:ln>
        </p:spPr>
      </p:cxnSp>
      <p:sp>
        <p:nvSpPr>
          <p:cNvPr id="62" name="Google Shape;503;p76"/>
          <p:cNvSpPr/>
          <p:nvPr/>
        </p:nvSpPr>
        <p:spPr>
          <a:xfrm>
            <a:off x="6830114" y="1965556"/>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64" name="Google Shape;644;p81"/>
          <p:cNvSpPr txBox="1"/>
          <p:nvPr/>
        </p:nvSpPr>
        <p:spPr>
          <a:xfrm>
            <a:off x="6920347" y="1911052"/>
            <a:ext cx="126268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Download file</a:t>
            </a:r>
            <a:endParaRPr sz="1000" b="0" i="0" u="none" strike="noStrike" cap="none" dirty="0">
              <a:solidFill>
                <a:schemeClr val="dk1"/>
              </a:solidFill>
              <a:latin typeface="Arial"/>
              <a:ea typeface="Arial"/>
              <a:cs typeface="Arial"/>
              <a:sym typeface="Arial"/>
            </a:endParaRPr>
          </a:p>
        </p:txBody>
      </p:sp>
      <p:sp>
        <p:nvSpPr>
          <p:cNvPr id="39" name="Google Shape;503;p76"/>
          <p:cNvSpPr/>
          <p:nvPr/>
        </p:nvSpPr>
        <p:spPr>
          <a:xfrm>
            <a:off x="3712924" y="2449404"/>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3" name="Google Shape;503;p76"/>
          <p:cNvSpPr/>
          <p:nvPr/>
        </p:nvSpPr>
        <p:spPr>
          <a:xfrm>
            <a:off x="3713004" y="2139417"/>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4" name="Google Shape;503;p76"/>
          <p:cNvSpPr/>
          <p:nvPr/>
        </p:nvSpPr>
        <p:spPr>
          <a:xfrm>
            <a:off x="3699230" y="1785191"/>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5" name="Google Shape;503;p76"/>
          <p:cNvSpPr/>
          <p:nvPr/>
        </p:nvSpPr>
        <p:spPr>
          <a:xfrm>
            <a:off x="3705996" y="1428750"/>
            <a:ext cx="138896" cy="127533"/>
          </a:xfrm>
          <a:prstGeom prst="ellipse">
            <a:avLst/>
          </a:prstGeom>
          <a:solidFill>
            <a:schemeClr val="dk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47" name="Google Shape;511;p76"/>
          <p:cNvSpPr txBox="1"/>
          <p:nvPr/>
        </p:nvSpPr>
        <p:spPr>
          <a:xfrm>
            <a:off x="3796484" y="1355571"/>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Rename folder</a:t>
            </a:r>
            <a:endParaRPr sz="1400" b="0" i="0" u="none" strike="noStrike" cap="none" dirty="0">
              <a:solidFill>
                <a:srgbClr val="000000"/>
              </a:solidFill>
              <a:latin typeface="Arial"/>
              <a:ea typeface="Arial"/>
              <a:cs typeface="Arial"/>
              <a:sym typeface="Arial"/>
            </a:endParaRPr>
          </a:p>
        </p:txBody>
      </p:sp>
      <p:sp>
        <p:nvSpPr>
          <p:cNvPr id="48" name="Google Shape;511;p76"/>
          <p:cNvSpPr txBox="1"/>
          <p:nvPr/>
        </p:nvSpPr>
        <p:spPr>
          <a:xfrm>
            <a:off x="3796226" y="1719375"/>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Add to starred</a:t>
            </a:r>
            <a:endParaRPr sz="1400" b="0" i="0" u="none" strike="noStrike" cap="none" dirty="0">
              <a:solidFill>
                <a:srgbClr val="000000"/>
              </a:solidFill>
              <a:latin typeface="Arial"/>
              <a:ea typeface="Arial"/>
              <a:cs typeface="Arial"/>
              <a:sym typeface="Arial"/>
            </a:endParaRPr>
          </a:p>
        </p:txBody>
      </p:sp>
      <p:sp>
        <p:nvSpPr>
          <p:cNvPr id="49" name="Google Shape;511;p76"/>
          <p:cNvSpPr txBox="1"/>
          <p:nvPr/>
        </p:nvSpPr>
        <p:spPr>
          <a:xfrm>
            <a:off x="3803313" y="2072308"/>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Remove folder</a:t>
            </a:r>
            <a:endParaRPr sz="1400" b="0" i="0" u="none" strike="noStrike" cap="none" dirty="0">
              <a:solidFill>
                <a:srgbClr val="000000"/>
              </a:solidFill>
              <a:latin typeface="Arial"/>
              <a:ea typeface="Arial"/>
              <a:cs typeface="Arial"/>
              <a:sym typeface="Arial"/>
            </a:endParaRPr>
          </a:p>
        </p:txBody>
      </p:sp>
      <p:sp>
        <p:nvSpPr>
          <p:cNvPr id="51" name="Google Shape;511;p76"/>
          <p:cNvSpPr txBox="1"/>
          <p:nvPr/>
        </p:nvSpPr>
        <p:spPr>
          <a:xfrm>
            <a:off x="3796563" y="2382120"/>
            <a:ext cx="227340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dirty="0" smtClean="0">
                <a:solidFill>
                  <a:schemeClr val="dk1"/>
                </a:solidFill>
              </a:rPr>
              <a:t>Restore folder</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4931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ato Slideshow by Slidesgo">
  <a:themeElements>
    <a:clrScheme name="Custom 4">
      <a:dk1>
        <a:srgbClr val="004666"/>
      </a:dk1>
      <a:lt1>
        <a:srgbClr val="FFFFFF"/>
      </a:lt1>
      <a:dk2>
        <a:srgbClr val="004666"/>
      </a:dk2>
      <a:lt2>
        <a:srgbClr val="EEEEEE"/>
      </a:lt2>
      <a:accent1>
        <a:srgbClr val="F5F5F5"/>
      </a:accent1>
      <a:accent2>
        <a:srgbClr val="004666"/>
      </a:accent2>
      <a:accent3>
        <a:srgbClr val="004666"/>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435</Words>
  <Application>Microsoft Office PowerPoint</Application>
  <PresentationFormat>On-screen Show (16:9)</PresentationFormat>
  <Paragraphs>118</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Raleway</vt:lpstr>
      <vt:lpstr>Aharoni</vt:lpstr>
      <vt:lpstr>Calibri</vt:lpstr>
      <vt:lpstr>Fredoka One</vt:lpstr>
      <vt:lpstr>Courier New</vt:lpstr>
      <vt:lpstr>Retato Slideshow by Slidesgo</vt:lpstr>
      <vt:lpstr>Document Management System</vt:lpstr>
      <vt:lpstr>Table of contents</vt:lpstr>
      <vt:lpstr>Introduction</vt:lpstr>
      <vt:lpstr>II. Technology</vt:lpstr>
      <vt:lpstr>1. Technology</vt:lpstr>
      <vt:lpstr>III. Workflows</vt:lpstr>
      <vt:lpstr>PowerPoint Presentation</vt:lpstr>
      <vt:lpstr>PowerPoint Presentation</vt:lpstr>
      <vt:lpstr>PowerPoint Presentation</vt:lpstr>
      <vt:lpstr>PowerPoint Presentation</vt:lpstr>
      <vt:lpstr>PowerPoint Presentation</vt:lpstr>
      <vt:lpstr>V. Conclusion</vt:lpstr>
      <vt:lpstr>1. Limitation</vt:lpstr>
      <vt:lpstr>2. Future plan</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conditioner Service</dc:title>
  <dc:creator>Admin</dc:creator>
  <cp:lastModifiedBy>Tran Minh</cp:lastModifiedBy>
  <cp:revision>13</cp:revision>
  <dcterms:modified xsi:type="dcterms:W3CDTF">2022-08-01T15:53:09Z</dcterms:modified>
</cp:coreProperties>
</file>