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59" r:id="rId4"/>
    <p:sldId id="308" r:id="rId5"/>
    <p:sldId id="309" r:id="rId6"/>
    <p:sldId id="305" r:id="rId7"/>
    <p:sldId id="307" r:id="rId8"/>
    <p:sldId id="306" r:id="rId9"/>
    <p:sldId id="278" r:id="rId10"/>
    <p:sldId id="300" r:id="rId11"/>
    <p:sldId id="301" r:id="rId12"/>
    <p:sldId id="303" r:id="rId13"/>
    <p:sldId id="304" r:id="rId14"/>
    <p:sldId id="296" r:id="rId15"/>
    <p:sldId id="297" r:id="rId16"/>
    <p:sldId id="298" r:id="rId17"/>
    <p:sldId id="299" r:id="rId18"/>
  </p:sldIdLst>
  <p:sldSz cx="9144000" cy="5143500" type="screen16x9"/>
  <p:notesSz cx="6858000" cy="9144000"/>
  <p:embeddedFontLst>
    <p:embeddedFont>
      <p:font typeface="Raleway" charset="0"/>
      <p:regular r:id="rId20"/>
      <p:bold r:id="rId21"/>
      <p:italic r:id="rId22"/>
      <p:boldItalic r:id="rId23"/>
    </p:embeddedFont>
    <p:embeddedFont>
      <p:font typeface="Calibri" pitchFamily="34" charset="0"/>
      <p:regular r:id="rId24"/>
      <p:bold r:id="rId25"/>
      <p:italic r:id="rId26"/>
      <p:boldItalic r:id="rId27"/>
    </p:embeddedFont>
    <p:embeddedFont>
      <p:font typeface="Fredoka One"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EV+nQlgzFVVaZp4ahBtlGvE6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949BE56-5DA1-4191-8F40-B806B3414CEC}">
  <a:tblStyle styleId="{D949BE56-5DA1-4191-8F40-B806B3414CE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DFD"/>
          </a:solidFill>
        </a:fill>
      </a:tcStyle>
    </a:wholeTbl>
    <a:band1H>
      <a:tcTxStyle b="off" i="off"/>
      <a:tcStyle>
        <a:tcBdr/>
        <a:fill>
          <a:solidFill>
            <a:srgbClr val="FBFBFB"/>
          </a:solidFill>
        </a:fill>
      </a:tcStyle>
    </a:band1H>
    <a:band2H>
      <a:tcTxStyle b="off" i="off"/>
      <a:tcStyle>
        <a:tcBdr/>
      </a:tcStyle>
    </a:band2H>
    <a:band1V>
      <a:tcTxStyle b="off" i="off"/>
      <a:tcStyle>
        <a:tcBdr/>
        <a:fill>
          <a:solidFill>
            <a:srgbClr val="FBFB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65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94808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56230c48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d56230c487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Trước tiên chúng tôi xin cảm ơn quý hội đồng,các thầy cô và các bạn sinh viên đã bỏ thời gian để đến với buổi bảo vệ đồ án tốt nghiệp của nhóm chúng tôi ngày hôm nay. Trong buổi hôm nay chúng tôi sẽ giới thiệu về dự án Men’s Haircut service–với ứng dụng mang tên DNT barber phát triển ứng dụng đặt lịch cắt tóc nam và hỗ trợ hoạt động cho các salon tóc trên nền tảng hệ điều hành android,ios và cả web</a:t>
            </a:r>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d398ccd4e1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0" name="Google Shape;1020;gd398ccd4e1_1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d398ccd4e1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gd398ccd4e1_1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Quy trình book lịch hẹn với chuyên gia còn nhiều hạn chế</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d398ccd4e1_1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gd398ccd4e1_1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d4b559369c_3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7" name="Google Shape;1117;gd4b559369c_3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d56230c487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d56230c487_6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9"/>
        <p:cNvGrpSpPr/>
        <p:nvPr/>
      </p:nvGrpSpPr>
      <p:grpSpPr>
        <a:xfrm>
          <a:off x="0" y="0"/>
          <a:ext cx="0" cy="0"/>
          <a:chOff x="0" y="0"/>
          <a:chExt cx="0" cy="0"/>
        </a:xfrm>
      </p:grpSpPr>
      <p:sp>
        <p:nvSpPr>
          <p:cNvPr id="10" name="Google Shape;10;p9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128"/>
        <p:cNvGrpSpPr/>
        <p:nvPr/>
      </p:nvGrpSpPr>
      <p:grpSpPr>
        <a:xfrm>
          <a:off x="0" y="0"/>
          <a:ext cx="0" cy="0"/>
          <a:chOff x="0" y="0"/>
          <a:chExt cx="0" cy="0"/>
        </a:xfrm>
      </p:grpSpPr>
      <p:grpSp>
        <p:nvGrpSpPr>
          <p:cNvPr id="129" name="Google Shape;129;p95"/>
          <p:cNvGrpSpPr/>
          <p:nvPr/>
        </p:nvGrpSpPr>
        <p:grpSpPr>
          <a:xfrm rot="1351476">
            <a:off x="-930621" y="-2956783"/>
            <a:ext cx="11005343" cy="10580795"/>
            <a:chOff x="1786775" y="1002200"/>
            <a:chExt cx="3861800" cy="3712875"/>
          </a:xfrm>
        </p:grpSpPr>
        <p:sp>
          <p:nvSpPr>
            <p:cNvPr id="130" name="Google Shape;130;p9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95"/>
          <p:cNvSpPr txBox="1">
            <a:spLocks noGrp="1"/>
          </p:cNvSpPr>
          <p:nvPr>
            <p:ph type="subTitle" idx="1"/>
          </p:nvPr>
        </p:nvSpPr>
        <p:spPr>
          <a:xfrm>
            <a:off x="888763" y="3515500"/>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4" name="Google Shape;134;p95"/>
          <p:cNvSpPr txBox="1">
            <a:spLocks noGrp="1"/>
          </p:cNvSpPr>
          <p:nvPr>
            <p:ph type="subTitle" idx="2"/>
          </p:nvPr>
        </p:nvSpPr>
        <p:spPr>
          <a:xfrm>
            <a:off x="5775188" y="197680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5" name="Google Shape;135;p95"/>
          <p:cNvSpPr txBox="1">
            <a:spLocks noGrp="1"/>
          </p:cNvSpPr>
          <p:nvPr>
            <p:ph type="subTitle" idx="3"/>
          </p:nvPr>
        </p:nvSpPr>
        <p:spPr>
          <a:xfrm>
            <a:off x="905038" y="1987475"/>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6" name="Google Shape;136;p95"/>
          <p:cNvSpPr txBox="1">
            <a:spLocks noGrp="1"/>
          </p:cNvSpPr>
          <p:nvPr>
            <p:ph type="subTitle" idx="4"/>
          </p:nvPr>
        </p:nvSpPr>
        <p:spPr>
          <a:xfrm>
            <a:off x="888763" y="3098075"/>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7" name="Google Shape;137;p95"/>
          <p:cNvSpPr txBox="1">
            <a:spLocks noGrp="1"/>
          </p:cNvSpPr>
          <p:nvPr>
            <p:ph type="subTitle" idx="5"/>
          </p:nvPr>
        </p:nvSpPr>
        <p:spPr>
          <a:xfrm>
            <a:off x="5775188" y="154870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8" name="Google Shape;138;p95"/>
          <p:cNvSpPr txBox="1">
            <a:spLocks noGrp="1"/>
          </p:cNvSpPr>
          <p:nvPr>
            <p:ph type="subTitle" idx="6"/>
          </p:nvPr>
        </p:nvSpPr>
        <p:spPr>
          <a:xfrm>
            <a:off x="905038" y="1548700"/>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9" name="Google Shape;139;p95"/>
          <p:cNvSpPr txBox="1">
            <a:spLocks noGrp="1"/>
          </p:cNvSpPr>
          <p:nvPr>
            <p:ph type="subTitle" idx="7"/>
          </p:nvPr>
        </p:nvSpPr>
        <p:spPr>
          <a:xfrm>
            <a:off x="5775188" y="3505238"/>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0" name="Google Shape;140;p95"/>
          <p:cNvSpPr txBox="1">
            <a:spLocks noGrp="1"/>
          </p:cNvSpPr>
          <p:nvPr>
            <p:ph type="subTitle" idx="8"/>
          </p:nvPr>
        </p:nvSpPr>
        <p:spPr>
          <a:xfrm>
            <a:off x="5775188" y="3077138"/>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1" name="Google Shape;141;p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a:endParaRPr/>
          </a:p>
        </p:txBody>
      </p:sp>
      <p:sp>
        <p:nvSpPr>
          <p:cNvPr id="142" name="Google Shape;142;p9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spTree>
      <p:nvGrpSpPr>
        <p:cNvPr id="1" name="Shape 19"/>
        <p:cNvGrpSpPr/>
        <p:nvPr/>
      </p:nvGrpSpPr>
      <p:grpSpPr>
        <a:xfrm>
          <a:off x="0" y="0"/>
          <a:ext cx="0" cy="0"/>
          <a:chOff x="0" y="0"/>
          <a:chExt cx="0" cy="0"/>
        </a:xfrm>
      </p:grpSpPr>
      <p:sp>
        <p:nvSpPr>
          <p:cNvPr id="20" name="Google Shape;20;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9"/>
          <p:cNvSpPr txBox="1">
            <a:spLocks noGrp="1"/>
          </p:cNvSpPr>
          <p:nvPr>
            <p:ph type="subTitle" idx="1"/>
          </p:nvPr>
        </p:nvSpPr>
        <p:spPr>
          <a:xfrm>
            <a:off x="6562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59"/>
          <p:cNvSpPr txBox="1">
            <a:spLocks noGrp="1"/>
          </p:cNvSpPr>
          <p:nvPr>
            <p:ph type="subTitle" idx="2"/>
          </p:nvPr>
        </p:nvSpPr>
        <p:spPr>
          <a:xfrm>
            <a:off x="6562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59"/>
          <p:cNvSpPr txBox="1">
            <a:spLocks noGrp="1"/>
          </p:cNvSpPr>
          <p:nvPr>
            <p:ph type="subTitle" idx="3"/>
          </p:nvPr>
        </p:nvSpPr>
        <p:spPr>
          <a:xfrm>
            <a:off x="33613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59"/>
          <p:cNvSpPr txBox="1">
            <a:spLocks noGrp="1"/>
          </p:cNvSpPr>
          <p:nvPr>
            <p:ph type="subTitle" idx="4"/>
          </p:nvPr>
        </p:nvSpPr>
        <p:spPr>
          <a:xfrm>
            <a:off x="33613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59"/>
          <p:cNvSpPr txBox="1">
            <a:spLocks noGrp="1"/>
          </p:cNvSpPr>
          <p:nvPr>
            <p:ph type="subTitle" idx="5"/>
          </p:nvPr>
        </p:nvSpPr>
        <p:spPr>
          <a:xfrm>
            <a:off x="60664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p59"/>
          <p:cNvSpPr txBox="1">
            <a:spLocks noGrp="1"/>
          </p:cNvSpPr>
          <p:nvPr>
            <p:ph type="subTitle" idx="6"/>
          </p:nvPr>
        </p:nvSpPr>
        <p:spPr>
          <a:xfrm>
            <a:off x="60664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 name="Google Shape;27;p59"/>
          <p:cNvSpPr txBox="1">
            <a:spLocks noGrp="1"/>
          </p:cNvSpPr>
          <p:nvPr>
            <p:ph type="subTitle" idx="7"/>
          </p:nvPr>
        </p:nvSpPr>
        <p:spPr>
          <a:xfrm>
            <a:off x="6562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8" name="Google Shape;28;p59"/>
          <p:cNvSpPr txBox="1">
            <a:spLocks noGrp="1"/>
          </p:cNvSpPr>
          <p:nvPr>
            <p:ph type="subTitle" idx="8"/>
          </p:nvPr>
        </p:nvSpPr>
        <p:spPr>
          <a:xfrm>
            <a:off x="6562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9" name="Google Shape;29;p59"/>
          <p:cNvSpPr txBox="1">
            <a:spLocks noGrp="1"/>
          </p:cNvSpPr>
          <p:nvPr>
            <p:ph type="subTitle" idx="9"/>
          </p:nvPr>
        </p:nvSpPr>
        <p:spPr>
          <a:xfrm>
            <a:off x="33613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0" name="Google Shape;30;p59"/>
          <p:cNvSpPr txBox="1">
            <a:spLocks noGrp="1"/>
          </p:cNvSpPr>
          <p:nvPr>
            <p:ph type="subTitle" idx="13"/>
          </p:nvPr>
        </p:nvSpPr>
        <p:spPr>
          <a:xfrm>
            <a:off x="33613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59"/>
          <p:cNvSpPr txBox="1">
            <a:spLocks noGrp="1"/>
          </p:cNvSpPr>
          <p:nvPr>
            <p:ph type="subTitle" idx="14"/>
          </p:nvPr>
        </p:nvSpPr>
        <p:spPr>
          <a:xfrm>
            <a:off x="60664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 name="Google Shape;32;p59"/>
          <p:cNvSpPr txBox="1">
            <a:spLocks noGrp="1"/>
          </p:cNvSpPr>
          <p:nvPr>
            <p:ph type="subTitle" idx="15"/>
          </p:nvPr>
        </p:nvSpPr>
        <p:spPr>
          <a:xfrm>
            <a:off x="60664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59"/>
          <p:cNvSpPr txBox="1">
            <a:spLocks noGrp="1"/>
          </p:cNvSpPr>
          <p:nvPr>
            <p:ph type="title" idx="16"/>
          </p:nvPr>
        </p:nvSpPr>
        <p:spPr>
          <a:xfrm>
            <a:off x="1532300" y="124277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4" name="Google Shape;34;p59"/>
          <p:cNvSpPr txBox="1">
            <a:spLocks noGrp="1"/>
          </p:cNvSpPr>
          <p:nvPr>
            <p:ph type="title" idx="17"/>
          </p:nvPr>
        </p:nvSpPr>
        <p:spPr>
          <a:xfrm>
            <a:off x="15323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5" name="Google Shape;35;p59"/>
          <p:cNvSpPr txBox="1">
            <a:spLocks noGrp="1"/>
          </p:cNvSpPr>
          <p:nvPr>
            <p:ph type="title" idx="18"/>
          </p:nvPr>
        </p:nvSpPr>
        <p:spPr>
          <a:xfrm>
            <a:off x="4237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6" name="Google Shape;36;p59"/>
          <p:cNvSpPr txBox="1">
            <a:spLocks noGrp="1"/>
          </p:cNvSpPr>
          <p:nvPr>
            <p:ph type="title" idx="19"/>
          </p:nvPr>
        </p:nvSpPr>
        <p:spPr>
          <a:xfrm>
            <a:off x="42375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7" name="Google Shape;37;p59"/>
          <p:cNvSpPr txBox="1">
            <a:spLocks noGrp="1"/>
          </p:cNvSpPr>
          <p:nvPr>
            <p:ph type="title" idx="20"/>
          </p:nvPr>
        </p:nvSpPr>
        <p:spPr>
          <a:xfrm>
            <a:off x="6942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8" name="Google Shape;38;p59"/>
          <p:cNvSpPr txBox="1">
            <a:spLocks noGrp="1"/>
          </p:cNvSpPr>
          <p:nvPr>
            <p:ph type="title" idx="21"/>
          </p:nvPr>
        </p:nvSpPr>
        <p:spPr>
          <a:xfrm>
            <a:off x="6942300" y="3084425"/>
            <a:ext cx="6693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9" name="Google Shape;39;p5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61"/>
          <p:cNvGrpSpPr/>
          <p:nvPr/>
        </p:nvGrpSpPr>
        <p:grpSpPr>
          <a:xfrm rot="2506023">
            <a:off x="1274638" y="-703256"/>
            <a:ext cx="6812756" cy="6550031"/>
            <a:chOff x="1786775" y="1002200"/>
            <a:chExt cx="3861800" cy="3712875"/>
          </a:xfrm>
        </p:grpSpPr>
        <p:sp>
          <p:nvSpPr>
            <p:cNvPr id="42" name="Google Shape;42;p6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1"/>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1"/>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1"/>
          <p:cNvSpPr txBox="1">
            <a:spLocks noGrp="1"/>
          </p:cNvSpPr>
          <p:nvPr>
            <p:ph type="title"/>
          </p:nvPr>
        </p:nvSpPr>
        <p:spPr>
          <a:xfrm>
            <a:off x="3416563" y="1955400"/>
            <a:ext cx="321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accent3"/>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61"/>
          <p:cNvSpPr txBox="1">
            <a:spLocks noGrp="1"/>
          </p:cNvSpPr>
          <p:nvPr>
            <p:ph type="subTitle" idx="1"/>
          </p:nvPr>
        </p:nvSpPr>
        <p:spPr>
          <a:xfrm>
            <a:off x="2199900" y="2797200"/>
            <a:ext cx="4744200" cy="3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47" name="Google Shape;47;p61"/>
          <p:cNvSpPr txBox="1">
            <a:spLocks noGrp="1"/>
          </p:cNvSpPr>
          <p:nvPr>
            <p:ph type="title" idx="2"/>
          </p:nvPr>
        </p:nvSpPr>
        <p:spPr>
          <a:xfrm>
            <a:off x="2516538" y="1955400"/>
            <a:ext cx="9402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2000"/>
              <a:buNone/>
              <a:defRPr sz="5000">
                <a:solidFill>
                  <a:schemeClr val="accent3"/>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a:endParaRPr/>
          </a:p>
        </p:txBody>
      </p:sp>
      <p:sp>
        <p:nvSpPr>
          <p:cNvPr id="48" name="Google Shape;48;p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eft text">
  <p:cSld name="CUSTOM_2">
    <p:spTree>
      <p:nvGrpSpPr>
        <p:cNvPr id="1" name="Shape 59"/>
        <p:cNvGrpSpPr/>
        <p:nvPr/>
      </p:nvGrpSpPr>
      <p:grpSpPr>
        <a:xfrm>
          <a:off x="0" y="0"/>
          <a:ext cx="0" cy="0"/>
          <a:chOff x="0" y="0"/>
          <a:chExt cx="0" cy="0"/>
        </a:xfrm>
      </p:grpSpPr>
      <p:grpSp>
        <p:nvGrpSpPr>
          <p:cNvPr id="60" name="Google Shape;60;p94"/>
          <p:cNvGrpSpPr/>
          <p:nvPr/>
        </p:nvGrpSpPr>
        <p:grpSpPr>
          <a:xfrm rot="-2808582" flipH="1">
            <a:off x="-769895" y="-1911250"/>
            <a:ext cx="9580815" cy="9304939"/>
            <a:chOff x="1786775" y="1002200"/>
            <a:chExt cx="3861800" cy="3712875"/>
          </a:xfrm>
        </p:grpSpPr>
        <p:sp>
          <p:nvSpPr>
            <p:cNvPr id="61" name="Google Shape;61;p9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65" name="Google Shape;65;p94"/>
          <p:cNvSpPr txBox="1">
            <a:spLocks noGrp="1"/>
          </p:cNvSpPr>
          <p:nvPr>
            <p:ph type="subTitle" idx="1"/>
          </p:nvPr>
        </p:nvSpPr>
        <p:spPr>
          <a:xfrm>
            <a:off x="940975" y="392507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94"/>
          <p:cNvSpPr txBox="1">
            <a:spLocks noGrp="1"/>
          </p:cNvSpPr>
          <p:nvPr>
            <p:ph type="subTitle" idx="2"/>
          </p:nvPr>
        </p:nvSpPr>
        <p:spPr>
          <a:xfrm>
            <a:off x="940975" y="276685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7" name="Google Shape;67;p94"/>
          <p:cNvSpPr txBox="1">
            <a:spLocks noGrp="1"/>
          </p:cNvSpPr>
          <p:nvPr>
            <p:ph type="subTitle" idx="3"/>
          </p:nvPr>
        </p:nvSpPr>
        <p:spPr>
          <a:xfrm>
            <a:off x="940975" y="160862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 name="Google Shape;68;p94"/>
          <p:cNvSpPr txBox="1">
            <a:spLocks noGrp="1"/>
          </p:cNvSpPr>
          <p:nvPr>
            <p:ph type="subTitle" idx="4"/>
          </p:nvPr>
        </p:nvSpPr>
        <p:spPr>
          <a:xfrm>
            <a:off x="940975" y="35076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9" name="Google Shape;69;p94"/>
          <p:cNvSpPr txBox="1">
            <a:spLocks noGrp="1"/>
          </p:cNvSpPr>
          <p:nvPr>
            <p:ph type="subTitle" idx="5"/>
          </p:nvPr>
        </p:nvSpPr>
        <p:spPr>
          <a:xfrm>
            <a:off x="940975" y="23387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0" name="Google Shape;70;p94"/>
          <p:cNvSpPr txBox="1">
            <a:spLocks noGrp="1"/>
          </p:cNvSpPr>
          <p:nvPr>
            <p:ph type="subTitle" idx="6"/>
          </p:nvPr>
        </p:nvSpPr>
        <p:spPr>
          <a:xfrm>
            <a:off x="940975" y="11698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71" name="Google Shape;71;p9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7"/>
          <p:cNvSpPr/>
          <p:nvPr/>
        </p:nvSpPr>
        <p:spPr>
          <a:xfrm>
            <a:off x="7575" y="0"/>
            <a:ext cx="9144000" cy="5143500"/>
          </a:xfrm>
          <a:prstGeom prst="rect">
            <a:avLst/>
          </a:prstGeom>
          <a:solidFill>
            <a:srgbClr val="305DB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7"/>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7"/>
          <p:cNvSpPr txBox="1">
            <a:spLocks noGrp="1"/>
          </p:cNvSpPr>
          <p:nvPr>
            <p:ph type="title"/>
          </p:nvPr>
        </p:nvSpPr>
        <p:spPr>
          <a:xfrm>
            <a:off x="5148375" y="2076450"/>
            <a:ext cx="3393900" cy="99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99" name="Google Shape;99;p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grpSp>
        <p:nvGrpSpPr>
          <p:cNvPr id="101" name="Google Shape;101;p92"/>
          <p:cNvGrpSpPr/>
          <p:nvPr/>
        </p:nvGrpSpPr>
        <p:grpSpPr>
          <a:xfrm rot="-6901726">
            <a:off x="-2291176" y="-2519759"/>
            <a:ext cx="10469719" cy="10386340"/>
            <a:chOff x="1145993" y="462919"/>
            <a:chExt cx="5057613" cy="4963944"/>
          </a:xfrm>
        </p:grpSpPr>
        <p:sp>
          <p:nvSpPr>
            <p:cNvPr id="102" name="Google Shape;102;p92"/>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9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9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92"/>
          <p:cNvSpPr txBox="1">
            <a:spLocks noGrp="1"/>
          </p:cNvSpPr>
          <p:nvPr>
            <p:ph type="title"/>
          </p:nvPr>
        </p:nvSpPr>
        <p:spPr>
          <a:xfrm>
            <a:off x="627800" y="1790250"/>
            <a:ext cx="49824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06" name="Google Shape;106;p92"/>
          <p:cNvSpPr txBox="1">
            <a:spLocks noGrp="1"/>
          </p:cNvSpPr>
          <p:nvPr>
            <p:ph type="subTitle" idx="1"/>
          </p:nvPr>
        </p:nvSpPr>
        <p:spPr>
          <a:xfrm>
            <a:off x="627800" y="2632050"/>
            <a:ext cx="4982400" cy="72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07" name="Google Shape;107;p9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08"/>
        <p:cNvGrpSpPr/>
        <p:nvPr/>
      </p:nvGrpSpPr>
      <p:grpSpPr>
        <a:xfrm>
          <a:off x="0" y="0"/>
          <a:ext cx="0" cy="0"/>
          <a:chOff x="0" y="0"/>
          <a:chExt cx="0" cy="0"/>
        </a:xfrm>
      </p:grpSpPr>
      <p:sp>
        <p:nvSpPr>
          <p:cNvPr id="109" name="Google Shape;109;p74"/>
          <p:cNvSpPr txBox="1">
            <a:spLocks noGrp="1"/>
          </p:cNvSpPr>
          <p:nvPr>
            <p:ph type="title"/>
          </p:nvPr>
        </p:nvSpPr>
        <p:spPr>
          <a:xfrm>
            <a:off x="1067250" y="445025"/>
            <a:ext cx="7009500" cy="5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0" name="Google Shape;110;p7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111"/>
        <p:cNvGrpSpPr/>
        <p:nvPr/>
      </p:nvGrpSpPr>
      <p:grpSpPr>
        <a:xfrm>
          <a:off x="0" y="0"/>
          <a:ext cx="0" cy="0"/>
          <a:chOff x="0" y="0"/>
          <a:chExt cx="0" cy="0"/>
        </a:xfrm>
      </p:grpSpPr>
      <p:sp>
        <p:nvSpPr>
          <p:cNvPr id="112" name="Google Shape;112;p69"/>
          <p:cNvSpPr txBox="1">
            <a:spLocks noGrp="1"/>
          </p:cNvSpPr>
          <p:nvPr>
            <p:ph type="subTitle" idx="1"/>
          </p:nvPr>
        </p:nvSpPr>
        <p:spPr>
          <a:xfrm>
            <a:off x="6562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3" name="Google Shape;113;p69"/>
          <p:cNvSpPr txBox="1">
            <a:spLocks noGrp="1"/>
          </p:cNvSpPr>
          <p:nvPr>
            <p:ph type="subTitle" idx="2"/>
          </p:nvPr>
        </p:nvSpPr>
        <p:spPr>
          <a:xfrm>
            <a:off x="3361337" y="3977725"/>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4" name="Google Shape;114;p69"/>
          <p:cNvSpPr txBox="1">
            <a:spLocks noGrp="1"/>
          </p:cNvSpPr>
          <p:nvPr>
            <p:ph type="subTitle" idx="3"/>
          </p:nvPr>
        </p:nvSpPr>
        <p:spPr>
          <a:xfrm>
            <a:off x="65277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5" name="Google Shape;115;p69"/>
          <p:cNvSpPr txBox="1">
            <a:spLocks noGrp="1"/>
          </p:cNvSpPr>
          <p:nvPr>
            <p:ph type="subTitle" idx="4"/>
          </p:nvPr>
        </p:nvSpPr>
        <p:spPr>
          <a:xfrm>
            <a:off x="606992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6" name="Google Shape;116;p69"/>
          <p:cNvSpPr txBox="1">
            <a:spLocks noGrp="1"/>
          </p:cNvSpPr>
          <p:nvPr>
            <p:ph type="subTitle" idx="5"/>
          </p:nvPr>
        </p:nvSpPr>
        <p:spPr>
          <a:xfrm>
            <a:off x="3361350" y="2265759"/>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7" name="Google Shape;117;p69"/>
          <p:cNvSpPr txBox="1">
            <a:spLocks noGrp="1"/>
          </p:cNvSpPr>
          <p:nvPr>
            <p:ph type="subTitle" idx="6"/>
          </p:nvPr>
        </p:nvSpPr>
        <p:spPr>
          <a:xfrm>
            <a:off x="33613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8" name="Google Shape;118;p69"/>
          <p:cNvSpPr txBox="1">
            <a:spLocks noGrp="1"/>
          </p:cNvSpPr>
          <p:nvPr>
            <p:ph type="subTitle" idx="7"/>
          </p:nvPr>
        </p:nvSpPr>
        <p:spPr>
          <a:xfrm>
            <a:off x="6066450" y="2254434"/>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 name="Google Shape;119;p69"/>
          <p:cNvSpPr txBox="1">
            <a:spLocks noGrp="1"/>
          </p:cNvSpPr>
          <p:nvPr>
            <p:ph type="subTitle" idx="8"/>
          </p:nvPr>
        </p:nvSpPr>
        <p:spPr>
          <a:xfrm>
            <a:off x="60664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0" name="Google Shape;120;p69"/>
          <p:cNvSpPr txBox="1">
            <a:spLocks noGrp="1"/>
          </p:cNvSpPr>
          <p:nvPr>
            <p:ph type="subTitle" idx="9"/>
          </p:nvPr>
        </p:nvSpPr>
        <p:spPr>
          <a:xfrm>
            <a:off x="656250" y="2275447"/>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1" name="Google Shape;121;p69"/>
          <p:cNvSpPr txBox="1">
            <a:spLocks noGrp="1"/>
          </p:cNvSpPr>
          <p:nvPr>
            <p:ph type="subTitle" idx="13"/>
          </p:nvPr>
        </p:nvSpPr>
        <p:spPr>
          <a:xfrm>
            <a:off x="6562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2" name="Google Shape;122;p69"/>
          <p:cNvSpPr txBox="1">
            <a:spLocks noGrp="1"/>
          </p:cNvSpPr>
          <p:nvPr>
            <p:ph type="subTitle" idx="14"/>
          </p:nvPr>
        </p:nvSpPr>
        <p:spPr>
          <a:xfrm>
            <a:off x="33613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3" name="Google Shape;123;p69"/>
          <p:cNvSpPr txBox="1">
            <a:spLocks noGrp="1"/>
          </p:cNvSpPr>
          <p:nvPr>
            <p:ph type="subTitle" idx="15"/>
          </p:nvPr>
        </p:nvSpPr>
        <p:spPr>
          <a:xfrm>
            <a:off x="60664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4" name="Google Shape;124;p69"/>
          <p:cNvSpPr txBox="1">
            <a:spLocks noGrp="1"/>
          </p:cNvSpPr>
          <p:nvPr>
            <p:ph type="title"/>
          </p:nvPr>
        </p:nvSpPr>
        <p:spPr>
          <a:xfrm>
            <a:off x="685800" y="445025"/>
            <a:ext cx="777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125" name="Google Shape;125;p6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9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CA7E4"/>
        </a:solidFill>
        <a:effectLst/>
      </p:bgPr>
    </p:bg>
    <p:spTree>
      <p:nvGrpSpPr>
        <p:cNvPr id="1" name="Shape 5"/>
        <p:cNvGrpSpPr/>
        <p:nvPr/>
      </p:nvGrpSpPr>
      <p:grpSpPr>
        <a:xfrm>
          <a:off x="0" y="0"/>
          <a:ext cx="0" cy="0"/>
          <a:chOff x="0" y="0"/>
          <a:chExt cx="0" cy="0"/>
        </a:xfrm>
      </p:grpSpPr>
      <p:sp>
        <p:nvSpPr>
          <p:cNvPr id="6" name="Google Shape;6;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endParaRPr/>
          </a:p>
        </p:txBody>
      </p:sp>
      <p:sp>
        <p:nvSpPr>
          <p:cNvPr id="7" name="Google Shape;7;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Raleway"/>
              <a:buChar char="●"/>
              <a:defRPr sz="18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endParaRPr/>
          </a:p>
        </p:txBody>
      </p:sp>
      <p:sp>
        <p:nvSpPr>
          <p:cNvPr id="8" name="Google Shape;8;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 id="2147483659" r:id="rId7"/>
    <p:sldLayoutId id="2147483660"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56230c487_7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
        <p:nvSpPr>
          <p:cNvPr id="148" name="Google Shape;148;gd56230c487_7_0"/>
          <p:cNvSpPr txBox="1">
            <a:spLocks noGrp="1"/>
          </p:cNvSpPr>
          <p:nvPr>
            <p:ph type="ctrTitle" idx="4294967295"/>
          </p:nvPr>
        </p:nvSpPr>
        <p:spPr>
          <a:xfrm>
            <a:off x="-304144" y="2952750"/>
            <a:ext cx="4960938" cy="4016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Fredoka One"/>
              <a:buNone/>
            </a:pPr>
            <a:r>
              <a:rPr lang="en" sz="5000" b="1" i="0" u="none" strike="noStrike" cap="none" dirty="0" smtClean="0">
                <a:solidFill>
                  <a:schemeClr val="lt1"/>
                </a:solidFill>
                <a:latin typeface="Calibri"/>
                <a:ea typeface="Calibri"/>
                <a:cs typeface="Calibri"/>
                <a:sym typeface="Calibri"/>
              </a:rPr>
              <a:t>Document Management System</a:t>
            </a:r>
            <a:endParaRPr sz="5000" b="1" i="0" u="none" strike="noStrike" cap="none" dirty="0">
              <a:solidFill>
                <a:schemeClr val="lt1"/>
              </a:solidFill>
              <a:latin typeface="Calibri"/>
              <a:ea typeface="Calibri"/>
              <a:cs typeface="Calibri"/>
              <a:sym typeface="Calibri"/>
            </a:endParaRPr>
          </a:p>
        </p:txBody>
      </p:sp>
      <p:pic>
        <p:nvPicPr>
          <p:cNvPr id="149" name="Google Shape;149;gd56230c487_7_0"/>
          <p:cNvPicPr preferRelativeResize="0"/>
          <p:nvPr/>
        </p:nvPicPr>
        <p:blipFill rotWithShape="1">
          <a:blip r:embed="rId3">
            <a:alphaModFix/>
          </a:blip>
          <a:srcRect/>
          <a:stretch/>
        </p:blipFill>
        <p:spPr>
          <a:xfrm>
            <a:off x="78363" y="101200"/>
            <a:ext cx="4195925" cy="898260"/>
          </a:xfrm>
          <a:prstGeom prst="rect">
            <a:avLst/>
          </a:prstGeom>
          <a:noFill/>
          <a:ln>
            <a:noFill/>
          </a:ln>
        </p:spPr>
      </p:pic>
      <p:sp>
        <p:nvSpPr>
          <p:cNvPr id="7" name="Google Shape;157;gd398ccd4e1_1_265"/>
          <p:cNvSpPr txBox="1">
            <a:spLocks/>
          </p:cNvSpPr>
          <p:nvPr/>
        </p:nvSpPr>
        <p:spPr>
          <a:xfrm>
            <a:off x="4800600" y="3181350"/>
            <a:ext cx="4410300" cy="44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vi-VN" sz="2100" b="1" i="1" dirty="0" smtClean="0">
                <a:solidFill>
                  <a:schemeClr val="bg1"/>
                </a:solidFill>
                <a:latin typeface="Calibri"/>
                <a:ea typeface="Calibri"/>
                <a:cs typeface="Calibri"/>
                <a:sym typeface="Calibri"/>
              </a:rPr>
              <a:t>Team members:</a:t>
            </a:r>
          </a:p>
          <a:p>
            <a:pPr marL="342900" indent="-342900">
              <a:buClr>
                <a:schemeClr val="dk1"/>
              </a:buClr>
              <a:buSzPts val="1100"/>
              <a:buFont typeface="Courier New" pitchFamily="49" charset="0"/>
              <a:buChar char="o"/>
            </a:pPr>
            <a:r>
              <a:rPr lang="en-US" sz="2000" dirty="0" err="1">
                <a:solidFill>
                  <a:schemeClr val="bg1"/>
                </a:solidFill>
              </a:rPr>
              <a:t>Phạm</a:t>
            </a:r>
            <a:r>
              <a:rPr lang="en-US" sz="2000" dirty="0">
                <a:solidFill>
                  <a:schemeClr val="bg1"/>
                </a:solidFill>
              </a:rPr>
              <a:t> </a:t>
            </a:r>
            <a:r>
              <a:rPr lang="en-US" sz="2000" dirty="0" err="1">
                <a:solidFill>
                  <a:schemeClr val="bg1"/>
                </a:solidFill>
              </a:rPr>
              <a:t>Huỳnh</a:t>
            </a:r>
            <a:r>
              <a:rPr lang="en-US" sz="2000" dirty="0">
                <a:solidFill>
                  <a:schemeClr val="bg1"/>
                </a:solidFill>
              </a:rPr>
              <a:t> </a:t>
            </a:r>
            <a:r>
              <a:rPr lang="en-US" sz="2000" dirty="0" err="1">
                <a:solidFill>
                  <a:schemeClr val="bg1"/>
                </a:solidFill>
              </a:rPr>
              <a:t>Trung</a:t>
            </a:r>
            <a:r>
              <a:rPr lang="en-US" sz="2000" dirty="0">
                <a:solidFill>
                  <a:schemeClr val="bg1"/>
                </a:solidFill>
              </a:rPr>
              <a:t> </a:t>
            </a:r>
            <a:r>
              <a:rPr lang="en-US" sz="2000" dirty="0" err="1">
                <a:solidFill>
                  <a:schemeClr val="bg1"/>
                </a:solidFill>
              </a:rPr>
              <a:t>Hiếu</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Ngô</a:t>
            </a:r>
            <a:r>
              <a:rPr lang="en-US" sz="2000" dirty="0">
                <a:solidFill>
                  <a:schemeClr val="bg1"/>
                </a:solidFill>
              </a:rPr>
              <a:t> </a:t>
            </a:r>
            <a:r>
              <a:rPr lang="en-US" sz="2000" dirty="0" err="1">
                <a:solidFill>
                  <a:schemeClr val="bg1"/>
                </a:solidFill>
              </a:rPr>
              <a:t>Gia</a:t>
            </a:r>
            <a:r>
              <a:rPr lang="en-US" sz="2000" dirty="0">
                <a:solidFill>
                  <a:schemeClr val="bg1"/>
                </a:solidFill>
              </a:rPr>
              <a:t> </a:t>
            </a:r>
            <a:r>
              <a:rPr lang="en-US" sz="2000" dirty="0" err="1">
                <a:solidFill>
                  <a:schemeClr val="bg1"/>
                </a:solidFill>
              </a:rPr>
              <a:t>Huy</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Trần</a:t>
            </a:r>
            <a:r>
              <a:rPr lang="en-US" sz="2000" dirty="0">
                <a:solidFill>
                  <a:schemeClr val="bg1"/>
                </a:solidFill>
              </a:rPr>
              <a:t> </a:t>
            </a:r>
            <a:r>
              <a:rPr lang="en-US" sz="2000" dirty="0" err="1">
                <a:solidFill>
                  <a:schemeClr val="bg1"/>
                </a:solidFill>
              </a:rPr>
              <a:t>Ngọc</a:t>
            </a:r>
            <a:r>
              <a:rPr lang="en-US" sz="2000" dirty="0">
                <a:solidFill>
                  <a:schemeClr val="bg1"/>
                </a:solidFill>
              </a:rPr>
              <a:t> Minh</a:t>
            </a:r>
          </a:p>
          <a:p>
            <a:pPr>
              <a:buSzPts val="2800"/>
            </a:pPr>
            <a:endParaRPr lang="vi-VN" sz="1900" b="1" dirty="0" smtClean="0">
              <a:solidFill>
                <a:schemeClr val="bg1"/>
              </a:solidFill>
              <a:latin typeface="Calibri"/>
              <a:ea typeface="Calibri"/>
              <a:cs typeface="Calibri"/>
              <a:sym typeface="Calibri"/>
            </a:endParaRPr>
          </a:p>
          <a:p>
            <a:pPr>
              <a:buSzPts val="2800"/>
            </a:pPr>
            <a:endParaRPr lang="vi-VN" sz="1900" b="1" dirty="0">
              <a:solidFill>
                <a:schemeClr val="bg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18870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2: Project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10</a:t>
            </a:fld>
            <a:endParaRPr>
              <a:solidFill>
                <a:schemeClr val="lt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Create new project</a:t>
            </a:r>
            <a:endParaRPr sz="1400" b="0" i="0" u="none" strike="noStrike" cap="none" dirty="0">
              <a:solidFill>
                <a:srgbClr val="000000"/>
              </a:solidFill>
              <a:latin typeface="Arial"/>
              <a:ea typeface="Arial"/>
              <a:cs typeface="Arial"/>
              <a:sym typeface="Arial"/>
            </a:endParaRPr>
          </a:p>
        </p:txBody>
      </p:sp>
      <p:cxnSp>
        <p:nvCxnSpPr>
          <p:cNvPr id="41" name="Google Shape;473;p75"/>
          <p:cNvCxnSpPr>
            <a:stCxn id="46" idx="4"/>
          </p:cNvCxnSpPr>
          <p:nvPr/>
        </p:nvCxnSpPr>
        <p:spPr>
          <a:xfrm flipH="1">
            <a:off x="3747736"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3807242"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Edit Project</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6927572" y="1872542"/>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project details</a:t>
            </a:r>
            <a:endParaRPr sz="1000" b="0" i="0" u="none" strike="noStrike" cap="none" dirty="0">
              <a:solidFill>
                <a:schemeClr val="dk1"/>
              </a:solidFill>
              <a:latin typeface="Arial"/>
              <a:ea typeface="Arial"/>
              <a:cs typeface="Arial"/>
              <a:sym typeface="Aria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59" name="Google Shape;473;p75"/>
          <p:cNvCxnSpPr/>
          <p:nvPr/>
        </p:nvCxnSpPr>
        <p:spPr>
          <a:xfrm>
            <a:off x="6899562"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91469" y="3472491"/>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member to project</a:t>
            </a:r>
            <a:endParaRPr sz="1000" b="0" i="0" u="none" strike="noStrike" cap="none" dirty="0">
              <a:solidFill>
                <a:schemeClr val="dk1"/>
              </a:solidFill>
              <a:latin typeface="Arial"/>
              <a:ea typeface="Arial"/>
              <a:cs typeface="Arial"/>
              <a:sym typeface="Arial"/>
            </a:endParaRPr>
          </a:p>
        </p:txBody>
      </p:sp>
      <p:grpSp>
        <p:nvGrpSpPr>
          <p:cNvPr id="56" name="Google Shape;47;p7"/>
          <p:cNvGrpSpPr/>
          <p:nvPr/>
        </p:nvGrpSpPr>
        <p:grpSpPr>
          <a:xfrm>
            <a:off x="2175881" y="2874550"/>
            <a:ext cx="214027" cy="318790"/>
            <a:chOff x="2113289" y="2169107"/>
            <a:chExt cx="705671" cy="952499"/>
          </a:xfrm>
          <a:solidFill>
            <a:schemeClr val="bg1"/>
          </a:solidFill>
        </p:grpSpPr>
        <p:sp>
          <p:nvSpPr>
            <p:cNvPr id="60"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 name="Google Shape;47;p7"/>
          <p:cNvGrpSpPr/>
          <p:nvPr/>
        </p:nvGrpSpPr>
        <p:grpSpPr>
          <a:xfrm>
            <a:off x="3668431" y="2862560"/>
            <a:ext cx="214027" cy="318790"/>
            <a:chOff x="2113289" y="2169107"/>
            <a:chExt cx="705671" cy="952499"/>
          </a:xfrm>
          <a:solidFill>
            <a:schemeClr val="bg1"/>
          </a:solidFill>
        </p:grpSpPr>
        <p:sp>
          <p:nvSpPr>
            <p:cNvPr id="1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47;p7"/>
          <p:cNvGrpSpPr/>
          <p:nvPr/>
        </p:nvGrpSpPr>
        <p:grpSpPr>
          <a:xfrm>
            <a:off x="5317801" y="2878179"/>
            <a:ext cx="214027" cy="318790"/>
            <a:chOff x="2113289" y="2169107"/>
            <a:chExt cx="705671" cy="952499"/>
          </a:xfrm>
          <a:solidFill>
            <a:schemeClr val="bg1"/>
          </a:solidFill>
        </p:grpSpPr>
        <p:sp>
          <p:nvSpPr>
            <p:cNvPr id="197"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47;p7"/>
          <p:cNvGrpSpPr/>
          <p:nvPr/>
        </p:nvGrpSpPr>
        <p:grpSpPr>
          <a:xfrm>
            <a:off x="6779632" y="2864899"/>
            <a:ext cx="214027" cy="318790"/>
            <a:chOff x="2113289" y="2169107"/>
            <a:chExt cx="705671" cy="952499"/>
          </a:xfrm>
          <a:solidFill>
            <a:schemeClr val="bg1"/>
          </a:solidFill>
        </p:grpSpPr>
        <p:sp>
          <p:nvSpPr>
            <p:cNvPr id="2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4766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3904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3: Project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11</a:t>
            </a:fld>
            <a:endParaRPr>
              <a:solidFill>
                <a:schemeClr val="lt1"/>
              </a:solidFill>
            </a:endParaRPr>
          </a:p>
        </p:txBody>
      </p:sp>
      <p:sp>
        <p:nvSpPr>
          <p:cNvPr id="29" name="Freeform: Shape 7"/>
          <p:cNvSpPr/>
          <p:nvPr/>
        </p:nvSpPr>
        <p:spPr>
          <a:xfrm>
            <a:off x="2142709" y="2894683"/>
            <a:ext cx="288960"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103060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Create folder to </a:t>
            </a:r>
            <a:r>
              <a:rPr lang="en-US" sz="1000" dirty="0" smtClean="0">
                <a:solidFill>
                  <a:schemeClr val="dk1"/>
                </a:solidFill>
              </a:rPr>
              <a:t>a</a:t>
            </a:r>
            <a:r>
              <a:rPr lang="en" sz="1000" b="0" i="0" u="none" strike="noStrike" cap="none" dirty="0" smtClean="0">
                <a:solidFill>
                  <a:schemeClr val="dk1"/>
                </a:solidFill>
                <a:latin typeface="Arial"/>
                <a:ea typeface="Arial"/>
                <a:cs typeface="Arial"/>
                <a:sym typeface="Arial"/>
              </a:rPr>
              <a:t> project</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5" idx="4"/>
          </p:cNvCxnSpPr>
          <p:nvPr/>
        </p:nvCxnSpPr>
        <p:spPr>
          <a:xfrm>
            <a:off x="3775444" y="1556283"/>
            <a:ext cx="1" cy="1695593"/>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6934374" y="2266950"/>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Preview file</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5347854" y="362862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5423292" y="3569277"/>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Upload files</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6850899" y="2339135"/>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Download file</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3712924" y="244940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3713004" y="213941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99230" y="1785191"/>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705996" y="1428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11;p76"/>
          <p:cNvSpPr txBox="1"/>
          <p:nvPr/>
        </p:nvSpPr>
        <p:spPr>
          <a:xfrm>
            <a:off x="3796484" y="1355571"/>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48" name="Google Shape;511;p76"/>
          <p:cNvSpPr txBox="1"/>
          <p:nvPr/>
        </p:nvSpPr>
        <p:spPr>
          <a:xfrm>
            <a:off x="3796226" y="171937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49" name="Google Shape;511;p76"/>
          <p:cNvSpPr txBox="1"/>
          <p:nvPr/>
        </p:nvSpPr>
        <p:spPr>
          <a:xfrm>
            <a:off x="3803313" y="207230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51" name="Google Shape;511;p76"/>
          <p:cNvSpPr txBox="1"/>
          <p:nvPr/>
        </p:nvSpPr>
        <p:spPr>
          <a:xfrm>
            <a:off x="3796563" y="2382120"/>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folder</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4931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5616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4: Admin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Admin</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user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35830"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12</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smtClean="0">
                <a:solidFill>
                  <a:schemeClr val="dk1"/>
                </a:solidFill>
              </a:rPr>
              <a:t>Edit user </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1493" y="21461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Deactivate user</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sp>
        <p:nvSpPr>
          <p:cNvPr id="58" name="Freeform: Shape 54"/>
          <p:cNvSpPr/>
          <p:nvPr/>
        </p:nvSpPr>
        <p:spPr>
          <a:xfrm>
            <a:off x="6726444"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5403270" y="1733550"/>
            <a:ext cx="6930" cy="1436827"/>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5334000" y="1581150"/>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24232" y="1514348"/>
            <a:ext cx="1361114"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feedback list</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5340927" y="199510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5334000" y="239233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644;p81"/>
          <p:cNvSpPr txBox="1"/>
          <p:nvPr/>
        </p:nvSpPr>
        <p:spPr>
          <a:xfrm>
            <a:off x="5442319" y="1938535"/>
            <a:ext cx="1534451"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feedback details</a:t>
            </a:r>
            <a:endParaRPr sz="1000" b="0" i="0" u="none" strike="noStrike" cap="none" dirty="0">
              <a:solidFill>
                <a:schemeClr val="dk1"/>
              </a:solidFill>
              <a:latin typeface="Arial"/>
              <a:ea typeface="Arial"/>
              <a:cs typeface="Arial"/>
              <a:sym typeface="Arial"/>
            </a:endParaRPr>
          </a:p>
        </p:txBody>
      </p:sp>
      <p:sp>
        <p:nvSpPr>
          <p:cNvPr id="47" name="Google Shape;644;p81"/>
          <p:cNvSpPr txBox="1"/>
          <p:nvPr/>
        </p:nvSpPr>
        <p:spPr>
          <a:xfrm>
            <a:off x="5458866" y="2339385"/>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Delete feedback</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6937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333096"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5: Authentication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Guest</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Create account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13</a:t>
            </a:fld>
            <a:endParaRPr>
              <a:solidFill>
                <a:schemeClr val="lt1"/>
              </a:solidFill>
            </a:endParaRPr>
          </a:p>
        </p:txBody>
      </p:sp>
      <p:sp>
        <p:nvSpPr>
          <p:cNvPr id="29" name="Freeform: Shape 7"/>
          <p:cNvSpPr/>
          <p:nvPr/>
        </p:nvSpPr>
        <p:spPr>
          <a:xfrm>
            <a:off x="2101813"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smtClean="0">
                <a:solidFill>
                  <a:schemeClr val="dk1"/>
                </a:solidFill>
              </a:rPr>
              <a:t>Login</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45597" y="354177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smtClean="0">
                <a:solidFill>
                  <a:schemeClr val="dk1"/>
                </a:solidFill>
                <a:latin typeface="Arial"/>
                <a:ea typeface="Arial"/>
                <a:cs typeface="Arial"/>
                <a:sym typeface="Arial"/>
              </a:rPr>
              <a:t>Forgot password</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8420" y="2132298"/>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Log out</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Reset Password</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1448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gd398ccd4e1_1_286"/>
          <p:cNvSpPr txBox="1">
            <a:spLocks noGrp="1"/>
          </p:cNvSpPr>
          <p:nvPr>
            <p:ph type="title"/>
          </p:nvPr>
        </p:nvSpPr>
        <p:spPr>
          <a:xfrm>
            <a:off x="2185205" y="1955400"/>
            <a:ext cx="4708739"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V. Conclusion</a:t>
            </a:r>
            <a:endParaRPr b="1">
              <a:solidFill>
                <a:srgbClr val="8CA7E4"/>
              </a:solidFill>
              <a:latin typeface="Calibri"/>
              <a:ea typeface="Calibri"/>
              <a:cs typeface="Calibri"/>
              <a:sym typeface="Calibri"/>
            </a:endParaRPr>
          </a:p>
        </p:txBody>
      </p:sp>
      <p:sp>
        <p:nvSpPr>
          <p:cNvPr id="1023" name="Google Shape;1023;gd398ccd4e1_1_286"/>
          <p:cNvSpPr txBox="1">
            <a:spLocks noGrp="1"/>
          </p:cNvSpPr>
          <p:nvPr>
            <p:ph type="subTitle" idx="1"/>
          </p:nvPr>
        </p:nvSpPr>
        <p:spPr>
          <a:xfrm>
            <a:off x="2065654" y="2824044"/>
            <a:ext cx="47442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Limitation, future plan</a:t>
            </a:r>
            <a:endParaRPr>
              <a:solidFill>
                <a:srgbClr val="8CA7E4"/>
              </a:solidFill>
              <a:latin typeface="Calibri"/>
              <a:ea typeface="Calibri"/>
              <a:cs typeface="Calibri"/>
              <a:sym typeface="Calibri"/>
            </a:endParaRPr>
          </a:p>
        </p:txBody>
      </p:sp>
      <p:sp>
        <p:nvSpPr>
          <p:cNvPr id="1024" name="Google Shape;1024;gd398ccd4e1_1_2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14</a:t>
            </a:fld>
            <a:endParaRPr>
              <a:solidFill>
                <a:schemeClr val="lt1"/>
              </a:solidFill>
            </a:endParaRPr>
          </a:p>
        </p:txBody>
      </p:sp>
      <p:grpSp>
        <p:nvGrpSpPr>
          <p:cNvPr id="1025" name="Google Shape;1025;gd398ccd4e1_1_286"/>
          <p:cNvGrpSpPr/>
          <p:nvPr/>
        </p:nvGrpSpPr>
        <p:grpSpPr>
          <a:xfrm flipH="1">
            <a:off x="5664528" y="3810849"/>
            <a:ext cx="1019450" cy="1379152"/>
            <a:chOff x="3231057" y="5846468"/>
            <a:chExt cx="1701919" cy="2302424"/>
          </a:xfrm>
        </p:grpSpPr>
        <p:sp>
          <p:nvSpPr>
            <p:cNvPr id="1026" name="Google Shape;1026;gd398ccd4e1_1_28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d398ccd4e1_1_28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gd398ccd4e1_1_28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gd398ccd4e1_1_28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gd398ccd4e1_1_28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gd398ccd4e1_1_28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gd398ccd4e1_1_28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d398ccd4e1_1_28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d398ccd4e1_1_28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d398ccd4e1_1_28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gd398ccd4e1_1_28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gd398ccd4e1_1_28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8" name="Google Shape;1038;gd398ccd4e1_1_286"/>
          <p:cNvGrpSpPr/>
          <p:nvPr/>
        </p:nvGrpSpPr>
        <p:grpSpPr>
          <a:xfrm>
            <a:off x="6683963" y="4278168"/>
            <a:ext cx="668104" cy="895218"/>
            <a:chOff x="122038" y="7256930"/>
            <a:chExt cx="668104" cy="895218"/>
          </a:xfrm>
        </p:grpSpPr>
        <p:sp>
          <p:nvSpPr>
            <p:cNvPr id="1039" name="Google Shape;1039;gd398ccd4e1_1_28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gd398ccd4e1_1_28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d398ccd4e1_1_28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gd398ccd4e1_1_28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gd398ccd4e1_1_28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gd398ccd4e1_1_28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gd398ccd4e1_1_312"/>
          <p:cNvSpPr txBox="1">
            <a:spLocks noGrp="1"/>
          </p:cNvSpPr>
          <p:nvPr>
            <p:ph type="title"/>
          </p:nvPr>
        </p:nvSpPr>
        <p:spPr>
          <a:xfrm>
            <a:off x="2875050" y="201450"/>
            <a:ext cx="3393900" cy="60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chemeClr val="lt1"/>
                </a:solidFill>
                <a:latin typeface="Calibri"/>
                <a:ea typeface="Calibri"/>
                <a:cs typeface="Calibri"/>
                <a:sym typeface="Calibri"/>
              </a:rPr>
              <a:t>1. Limitation</a:t>
            </a:r>
            <a:endParaRPr b="1">
              <a:solidFill>
                <a:schemeClr val="lt1"/>
              </a:solidFill>
              <a:latin typeface="Calibri"/>
              <a:ea typeface="Calibri"/>
              <a:cs typeface="Calibri"/>
              <a:sym typeface="Calibri"/>
            </a:endParaRPr>
          </a:p>
        </p:txBody>
      </p:sp>
      <p:sp>
        <p:nvSpPr>
          <p:cNvPr id="1050" name="Google Shape;1050;gd398ccd4e1_1_3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pic>
        <p:nvPicPr>
          <p:cNvPr id="1051" name="Google Shape;1051;gd398ccd4e1_1_312"/>
          <p:cNvPicPr preferRelativeResize="0"/>
          <p:nvPr/>
        </p:nvPicPr>
        <p:blipFill rotWithShape="1">
          <a:blip r:embed="rId3">
            <a:alphaModFix/>
          </a:blip>
          <a:srcRect/>
          <a:stretch/>
        </p:blipFill>
        <p:spPr>
          <a:xfrm>
            <a:off x="-321448" y="602046"/>
            <a:ext cx="5154918" cy="4377450"/>
          </a:xfrm>
          <a:prstGeom prst="rect">
            <a:avLst/>
          </a:prstGeom>
          <a:noFill/>
          <a:ln>
            <a:noFill/>
          </a:ln>
        </p:spPr>
      </p:pic>
      <p:sp>
        <p:nvSpPr>
          <p:cNvPr id="1052" name="Google Shape;1052;gd398ccd4e1_1_312"/>
          <p:cNvSpPr txBox="1"/>
          <p:nvPr/>
        </p:nvSpPr>
        <p:spPr>
          <a:xfrm>
            <a:off x="5526219" y="1658357"/>
            <a:ext cx="38547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smtClean="0">
                <a:solidFill>
                  <a:srgbClr val="8CA7E4"/>
                </a:solidFill>
                <a:latin typeface="Raleway"/>
                <a:ea typeface="Raleway"/>
                <a:cs typeface="Raleway"/>
                <a:sym typeface="Raleway"/>
              </a:rPr>
              <a:t>Move files</a:t>
            </a:r>
            <a:endParaRPr sz="1400" b="0" i="0" u="none" strike="noStrike" cap="none" dirty="0" smtClean="0">
              <a:solidFill>
                <a:srgbClr val="8CA7E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8CA7E4"/>
              </a:solidFill>
              <a:latin typeface="Raleway"/>
              <a:ea typeface="Raleway"/>
              <a:cs typeface="Raleway"/>
              <a:sym typeface="Raleway"/>
            </a:endParaRPr>
          </a:p>
        </p:txBody>
      </p:sp>
      <p:grpSp>
        <p:nvGrpSpPr>
          <p:cNvPr id="1053" name="Google Shape;1053;gd398ccd4e1_1_312"/>
          <p:cNvGrpSpPr/>
          <p:nvPr/>
        </p:nvGrpSpPr>
        <p:grpSpPr>
          <a:xfrm>
            <a:off x="4658800" y="1711873"/>
            <a:ext cx="656263" cy="666092"/>
            <a:chOff x="-48233050" y="3569725"/>
            <a:chExt cx="252050" cy="299475"/>
          </a:xfrm>
        </p:grpSpPr>
        <p:sp>
          <p:nvSpPr>
            <p:cNvPr id="1054" name="Google Shape;1054;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5" name="Google Shape;1055;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6" name="Google Shape;1056;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
        <p:nvSpPr>
          <p:cNvPr id="1057" name="Google Shape;1057;gd398ccd4e1_1_312"/>
          <p:cNvSpPr txBox="1"/>
          <p:nvPr/>
        </p:nvSpPr>
        <p:spPr>
          <a:xfrm>
            <a:off x="5558961" y="2675859"/>
            <a:ext cx="38547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smtClean="0">
                <a:solidFill>
                  <a:srgbClr val="8CA7E4"/>
                </a:solidFill>
                <a:latin typeface="Raleway"/>
                <a:ea typeface="Raleway"/>
                <a:cs typeface="Raleway"/>
                <a:sym typeface="Raleway"/>
              </a:rPr>
              <a:t>Set permissions</a:t>
            </a:r>
            <a:endParaRPr sz="1400" b="0" i="0" u="none" strike="noStrike" cap="none" dirty="0">
              <a:solidFill>
                <a:srgbClr val="8CA7E4"/>
              </a:solidFill>
              <a:latin typeface="Arial"/>
              <a:ea typeface="Arial"/>
              <a:cs typeface="Arial"/>
              <a:sym typeface="Arial"/>
            </a:endParaRPr>
          </a:p>
        </p:txBody>
      </p:sp>
      <p:grpSp>
        <p:nvGrpSpPr>
          <p:cNvPr id="1058" name="Google Shape;1058;gd398ccd4e1_1_312"/>
          <p:cNvGrpSpPr/>
          <p:nvPr/>
        </p:nvGrpSpPr>
        <p:grpSpPr>
          <a:xfrm>
            <a:off x="4679788" y="2590145"/>
            <a:ext cx="656263" cy="666092"/>
            <a:chOff x="-48233050" y="3569725"/>
            <a:chExt cx="252050" cy="299475"/>
          </a:xfrm>
        </p:grpSpPr>
        <p:sp>
          <p:nvSpPr>
            <p:cNvPr id="1059" name="Google Shape;1059;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0" name="Google Shape;1060;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1" name="Google Shape;1061;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pic>
        <p:nvPicPr>
          <p:cNvPr id="1066" name="Google Shape;1066;gd398ccd4e1_1_337"/>
          <p:cNvPicPr preferRelativeResize="0"/>
          <p:nvPr/>
        </p:nvPicPr>
        <p:blipFill rotWithShape="1">
          <a:blip r:embed="rId3">
            <a:alphaModFix/>
          </a:blip>
          <a:srcRect/>
          <a:stretch/>
        </p:blipFill>
        <p:spPr>
          <a:xfrm>
            <a:off x="5915000" y="1914500"/>
            <a:ext cx="3229000" cy="3229000"/>
          </a:xfrm>
          <a:prstGeom prst="rect">
            <a:avLst/>
          </a:prstGeom>
          <a:noFill/>
          <a:ln>
            <a:noFill/>
          </a:ln>
        </p:spPr>
      </p:pic>
      <p:sp>
        <p:nvSpPr>
          <p:cNvPr id="1067" name="Google Shape;1067;gd398ccd4e1_1_337"/>
          <p:cNvSpPr txBox="1">
            <a:spLocks noGrp="1"/>
          </p:cNvSpPr>
          <p:nvPr>
            <p:ph type="title"/>
          </p:nvPr>
        </p:nvSpPr>
        <p:spPr>
          <a:xfrm>
            <a:off x="781175" y="442200"/>
            <a:ext cx="3393900" cy="60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2. Future plan</a:t>
            </a:r>
            <a:endParaRPr b="1">
              <a:solidFill>
                <a:srgbClr val="8CA7E4"/>
              </a:solidFill>
              <a:latin typeface="Calibri"/>
              <a:ea typeface="Calibri"/>
              <a:cs typeface="Calibri"/>
              <a:sym typeface="Calibri"/>
            </a:endParaRPr>
          </a:p>
        </p:txBody>
      </p:sp>
      <p:sp>
        <p:nvSpPr>
          <p:cNvPr id="1068" name="Google Shape;1068;gd398ccd4e1_1_3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16</a:t>
            </a:fld>
            <a:endParaRPr>
              <a:solidFill>
                <a:schemeClr val="lt1"/>
              </a:solidFill>
            </a:endParaRPr>
          </a:p>
        </p:txBody>
      </p:sp>
      <p:sp>
        <p:nvSpPr>
          <p:cNvPr id="1069" name="Google Shape;1069;gd398ccd4e1_1_337"/>
          <p:cNvSpPr txBox="1"/>
          <p:nvPr/>
        </p:nvSpPr>
        <p:spPr>
          <a:xfrm>
            <a:off x="1194498" y="2780375"/>
            <a:ext cx="47205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smtClean="0">
                <a:solidFill>
                  <a:srgbClr val="8CA7E4"/>
                </a:solidFill>
                <a:latin typeface="Calibri"/>
                <a:ea typeface="Calibri"/>
                <a:cs typeface="Calibri"/>
                <a:sym typeface="Calibri"/>
              </a:rPr>
              <a:t>Set permissions when share personal file.</a:t>
            </a:r>
            <a:endParaRPr sz="2200" b="0" i="0" u="none" strike="noStrike" cap="none" dirty="0">
              <a:solidFill>
                <a:srgbClr val="8CA7E4"/>
              </a:solidFill>
              <a:latin typeface="Calibri"/>
              <a:ea typeface="Calibri"/>
              <a:cs typeface="Calibri"/>
              <a:sym typeface="Calibri"/>
            </a:endParaRPr>
          </a:p>
        </p:txBody>
      </p:sp>
      <p:grpSp>
        <p:nvGrpSpPr>
          <p:cNvPr id="1070" name="Google Shape;1070;gd398ccd4e1_1_337"/>
          <p:cNvGrpSpPr/>
          <p:nvPr/>
        </p:nvGrpSpPr>
        <p:grpSpPr>
          <a:xfrm>
            <a:off x="241522" y="1866813"/>
            <a:ext cx="616244" cy="666092"/>
            <a:chOff x="4212378" y="2456537"/>
            <a:chExt cx="331515" cy="330021"/>
          </a:xfrm>
        </p:grpSpPr>
        <p:sp>
          <p:nvSpPr>
            <p:cNvPr id="1071" name="Google Shape;1071;gd398ccd4e1_1_337"/>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gd398ccd4e1_1_337"/>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d398ccd4e1_1_337"/>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solidFill>
              <a:srgbClr val="687F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gd398ccd4e1_1_337"/>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d398ccd4e1_1_337"/>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solidFill>
              <a:srgbClr val="8C9E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gd398ccd4e1_1_337"/>
            <p:cNvSpPr/>
            <p:nvPr/>
          </p:nvSpPr>
          <p:spPr>
            <a:xfrm>
              <a:off x="4393262" y="2583679"/>
              <a:ext cx="28391" cy="202878"/>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solidFill>
              <a:srgbClr val="D6DE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d398ccd4e1_1_337"/>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solidFill>
              <a:srgbClr val="97A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gd398ccd4e1_1_337"/>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gd398ccd4e1_1_337"/>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0" name="Google Shape;1080;gd398ccd4e1_1_337"/>
          <p:cNvGrpSpPr/>
          <p:nvPr/>
        </p:nvGrpSpPr>
        <p:grpSpPr>
          <a:xfrm>
            <a:off x="225726" y="2890250"/>
            <a:ext cx="656265" cy="608400"/>
            <a:chOff x="2659458" y="1500275"/>
            <a:chExt cx="332262" cy="359232"/>
          </a:xfrm>
        </p:grpSpPr>
        <p:sp>
          <p:nvSpPr>
            <p:cNvPr id="1081" name="Google Shape;1081;gd398ccd4e1_1_337"/>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gd398ccd4e1_1_337"/>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d398ccd4e1_1_337"/>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gd398ccd4e1_1_337"/>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gd398ccd4e1_1_337"/>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gd398ccd4e1_1_337"/>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gd398ccd4e1_1_337"/>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gd398ccd4e1_1_337"/>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gd398ccd4e1_1_337"/>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gd398ccd4e1_1_337"/>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d398ccd4e1_1_337"/>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gd398ccd4e1_1_337"/>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d398ccd4e1_1_337"/>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gd398ccd4e1_1_337"/>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gd398ccd4e1_1_337"/>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gd398ccd4e1_1_337"/>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rgbClr val="A4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gd398ccd4e1_1_337"/>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gd398ccd4e1_1_337"/>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d398ccd4e1_1_337"/>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gd398ccd4e1_1_337"/>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1" name="Google Shape;1101;gd398ccd4e1_1_337"/>
          <p:cNvGrpSpPr/>
          <p:nvPr/>
        </p:nvGrpSpPr>
        <p:grpSpPr>
          <a:xfrm>
            <a:off x="245783" y="3967081"/>
            <a:ext cx="607556" cy="607959"/>
            <a:chOff x="6271562" y="4290872"/>
            <a:chExt cx="204093" cy="343743"/>
          </a:xfrm>
        </p:grpSpPr>
        <p:sp>
          <p:nvSpPr>
            <p:cNvPr id="1102" name="Google Shape;1102;gd398ccd4e1_1_337"/>
            <p:cNvSpPr/>
            <p:nvPr/>
          </p:nvSpPr>
          <p:spPr>
            <a:xfrm>
              <a:off x="6298452" y="4602421"/>
              <a:ext cx="150312" cy="10845"/>
            </a:xfrm>
            <a:custGeom>
              <a:avLst/>
              <a:gdLst/>
              <a:ahLst/>
              <a:cxnLst/>
              <a:rect l="l" t="t" r="r" b="b"/>
              <a:pathLst>
                <a:path w="5724" h="413" extrusionOk="0">
                  <a:moveTo>
                    <a:pt x="1" y="1"/>
                  </a:moveTo>
                  <a:lnTo>
                    <a:pt x="1" y="412"/>
                  </a:lnTo>
                  <a:lnTo>
                    <a:pt x="5724" y="412"/>
                  </a:lnTo>
                  <a:lnTo>
                    <a:pt x="5724"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gd398ccd4e1_1_337"/>
            <p:cNvSpPr/>
            <p:nvPr/>
          </p:nvSpPr>
          <p:spPr>
            <a:xfrm>
              <a:off x="6368330" y="4290872"/>
              <a:ext cx="10583" cy="343743"/>
            </a:xfrm>
            <a:custGeom>
              <a:avLst/>
              <a:gdLst/>
              <a:ahLst/>
              <a:cxnLst/>
              <a:rect l="l" t="t" r="r" b="b"/>
              <a:pathLst>
                <a:path w="403" h="13090" extrusionOk="0">
                  <a:moveTo>
                    <a:pt x="201" y="0"/>
                  </a:moveTo>
                  <a:cubicBezTo>
                    <a:pt x="101" y="0"/>
                    <a:pt x="0" y="69"/>
                    <a:pt x="0" y="208"/>
                  </a:cubicBezTo>
                  <a:lnTo>
                    <a:pt x="0" y="12889"/>
                  </a:lnTo>
                  <a:cubicBezTo>
                    <a:pt x="0" y="13004"/>
                    <a:pt x="86" y="13090"/>
                    <a:pt x="201" y="13090"/>
                  </a:cubicBezTo>
                  <a:cubicBezTo>
                    <a:pt x="316" y="13090"/>
                    <a:pt x="402" y="13004"/>
                    <a:pt x="402" y="12889"/>
                  </a:cubicBezTo>
                  <a:lnTo>
                    <a:pt x="402" y="208"/>
                  </a:lnTo>
                  <a:cubicBezTo>
                    <a:pt x="402" y="69"/>
                    <a:pt x="302" y="0"/>
                    <a:pt x="20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gd398ccd4e1_1_337"/>
            <p:cNvSpPr/>
            <p:nvPr/>
          </p:nvSpPr>
          <p:spPr>
            <a:xfrm>
              <a:off x="6287160" y="4511351"/>
              <a:ext cx="33403" cy="123264"/>
            </a:xfrm>
            <a:custGeom>
              <a:avLst/>
              <a:gdLst/>
              <a:ahLst/>
              <a:cxnLst/>
              <a:rect l="l" t="t" r="r" b="b"/>
              <a:pathLst>
                <a:path w="1272" h="4694" extrusionOk="0">
                  <a:moveTo>
                    <a:pt x="1036" y="0"/>
                  </a:moveTo>
                  <a:cubicBezTo>
                    <a:pt x="949" y="0"/>
                    <a:pt x="863" y="52"/>
                    <a:pt x="842" y="167"/>
                  </a:cubicBezTo>
                  <a:lnTo>
                    <a:pt x="29" y="4455"/>
                  </a:lnTo>
                  <a:cubicBezTo>
                    <a:pt x="0" y="4569"/>
                    <a:pt x="77" y="4675"/>
                    <a:pt x="191" y="4694"/>
                  </a:cubicBezTo>
                  <a:lnTo>
                    <a:pt x="230" y="4694"/>
                  </a:lnTo>
                  <a:cubicBezTo>
                    <a:pt x="325" y="4694"/>
                    <a:pt x="402" y="4627"/>
                    <a:pt x="431" y="4531"/>
                  </a:cubicBezTo>
                  <a:lnTo>
                    <a:pt x="1244" y="244"/>
                  </a:lnTo>
                  <a:cubicBezTo>
                    <a:pt x="1271" y="91"/>
                    <a:pt x="1153" y="0"/>
                    <a:pt x="1036"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d398ccd4e1_1_337"/>
            <p:cNvSpPr/>
            <p:nvPr/>
          </p:nvSpPr>
          <p:spPr>
            <a:xfrm>
              <a:off x="6426522" y="4511088"/>
              <a:ext cx="33298" cy="123527"/>
            </a:xfrm>
            <a:custGeom>
              <a:avLst/>
              <a:gdLst/>
              <a:ahLst/>
              <a:cxnLst/>
              <a:rect l="l" t="t" r="r" b="b"/>
              <a:pathLst>
                <a:path w="1268" h="4704" extrusionOk="0">
                  <a:moveTo>
                    <a:pt x="234" y="1"/>
                  </a:moveTo>
                  <a:cubicBezTo>
                    <a:pt x="117" y="1"/>
                    <a:pt x="1" y="91"/>
                    <a:pt x="33" y="244"/>
                  </a:cubicBezTo>
                  <a:lnTo>
                    <a:pt x="847" y="4541"/>
                  </a:lnTo>
                  <a:cubicBezTo>
                    <a:pt x="866" y="4637"/>
                    <a:pt x="952" y="4704"/>
                    <a:pt x="1048" y="4704"/>
                  </a:cubicBezTo>
                  <a:lnTo>
                    <a:pt x="1086" y="4704"/>
                  </a:lnTo>
                  <a:cubicBezTo>
                    <a:pt x="1201" y="4685"/>
                    <a:pt x="1268" y="4570"/>
                    <a:pt x="1249" y="4465"/>
                  </a:cubicBezTo>
                  <a:lnTo>
                    <a:pt x="435" y="167"/>
                  </a:lnTo>
                  <a:cubicBezTo>
                    <a:pt x="410" y="52"/>
                    <a:pt x="322" y="1"/>
                    <a:pt x="234" y="1"/>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d398ccd4e1_1_337"/>
            <p:cNvSpPr/>
            <p:nvPr/>
          </p:nvSpPr>
          <p:spPr>
            <a:xfrm>
              <a:off x="6368330" y="4511193"/>
              <a:ext cx="10583" cy="21402"/>
            </a:xfrm>
            <a:custGeom>
              <a:avLst/>
              <a:gdLst/>
              <a:ahLst/>
              <a:cxnLst/>
              <a:rect l="l" t="t" r="r" b="b"/>
              <a:pathLst>
                <a:path w="403" h="815" extrusionOk="0">
                  <a:moveTo>
                    <a:pt x="0" y="1"/>
                  </a:moveTo>
                  <a:lnTo>
                    <a:pt x="0" y="814"/>
                  </a:lnTo>
                  <a:lnTo>
                    <a:pt x="402" y="814"/>
                  </a:lnTo>
                  <a:lnTo>
                    <a:pt x="402"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gd398ccd4e1_1_337"/>
            <p:cNvSpPr/>
            <p:nvPr/>
          </p:nvSpPr>
          <p:spPr>
            <a:xfrm>
              <a:off x="6306251" y="4511115"/>
              <a:ext cx="14338" cy="21481"/>
            </a:xfrm>
            <a:custGeom>
              <a:avLst/>
              <a:gdLst/>
              <a:ahLst/>
              <a:cxnLst/>
              <a:rect l="l" t="t" r="r" b="b"/>
              <a:pathLst>
                <a:path w="546" h="818" extrusionOk="0">
                  <a:moveTo>
                    <a:pt x="319" y="1"/>
                  </a:moveTo>
                  <a:cubicBezTo>
                    <a:pt x="219" y="1"/>
                    <a:pt x="132" y="72"/>
                    <a:pt x="115" y="166"/>
                  </a:cubicBezTo>
                  <a:lnTo>
                    <a:pt x="0" y="817"/>
                  </a:lnTo>
                  <a:lnTo>
                    <a:pt x="412" y="817"/>
                  </a:lnTo>
                  <a:lnTo>
                    <a:pt x="527" y="243"/>
                  </a:lnTo>
                  <a:cubicBezTo>
                    <a:pt x="546" y="128"/>
                    <a:pt x="469" y="23"/>
                    <a:pt x="354" y="4"/>
                  </a:cubicBezTo>
                  <a:cubicBezTo>
                    <a:pt x="343" y="2"/>
                    <a:pt x="331" y="1"/>
                    <a:pt x="319"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d398ccd4e1_1_337"/>
            <p:cNvSpPr/>
            <p:nvPr/>
          </p:nvSpPr>
          <p:spPr>
            <a:xfrm>
              <a:off x="6426653" y="4511088"/>
              <a:ext cx="14574" cy="21507"/>
            </a:xfrm>
            <a:custGeom>
              <a:avLst/>
              <a:gdLst/>
              <a:ahLst/>
              <a:cxnLst/>
              <a:rect l="l" t="t" r="r" b="b"/>
              <a:pathLst>
                <a:path w="555" h="819" extrusionOk="0">
                  <a:moveTo>
                    <a:pt x="236" y="1"/>
                  </a:moveTo>
                  <a:cubicBezTo>
                    <a:pt x="120" y="1"/>
                    <a:pt x="1" y="91"/>
                    <a:pt x="28" y="244"/>
                  </a:cubicBezTo>
                  <a:lnTo>
                    <a:pt x="143" y="818"/>
                  </a:lnTo>
                  <a:lnTo>
                    <a:pt x="555" y="818"/>
                  </a:lnTo>
                  <a:lnTo>
                    <a:pt x="430" y="167"/>
                  </a:lnTo>
                  <a:cubicBezTo>
                    <a:pt x="410" y="52"/>
                    <a:pt x="324" y="1"/>
                    <a:pt x="236"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gd398ccd4e1_1_337"/>
            <p:cNvSpPr/>
            <p:nvPr/>
          </p:nvSpPr>
          <p:spPr>
            <a:xfrm>
              <a:off x="6282118" y="4328502"/>
              <a:ext cx="182743" cy="193536"/>
            </a:xfrm>
            <a:custGeom>
              <a:avLst/>
              <a:gdLst/>
              <a:ahLst/>
              <a:cxnLst/>
              <a:rect l="l" t="t" r="r" b="b"/>
              <a:pathLst>
                <a:path w="6959" h="7370" extrusionOk="0">
                  <a:moveTo>
                    <a:pt x="10" y="0"/>
                  </a:moveTo>
                  <a:lnTo>
                    <a:pt x="10" y="7159"/>
                  </a:lnTo>
                  <a:cubicBezTo>
                    <a:pt x="1" y="7274"/>
                    <a:pt x="96" y="7369"/>
                    <a:pt x="211" y="7369"/>
                  </a:cubicBezTo>
                  <a:lnTo>
                    <a:pt x="6748" y="7369"/>
                  </a:lnTo>
                  <a:cubicBezTo>
                    <a:pt x="6863" y="7369"/>
                    <a:pt x="6958" y="7274"/>
                    <a:pt x="6958" y="7168"/>
                  </a:cubicBezTo>
                  <a:lnTo>
                    <a:pt x="6958" y="0"/>
                  </a:ln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gd398ccd4e1_1_337"/>
            <p:cNvSpPr/>
            <p:nvPr/>
          </p:nvSpPr>
          <p:spPr>
            <a:xfrm>
              <a:off x="6282381" y="4328503"/>
              <a:ext cx="182481" cy="16097"/>
            </a:xfrm>
            <a:custGeom>
              <a:avLst/>
              <a:gdLst/>
              <a:ahLst/>
              <a:cxnLst/>
              <a:rect l="l" t="t" r="r" b="b"/>
              <a:pathLst>
                <a:path w="6949" h="613" extrusionOk="0">
                  <a:moveTo>
                    <a:pt x="0" y="0"/>
                  </a:moveTo>
                  <a:lnTo>
                    <a:pt x="0" y="613"/>
                  </a:lnTo>
                  <a:lnTo>
                    <a:pt x="6948" y="613"/>
                  </a:lnTo>
                  <a:lnTo>
                    <a:pt x="6948" y="0"/>
                  </a:lnTo>
                  <a:close/>
                </a:path>
              </a:pathLst>
            </a:custGeom>
            <a:solidFill>
              <a:srgbClr val="C5D1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gd398ccd4e1_1_337"/>
            <p:cNvSpPr/>
            <p:nvPr/>
          </p:nvSpPr>
          <p:spPr>
            <a:xfrm>
              <a:off x="6271562" y="4312405"/>
              <a:ext cx="204093" cy="21638"/>
            </a:xfrm>
            <a:custGeom>
              <a:avLst/>
              <a:gdLst/>
              <a:ahLst/>
              <a:cxnLst/>
              <a:rect l="l" t="t" r="r" b="b"/>
              <a:pathLst>
                <a:path w="7772" h="824" extrusionOk="0">
                  <a:moveTo>
                    <a:pt x="202" y="1"/>
                  </a:moveTo>
                  <a:cubicBezTo>
                    <a:pt x="96" y="1"/>
                    <a:pt x="1" y="96"/>
                    <a:pt x="1" y="202"/>
                  </a:cubicBezTo>
                  <a:lnTo>
                    <a:pt x="1" y="613"/>
                  </a:lnTo>
                  <a:cubicBezTo>
                    <a:pt x="1" y="728"/>
                    <a:pt x="96" y="824"/>
                    <a:pt x="202" y="824"/>
                  </a:cubicBezTo>
                  <a:lnTo>
                    <a:pt x="7571" y="824"/>
                  </a:lnTo>
                  <a:cubicBezTo>
                    <a:pt x="7686" y="824"/>
                    <a:pt x="7772" y="728"/>
                    <a:pt x="7772" y="613"/>
                  </a:cubicBezTo>
                  <a:lnTo>
                    <a:pt x="7772" y="211"/>
                  </a:lnTo>
                  <a:cubicBezTo>
                    <a:pt x="7772" y="96"/>
                    <a:pt x="7686" y="1"/>
                    <a:pt x="7571" y="1"/>
                  </a:cubicBez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d398ccd4e1_1_337"/>
            <p:cNvSpPr/>
            <p:nvPr/>
          </p:nvSpPr>
          <p:spPr>
            <a:xfrm>
              <a:off x="6299713" y="4375482"/>
              <a:ext cx="145034" cy="104620"/>
            </a:xfrm>
            <a:custGeom>
              <a:avLst/>
              <a:gdLst/>
              <a:ahLst/>
              <a:cxnLst/>
              <a:rect l="l" t="t" r="r" b="b"/>
              <a:pathLst>
                <a:path w="5523" h="3984" extrusionOk="0">
                  <a:moveTo>
                    <a:pt x="4250" y="1"/>
                  </a:moveTo>
                  <a:cubicBezTo>
                    <a:pt x="3924" y="20"/>
                    <a:pt x="3924" y="489"/>
                    <a:pt x="4250" y="518"/>
                  </a:cubicBezTo>
                  <a:lnTo>
                    <a:pt x="4652" y="518"/>
                  </a:lnTo>
                  <a:lnTo>
                    <a:pt x="2919" y="2250"/>
                  </a:lnTo>
                  <a:lnTo>
                    <a:pt x="2527" y="1857"/>
                  </a:lnTo>
                  <a:cubicBezTo>
                    <a:pt x="2436" y="1767"/>
                    <a:pt x="2319" y="1721"/>
                    <a:pt x="2202" y="1721"/>
                  </a:cubicBezTo>
                  <a:cubicBezTo>
                    <a:pt x="2084" y="1721"/>
                    <a:pt x="1967" y="1767"/>
                    <a:pt x="1876" y="1857"/>
                  </a:cubicBezTo>
                  <a:lnTo>
                    <a:pt x="182" y="3551"/>
                  </a:lnTo>
                  <a:cubicBezTo>
                    <a:pt x="1" y="3695"/>
                    <a:pt x="220" y="3983"/>
                    <a:pt x="405" y="3983"/>
                  </a:cubicBezTo>
                  <a:cubicBezTo>
                    <a:pt x="454" y="3983"/>
                    <a:pt x="501" y="3963"/>
                    <a:pt x="536" y="3915"/>
                  </a:cubicBezTo>
                  <a:lnTo>
                    <a:pt x="2202" y="2250"/>
                  </a:lnTo>
                  <a:lnTo>
                    <a:pt x="2594" y="2642"/>
                  </a:lnTo>
                  <a:cubicBezTo>
                    <a:pt x="2680" y="2733"/>
                    <a:pt x="2797" y="2779"/>
                    <a:pt x="2916" y="2779"/>
                  </a:cubicBezTo>
                  <a:cubicBezTo>
                    <a:pt x="3034" y="2779"/>
                    <a:pt x="3154" y="2733"/>
                    <a:pt x="3245" y="2642"/>
                  </a:cubicBezTo>
                  <a:lnTo>
                    <a:pt x="5015" y="872"/>
                  </a:lnTo>
                  <a:lnTo>
                    <a:pt x="5015" y="1274"/>
                  </a:lnTo>
                  <a:cubicBezTo>
                    <a:pt x="5025" y="1436"/>
                    <a:pt x="5147" y="1518"/>
                    <a:pt x="5269" y="1518"/>
                  </a:cubicBezTo>
                  <a:cubicBezTo>
                    <a:pt x="5391" y="1518"/>
                    <a:pt x="5513" y="1436"/>
                    <a:pt x="5523" y="1274"/>
                  </a:cubicBezTo>
                  <a:lnTo>
                    <a:pt x="5523" y="259"/>
                  </a:lnTo>
                  <a:cubicBezTo>
                    <a:pt x="5523" y="116"/>
                    <a:pt x="5408" y="1"/>
                    <a:pt x="5274" y="1"/>
                  </a:cubicBezTo>
                  <a:close/>
                </a:path>
              </a:pathLst>
            </a:custGeom>
            <a:solidFill>
              <a:srgbClr val="3049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gd398ccd4e1_1_337"/>
            <p:cNvSpPr/>
            <p:nvPr/>
          </p:nvSpPr>
          <p:spPr>
            <a:xfrm>
              <a:off x="6271562" y="4323224"/>
              <a:ext cx="204093" cy="10819"/>
            </a:xfrm>
            <a:custGeom>
              <a:avLst/>
              <a:gdLst/>
              <a:ahLst/>
              <a:cxnLst/>
              <a:rect l="l" t="t" r="r" b="b"/>
              <a:pathLst>
                <a:path w="7772" h="412" extrusionOk="0">
                  <a:moveTo>
                    <a:pt x="202" y="0"/>
                  </a:moveTo>
                  <a:cubicBezTo>
                    <a:pt x="96" y="0"/>
                    <a:pt x="1" y="86"/>
                    <a:pt x="1" y="201"/>
                  </a:cubicBezTo>
                  <a:cubicBezTo>
                    <a:pt x="1" y="316"/>
                    <a:pt x="96" y="412"/>
                    <a:pt x="202" y="412"/>
                  </a:cubicBezTo>
                  <a:lnTo>
                    <a:pt x="7571" y="412"/>
                  </a:lnTo>
                  <a:cubicBezTo>
                    <a:pt x="7686" y="412"/>
                    <a:pt x="7772" y="316"/>
                    <a:pt x="7772" y="201"/>
                  </a:cubicBezTo>
                  <a:cubicBezTo>
                    <a:pt x="7772" y="86"/>
                    <a:pt x="7686" y="0"/>
                    <a:pt x="757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4" name="Google Shape;1114;gd398ccd4e1_1_337"/>
          <p:cNvSpPr txBox="1"/>
          <p:nvPr/>
        </p:nvSpPr>
        <p:spPr>
          <a:xfrm>
            <a:off x="1167489" y="1843857"/>
            <a:ext cx="49149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400" dirty="0" smtClean="0">
                <a:solidFill>
                  <a:srgbClr val="8CA7E4"/>
                </a:solidFill>
                <a:latin typeface="Calibri"/>
                <a:ea typeface="Calibri"/>
                <a:cs typeface="Calibri"/>
                <a:sym typeface="Calibri"/>
              </a:rPr>
              <a:t>Update UI/UX</a:t>
            </a:r>
            <a:endParaRPr sz="1400" b="0" i="0" u="none" strike="noStrike" cap="none" dirty="0">
              <a:solidFill>
                <a:srgbClr val="8CA7E4"/>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d4b559369c_3_328"/>
          <p:cNvSpPr txBox="1">
            <a:spLocks noGrp="1"/>
          </p:cNvSpPr>
          <p:nvPr>
            <p:ph type="title"/>
          </p:nvPr>
        </p:nvSpPr>
        <p:spPr>
          <a:xfrm>
            <a:off x="3393463" y="521125"/>
            <a:ext cx="2357100" cy="99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000"/>
              <a:buNone/>
            </a:pPr>
            <a:r>
              <a:rPr lang="en" sz="4800" b="1">
                <a:solidFill>
                  <a:schemeClr val="lt1"/>
                </a:solidFill>
                <a:latin typeface="Calibri"/>
                <a:ea typeface="Calibri"/>
                <a:cs typeface="Calibri"/>
                <a:sym typeface="Calibri"/>
              </a:rPr>
              <a:t>Q &amp; A</a:t>
            </a:r>
            <a:endParaRPr sz="4800" b="1">
              <a:solidFill>
                <a:schemeClr val="lt1"/>
              </a:solidFill>
              <a:latin typeface="Calibri"/>
              <a:ea typeface="Calibri"/>
              <a:cs typeface="Calibri"/>
              <a:sym typeface="Calibri"/>
            </a:endParaRPr>
          </a:p>
        </p:txBody>
      </p:sp>
      <p:sp>
        <p:nvSpPr>
          <p:cNvPr id="1120" name="Google Shape;1120;gd4b559369c_3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pic>
        <p:nvPicPr>
          <p:cNvPr id="1121" name="Google Shape;1121;gd4b559369c_3_328"/>
          <p:cNvPicPr preferRelativeResize="0"/>
          <p:nvPr/>
        </p:nvPicPr>
        <p:blipFill rotWithShape="1">
          <a:blip r:embed="rId3">
            <a:alphaModFix/>
          </a:blip>
          <a:srcRect/>
          <a:stretch/>
        </p:blipFill>
        <p:spPr>
          <a:xfrm>
            <a:off x="2609400" y="1218250"/>
            <a:ext cx="3925200" cy="39252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p:nvPr/>
        </p:nvSpPr>
        <p:spPr>
          <a:xfrm>
            <a:off x="644272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6" name="Google Shape;166;p1"/>
          <p:cNvSpPr/>
          <p:nvPr/>
        </p:nvSpPr>
        <p:spPr>
          <a:xfrm>
            <a:off x="1946625" y="31195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7" name="Google Shape;167;p1"/>
          <p:cNvSpPr/>
          <p:nvPr/>
        </p:nvSpPr>
        <p:spPr>
          <a:xfrm>
            <a:off x="6442725"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8" name="Google Shape;168;p1"/>
          <p:cNvSpPr/>
          <p:nvPr/>
        </p:nvSpPr>
        <p:spPr>
          <a:xfrm>
            <a:off x="6442725" y="1252950"/>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9" name="Google Shape;169;p1"/>
          <p:cNvSpPr/>
          <p:nvPr/>
        </p:nvSpPr>
        <p:spPr>
          <a:xfrm>
            <a:off x="194657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8CA7E4"/>
              </a:solidFill>
              <a:latin typeface="Calibri"/>
              <a:ea typeface="Calibri"/>
              <a:cs typeface="Calibri"/>
              <a:sym typeface="Calibri"/>
            </a:endParaRPr>
          </a:p>
        </p:txBody>
      </p:sp>
      <p:sp>
        <p:nvSpPr>
          <p:cNvPr id="170" name="Google Shape;17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Table of contents</a:t>
            </a:r>
            <a:endParaRPr b="1">
              <a:latin typeface="Calibri"/>
              <a:ea typeface="Calibri"/>
              <a:cs typeface="Calibri"/>
              <a:sym typeface="Calibri"/>
            </a:endParaRPr>
          </a:p>
        </p:txBody>
      </p:sp>
      <p:sp>
        <p:nvSpPr>
          <p:cNvPr id="172" name="Google Shape;172;p1"/>
          <p:cNvSpPr txBox="1">
            <a:spLocks noGrp="1"/>
          </p:cNvSpPr>
          <p:nvPr>
            <p:ph type="subTitle" idx="2"/>
          </p:nvPr>
        </p:nvSpPr>
        <p:spPr>
          <a:xfrm>
            <a:off x="10704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Introduction</a:t>
            </a:r>
            <a:endParaRPr b="1">
              <a:latin typeface="Calibri"/>
              <a:ea typeface="Calibri"/>
              <a:cs typeface="Calibri"/>
              <a:sym typeface="Calibri"/>
            </a:endParaRPr>
          </a:p>
        </p:txBody>
      </p:sp>
      <p:sp>
        <p:nvSpPr>
          <p:cNvPr id="173" name="Google Shape;173;p1"/>
          <p:cNvSpPr txBox="1">
            <a:spLocks noGrp="1"/>
          </p:cNvSpPr>
          <p:nvPr>
            <p:ph type="subTitle" idx="3"/>
          </p:nvPr>
        </p:nvSpPr>
        <p:spPr>
          <a:xfrm>
            <a:off x="55665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 b="1">
                <a:solidFill>
                  <a:schemeClr val="lt1"/>
                </a:solidFill>
                <a:latin typeface="Calibri"/>
                <a:ea typeface="Calibri"/>
                <a:cs typeface="Calibri"/>
                <a:sym typeface="Calibri"/>
              </a:rPr>
              <a:t>Technology stack</a:t>
            </a:r>
            <a:endParaRPr b="1">
              <a:latin typeface="Calibri"/>
              <a:ea typeface="Calibri"/>
              <a:cs typeface="Calibri"/>
              <a:sym typeface="Calibri"/>
            </a:endParaRPr>
          </a:p>
        </p:txBody>
      </p:sp>
      <p:sp>
        <p:nvSpPr>
          <p:cNvPr id="175" name="Google Shape;175;p1"/>
          <p:cNvSpPr txBox="1">
            <a:spLocks noGrp="1"/>
          </p:cNvSpPr>
          <p:nvPr>
            <p:ph type="subTitle" idx="5"/>
          </p:nvPr>
        </p:nvSpPr>
        <p:spPr>
          <a:xfrm>
            <a:off x="1070475" y="37756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smtClean="0">
                <a:latin typeface="Calibri"/>
                <a:ea typeface="Calibri"/>
                <a:cs typeface="Calibri"/>
                <a:sym typeface="Calibri"/>
              </a:rPr>
              <a:t>Workflows</a:t>
            </a:r>
            <a:endParaRPr b="1" dirty="0">
              <a:latin typeface="Calibri"/>
              <a:ea typeface="Calibri"/>
              <a:cs typeface="Calibri"/>
              <a:sym typeface="Calibri"/>
            </a:endParaRPr>
          </a:p>
        </p:txBody>
      </p:sp>
      <p:sp>
        <p:nvSpPr>
          <p:cNvPr id="176" name="Google Shape;176;p1"/>
          <p:cNvSpPr txBox="1">
            <a:spLocks noGrp="1"/>
          </p:cNvSpPr>
          <p:nvPr>
            <p:ph type="subTitle" idx="6"/>
          </p:nvPr>
        </p:nvSpPr>
        <p:spPr>
          <a:xfrm>
            <a:off x="5729875" y="4084725"/>
            <a:ext cx="24213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2800"/>
              <a:buFont typeface="Arial"/>
              <a:buNone/>
            </a:pPr>
            <a:r>
              <a:rPr lang="en" b="1">
                <a:latin typeface="Calibri"/>
                <a:ea typeface="Calibri"/>
                <a:cs typeface="Calibri"/>
                <a:sym typeface="Calibri"/>
              </a:rPr>
              <a:t>Limitation and future plans</a:t>
            </a:r>
            <a:endParaRPr b="1">
              <a:latin typeface="Calibri"/>
              <a:ea typeface="Calibri"/>
              <a:cs typeface="Calibri"/>
              <a:sym typeface="Calibri"/>
            </a:endParaRPr>
          </a:p>
        </p:txBody>
      </p:sp>
      <p:sp>
        <p:nvSpPr>
          <p:cNvPr id="177" name="Google Shape;177;p1"/>
          <p:cNvSpPr txBox="1">
            <a:spLocks noGrp="1"/>
          </p:cNvSpPr>
          <p:nvPr>
            <p:ph type="subTitle" idx="7"/>
          </p:nvPr>
        </p:nvSpPr>
        <p:spPr>
          <a:xfrm>
            <a:off x="5566575" y="373966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Conclusion</a:t>
            </a:r>
            <a:endParaRPr b="1">
              <a:latin typeface="Calibri"/>
              <a:ea typeface="Calibri"/>
              <a:cs typeface="Calibri"/>
              <a:sym typeface="Calibri"/>
            </a:endParaRPr>
          </a:p>
        </p:txBody>
      </p:sp>
      <p:sp>
        <p:nvSpPr>
          <p:cNvPr id="178" name="Google Shape;178;p1"/>
          <p:cNvSpPr txBox="1">
            <a:spLocks noGrp="1"/>
          </p:cNvSpPr>
          <p:nvPr>
            <p:ph type="title" idx="16"/>
          </p:nvPr>
        </p:nvSpPr>
        <p:spPr>
          <a:xfrm>
            <a:off x="1946525" y="124277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a:t>
            </a:r>
            <a:endParaRPr b="1">
              <a:solidFill>
                <a:srgbClr val="8CA7E4"/>
              </a:solidFill>
              <a:latin typeface="Calibri"/>
              <a:ea typeface="Calibri"/>
              <a:cs typeface="Calibri"/>
              <a:sym typeface="Calibri"/>
            </a:endParaRPr>
          </a:p>
        </p:txBody>
      </p:sp>
      <p:sp>
        <p:nvSpPr>
          <p:cNvPr id="179" name="Google Shape;179;p1"/>
          <p:cNvSpPr txBox="1">
            <a:spLocks noGrp="1"/>
          </p:cNvSpPr>
          <p:nvPr>
            <p:ph type="title" idx="17"/>
          </p:nvPr>
        </p:nvSpPr>
        <p:spPr>
          <a:xfrm>
            <a:off x="6442675" y="12428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a:t>
            </a:r>
            <a:endParaRPr b="1">
              <a:solidFill>
                <a:srgbClr val="8CA7E4"/>
              </a:solidFill>
              <a:latin typeface="Calibri"/>
              <a:ea typeface="Calibri"/>
              <a:cs typeface="Calibri"/>
              <a:sym typeface="Calibri"/>
            </a:endParaRPr>
          </a:p>
        </p:txBody>
      </p:sp>
      <p:sp>
        <p:nvSpPr>
          <p:cNvPr id="180" name="Google Shape;180;p1"/>
          <p:cNvSpPr txBox="1">
            <a:spLocks noGrp="1"/>
          </p:cNvSpPr>
          <p:nvPr>
            <p:ph type="title" idx="18"/>
          </p:nvPr>
        </p:nvSpPr>
        <p:spPr>
          <a:xfrm>
            <a:off x="1946475" y="31196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III</a:t>
            </a:r>
            <a:endParaRPr b="1">
              <a:solidFill>
                <a:srgbClr val="8CA7E4"/>
              </a:solidFill>
              <a:latin typeface="Calibri"/>
              <a:ea typeface="Calibri"/>
              <a:cs typeface="Calibri"/>
              <a:sym typeface="Calibri"/>
            </a:endParaRPr>
          </a:p>
        </p:txBody>
      </p:sp>
      <p:sp>
        <p:nvSpPr>
          <p:cNvPr id="181" name="Google Shape;181;p1"/>
          <p:cNvSpPr txBox="1">
            <a:spLocks noGrp="1"/>
          </p:cNvSpPr>
          <p:nvPr>
            <p:ph type="title" idx="19"/>
          </p:nvPr>
        </p:nvSpPr>
        <p:spPr>
          <a:xfrm>
            <a:off x="6442425" y="3084425"/>
            <a:ext cx="6693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IV</a:t>
            </a:r>
            <a:endParaRPr b="1">
              <a:solidFill>
                <a:srgbClr val="8CA7E4"/>
              </a:solidFill>
              <a:latin typeface="Calibri"/>
              <a:ea typeface="Calibri"/>
              <a:cs typeface="Calibri"/>
              <a:sym typeface="Calibri"/>
            </a:endParaRPr>
          </a:p>
        </p:txBody>
      </p:sp>
      <p:sp>
        <p:nvSpPr>
          <p:cNvPr id="182" name="Google Shape;182;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b="1">
                <a:solidFill>
                  <a:schemeClr val="lt1"/>
                </a:solidFill>
                <a:latin typeface="Calibri"/>
                <a:ea typeface="Calibri"/>
                <a:cs typeface="Calibri"/>
                <a:sym typeface="Calibri"/>
              </a:rPr>
              <a:t>2</a:t>
            </a:fld>
            <a:endParaRPr b="1">
              <a:solidFill>
                <a:schemeClr val="lt1"/>
              </a:solidFill>
              <a:latin typeface="Calibri"/>
              <a:ea typeface="Calibri"/>
              <a:cs typeface="Calibri"/>
              <a:sym typeface="Calibri"/>
            </a:endParaRPr>
          </a:p>
        </p:txBody>
      </p:sp>
      <p:sp>
        <p:nvSpPr>
          <p:cNvPr id="183" name="Google Shape;183;p1"/>
          <p:cNvSpPr/>
          <p:nvPr/>
        </p:nvSpPr>
        <p:spPr>
          <a:xfrm>
            <a:off x="2575600" y="1189250"/>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4" name="Google Shape;184;p1"/>
          <p:cNvSpPr/>
          <p:nvPr/>
        </p:nvSpPr>
        <p:spPr>
          <a:xfrm>
            <a:off x="6559925" y="31371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5" name="Google Shape;185;p1"/>
          <p:cNvSpPr/>
          <p:nvPr/>
        </p:nvSpPr>
        <p:spPr>
          <a:xfrm>
            <a:off x="6759225" y="2975375"/>
            <a:ext cx="36000" cy="36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6" name="Google Shape;186;p1"/>
          <p:cNvSpPr/>
          <p:nvPr/>
        </p:nvSpPr>
        <p:spPr>
          <a:xfrm rot="2506023">
            <a:off x="6287518" y="1267663"/>
            <a:ext cx="170284" cy="170284"/>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2516375" y="1955400"/>
            <a:ext cx="400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5400" b="1">
                <a:solidFill>
                  <a:srgbClr val="8CA7E4"/>
                </a:solidFill>
                <a:latin typeface="Calibri"/>
                <a:ea typeface="Calibri"/>
                <a:cs typeface="Calibri"/>
                <a:sym typeface="Calibri"/>
              </a:rPr>
              <a:t>Introduction</a:t>
            </a:r>
            <a:endParaRPr sz="5400" b="1">
              <a:solidFill>
                <a:srgbClr val="8CA7E4"/>
              </a:solidFill>
              <a:latin typeface="Calibri"/>
              <a:ea typeface="Calibri"/>
              <a:cs typeface="Calibri"/>
              <a:sym typeface="Calibri"/>
            </a:endParaRPr>
          </a:p>
        </p:txBody>
      </p:sp>
      <p:sp>
        <p:nvSpPr>
          <p:cNvPr id="192" name="Google Shape;192;p6"/>
          <p:cNvSpPr txBox="1">
            <a:spLocks noGrp="1"/>
          </p:cNvSpPr>
          <p:nvPr>
            <p:ph type="subTitle" idx="1"/>
          </p:nvPr>
        </p:nvSpPr>
        <p:spPr>
          <a:xfrm>
            <a:off x="2904561" y="2759127"/>
            <a:ext cx="2824413"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Context, problem,approach and solution</a:t>
            </a:r>
            <a:endParaRPr>
              <a:solidFill>
                <a:srgbClr val="8CA7E4"/>
              </a:solidFill>
              <a:latin typeface="Calibri"/>
              <a:ea typeface="Calibri"/>
              <a:cs typeface="Calibri"/>
              <a:sym typeface="Calibri"/>
            </a:endParaRPr>
          </a:p>
          <a:p>
            <a:pPr marL="0" lvl="0" indent="0" algn="ctr" rtl="0">
              <a:lnSpc>
                <a:spcPct val="100000"/>
              </a:lnSpc>
              <a:spcBef>
                <a:spcPts val="0"/>
              </a:spcBef>
              <a:spcAft>
                <a:spcPts val="0"/>
              </a:spcAft>
              <a:buSzPts val="2800"/>
              <a:buNone/>
            </a:pPr>
            <a:endParaRPr>
              <a:solidFill>
                <a:srgbClr val="8CA7E4"/>
              </a:solidFill>
              <a:latin typeface="Calibri"/>
              <a:ea typeface="Calibri"/>
              <a:cs typeface="Calibri"/>
              <a:sym typeface="Calibri"/>
            </a:endParaRPr>
          </a:p>
        </p:txBody>
      </p:sp>
      <p:sp>
        <p:nvSpPr>
          <p:cNvPr id="193" name="Google Shape;193;p6"/>
          <p:cNvSpPr txBox="1">
            <a:spLocks noGrp="1"/>
          </p:cNvSpPr>
          <p:nvPr>
            <p:ph type="title" idx="2"/>
          </p:nvPr>
        </p:nvSpPr>
        <p:spPr>
          <a:xfrm>
            <a:off x="1525938" y="1955400"/>
            <a:ext cx="9402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5400" b="1">
                <a:solidFill>
                  <a:srgbClr val="8CA7E4"/>
                </a:solidFill>
                <a:latin typeface="Calibri"/>
                <a:ea typeface="Calibri"/>
                <a:cs typeface="Calibri"/>
                <a:sym typeface="Calibri"/>
              </a:rPr>
              <a:t>I.</a:t>
            </a:r>
            <a:endParaRPr sz="5400" b="1">
              <a:solidFill>
                <a:srgbClr val="8CA7E4"/>
              </a:solidFill>
              <a:latin typeface="Calibri"/>
              <a:ea typeface="Calibri"/>
              <a:cs typeface="Calibri"/>
              <a:sym typeface="Calibri"/>
            </a:endParaRPr>
          </a:p>
        </p:txBody>
      </p:sp>
      <p:sp>
        <p:nvSpPr>
          <p:cNvPr id="194" name="Google Shape;194;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3</a:t>
            </a:fld>
            <a:endParaRPr>
              <a:solidFill>
                <a:schemeClr val="lt1"/>
              </a:solidFill>
            </a:endParaRPr>
          </a:p>
        </p:txBody>
      </p:sp>
      <p:grpSp>
        <p:nvGrpSpPr>
          <p:cNvPr id="195" name="Google Shape;195;p6"/>
          <p:cNvGrpSpPr/>
          <p:nvPr/>
        </p:nvGrpSpPr>
        <p:grpSpPr>
          <a:xfrm flipH="1">
            <a:off x="5664526" y="3810849"/>
            <a:ext cx="1019450" cy="1379152"/>
            <a:chOff x="3231057" y="5846468"/>
            <a:chExt cx="1701919" cy="2302424"/>
          </a:xfrm>
        </p:grpSpPr>
        <p:sp>
          <p:nvSpPr>
            <p:cNvPr id="196" name="Google Shape;196;p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7" name="Google Shape;197;p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8" name="Google Shape;198;p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9" name="Google Shape;199;p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0" name="Google Shape;200;p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1" name="Google Shape;201;p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2" name="Google Shape;202;p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3" name="Google Shape;203;p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4" name="Google Shape;204;p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5" name="Google Shape;205;p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6" name="Google Shape;206;p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7" name="Google Shape;207;p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grpSp>
        <p:nvGrpSpPr>
          <p:cNvPr id="208" name="Google Shape;208;p6"/>
          <p:cNvGrpSpPr/>
          <p:nvPr/>
        </p:nvGrpSpPr>
        <p:grpSpPr>
          <a:xfrm>
            <a:off x="6683963" y="4278168"/>
            <a:ext cx="668104" cy="895218"/>
            <a:chOff x="122038" y="7256930"/>
            <a:chExt cx="668104" cy="895218"/>
          </a:xfrm>
        </p:grpSpPr>
        <p:sp>
          <p:nvSpPr>
            <p:cNvPr id="209" name="Google Shape;209;p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0" name="Google Shape;210;p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1" name="Google Shape;211;p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2" name="Google Shape;212;p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3" name="Google Shape;213;p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4" name="Google Shape;214;p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smtClean="0">
                <a:solidFill>
                  <a:srgbClr val="8CA7E4"/>
                </a:solidFill>
                <a:latin typeface="Calibri"/>
                <a:ea typeface="Calibri"/>
                <a:cs typeface="Calibri"/>
                <a:sym typeface="Calibri"/>
              </a:rPr>
              <a:t>Introduction</a:t>
            </a:r>
            <a:endParaRPr b="1" dirty="0">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5" name="Google Shape;885;gd56230c487_0_463"/>
          <p:cNvPicPr preferRelativeResize="0"/>
          <p:nvPr/>
        </p:nvPicPr>
        <p:blipFill rotWithShape="1">
          <a:blip r:embed="rId3">
            <a:alphaModFix/>
          </a:blip>
          <a:srcRect/>
          <a:stretch/>
        </p:blipFill>
        <p:spPr>
          <a:xfrm>
            <a:off x="8364000" y="0"/>
            <a:ext cx="780000" cy="780000"/>
          </a:xfrm>
          <a:prstGeom prst="rect">
            <a:avLst/>
          </a:prstGeom>
          <a:noFill/>
          <a:ln>
            <a:noFill/>
          </a:ln>
        </p:spPr>
      </p:pic>
      <p:sp>
        <p:nvSpPr>
          <p:cNvPr id="18" name="Google Shape;345;p13"/>
          <p:cNvSpPr txBox="1">
            <a:spLocks/>
          </p:cNvSpPr>
          <p:nvPr/>
        </p:nvSpPr>
        <p:spPr>
          <a:xfrm>
            <a:off x="411674" y="1657350"/>
            <a:ext cx="7966181" cy="2819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800"/>
              <a:buFont typeface="Raleway"/>
              <a:buNone/>
              <a:defRPr sz="15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buClr>
                <a:schemeClr val="dk1"/>
              </a:buClr>
              <a:buSzPts val="1100"/>
            </a:pPr>
            <a:r>
              <a:rPr lang="en-US" u="sng" dirty="0" smtClean="0"/>
              <a:t>Background</a:t>
            </a:r>
            <a:r>
              <a:rPr lang="en-US" dirty="0" smtClean="0"/>
              <a:t>: Difficult to manage files online for personal use, and group sharing.</a:t>
            </a:r>
          </a:p>
          <a:p>
            <a:pPr marL="0" indent="0">
              <a:buClr>
                <a:schemeClr val="dk1"/>
              </a:buClr>
              <a:buSzPts val="1100"/>
            </a:pPr>
            <a:endParaRPr lang="en-US" b="1" dirty="0" smtClean="0"/>
          </a:p>
          <a:p>
            <a:pPr marL="0" indent="0">
              <a:buClr>
                <a:schemeClr val="dk1"/>
              </a:buClr>
              <a:buSzPts val="1100"/>
            </a:pPr>
            <a:r>
              <a:rPr lang="en-US" b="1" dirty="0" smtClean="0"/>
              <a:t>Document management system </a:t>
            </a:r>
            <a:r>
              <a:rPr lang="en-US" dirty="0" smtClean="0"/>
              <a:t>is designed to organize projects, business files, and records digitally, whether they started out in paper form or were generated by software applications. This provides a compact means of storage, our system will provide for each role lots of ways to interact.</a:t>
            </a:r>
            <a:endParaRPr lang="en-US" dirty="0"/>
          </a:p>
        </p:txBody>
      </p:sp>
    </p:spTree>
    <p:extLst>
      <p:ext uri="{BB962C8B-B14F-4D97-AF65-F5344CB8AC3E}">
        <p14:creationId xmlns:p14="http://schemas.microsoft.com/office/powerpoint/2010/main" val="360080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animEffect transition="in" filter="fade">
                                      <p:cBhvr>
                                        <p:cTn id="11"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smtClean="0">
                <a:solidFill>
                  <a:srgbClr val="8CA7E4"/>
                </a:solidFill>
                <a:latin typeface="Calibri"/>
                <a:ea typeface="Calibri"/>
                <a:cs typeface="Calibri"/>
                <a:sym typeface="Calibri"/>
              </a:rPr>
              <a:t>Introduction</a:t>
            </a:r>
            <a:endParaRPr b="1" dirty="0">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5" name="Google Shape;885;gd56230c487_0_463"/>
          <p:cNvPicPr preferRelativeResize="0"/>
          <p:nvPr/>
        </p:nvPicPr>
        <p:blipFill rotWithShape="1">
          <a:blip r:embed="rId3">
            <a:alphaModFix/>
          </a:blip>
          <a:srcRect/>
          <a:stretch/>
        </p:blipFill>
        <p:spPr>
          <a:xfrm>
            <a:off x="8364000" y="0"/>
            <a:ext cx="780000" cy="780000"/>
          </a:xfrm>
          <a:prstGeom prst="rect">
            <a:avLst/>
          </a:prstGeom>
          <a:noFill/>
          <a:ln>
            <a:noFill/>
          </a:ln>
        </p:spPr>
      </p:pic>
      <p:pic>
        <p:nvPicPr>
          <p:cNvPr id="17" name="Picture 16"/>
          <p:cNvPicPr/>
          <p:nvPr/>
        </p:nvPicPr>
        <p:blipFill>
          <a:blip r:embed="rId4"/>
          <a:stretch>
            <a:fillRect/>
          </a:stretch>
        </p:blipFill>
        <p:spPr>
          <a:xfrm>
            <a:off x="838200" y="1067202"/>
            <a:ext cx="7620000" cy="3890645"/>
          </a:xfrm>
          <a:prstGeom prst="rect">
            <a:avLst/>
          </a:prstGeom>
        </p:spPr>
      </p:pic>
    </p:spTree>
    <p:extLst>
      <p:ext uri="{BB962C8B-B14F-4D97-AF65-F5344CB8AC3E}">
        <p14:creationId xmlns:p14="http://schemas.microsoft.com/office/powerpoint/2010/main" val="1841158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
          <p:cNvSpPr txBox="1">
            <a:spLocks noGrp="1"/>
          </p:cNvSpPr>
          <p:nvPr>
            <p:ph type="title"/>
          </p:nvPr>
        </p:nvSpPr>
        <p:spPr>
          <a:xfrm>
            <a:off x="1202324" y="1942088"/>
            <a:ext cx="6360373"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II. Technology</a:t>
            </a:r>
            <a:endParaRPr b="1">
              <a:solidFill>
                <a:srgbClr val="8CA7E4"/>
              </a:solidFill>
              <a:latin typeface="Calibri"/>
              <a:ea typeface="Calibri"/>
              <a:cs typeface="Calibri"/>
              <a:sym typeface="Calibri"/>
            </a:endParaRPr>
          </a:p>
        </p:txBody>
      </p:sp>
      <p:sp>
        <p:nvSpPr>
          <p:cNvPr id="849" name="Google Shape;8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6</a:t>
            </a:fld>
            <a:endParaRPr>
              <a:solidFill>
                <a:schemeClr val="lt1"/>
              </a:solidFill>
            </a:endParaRPr>
          </a:p>
        </p:txBody>
      </p:sp>
      <p:grpSp>
        <p:nvGrpSpPr>
          <p:cNvPr id="850" name="Google Shape;850;p8"/>
          <p:cNvGrpSpPr/>
          <p:nvPr/>
        </p:nvGrpSpPr>
        <p:grpSpPr>
          <a:xfrm flipH="1">
            <a:off x="5664528" y="3810849"/>
            <a:ext cx="1019450" cy="1379152"/>
            <a:chOff x="3231057" y="5846468"/>
            <a:chExt cx="1701919" cy="2302424"/>
          </a:xfrm>
        </p:grpSpPr>
        <p:sp>
          <p:nvSpPr>
            <p:cNvPr id="851" name="Google Shape;851;p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3" name="Google Shape;863;p8"/>
          <p:cNvGrpSpPr/>
          <p:nvPr/>
        </p:nvGrpSpPr>
        <p:grpSpPr>
          <a:xfrm>
            <a:off x="6683963" y="4278168"/>
            <a:ext cx="668104" cy="895218"/>
            <a:chOff x="122038" y="7256930"/>
            <a:chExt cx="668104" cy="895218"/>
          </a:xfrm>
        </p:grpSpPr>
        <p:sp>
          <p:nvSpPr>
            <p:cNvPr id="864" name="Google Shape;864;p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9172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8CA7E4"/>
                </a:solidFill>
                <a:latin typeface="Calibri"/>
                <a:ea typeface="Calibri"/>
                <a:cs typeface="Calibri"/>
                <a:sym typeface="Calibri"/>
              </a:rPr>
              <a:t>1. Technology</a:t>
            </a:r>
            <a:endParaRPr b="1">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4" name="Google Shape;884;gd56230c487_0_463"/>
          <p:cNvPicPr preferRelativeResize="0"/>
          <p:nvPr/>
        </p:nvPicPr>
        <p:blipFill rotWithShape="1">
          <a:blip r:embed="rId3">
            <a:alphaModFix/>
          </a:blip>
          <a:srcRect/>
          <a:stretch/>
        </p:blipFill>
        <p:spPr>
          <a:xfrm>
            <a:off x="5594126" y="911884"/>
            <a:ext cx="1370374" cy="1370374"/>
          </a:xfrm>
          <a:prstGeom prst="rect">
            <a:avLst/>
          </a:prstGeom>
          <a:noFill/>
          <a:ln>
            <a:noFill/>
          </a:ln>
        </p:spPr>
      </p:pic>
      <p:pic>
        <p:nvPicPr>
          <p:cNvPr id="885" name="Google Shape;885;gd56230c487_0_463"/>
          <p:cNvPicPr preferRelativeResize="0"/>
          <p:nvPr/>
        </p:nvPicPr>
        <p:blipFill rotWithShape="1">
          <a:blip r:embed="rId4">
            <a:alphaModFix/>
          </a:blip>
          <a:srcRect/>
          <a:stretch/>
        </p:blipFill>
        <p:spPr>
          <a:xfrm>
            <a:off x="8364000" y="0"/>
            <a:ext cx="780000" cy="780000"/>
          </a:xfrm>
          <a:prstGeom prst="rect">
            <a:avLst/>
          </a:prstGeom>
          <a:noFill/>
          <a:ln>
            <a:noFill/>
          </a:ln>
        </p:spPr>
      </p:pic>
      <p:pic>
        <p:nvPicPr>
          <p:cNvPr id="886" name="Google Shape;886;gd56230c487_0_463" descr="Java logo and symbol, meaning, history, PNG"/>
          <p:cNvPicPr preferRelativeResize="0"/>
          <p:nvPr/>
        </p:nvPicPr>
        <p:blipFill rotWithShape="1">
          <a:blip r:embed="rId5">
            <a:alphaModFix/>
          </a:blip>
          <a:srcRect/>
          <a:stretch/>
        </p:blipFill>
        <p:spPr>
          <a:xfrm>
            <a:off x="935362" y="1243678"/>
            <a:ext cx="1661728" cy="1038580"/>
          </a:xfrm>
          <a:prstGeom prst="rect">
            <a:avLst/>
          </a:prstGeom>
          <a:noFill/>
          <a:ln>
            <a:noFill/>
          </a:ln>
        </p:spPr>
      </p:pic>
      <p:pic>
        <p:nvPicPr>
          <p:cNvPr id="1026" name="Picture 2" descr="C:\Users\minh2\OneDrive\Desktop\259612498_643079623643506_8104799765251856181_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00350"/>
            <a:ext cx="2809913" cy="1873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h2\OneDrive\Desktop\295952547_1073136573327545_2756076600995501110_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0768" y="2935795"/>
            <a:ext cx="2582332" cy="14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6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d56230c487_6_26"/>
          <p:cNvSpPr txBox="1">
            <a:spLocks noGrp="1"/>
          </p:cNvSpPr>
          <p:nvPr>
            <p:ph type="title"/>
          </p:nvPr>
        </p:nvSpPr>
        <p:spPr>
          <a:xfrm>
            <a:off x="1913025" y="1946675"/>
            <a:ext cx="53868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dirty="0">
                <a:solidFill>
                  <a:srgbClr val="8CA7E4"/>
                </a:solidFill>
                <a:latin typeface="Calibri"/>
                <a:ea typeface="Calibri"/>
                <a:cs typeface="Calibri"/>
                <a:sym typeface="Calibri"/>
              </a:rPr>
              <a:t>III. </a:t>
            </a:r>
            <a:r>
              <a:rPr lang="en" b="1" dirty="0" smtClean="0">
                <a:solidFill>
                  <a:srgbClr val="8CA7E4"/>
                </a:solidFill>
                <a:latin typeface="Calibri"/>
                <a:ea typeface="Calibri"/>
                <a:cs typeface="Calibri"/>
                <a:sym typeface="Calibri"/>
              </a:rPr>
              <a:t>Workflows</a:t>
            </a:r>
            <a:endParaRPr b="1" dirty="0">
              <a:solidFill>
                <a:srgbClr val="8CA7E4"/>
              </a:solidFill>
              <a:latin typeface="Calibri"/>
              <a:ea typeface="Calibri"/>
              <a:cs typeface="Calibri"/>
              <a:sym typeface="Calibri"/>
            </a:endParaRPr>
          </a:p>
        </p:txBody>
      </p:sp>
      <p:sp>
        <p:nvSpPr>
          <p:cNvPr id="897" name="Google Shape;897;gd56230c487_6_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8</a:t>
            </a:fld>
            <a:endParaRPr>
              <a:solidFill>
                <a:schemeClr val="lt1"/>
              </a:solidFill>
            </a:endParaRPr>
          </a:p>
        </p:txBody>
      </p:sp>
      <p:grpSp>
        <p:nvGrpSpPr>
          <p:cNvPr id="898" name="Google Shape;898;gd56230c487_6_26"/>
          <p:cNvGrpSpPr/>
          <p:nvPr/>
        </p:nvGrpSpPr>
        <p:grpSpPr>
          <a:xfrm flipH="1">
            <a:off x="5664528" y="3810849"/>
            <a:ext cx="1019450" cy="1379152"/>
            <a:chOff x="3231057" y="5846468"/>
            <a:chExt cx="1701919" cy="2302424"/>
          </a:xfrm>
        </p:grpSpPr>
        <p:sp>
          <p:nvSpPr>
            <p:cNvPr id="899" name="Google Shape;899;gd56230c487_6_2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d56230c487_6_2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d56230c487_6_2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d56230c487_6_2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d56230c487_6_2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d56230c487_6_2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d56230c487_6_2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d56230c487_6_2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d56230c487_6_2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d56230c487_6_2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d56230c487_6_2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d56230c487_6_2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1" name="Google Shape;911;gd56230c487_6_26"/>
          <p:cNvGrpSpPr/>
          <p:nvPr/>
        </p:nvGrpSpPr>
        <p:grpSpPr>
          <a:xfrm>
            <a:off x="6683963" y="4278168"/>
            <a:ext cx="668104" cy="895218"/>
            <a:chOff x="122038" y="7256930"/>
            <a:chExt cx="668104" cy="895218"/>
          </a:xfrm>
        </p:grpSpPr>
        <p:sp>
          <p:nvSpPr>
            <p:cNvPr id="912" name="Google Shape;912;gd56230c487_6_2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d56230c487_6_2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d56230c487_6_2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d56230c487_6_2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gd56230c487_6_2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gd56230c487_6_2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8" name="Google Shape;918;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19" name="Google Shape;919;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86851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4018895"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1: Personal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smtClean="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smtClean="0">
                <a:solidFill>
                  <a:schemeClr val="dk1"/>
                </a:solidFill>
                <a:latin typeface="Arial"/>
                <a:ea typeface="Arial"/>
                <a:cs typeface="Arial"/>
                <a:sym typeface="Arial"/>
              </a:rPr>
              <a:t>Login user</a:t>
            </a:r>
            <a:endParaRPr sz="1400" b="0" i="0" u="none" strike="noStrike" cap="none" dirty="0">
              <a:solidFill>
                <a:srgbClr val="000000"/>
              </a:solidFill>
              <a:latin typeface="Arial"/>
              <a:ea typeface="Arial"/>
              <a:cs typeface="Arial"/>
              <a:sym typeface="Arial"/>
            </a:endParaRPr>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1021063" y="2113736"/>
            <a:ext cx="997992"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Create folder</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9</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0" cy="1471445"/>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0775" y="346109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3" name="Google Shape;472;p75"/>
          <p:cNvSpPr/>
          <p:nvPr/>
        </p:nvSpPr>
        <p:spPr>
          <a:xfrm>
            <a:off x="2230775"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4" name="Google Shape;472;p75"/>
          <p:cNvSpPr/>
          <p:nvPr/>
        </p:nvSpPr>
        <p:spPr>
          <a:xfrm>
            <a:off x="2230775" y="40195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 name="Google Shape;472;p75"/>
          <p:cNvSpPr/>
          <p:nvPr/>
        </p:nvSpPr>
        <p:spPr>
          <a:xfrm>
            <a:off x="2231964" y="432750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08339" y="340176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37" name="Google Shape;511;p76"/>
          <p:cNvSpPr txBox="1"/>
          <p:nvPr/>
        </p:nvSpPr>
        <p:spPr>
          <a:xfrm>
            <a:off x="2327932" y="365542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38" name="Google Shape;511;p76"/>
          <p:cNvSpPr txBox="1"/>
          <p:nvPr/>
        </p:nvSpPr>
        <p:spPr>
          <a:xfrm>
            <a:off x="2306456" y="3960222"/>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39" name="Google Shape;511;p76"/>
          <p:cNvSpPr txBox="1"/>
          <p:nvPr/>
        </p:nvSpPr>
        <p:spPr>
          <a:xfrm>
            <a:off x="2323715" y="4262227"/>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folder</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3" idx="4"/>
          </p:cNvCxnSpPr>
          <p:nvPr/>
        </p:nvCxnSpPr>
        <p:spPr>
          <a:xfrm>
            <a:off x="3747736" y="1335302"/>
            <a:ext cx="0" cy="1916574"/>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86480" y="3549415"/>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Share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3" name="Google Shape;503;p76"/>
          <p:cNvSpPr/>
          <p:nvPr/>
        </p:nvSpPr>
        <p:spPr>
          <a:xfrm>
            <a:off x="3678288" y="120776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78288" y="155413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678288" y="1838023"/>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03;p76"/>
          <p:cNvSpPr/>
          <p:nvPr/>
        </p:nvSpPr>
        <p:spPr>
          <a:xfrm>
            <a:off x="3682201" y="25102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 name="Google Shape;644;p81"/>
          <p:cNvSpPr txBox="1"/>
          <p:nvPr/>
        </p:nvSpPr>
        <p:spPr>
          <a:xfrm>
            <a:off x="3778421" y="149478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a:t>
            </a:r>
            <a:r>
              <a:rPr lang="en" sz="1000" dirty="0">
                <a:solidFill>
                  <a:schemeClr val="dk1"/>
                </a:solidFill>
              </a:rPr>
              <a:t>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9" name="Google Shape;644;p81"/>
          <p:cNvSpPr txBox="1"/>
          <p:nvPr/>
        </p:nvSpPr>
        <p:spPr>
          <a:xfrm>
            <a:off x="3778421" y="1778678"/>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0" name="Google Shape;644;p81"/>
          <p:cNvSpPr txBox="1"/>
          <p:nvPr/>
        </p:nvSpPr>
        <p:spPr>
          <a:xfrm>
            <a:off x="3771493"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1" name="Google Shape;644;p81"/>
          <p:cNvSpPr txBox="1"/>
          <p:nvPr/>
        </p:nvSpPr>
        <p:spPr>
          <a:xfrm>
            <a:off x="3764566" y="2446529"/>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Copy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858000"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1" name="Google Shape;503;p76"/>
          <p:cNvSpPr/>
          <p:nvPr/>
        </p:nvSpPr>
        <p:spPr>
          <a:xfrm>
            <a:off x="6788552" y="234155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2" name="Google Shape;503;p76"/>
          <p:cNvSpPr/>
          <p:nvPr/>
        </p:nvSpPr>
        <p:spPr>
          <a:xfrm>
            <a:off x="6781625"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3" name="Google Shape;644;p81"/>
          <p:cNvSpPr txBox="1"/>
          <p:nvPr/>
        </p:nvSpPr>
        <p:spPr>
          <a:xfrm>
            <a:off x="6903289" y="228221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Preview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4" name="Google Shape;644;p81"/>
          <p:cNvSpPr txBox="1"/>
          <p:nvPr/>
        </p:nvSpPr>
        <p:spPr>
          <a:xfrm>
            <a:off x="6892812" y="188837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Download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5" name="Google Shape;644;p81"/>
          <p:cNvSpPr txBox="1"/>
          <p:nvPr/>
        </p:nvSpPr>
        <p:spPr>
          <a:xfrm>
            <a:off x="3778421" y="114842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Upload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ato Slideshow by Slidesgo">
  <a:themeElements>
    <a:clrScheme name="Custom 4">
      <a:dk1>
        <a:srgbClr val="004666"/>
      </a:dk1>
      <a:lt1>
        <a:srgbClr val="FFFFFF"/>
      </a:lt1>
      <a:dk2>
        <a:srgbClr val="004666"/>
      </a:dk2>
      <a:lt2>
        <a:srgbClr val="EEEEEE"/>
      </a:lt2>
      <a:accent1>
        <a:srgbClr val="F5F5F5"/>
      </a:accent1>
      <a:accent2>
        <a:srgbClr val="004666"/>
      </a:accent2>
      <a:accent3>
        <a:srgbClr val="004666"/>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603</Words>
  <Application>Microsoft Office PowerPoint</Application>
  <PresentationFormat>On-screen Show (16:9)</PresentationFormat>
  <Paragraphs>127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Aharoni</vt:lpstr>
      <vt:lpstr>Raleway</vt:lpstr>
      <vt:lpstr>Calibri</vt:lpstr>
      <vt:lpstr>Fredoka One</vt:lpstr>
      <vt:lpstr>Courier New</vt:lpstr>
      <vt:lpstr>Retato Slideshow by Slidesgo</vt:lpstr>
      <vt:lpstr>Document Management System</vt:lpstr>
      <vt:lpstr>Table of contents</vt:lpstr>
      <vt:lpstr>Introduction</vt:lpstr>
      <vt:lpstr>Introduction</vt:lpstr>
      <vt:lpstr>Introduction</vt:lpstr>
      <vt:lpstr>II. Technology</vt:lpstr>
      <vt:lpstr>1. Technology</vt:lpstr>
      <vt:lpstr>III. Workflows</vt:lpstr>
      <vt:lpstr>PowerPoint Presentation</vt:lpstr>
      <vt:lpstr>PowerPoint Presentation</vt:lpstr>
      <vt:lpstr>PowerPoint Presentation</vt:lpstr>
      <vt:lpstr>PowerPoint Presentation</vt:lpstr>
      <vt:lpstr>PowerPoint Presentation</vt:lpstr>
      <vt:lpstr>V. Conclusion</vt:lpstr>
      <vt:lpstr>1. Limitation</vt:lpstr>
      <vt:lpstr>2. Future plan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conditioner Service</dc:title>
  <dc:creator>Admin</dc:creator>
  <cp:lastModifiedBy>Tran Minh</cp:lastModifiedBy>
  <cp:revision>15</cp:revision>
  <dcterms:modified xsi:type="dcterms:W3CDTF">2022-08-02T03:34:58Z</dcterms:modified>
</cp:coreProperties>
</file>