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311" r:id="rId2"/>
    <p:sldId id="256" r:id="rId3"/>
    <p:sldId id="258" r:id="rId4"/>
    <p:sldId id="259" r:id="rId5"/>
    <p:sldId id="308" r:id="rId6"/>
    <p:sldId id="309" r:id="rId7"/>
    <p:sldId id="305" r:id="rId8"/>
    <p:sldId id="307" r:id="rId9"/>
    <p:sldId id="306" r:id="rId10"/>
    <p:sldId id="278" r:id="rId11"/>
    <p:sldId id="300" r:id="rId12"/>
    <p:sldId id="301" r:id="rId13"/>
    <p:sldId id="303" r:id="rId14"/>
    <p:sldId id="304" r:id="rId15"/>
    <p:sldId id="296" r:id="rId16"/>
    <p:sldId id="297" r:id="rId17"/>
    <p:sldId id="298" r:id="rId18"/>
    <p:sldId id="299" r:id="rId19"/>
  </p:sldIdLst>
  <p:sldSz cx="9144000" cy="5143500" type="screen16x9"/>
  <p:notesSz cx="6858000" cy="9144000"/>
  <p:embeddedFontLst>
    <p:embeddedFont>
      <p:font typeface="Aharoni" panose="02010803020104030203" pitchFamily="2" charset="-79"/>
      <p:bold r:id="rId21"/>
    </p:embeddedFont>
    <p:embeddedFont>
      <p:font typeface="Calibri" panose="020F0502020204030204" pitchFamily="34" charset="0"/>
      <p:regular r:id="rId22"/>
      <p:bold r:id="rId23"/>
      <p:italic r:id="rId24"/>
      <p:boldItalic r:id="rId25"/>
    </p:embeddedFont>
    <p:embeddedFont>
      <p:font typeface="Fredoka One" panose="02000000000000000000" pitchFamily="2" charset="0"/>
      <p:regular r:id="rId26"/>
    </p:embeddedFont>
    <p:embeddedFont>
      <p:font typeface="Raleway"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j/EV+nQlgzFVVaZp4ahBtlGvE6k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49BE56-5DA1-4191-8F40-B806B3414CEC}">
  <a:tblStyle styleId="{D949BE56-5DA1-4191-8F40-B806B3414CEC}"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DFDFD"/>
          </a:solidFill>
        </a:fill>
      </a:tcStyle>
    </a:wholeTbl>
    <a:band1H>
      <a:tcTxStyle b="off" i="off"/>
      <a:tcStyle>
        <a:tcBdr/>
        <a:fill>
          <a:solidFill>
            <a:srgbClr val="FBFBFB"/>
          </a:solidFill>
        </a:fill>
      </a:tcStyle>
    </a:band1H>
    <a:band2H>
      <a:tcTxStyle b="off" i="off"/>
      <a:tcStyle>
        <a:tcBdr/>
      </a:tcStyle>
    </a:band2H>
    <a:band1V>
      <a:tcTxStyle b="off" i="off"/>
      <a:tcStyle>
        <a:tcBdr/>
        <a:fill>
          <a:solidFill>
            <a:srgbClr val="FBFBFB"/>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55"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56"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1794808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56230c487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d56230c487_7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Trước tiên chúng tôi xin cảm ơn quý hội đồng,các thầy cô và các bạn sinh viên đã bỏ thời gian để đến với buổi bảo vệ đồ án tốt nghiệp của nhóm chúng tôi ngày hôm nay. Trong buổi hôm nay chúng tôi sẽ giới thiệu về dự án Men’s Haircut service–với ứng dụng mang tên DNT barber phát triển ứng dụng đặt lịch cắt tóc nam và hỗ trợ hoạt động cho các salon tóc trên nền tảng hệ điều hành android,ios và cả web</a:t>
            </a:r>
            <a:endParaRPr/>
          </a:p>
          <a:p>
            <a:pPr marL="0" lvl="0" indent="0" algn="l" rtl="0">
              <a:lnSpc>
                <a:spcPct val="100000"/>
              </a:lnSpc>
              <a:spcBef>
                <a:spcPts val="1200"/>
              </a:spcBef>
              <a:spcAft>
                <a:spcPts val="0"/>
              </a:spcAft>
              <a:buSzPts val="1100"/>
              <a:buNone/>
            </a:pPr>
            <a:endParaRPr/>
          </a:p>
        </p:txBody>
      </p:sp>
    </p:spTree>
    <p:extLst>
      <p:ext uri="{BB962C8B-B14F-4D97-AF65-F5344CB8AC3E}">
        <p14:creationId xmlns:p14="http://schemas.microsoft.com/office/powerpoint/2010/main" val="2874698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sz="1100" b="0" i="0" u="none" strike="noStrike">
                <a:solidFill>
                  <a:schemeClr val="dk1"/>
                </a:solidFill>
                <a:latin typeface="Aharoni"/>
                <a:ea typeface="Aharoni"/>
                <a:cs typeface="Aharoni"/>
                <a:sym typeface="Aharoni"/>
              </a:rPr>
              <a:t>Assign Employee ‘s workshift</a:t>
            </a:r>
            <a:endParaRPr sz="1100" b="0" i="0" u="none" strike="noStrike">
              <a:solidFill>
                <a:schemeClr val="dk1"/>
              </a:solidFill>
              <a:latin typeface="Aharoni"/>
              <a:ea typeface="Aharoni"/>
              <a:cs typeface="Aharoni"/>
              <a:sym typeface="Aharoni"/>
            </a:endParaRPr>
          </a:p>
          <a:p>
            <a:pPr marL="457200" lvl="0" indent="-298450" algn="l" rtl="0">
              <a:lnSpc>
                <a:spcPct val="100000"/>
              </a:lnSpc>
              <a:spcBef>
                <a:spcPts val="480"/>
              </a:spcBef>
              <a:spcAft>
                <a:spcPts val="0"/>
              </a:spcAft>
              <a:buSzPts val="1100"/>
              <a:buChar char="●"/>
            </a:pPr>
            <a:r>
              <a:rPr lang="en" sz="1100">
                <a:solidFill>
                  <a:schemeClr val="dk1"/>
                </a:solidFill>
                <a:latin typeface="Aharoni"/>
                <a:ea typeface="Aharoni"/>
                <a:cs typeface="Aharoni"/>
                <a:sym typeface="Aharoni"/>
              </a:rPr>
              <a:t>Manage Reservation</a:t>
            </a:r>
            <a:endParaRPr sz="1100" b="0" i="0" u="none" strike="noStrike">
              <a:solidFill>
                <a:schemeClr val="dk1"/>
              </a:solidFill>
              <a:latin typeface="Aharoni"/>
              <a:ea typeface="Aharoni"/>
              <a:cs typeface="Aharoni"/>
              <a:sym typeface="Aharoni"/>
            </a:endParaRPr>
          </a:p>
          <a:p>
            <a:pPr marL="457200" lvl="0" indent="-298450" algn="l" rtl="0">
              <a:lnSpc>
                <a:spcPct val="100000"/>
              </a:lnSpc>
              <a:spcBef>
                <a:spcPts val="480"/>
              </a:spcBef>
              <a:spcAft>
                <a:spcPts val="0"/>
              </a:spcAft>
              <a:buSzPts val="1100"/>
              <a:buChar char="●"/>
            </a:pPr>
            <a:r>
              <a:rPr lang="en" sz="1100" b="0" i="0" u="none" strike="noStrike">
                <a:solidFill>
                  <a:schemeClr val="dk1"/>
                </a:solidFill>
                <a:latin typeface="Aharoni"/>
                <a:ea typeface="Aharoni"/>
                <a:cs typeface="Aharoni"/>
                <a:sym typeface="Aharoni"/>
              </a:rPr>
              <a:t>View analytics of their salon</a:t>
            </a:r>
            <a:br>
              <a:rPr lang="en" sz="1100" b="0" i="0" u="none" strike="noStrike">
                <a:solidFill>
                  <a:schemeClr val="dk1"/>
                </a:solidFill>
                <a:latin typeface="Aharoni"/>
                <a:ea typeface="Aharoni"/>
                <a:cs typeface="Aharoni"/>
                <a:sym typeface="Aharoni"/>
              </a:rPr>
            </a:br>
            <a:r>
              <a:rPr lang="en" sz="1100" b="0" i="0" u="none" strike="noStrike">
                <a:solidFill>
                  <a:schemeClr val="dk1"/>
                </a:solidFill>
                <a:latin typeface="Aharoni"/>
                <a:ea typeface="Aharoni"/>
                <a:cs typeface="Aharoni"/>
                <a:sym typeface="Aharoni"/>
              </a:rPr>
              <a:t>Manage staff’s working schedule </a:t>
            </a:r>
            <a:endParaRPr/>
          </a:p>
          <a:p>
            <a:pPr marL="0" lvl="0" indent="0" algn="l" rtl="0">
              <a:lnSpc>
                <a:spcPct val="100000"/>
              </a:lnSpc>
              <a:spcBef>
                <a:spcPts val="48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sz="1100" b="0" i="0" u="none" strike="noStrike">
                <a:solidFill>
                  <a:schemeClr val="dk1"/>
                </a:solidFill>
                <a:latin typeface="Aharoni"/>
                <a:ea typeface="Aharoni"/>
                <a:cs typeface="Aharoni"/>
                <a:sym typeface="Aharoni"/>
              </a:rPr>
              <a:t>Assign Employee ‘s workshift</a:t>
            </a:r>
            <a:endParaRPr sz="1100" b="0" i="0" u="none" strike="noStrike">
              <a:solidFill>
                <a:schemeClr val="dk1"/>
              </a:solidFill>
              <a:latin typeface="Aharoni"/>
              <a:ea typeface="Aharoni"/>
              <a:cs typeface="Aharoni"/>
              <a:sym typeface="Aharoni"/>
            </a:endParaRPr>
          </a:p>
          <a:p>
            <a:pPr marL="457200" lvl="0" indent="-298450" algn="l" rtl="0">
              <a:lnSpc>
                <a:spcPct val="100000"/>
              </a:lnSpc>
              <a:spcBef>
                <a:spcPts val="480"/>
              </a:spcBef>
              <a:spcAft>
                <a:spcPts val="0"/>
              </a:spcAft>
              <a:buSzPts val="1100"/>
              <a:buChar char="●"/>
            </a:pPr>
            <a:r>
              <a:rPr lang="en" sz="1100">
                <a:solidFill>
                  <a:schemeClr val="dk1"/>
                </a:solidFill>
                <a:latin typeface="Aharoni"/>
                <a:ea typeface="Aharoni"/>
                <a:cs typeface="Aharoni"/>
                <a:sym typeface="Aharoni"/>
              </a:rPr>
              <a:t>Manage Reservation</a:t>
            </a:r>
            <a:endParaRPr sz="1100" b="0" i="0" u="none" strike="noStrike">
              <a:solidFill>
                <a:schemeClr val="dk1"/>
              </a:solidFill>
              <a:latin typeface="Aharoni"/>
              <a:ea typeface="Aharoni"/>
              <a:cs typeface="Aharoni"/>
              <a:sym typeface="Aharoni"/>
            </a:endParaRPr>
          </a:p>
          <a:p>
            <a:pPr marL="457200" lvl="0" indent="-298450" algn="l" rtl="0">
              <a:lnSpc>
                <a:spcPct val="100000"/>
              </a:lnSpc>
              <a:spcBef>
                <a:spcPts val="480"/>
              </a:spcBef>
              <a:spcAft>
                <a:spcPts val="0"/>
              </a:spcAft>
              <a:buSzPts val="1100"/>
              <a:buChar char="●"/>
            </a:pPr>
            <a:r>
              <a:rPr lang="en" sz="1100" b="0" i="0" u="none" strike="noStrike">
                <a:solidFill>
                  <a:schemeClr val="dk1"/>
                </a:solidFill>
                <a:latin typeface="Aharoni"/>
                <a:ea typeface="Aharoni"/>
                <a:cs typeface="Aharoni"/>
                <a:sym typeface="Aharoni"/>
              </a:rPr>
              <a:t>View analytics of their salon</a:t>
            </a:r>
            <a:br>
              <a:rPr lang="en" sz="1100" b="0" i="0" u="none" strike="noStrike">
                <a:solidFill>
                  <a:schemeClr val="dk1"/>
                </a:solidFill>
                <a:latin typeface="Aharoni"/>
                <a:ea typeface="Aharoni"/>
                <a:cs typeface="Aharoni"/>
                <a:sym typeface="Aharoni"/>
              </a:rPr>
            </a:br>
            <a:r>
              <a:rPr lang="en" sz="1100" b="0" i="0" u="none" strike="noStrike">
                <a:solidFill>
                  <a:schemeClr val="dk1"/>
                </a:solidFill>
                <a:latin typeface="Aharoni"/>
                <a:ea typeface="Aharoni"/>
                <a:cs typeface="Aharoni"/>
                <a:sym typeface="Aharoni"/>
              </a:rPr>
              <a:t>Manage staff’s working schedule </a:t>
            </a:r>
            <a:endParaRPr/>
          </a:p>
          <a:p>
            <a:pPr marL="0" lvl="0" indent="0" algn="l" rtl="0">
              <a:lnSpc>
                <a:spcPct val="100000"/>
              </a:lnSpc>
              <a:spcBef>
                <a:spcPts val="48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sz="1100" b="0" i="0" u="none" strike="noStrike">
                <a:solidFill>
                  <a:schemeClr val="dk1"/>
                </a:solidFill>
                <a:latin typeface="Aharoni"/>
                <a:ea typeface="Aharoni"/>
                <a:cs typeface="Aharoni"/>
                <a:sym typeface="Aharoni"/>
              </a:rPr>
              <a:t>Assign Employee ‘s workshift</a:t>
            </a:r>
            <a:endParaRPr sz="1100" b="0" i="0" u="none" strike="noStrike">
              <a:solidFill>
                <a:schemeClr val="dk1"/>
              </a:solidFill>
              <a:latin typeface="Aharoni"/>
              <a:ea typeface="Aharoni"/>
              <a:cs typeface="Aharoni"/>
              <a:sym typeface="Aharoni"/>
            </a:endParaRPr>
          </a:p>
          <a:p>
            <a:pPr marL="457200" lvl="0" indent="-298450" algn="l" rtl="0">
              <a:lnSpc>
                <a:spcPct val="100000"/>
              </a:lnSpc>
              <a:spcBef>
                <a:spcPts val="480"/>
              </a:spcBef>
              <a:spcAft>
                <a:spcPts val="0"/>
              </a:spcAft>
              <a:buSzPts val="1100"/>
              <a:buChar char="●"/>
            </a:pPr>
            <a:r>
              <a:rPr lang="en" sz="1100">
                <a:solidFill>
                  <a:schemeClr val="dk1"/>
                </a:solidFill>
                <a:latin typeface="Aharoni"/>
                <a:ea typeface="Aharoni"/>
                <a:cs typeface="Aharoni"/>
                <a:sym typeface="Aharoni"/>
              </a:rPr>
              <a:t>Manage Reservation</a:t>
            </a:r>
            <a:endParaRPr sz="1100" b="0" i="0" u="none" strike="noStrike">
              <a:solidFill>
                <a:schemeClr val="dk1"/>
              </a:solidFill>
              <a:latin typeface="Aharoni"/>
              <a:ea typeface="Aharoni"/>
              <a:cs typeface="Aharoni"/>
              <a:sym typeface="Aharoni"/>
            </a:endParaRPr>
          </a:p>
          <a:p>
            <a:pPr marL="457200" lvl="0" indent="-298450" algn="l" rtl="0">
              <a:lnSpc>
                <a:spcPct val="100000"/>
              </a:lnSpc>
              <a:spcBef>
                <a:spcPts val="480"/>
              </a:spcBef>
              <a:spcAft>
                <a:spcPts val="0"/>
              </a:spcAft>
              <a:buSzPts val="1100"/>
              <a:buChar char="●"/>
            </a:pPr>
            <a:r>
              <a:rPr lang="en" sz="1100" b="0" i="0" u="none" strike="noStrike">
                <a:solidFill>
                  <a:schemeClr val="dk1"/>
                </a:solidFill>
                <a:latin typeface="Aharoni"/>
                <a:ea typeface="Aharoni"/>
                <a:cs typeface="Aharoni"/>
                <a:sym typeface="Aharoni"/>
              </a:rPr>
              <a:t>View analytics of their salon</a:t>
            </a:r>
            <a:br>
              <a:rPr lang="en" sz="1100" b="0" i="0" u="none" strike="noStrike">
                <a:solidFill>
                  <a:schemeClr val="dk1"/>
                </a:solidFill>
                <a:latin typeface="Aharoni"/>
                <a:ea typeface="Aharoni"/>
                <a:cs typeface="Aharoni"/>
                <a:sym typeface="Aharoni"/>
              </a:rPr>
            </a:br>
            <a:r>
              <a:rPr lang="en" sz="1100" b="0" i="0" u="none" strike="noStrike">
                <a:solidFill>
                  <a:schemeClr val="dk1"/>
                </a:solidFill>
                <a:latin typeface="Aharoni"/>
                <a:ea typeface="Aharoni"/>
                <a:cs typeface="Aharoni"/>
                <a:sym typeface="Aharoni"/>
              </a:rPr>
              <a:t>Manage staff’s working schedule </a:t>
            </a:r>
            <a:endParaRPr/>
          </a:p>
          <a:p>
            <a:pPr marL="0" lvl="0" indent="0" algn="l" rtl="0">
              <a:lnSpc>
                <a:spcPct val="100000"/>
              </a:lnSpc>
              <a:spcBef>
                <a:spcPts val="48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sz="1100" b="0" i="0" u="none" strike="noStrike">
                <a:solidFill>
                  <a:schemeClr val="dk1"/>
                </a:solidFill>
                <a:latin typeface="Aharoni"/>
                <a:ea typeface="Aharoni"/>
                <a:cs typeface="Aharoni"/>
                <a:sym typeface="Aharoni"/>
              </a:rPr>
              <a:t>Assign Employee ‘s workshift</a:t>
            </a:r>
            <a:endParaRPr sz="1100" b="0" i="0" u="none" strike="noStrike">
              <a:solidFill>
                <a:schemeClr val="dk1"/>
              </a:solidFill>
              <a:latin typeface="Aharoni"/>
              <a:ea typeface="Aharoni"/>
              <a:cs typeface="Aharoni"/>
              <a:sym typeface="Aharoni"/>
            </a:endParaRPr>
          </a:p>
          <a:p>
            <a:pPr marL="457200" lvl="0" indent="-298450" algn="l" rtl="0">
              <a:lnSpc>
                <a:spcPct val="100000"/>
              </a:lnSpc>
              <a:spcBef>
                <a:spcPts val="480"/>
              </a:spcBef>
              <a:spcAft>
                <a:spcPts val="0"/>
              </a:spcAft>
              <a:buSzPts val="1100"/>
              <a:buChar char="●"/>
            </a:pPr>
            <a:r>
              <a:rPr lang="en" sz="1100">
                <a:solidFill>
                  <a:schemeClr val="dk1"/>
                </a:solidFill>
                <a:latin typeface="Aharoni"/>
                <a:ea typeface="Aharoni"/>
                <a:cs typeface="Aharoni"/>
                <a:sym typeface="Aharoni"/>
              </a:rPr>
              <a:t>Manage Reservation</a:t>
            </a:r>
            <a:endParaRPr sz="1100" b="0" i="0" u="none" strike="noStrike">
              <a:solidFill>
                <a:schemeClr val="dk1"/>
              </a:solidFill>
              <a:latin typeface="Aharoni"/>
              <a:ea typeface="Aharoni"/>
              <a:cs typeface="Aharoni"/>
              <a:sym typeface="Aharoni"/>
            </a:endParaRPr>
          </a:p>
          <a:p>
            <a:pPr marL="457200" lvl="0" indent="-298450" algn="l" rtl="0">
              <a:lnSpc>
                <a:spcPct val="100000"/>
              </a:lnSpc>
              <a:spcBef>
                <a:spcPts val="480"/>
              </a:spcBef>
              <a:spcAft>
                <a:spcPts val="0"/>
              </a:spcAft>
              <a:buSzPts val="1100"/>
              <a:buChar char="●"/>
            </a:pPr>
            <a:r>
              <a:rPr lang="en" sz="1100" b="0" i="0" u="none" strike="noStrike">
                <a:solidFill>
                  <a:schemeClr val="dk1"/>
                </a:solidFill>
                <a:latin typeface="Aharoni"/>
                <a:ea typeface="Aharoni"/>
                <a:cs typeface="Aharoni"/>
                <a:sym typeface="Aharoni"/>
              </a:rPr>
              <a:t>View analytics of their salon</a:t>
            </a:r>
            <a:br>
              <a:rPr lang="en" sz="1100" b="0" i="0" u="none" strike="noStrike">
                <a:solidFill>
                  <a:schemeClr val="dk1"/>
                </a:solidFill>
                <a:latin typeface="Aharoni"/>
                <a:ea typeface="Aharoni"/>
                <a:cs typeface="Aharoni"/>
                <a:sym typeface="Aharoni"/>
              </a:rPr>
            </a:br>
            <a:r>
              <a:rPr lang="en" sz="1100" b="0" i="0" u="none" strike="noStrike">
                <a:solidFill>
                  <a:schemeClr val="dk1"/>
                </a:solidFill>
                <a:latin typeface="Aharoni"/>
                <a:ea typeface="Aharoni"/>
                <a:cs typeface="Aharoni"/>
                <a:sym typeface="Aharoni"/>
              </a:rPr>
              <a:t>Manage staff’s working schedule </a:t>
            </a:r>
            <a:endParaRPr/>
          </a:p>
          <a:p>
            <a:pPr marL="0" lvl="0" indent="0" algn="l" rtl="0">
              <a:lnSpc>
                <a:spcPct val="100000"/>
              </a:lnSpc>
              <a:spcBef>
                <a:spcPts val="48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sz="1100" b="0" i="0" u="none" strike="noStrike">
                <a:solidFill>
                  <a:schemeClr val="dk1"/>
                </a:solidFill>
                <a:latin typeface="Aharoni"/>
                <a:ea typeface="Aharoni"/>
                <a:cs typeface="Aharoni"/>
                <a:sym typeface="Aharoni"/>
              </a:rPr>
              <a:t>Assign Employee ‘s workshift</a:t>
            </a:r>
            <a:endParaRPr sz="1100" b="0" i="0" u="none" strike="noStrike">
              <a:solidFill>
                <a:schemeClr val="dk1"/>
              </a:solidFill>
              <a:latin typeface="Aharoni"/>
              <a:ea typeface="Aharoni"/>
              <a:cs typeface="Aharoni"/>
              <a:sym typeface="Aharoni"/>
            </a:endParaRPr>
          </a:p>
          <a:p>
            <a:pPr marL="457200" lvl="0" indent="-298450" algn="l" rtl="0">
              <a:lnSpc>
                <a:spcPct val="100000"/>
              </a:lnSpc>
              <a:spcBef>
                <a:spcPts val="480"/>
              </a:spcBef>
              <a:spcAft>
                <a:spcPts val="0"/>
              </a:spcAft>
              <a:buSzPts val="1100"/>
              <a:buChar char="●"/>
            </a:pPr>
            <a:r>
              <a:rPr lang="en" sz="1100">
                <a:solidFill>
                  <a:schemeClr val="dk1"/>
                </a:solidFill>
                <a:latin typeface="Aharoni"/>
                <a:ea typeface="Aharoni"/>
                <a:cs typeface="Aharoni"/>
                <a:sym typeface="Aharoni"/>
              </a:rPr>
              <a:t>Manage Reservation</a:t>
            </a:r>
            <a:endParaRPr sz="1100" b="0" i="0" u="none" strike="noStrike">
              <a:solidFill>
                <a:schemeClr val="dk1"/>
              </a:solidFill>
              <a:latin typeface="Aharoni"/>
              <a:ea typeface="Aharoni"/>
              <a:cs typeface="Aharoni"/>
              <a:sym typeface="Aharoni"/>
            </a:endParaRPr>
          </a:p>
          <a:p>
            <a:pPr marL="457200" lvl="0" indent="-298450" algn="l" rtl="0">
              <a:lnSpc>
                <a:spcPct val="100000"/>
              </a:lnSpc>
              <a:spcBef>
                <a:spcPts val="480"/>
              </a:spcBef>
              <a:spcAft>
                <a:spcPts val="0"/>
              </a:spcAft>
              <a:buSzPts val="1100"/>
              <a:buChar char="●"/>
            </a:pPr>
            <a:r>
              <a:rPr lang="en" sz="1100" b="0" i="0" u="none" strike="noStrike">
                <a:solidFill>
                  <a:schemeClr val="dk1"/>
                </a:solidFill>
                <a:latin typeface="Aharoni"/>
                <a:ea typeface="Aharoni"/>
                <a:cs typeface="Aharoni"/>
                <a:sym typeface="Aharoni"/>
              </a:rPr>
              <a:t>View analytics of their salon</a:t>
            </a:r>
            <a:br>
              <a:rPr lang="en" sz="1100" b="0" i="0" u="none" strike="noStrike">
                <a:solidFill>
                  <a:schemeClr val="dk1"/>
                </a:solidFill>
                <a:latin typeface="Aharoni"/>
                <a:ea typeface="Aharoni"/>
                <a:cs typeface="Aharoni"/>
                <a:sym typeface="Aharoni"/>
              </a:rPr>
            </a:br>
            <a:r>
              <a:rPr lang="en" sz="1100" b="0" i="0" u="none" strike="noStrike">
                <a:solidFill>
                  <a:schemeClr val="dk1"/>
                </a:solidFill>
                <a:latin typeface="Aharoni"/>
                <a:ea typeface="Aharoni"/>
                <a:cs typeface="Aharoni"/>
                <a:sym typeface="Aharoni"/>
              </a:rPr>
              <a:t>Manage staff’s working schedule </a:t>
            </a:r>
            <a:endParaRPr/>
          </a:p>
          <a:p>
            <a:pPr marL="0" lvl="0" indent="0" algn="l" rtl="0">
              <a:lnSpc>
                <a:spcPct val="100000"/>
              </a:lnSpc>
              <a:spcBef>
                <a:spcPts val="48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d398ccd4e1_1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0" name="Google Shape;1020;gd398ccd4e1_1_2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
        <p:cNvGrpSpPr/>
        <p:nvPr/>
      </p:nvGrpSpPr>
      <p:grpSpPr>
        <a:xfrm>
          <a:off x="0" y="0"/>
          <a:ext cx="0" cy="0"/>
          <a:chOff x="0" y="0"/>
          <a:chExt cx="0" cy="0"/>
        </a:xfrm>
      </p:grpSpPr>
      <p:sp>
        <p:nvSpPr>
          <p:cNvPr id="1046" name="Google Shape;1046;gd398ccd4e1_1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7" name="Google Shape;1047;gd398ccd4e1_1_3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Quy trình book lịch hẹn với chuyên gia còn nhiều hạn chế</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d398ccd4e1_1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4" name="Google Shape;1064;gd398ccd4e1_1_3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d4b559369c_3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7" name="Google Shape;1117;gd4b559369c_3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56230c487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d56230c487_7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Trước tiên chúng tôi xin cảm ơn quý hội đồng,các thầy cô và các bạn sinh viên đã bỏ thời gian để đến với buổi bảo vệ đồ án tốt nghiệp của nhóm chúng tôi ngày hôm nay. Trong buổi hôm nay chúng tôi sẽ giới thiệu về dự án Men’s Haircut service–với ứng dụng mang tên DNT barber phát triển ứng dụng đặt lịch cắt tóc nam và hỗ trợ hoạt động cho các salon tóc trên nền tảng hệ điều hành android,ios và cả web</a:t>
            </a:r>
            <a:endParaRPr/>
          </a:p>
          <a:p>
            <a:pPr marL="0" lvl="0" indent="0" algn="l" rtl="0">
              <a:lnSpc>
                <a:spcPct val="100000"/>
              </a:lnSpc>
              <a:spcBef>
                <a:spcPts val="120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d56230c487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2" name="Google Shape;872;gd56230c487_0_4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Về công nghệ áp dụng: chúng tôi có sử dụng java cho backend, reactjs cho web app, flutter cho mobile app và SQL server cho cơ sở dữ liệu,... hơn nữa chúng tôi cũng áp dụng Azure blob storage cho việc lưu trữ hình ảnh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d56230c487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2" name="Google Shape;872;gd56230c487_0_4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Về công nghệ áp dụng: chúng tôi có sử dụng java cho backend, reactjs cho web app, flutter cho mobile app và SQL server cho cơ sở dữ liệu,... hơn nữa chúng tôi cũng áp dụng Azure blob storage cho việc lưu trữ hình ảnh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6" name="Google Shape;84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d56230c487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2" name="Google Shape;872;gd56230c487_0_4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Về công nghệ áp dụng: chúng tôi có sử dụng java cho backend, reactjs cho web app, flutter cho mobile app và SQL server cho cơ sở dữ liệu,... hơn nữa chúng tôi cũng áp dụng Azure blob storage cho việc lưu trữ hình ảnh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d56230c487_6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3" name="Google Shape;893;gd56230c487_6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9"/>
        <p:cNvGrpSpPr/>
        <p:nvPr/>
      </p:nvGrpSpPr>
      <p:grpSpPr>
        <a:xfrm>
          <a:off x="0" y="0"/>
          <a:ext cx="0" cy="0"/>
          <a:chOff x="0" y="0"/>
          <a:chExt cx="0" cy="0"/>
        </a:xfrm>
      </p:grpSpPr>
      <p:sp>
        <p:nvSpPr>
          <p:cNvPr id="10" name="Google Shape;10;p9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text lines 2">
  <p:cSld name="CUSTOM_14">
    <p:spTree>
      <p:nvGrpSpPr>
        <p:cNvPr id="1" name="Shape 128"/>
        <p:cNvGrpSpPr/>
        <p:nvPr/>
      </p:nvGrpSpPr>
      <p:grpSpPr>
        <a:xfrm>
          <a:off x="0" y="0"/>
          <a:ext cx="0" cy="0"/>
          <a:chOff x="0" y="0"/>
          <a:chExt cx="0" cy="0"/>
        </a:xfrm>
      </p:grpSpPr>
      <p:grpSp>
        <p:nvGrpSpPr>
          <p:cNvPr id="129" name="Google Shape;129;p95"/>
          <p:cNvGrpSpPr/>
          <p:nvPr/>
        </p:nvGrpSpPr>
        <p:grpSpPr>
          <a:xfrm rot="1351476">
            <a:off x="-930621" y="-2956783"/>
            <a:ext cx="11005343" cy="10580795"/>
            <a:chOff x="1786775" y="1002200"/>
            <a:chExt cx="3861800" cy="3712875"/>
          </a:xfrm>
        </p:grpSpPr>
        <p:sp>
          <p:nvSpPr>
            <p:cNvPr id="130" name="Google Shape;130;p95"/>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95"/>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95"/>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3" name="Google Shape;133;p95"/>
          <p:cNvSpPr txBox="1">
            <a:spLocks noGrp="1"/>
          </p:cNvSpPr>
          <p:nvPr>
            <p:ph type="subTitle" idx="1"/>
          </p:nvPr>
        </p:nvSpPr>
        <p:spPr>
          <a:xfrm>
            <a:off x="888763" y="3515500"/>
            <a:ext cx="2421300" cy="669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5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4" name="Google Shape;134;p95"/>
          <p:cNvSpPr txBox="1">
            <a:spLocks noGrp="1"/>
          </p:cNvSpPr>
          <p:nvPr>
            <p:ph type="subTitle" idx="2"/>
          </p:nvPr>
        </p:nvSpPr>
        <p:spPr>
          <a:xfrm>
            <a:off x="5775188" y="1976800"/>
            <a:ext cx="2421300" cy="66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5" name="Google Shape;135;p95"/>
          <p:cNvSpPr txBox="1">
            <a:spLocks noGrp="1"/>
          </p:cNvSpPr>
          <p:nvPr>
            <p:ph type="subTitle" idx="3"/>
          </p:nvPr>
        </p:nvSpPr>
        <p:spPr>
          <a:xfrm>
            <a:off x="905038" y="1987475"/>
            <a:ext cx="2421300" cy="669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6" name="Google Shape;136;p95"/>
          <p:cNvSpPr txBox="1">
            <a:spLocks noGrp="1"/>
          </p:cNvSpPr>
          <p:nvPr>
            <p:ph type="subTitle" idx="4"/>
          </p:nvPr>
        </p:nvSpPr>
        <p:spPr>
          <a:xfrm>
            <a:off x="888763" y="3098075"/>
            <a:ext cx="2421300" cy="428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7" name="Google Shape;137;p95"/>
          <p:cNvSpPr txBox="1">
            <a:spLocks noGrp="1"/>
          </p:cNvSpPr>
          <p:nvPr>
            <p:ph type="subTitle" idx="5"/>
          </p:nvPr>
        </p:nvSpPr>
        <p:spPr>
          <a:xfrm>
            <a:off x="5775188" y="1548700"/>
            <a:ext cx="2421300" cy="42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8" name="Google Shape;138;p95"/>
          <p:cNvSpPr txBox="1">
            <a:spLocks noGrp="1"/>
          </p:cNvSpPr>
          <p:nvPr>
            <p:ph type="subTitle" idx="6"/>
          </p:nvPr>
        </p:nvSpPr>
        <p:spPr>
          <a:xfrm>
            <a:off x="905038" y="1548700"/>
            <a:ext cx="2421300" cy="428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9" name="Google Shape;139;p95"/>
          <p:cNvSpPr txBox="1">
            <a:spLocks noGrp="1"/>
          </p:cNvSpPr>
          <p:nvPr>
            <p:ph type="subTitle" idx="7"/>
          </p:nvPr>
        </p:nvSpPr>
        <p:spPr>
          <a:xfrm>
            <a:off x="5775188" y="3505238"/>
            <a:ext cx="2421300" cy="66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0" name="Google Shape;140;p95"/>
          <p:cNvSpPr txBox="1">
            <a:spLocks noGrp="1"/>
          </p:cNvSpPr>
          <p:nvPr>
            <p:ph type="subTitle" idx="8"/>
          </p:nvPr>
        </p:nvSpPr>
        <p:spPr>
          <a:xfrm>
            <a:off x="5775188" y="3077138"/>
            <a:ext cx="2421300" cy="42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1" name="Google Shape;141;p9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800"/>
              <a:buNone/>
              <a:defRPr>
                <a:solidFill>
                  <a:schemeClr val="lt1"/>
                </a:solidFill>
              </a:defRPr>
            </a:lvl1pPr>
            <a:lvl2pPr lvl="1" algn="l">
              <a:lnSpc>
                <a:spcPct val="100000"/>
              </a:lnSpc>
              <a:spcBef>
                <a:spcPts val="0"/>
              </a:spcBef>
              <a:spcAft>
                <a:spcPts val="0"/>
              </a:spcAft>
              <a:buClr>
                <a:srgbClr val="FFFFFF"/>
              </a:buClr>
              <a:buSzPts val="2800"/>
              <a:buNone/>
              <a:defRPr>
                <a:solidFill>
                  <a:srgbClr val="FFFFFF"/>
                </a:solidFill>
              </a:defRPr>
            </a:lvl2pPr>
            <a:lvl3pPr lvl="2" algn="l">
              <a:lnSpc>
                <a:spcPct val="100000"/>
              </a:lnSpc>
              <a:spcBef>
                <a:spcPts val="0"/>
              </a:spcBef>
              <a:spcAft>
                <a:spcPts val="0"/>
              </a:spcAft>
              <a:buClr>
                <a:srgbClr val="FFFFFF"/>
              </a:buClr>
              <a:buSzPts val="2800"/>
              <a:buNone/>
              <a:defRPr>
                <a:solidFill>
                  <a:srgbClr val="FFFFFF"/>
                </a:solidFill>
              </a:defRPr>
            </a:lvl3pPr>
            <a:lvl4pPr lvl="3" algn="l">
              <a:lnSpc>
                <a:spcPct val="100000"/>
              </a:lnSpc>
              <a:spcBef>
                <a:spcPts val="0"/>
              </a:spcBef>
              <a:spcAft>
                <a:spcPts val="0"/>
              </a:spcAft>
              <a:buClr>
                <a:srgbClr val="FFFFFF"/>
              </a:buClr>
              <a:buSzPts val="2800"/>
              <a:buNone/>
              <a:defRPr>
                <a:solidFill>
                  <a:srgbClr val="FFFFFF"/>
                </a:solidFill>
              </a:defRPr>
            </a:lvl4pPr>
            <a:lvl5pPr lvl="4" algn="l">
              <a:lnSpc>
                <a:spcPct val="100000"/>
              </a:lnSpc>
              <a:spcBef>
                <a:spcPts val="0"/>
              </a:spcBef>
              <a:spcAft>
                <a:spcPts val="0"/>
              </a:spcAft>
              <a:buClr>
                <a:srgbClr val="FFFFFF"/>
              </a:buClr>
              <a:buSzPts val="2800"/>
              <a:buNone/>
              <a:defRPr>
                <a:solidFill>
                  <a:srgbClr val="FFFFFF"/>
                </a:solidFill>
              </a:defRPr>
            </a:lvl5pPr>
            <a:lvl6pPr lvl="5" algn="l">
              <a:lnSpc>
                <a:spcPct val="100000"/>
              </a:lnSpc>
              <a:spcBef>
                <a:spcPts val="0"/>
              </a:spcBef>
              <a:spcAft>
                <a:spcPts val="0"/>
              </a:spcAft>
              <a:buClr>
                <a:srgbClr val="FFFFFF"/>
              </a:buClr>
              <a:buSzPts val="2800"/>
              <a:buNone/>
              <a:defRPr>
                <a:solidFill>
                  <a:srgbClr val="FFFFFF"/>
                </a:solidFill>
              </a:defRPr>
            </a:lvl6pPr>
            <a:lvl7pPr lvl="6" algn="l">
              <a:lnSpc>
                <a:spcPct val="100000"/>
              </a:lnSpc>
              <a:spcBef>
                <a:spcPts val="0"/>
              </a:spcBef>
              <a:spcAft>
                <a:spcPts val="0"/>
              </a:spcAft>
              <a:buClr>
                <a:srgbClr val="FFFFFF"/>
              </a:buClr>
              <a:buSzPts val="2800"/>
              <a:buNone/>
              <a:defRPr>
                <a:solidFill>
                  <a:srgbClr val="FFFFFF"/>
                </a:solidFill>
              </a:defRPr>
            </a:lvl7pPr>
            <a:lvl8pPr lvl="7" algn="l">
              <a:lnSpc>
                <a:spcPct val="100000"/>
              </a:lnSpc>
              <a:spcBef>
                <a:spcPts val="0"/>
              </a:spcBef>
              <a:spcAft>
                <a:spcPts val="0"/>
              </a:spcAft>
              <a:buClr>
                <a:srgbClr val="FFFFFF"/>
              </a:buClr>
              <a:buSzPts val="2800"/>
              <a:buNone/>
              <a:defRPr>
                <a:solidFill>
                  <a:srgbClr val="FFFFFF"/>
                </a:solidFill>
              </a:defRPr>
            </a:lvl8pPr>
            <a:lvl9pPr lvl="8" algn="l">
              <a:lnSpc>
                <a:spcPct val="100000"/>
              </a:lnSpc>
              <a:spcBef>
                <a:spcPts val="0"/>
              </a:spcBef>
              <a:spcAft>
                <a:spcPts val="0"/>
              </a:spcAft>
              <a:buClr>
                <a:srgbClr val="FFFFFF"/>
              </a:buClr>
              <a:buSzPts val="2800"/>
              <a:buNone/>
              <a:defRPr>
                <a:solidFill>
                  <a:srgbClr val="FFFFFF"/>
                </a:solidFill>
              </a:defRPr>
            </a:lvl9pPr>
          </a:lstStyle>
          <a:p>
            <a:endParaRPr/>
          </a:p>
        </p:txBody>
      </p:sp>
      <p:sp>
        <p:nvSpPr>
          <p:cNvPr id="142" name="Google Shape;142;p9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ubtitles and descriptions">
  <p:cSld name="CUSTOM_4">
    <p:spTree>
      <p:nvGrpSpPr>
        <p:cNvPr id="1" name="Shape 19"/>
        <p:cNvGrpSpPr/>
        <p:nvPr/>
      </p:nvGrpSpPr>
      <p:grpSpPr>
        <a:xfrm>
          <a:off x="0" y="0"/>
          <a:ext cx="0" cy="0"/>
          <a:chOff x="0" y="0"/>
          <a:chExt cx="0" cy="0"/>
        </a:xfrm>
      </p:grpSpPr>
      <p:sp>
        <p:nvSpPr>
          <p:cNvPr id="20" name="Google Shape;20;p5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59"/>
          <p:cNvSpPr txBox="1">
            <a:spLocks noGrp="1"/>
          </p:cNvSpPr>
          <p:nvPr>
            <p:ph type="subTitle" idx="1"/>
          </p:nvPr>
        </p:nvSpPr>
        <p:spPr>
          <a:xfrm>
            <a:off x="656250" y="2233331"/>
            <a:ext cx="24213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2" name="Google Shape;22;p59"/>
          <p:cNvSpPr txBox="1">
            <a:spLocks noGrp="1"/>
          </p:cNvSpPr>
          <p:nvPr>
            <p:ph type="subTitle" idx="2"/>
          </p:nvPr>
        </p:nvSpPr>
        <p:spPr>
          <a:xfrm>
            <a:off x="656250" y="1898831"/>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3" name="Google Shape;23;p59"/>
          <p:cNvSpPr txBox="1">
            <a:spLocks noGrp="1"/>
          </p:cNvSpPr>
          <p:nvPr>
            <p:ph type="subTitle" idx="3"/>
          </p:nvPr>
        </p:nvSpPr>
        <p:spPr>
          <a:xfrm>
            <a:off x="3361350" y="2233331"/>
            <a:ext cx="24213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4" name="Google Shape;24;p59"/>
          <p:cNvSpPr txBox="1">
            <a:spLocks noGrp="1"/>
          </p:cNvSpPr>
          <p:nvPr>
            <p:ph type="subTitle" idx="4"/>
          </p:nvPr>
        </p:nvSpPr>
        <p:spPr>
          <a:xfrm>
            <a:off x="3361350" y="1898831"/>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5" name="Google Shape;25;p59"/>
          <p:cNvSpPr txBox="1">
            <a:spLocks noGrp="1"/>
          </p:cNvSpPr>
          <p:nvPr>
            <p:ph type="subTitle" idx="5"/>
          </p:nvPr>
        </p:nvSpPr>
        <p:spPr>
          <a:xfrm>
            <a:off x="6066450" y="2233331"/>
            <a:ext cx="24213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6" name="Google Shape;26;p59"/>
          <p:cNvSpPr txBox="1">
            <a:spLocks noGrp="1"/>
          </p:cNvSpPr>
          <p:nvPr>
            <p:ph type="subTitle" idx="6"/>
          </p:nvPr>
        </p:nvSpPr>
        <p:spPr>
          <a:xfrm>
            <a:off x="6066450" y="1898831"/>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7" name="Google Shape;27;p59"/>
          <p:cNvSpPr txBox="1">
            <a:spLocks noGrp="1"/>
          </p:cNvSpPr>
          <p:nvPr>
            <p:ph type="subTitle" idx="7"/>
          </p:nvPr>
        </p:nvSpPr>
        <p:spPr>
          <a:xfrm>
            <a:off x="656250" y="4084725"/>
            <a:ext cx="24213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8" name="Google Shape;28;p59"/>
          <p:cNvSpPr txBox="1">
            <a:spLocks noGrp="1"/>
          </p:cNvSpPr>
          <p:nvPr>
            <p:ph type="subTitle" idx="8"/>
          </p:nvPr>
        </p:nvSpPr>
        <p:spPr>
          <a:xfrm>
            <a:off x="656250" y="3739661"/>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9" name="Google Shape;29;p59"/>
          <p:cNvSpPr txBox="1">
            <a:spLocks noGrp="1"/>
          </p:cNvSpPr>
          <p:nvPr>
            <p:ph type="subTitle" idx="9"/>
          </p:nvPr>
        </p:nvSpPr>
        <p:spPr>
          <a:xfrm>
            <a:off x="3361350" y="4084725"/>
            <a:ext cx="24213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0" name="Google Shape;30;p59"/>
          <p:cNvSpPr txBox="1">
            <a:spLocks noGrp="1"/>
          </p:cNvSpPr>
          <p:nvPr>
            <p:ph type="subTitle" idx="13"/>
          </p:nvPr>
        </p:nvSpPr>
        <p:spPr>
          <a:xfrm>
            <a:off x="3361350" y="3739661"/>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1" name="Google Shape;31;p59"/>
          <p:cNvSpPr txBox="1">
            <a:spLocks noGrp="1"/>
          </p:cNvSpPr>
          <p:nvPr>
            <p:ph type="subTitle" idx="14"/>
          </p:nvPr>
        </p:nvSpPr>
        <p:spPr>
          <a:xfrm>
            <a:off x="6066450" y="4084725"/>
            <a:ext cx="24213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2" name="Google Shape;32;p59"/>
          <p:cNvSpPr txBox="1">
            <a:spLocks noGrp="1"/>
          </p:cNvSpPr>
          <p:nvPr>
            <p:ph type="subTitle" idx="15"/>
          </p:nvPr>
        </p:nvSpPr>
        <p:spPr>
          <a:xfrm>
            <a:off x="6066450" y="3739661"/>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3" name="Google Shape;33;p59"/>
          <p:cNvSpPr txBox="1">
            <a:spLocks noGrp="1"/>
          </p:cNvSpPr>
          <p:nvPr>
            <p:ph type="title" idx="16"/>
          </p:nvPr>
        </p:nvSpPr>
        <p:spPr>
          <a:xfrm>
            <a:off x="1532300" y="1242775"/>
            <a:ext cx="669000" cy="66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34" name="Google Shape;34;p59"/>
          <p:cNvSpPr txBox="1">
            <a:spLocks noGrp="1"/>
          </p:cNvSpPr>
          <p:nvPr>
            <p:ph type="title" idx="17"/>
          </p:nvPr>
        </p:nvSpPr>
        <p:spPr>
          <a:xfrm>
            <a:off x="1532300" y="3084425"/>
            <a:ext cx="669000" cy="66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35" name="Google Shape;35;p59"/>
          <p:cNvSpPr txBox="1">
            <a:spLocks noGrp="1"/>
          </p:cNvSpPr>
          <p:nvPr>
            <p:ph type="title" idx="18"/>
          </p:nvPr>
        </p:nvSpPr>
        <p:spPr>
          <a:xfrm>
            <a:off x="4237450" y="1242825"/>
            <a:ext cx="669000" cy="66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36" name="Google Shape;36;p59"/>
          <p:cNvSpPr txBox="1">
            <a:spLocks noGrp="1"/>
          </p:cNvSpPr>
          <p:nvPr>
            <p:ph type="title" idx="19"/>
          </p:nvPr>
        </p:nvSpPr>
        <p:spPr>
          <a:xfrm>
            <a:off x="4237500" y="3084425"/>
            <a:ext cx="669000" cy="66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37" name="Google Shape;37;p59"/>
          <p:cNvSpPr txBox="1">
            <a:spLocks noGrp="1"/>
          </p:cNvSpPr>
          <p:nvPr>
            <p:ph type="title" idx="20"/>
          </p:nvPr>
        </p:nvSpPr>
        <p:spPr>
          <a:xfrm>
            <a:off x="6942450" y="1242825"/>
            <a:ext cx="669000" cy="66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38" name="Google Shape;38;p59"/>
          <p:cNvSpPr txBox="1">
            <a:spLocks noGrp="1"/>
          </p:cNvSpPr>
          <p:nvPr>
            <p:ph type="title" idx="21"/>
          </p:nvPr>
        </p:nvSpPr>
        <p:spPr>
          <a:xfrm>
            <a:off x="6942300" y="3084425"/>
            <a:ext cx="669300" cy="66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39" name="Google Shape;39;p5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grpSp>
        <p:nvGrpSpPr>
          <p:cNvPr id="41" name="Google Shape;41;p61"/>
          <p:cNvGrpSpPr/>
          <p:nvPr/>
        </p:nvGrpSpPr>
        <p:grpSpPr>
          <a:xfrm rot="2506023">
            <a:off x="1274638" y="-703256"/>
            <a:ext cx="6812756" cy="6550031"/>
            <a:chOff x="1786775" y="1002200"/>
            <a:chExt cx="3861800" cy="3712875"/>
          </a:xfrm>
        </p:grpSpPr>
        <p:sp>
          <p:nvSpPr>
            <p:cNvPr id="42" name="Google Shape;42;p61"/>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61"/>
            <p:cNvSpPr/>
            <p:nvPr/>
          </p:nvSpPr>
          <p:spPr>
            <a:xfrm>
              <a:off x="4837429" y="1652159"/>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61"/>
            <p:cNvSpPr/>
            <p:nvPr/>
          </p:nvSpPr>
          <p:spPr>
            <a:xfrm>
              <a:off x="4758372" y="1512749"/>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61"/>
          <p:cNvSpPr txBox="1">
            <a:spLocks noGrp="1"/>
          </p:cNvSpPr>
          <p:nvPr>
            <p:ph type="title"/>
          </p:nvPr>
        </p:nvSpPr>
        <p:spPr>
          <a:xfrm>
            <a:off x="3416563" y="1955400"/>
            <a:ext cx="32109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5000">
                <a:solidFill>
                  <a:schemeClr val="accent3"/>
                </a:solidFill>
              </a:defRPr>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46" name="Google Shape;46;p61"/>
          <p:cNvSpPr txBox="1">
            <a:spLocks noGrp="1"/>
          </p:cNvSpPr>
          <p:nvPr>
            <p:ph type="subTitle" idx="1"/>
          </p:nvPr>
        </p:nvSpPr>
        <p:spPr>
          <a:xfrm>
            <a:off x="2199900" y="2797200"/>
            <a:ext cx="4744200" cy="3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chemeClr val="dk1"/>
                </a:solidFill>
                <a:latin typeface="Raleway"/>
                <a:ea typeface="Raleway"/>
                <a:cs typeface="Raleway"/>
                <a:sym typeface="Raleway"/>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a:endParaRPr/>
          </a:p>
        </p:txBody>
      </p:sp>
      <p:sp>
        <p:nvSpPr>
          <p:cNvPr id="47" name="Google Shape;47;p61"/>
          <p:cNvSpPr txBox="1">
            <a:spLocks noGrp="1"/>
          </p:cNvSpPr>
          <p:nvPr>
            <p:ph type="title" idx="2"/>
          </p:nvPr>
        </p:nvSpPr>
        <p:spPr>
          <a:xfrm>
            <a:off x="2516538" y="1955400"/>
            <a:ext cx="9402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3"/>
              </a:buClr>
              <a:buSzPts val="12000"/>
              <a:buNone/>
              <a:defRPr sz="5000">
                <a:solidFill>
                  <a:schemeClr val="accent3"/>
                </a:solidFill>
              </a:defRPr>
            </a:lvl1pPr>
            <a:lvl2pPr lvl="1" algn="ctr">
              <a:lnSpc>
                <a:spcPct val="100000"/>
              </a:lnSpc>
              <a:spcBef>
                <a:spcPts val="0"/>
              </a:spcBef>
              <a:spcAft>
                <a:spcPts val="0"/>
              </a:spcAft>
              <a:buClr>
                <a:schemeClr val="accent3"/>
              </a:buClr>
              <a:buSzPts val="12000"/>
              <a:buNone/>
              <a:defRPr sz="12000">
                <a:solidFill>
                  <a:schemeClr val="accent3"/>
                </a:solidFill>
              </a:defRPr>
            </a:lvl2pPr>
            <a:lvl3pPr lvl="2" algn="ctr">
              <a:lnSpc>
                <a:spcPct val="100000"/>
              </a:lnSpc>
              <a:spcBef>
                <a:spcPts val="0"/>
              </a:spcBef>
              <a:spcAft>
                <a:spcPts val="0"/>
              </a:spcAft>
              <a:buClr>
                <a:schemeClr val="accent3"/>
              </a:buClr>
              <a:buSzPts val="12000"/>
              <a:buNone/>
              <a:defRPr sz="12000">
                <a:solidFill>
                  <a:schemeClr val="accent3"/>
                </a:solidFill>
              </a:defRPr>
            </a:lvl3pPr>
            <a:lvl4pPr lvl="3" algn="ctr">
              <a:lnSpc>
                <a:spcPct val="100000"/>
              </a:lnSpc>
              <a:spcBef>
                <a:spcPts val="0"/>
              </a:spcBef>
              <a:spcAft>
                <a:spcPts val="0"/>
              </a:spcAft>
              <a:buClr>
                <a:schemeClr val="accent3"/>
              </a:buClr>
              <a:buSzPts val="12000"/>
              <a:buNone/>
              <a:defRPr sz="12000">
                <a:solidFill>
                  <a:schemeClr val="accent3"/>
                </a:solidFill>
              </a:defRPr>
            </a:lvl4pPr>
            <a:lvl5pPr lvl="4" algn="ctr">
              <a:lnSpc>
                <a:spcPct val="100000"/>
              </a:lnSpc>
              <a:spcBef>
                <a:spcPts val="0"/>
              </a:spcBef>
              <a:spcAft>
                <a:spcPts val="0"/>
              </a:spcAft>
              <a:buClr>
                <a:schemeClr val="accent3"/>
              </a:buClr>
              <a:buSzPts val="12000"/>
              <a:buNone/>
              <a:defRPr sz="12000">
                <a:solidFill>
                  <a:schemeClr val="accent3"/>
                </a:solidFill>
              </a:defRPr>
            </a:lvl5pPr>
            <a:lvl6pPr lvl="5" algn="ctr">
              <a:lnSpc>
                <a:spcPct val="100000"/>
              </a:lnSpc>
              <a:spcBef>
                <a:spcPts val="0"/>
              </a:spcBef>
              <a:spcAft>
                <a:spcPts val="0"/>
              </a:spcAft>
              <a:buClr>
                <a:schemeClr val="accent3"/>
              </a:buClr>
              <a:buSzPts val="12000"/>
              <a:buNone/>
              <a:defRPr sz="12000">
                <a:solidFill>
                  <a:schemeClr val="accent3"/>
                </a:solidFill>
              </a:defRPr>
            </a:lvl6pPr>
            <a:lvl7pPr lvl="6" algn="ctr">
              <a:lnSpc>
                <a:spcPct val="100000"/>
              </a:lnSpc>
              <a:spcBef>
                <a:spcPts val="0"/>
              </a:spcBef>
              <a:spcAft>
                <a:spcPts val="0"/>
              </a:spcAft>
              <a:buClr>
                <a:schemeClr val="accent3"/>
              </a:buClr>
              <a:buSzPts val="12000"/>
              <a:buNone/>
              <a:defRPr sz="12000">
                <a:solidFill>
                  <a:schemeClr val="accent3"/>
                </a:solidFill>
              </a:defRPr>
            </a:lvl7pPr>
            <a:lvl8pPr lvl="7" algn="ctr">
              <a:lnSpc>
                <a:spcPct val="100000"/>
              </a:lnSpc>
              <a:spcBef>
                <a:spcPts val="0"/>
              </a:spcBef>
              <a:spcAft>
                <a:spcPts val="0"/>
              </a:spcAft>
              <a:buClr>
                <a:schemeClr val="accent3"/>
              </a:buClr>
              <a:buSzPts val="12000"/>
              <a:buNone/>
              <a:defRPr sz="12000">
                <a:solidFill>
                  <a:schemeClr val="accent3"/>
                </a:solidFill>
              </a:defRPr>
            </a:lvl8pPr>
            <a:lvl9pPr lvl="8" algn="ctr">
              <a:lnSpc>
                <a:spcPct val="100000"/>
              </a:lnSpc>
              <a:spcBef>
                <a:spcPts val="0"/>
              </a:spcBef>
              <a:spcAft>
                <a:spcPts val="0"/>
              </a:spcAft>
              <a:buClr>
                <a:schemeClr val="accent3"/>
              </a:buClr>
              <a:buSzPts val="12000"/>
              <a:buNone/>
              <a:defRPr sz="12000">
                <a:solidFill>
                  <a:schemeClr val="accent3"/>
                </a:solidFill>
              </a:defRPr>
            </a:lvl9pPr>
          </a:lstStyle>
          <a:p>
            <a:endParaRPr/>
          </a:p>
        </p:txBody>
      </p:sp>
      <p:sp>
        <p:nvSpPr>
          <p:cNvPr id="48" name="Google Shape;48;p6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left text">
  <p:cSld name="CUSTOM_2">
    <p:spTree>
      <p:nvGrpSpPr>
        <p:cNvPr id="1" name="Shape 59"/>
        <p:cNvGrpSpPr/>
        <p:nvPr/>
      </p:nvGrpSpPr>
      <p:grpSpPr>
        <a:xfrm>
          <a:off x="0" y="0"/>
          <a:ext cx="0" cy="0"/>
          <a:chOff x="0" y="0"/>
          <a:chExt cx="0" cy="0"/>
        </a:xfrm>
      </p:grpSpPr>
      <p:grpSp>
        <p:nvGrpSpPr>
          <p:cNvPr id="60" name="Google Shape;60;p94"/>
          <p:cNvGrpSpPr/>
          <p:nvPr/>
        </p:nvGrpSpPr>
        <p:grpSpPr>
          <a:xfrm rot="-2808582" flipH="1">
            <a:off x="-769895" y="-1911250"/>
            <a:ext cx="9580815" cy="9304939"/>
            <a:chOff x="1786775" y="1002200"/>
            <a:chExt cx="3861800" cy="3712875"/>
          </a:xfrm>
        </p:grpSpPr>
        <p:sp>
          <p:nvSpPr>
            <p:cNvPr id="61" name="Google Shape;61;p9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9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9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 name="Google Shape;64;p9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lgn="l">
              <a:lnSpc>
                <a:spcPct val="100000"/>
              </a:lnSpc>
              <a:spcBef>
                <a:spcPts val="0"/>
              </a:spcBef>
              <a:spcAft>
                <a:spcPts val="0"/>
              </a:spcAft>
              <a:buClr>
                <a:schemeClr val="accent3"/>
              </a:buClr>
              <a:buSzPts val="2800"/>
              <a:buNone/>
              <a:defRPr>
                <a:solidFill>
                  <a:schemeClr val="accent3"/>
                </a:solidFill>
              </a:defRPr>
            </a:lvl2pPr>
            <a:lvl3pPr lvl="2" algn="l">
              <a:lnSpc>
                <a:spcPct val="100000"/>
              </a:lnSpc>
              <a:spcBef>
                <a:spcPts val="0"/>
              </a:spcBef>
              <a:spcAft>
                <a:spcPts val="0"/>
              </a:spcAft>
              <a:buClr>
                <a:schemeClr val="accent3"/>
              </a:buClr>
              <a:buSzPts val="2800"/>
              <a:buNone/>
              <a:defRPr>
                <a:solidFill>
                  <a:schemeClr val="accent3"/>
                </a:solidFill>
              </a:defRPr>
            </a:lvl3pPr>
            <a:lvl4pPr lvl="3" algn="l">
              <a:lnSpc>
                <a:spcPct val="100000"/>
              </a:lnSpc>
              <a:spcBef>
                <a:spcPts val="0"/>
              </a:spcBef>
              <a:spcAft>
                <a:spcPts val="0"/>
              </a:spcAft>
              <a:buClr>
                <a:schemeClr val="accent3"/>
              </a:buClr>
              <a:buSzPts val="2800"/>
              <a:buNone/>
              <a:defRPr>
                <a:solidFill>
                  <a:schemeClr val="accent3"/>
                </a:solidFill>
              </a:defRPr>
            </a:lvl4pPr>
            <a:lvl5pPr lvl="4" algn="l">
              <a:lnSpc>
                <a:spcPct val="100000"/>
              </a:lnSpc>
              <a:spcBef>
                <a:spcPts val="0"/>
              </a:spcBef>
              <a:spcAft>
                <a:spcPts val="0"/>
              </a:spcAft>
              <a:buClr>
                <a:schemeClr val="accent3"/>
              </a:buClr>
              <a:buSzPts val="2800"/>
              <a:buNone/>
              <a:defRPr>
                <a:solidFill>
                  <a:schemeClr val="accent3"/>
                </a:solidFill>
              </a:defRPr>
            </a:lvl5pPr>
            <a:lvl6pPr lvl="5" algn="l">
              <a:lnSpc>
                <a:spcPct val="100000"/>
              </a:lnSpc>
              <a:spcBef>
                <a:spcPts val="0"/>
              </a:spcBef>
              <a:spcAft>
                <a:spcPts val="0"/>
              </a:spcAft>
              <a:buClr>
                <a:schemeClr val="accent3"/>
              </a:buClr>
              <a:buSzPts val="2800"/>
              <a:buNone/>
              <a:defRPr>
                <a:solidFill>
                  <a:schemeClr val="accent3"/>
                </a:solidFill>
              </a:defRPr>
            </a:lvl6pPr>
            <a:lvl7pPr lvl="6" algn="l">
              <a:lnSpc>
                <a:spcPct val="100000"/>
              </a:lnSpc>
              <a:spcBef>
                <a:spcPts val="0"/>
              </a:spcBef>
              <a:spcAft>
                <a:spcPts val="0"/>
              </a:spcAft>
              <a:buClr>
                <a:schemeClr val="accent3"/>
              </a:buClr>
              <a:buSzPts val="2800"/>
              <a:buNone/>
              <a:defRPr>
                <a:solidFill>
                  <a:schemeClr val="accent3"/>
                </a:solidFill>
              </a:defRPr>
            </a:lvl7pPr>
            <a:lvl8pPr lvl="7" algn="l">
              <a:lnSpc>
                <a:spcPct val="100000"/>
              </a:lnSpc>
              <a:spcBef>
                <a:spcPts val="0"/>
              </a:spcBef>
              <a:spcAft>
                <a:spcPts val="0"/>
              </a:spcAft>
              <a:buClr>
                <a:schemeClr val="accent3"/>
              </a:buClr>
              <a:buSzPts val="2800"/>
              <a:buNone/>
              <a:defRPr>
                <a:solidFill>
                  <a:schemeClr val="accent3"/>
                </a:solidFill>
              </a:defRPr>
            </a:lvl8pPr>
            <a:lvl9pPr lvl="8" algn="l">
              <a:lnSpc>
                <a:spcPct val="100000"/>
              </a:lnSpc>
              <a:spcBef>
                <a:spcPts val="0"/>
              </a:spcBef>
              <a:spcAft>
                <a:spcPts val="0"/>
              </a:spcAft>
              <a:buClr>
                <a:schemeClr val="accent3"/>
              </a:buClr>
              <a:buSzPts val="2800"/>
              <a:buNone/>
              <a:defRPr>
                <a:solidFill>
                  <a:schemeClr val="accent3"/>
                </a:solidFill>
              </a:defRPr>
            </a:lvl9pPr>
          </a:lstStyle>
          <a:p>
            <a:endParaRPr/>
          </a:p>
        </p:txBody>
      </p:sp>
      <p:sp>
        <p:nvSpPr>
          <p:cNvPr id="65" name="Google Shape;65;p94"/>
          <p:cNvSpPr txBox="1">
            <a:spLocks noGrp="1"/>
          </p:cNvSpPr>
          <p:nvPr>
            <p:ph type="subTitle" idx="1"/>
          </p:nvPr>
        </p:nvSpPr>
        <p:spPr>
          <a:xfrm>
            <a:off x="940975" y="3925075"/>
            <a:ext cx="2421300" cy="66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6" name="Google Shape;66;p94"/>
          <p:cNvSpPr txBox="1">
            <a:spLocks noGrp="1"/>
          </p:cNvSpPr>
          <p:nvPr>
            <p:ph type="subTitle" idx="2"/>
          </p:nvPr>
        </p:nvSpPr>
        <p:spPr>
          <a:xfrm>
            <a:off x="940975" y="2766850"/>
            <a:ext cx="2421300" cy="66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7" name="Google Shape;67;p94"/>
          <p:cNvSpPr txBox="1">
            <a:spLocks noGrp="1"/>
          </p:cNvSpPr>
          <p:nvPr>
            <p:ph type="subTitle" idx="3"/>
          </p:nvPr>
        </p:nvSpPr>
        <p:spPr>
          <a:xfrm>
            <a:off x="940975" y="1608625"/>
            <a:ext cx="2421300" cy="66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8" name="Google Shape;68;p94"/>
          <p:cNvSpPr txBox="1">
            <a:spLocks noGrp="1"/>
          </p:cNvSpPr>
          <p:nvPr>
            <p:ph type="subTitle" idx="4"/>
          </p:nvPr>
        </p:nvSpPr>
        <p:spPr>
          <a:xfrm>
            <a:off x="940975" y="3507650"/>
            <a:ext cx="2421300" cy="42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900">
                <a:solidFill>
                  <a:srgbClr val="A5B7C6"/>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9" name="Google Shape;69;p94"/>
          <p:cNvSpPr txBox="1">
            <a:spLocks noGrp="1"/>
          </p:cNvSpPr>
          <p:nvPr>
            <p:ph type="subTitle" idx="5"/>
          </p:nvPr>
        </p:nvSpPr>
        <p:spPr>
          <a:xfrm>
            <a:off x="940975" y="2338750"/>
            <a:ext cx="2421300" cy="42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900">
                <a:solidFill>
                  <a:srgbClr val="445D73"/>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70" name="Google Shape;70;p94"/>
          <p:cNvSpPr txBox="1">
            <a:spLocks noGrp="1"/>
          </p:cNvSpPr>
          <p:nvPr>
            <p:ph type="subTitle" idx="6"/>
          </p:nvPr>
        </p:nvSpPr>
        <p:spPr>
          <a:xfrm>
            <a:off x="940975" y="1169850"/>
            <a:ext cx="2421300" cy="42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3"/>
              </a:buClr>
              <a:buSzPts val="2800"/>
              <a:buNone/>
              <a:defRPr sz="1900">
                <a:solidFill>
                  <a:schemeClr val="accent3"/>
                </a:solidFill>
                <a:latin typeface="Fredoka One"/>
                <a:ea typeface="Fredoka One"/>
                <a:cs typeface="Fredoka One"/>
                <a:sym typeface="Fredoka One"/>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
        <p:nvSpPr>
          <p:cNvPr id="71" name="Google Shape;71;p9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5"/>
        <p:cNvGrpSpPr/>
        <p:nvPr/>
      </p:nvGrpSpPr>
      <p:grpSpPr>
        <a:xfrm>
          <a:off x="0" y="0"/>
          <a:ext cx="0" cy="0"/>
          <a:chOff x="0" y="0"/>
          <a:chExt cx="0" cy="0"/>
        </a:xfrm>
      </p:grpSpPr>
      <p:sp>
        <p:nvSpPr>
          <p:cNvPr id="96" name="Google Shape;96;p67"/>
          <p:cNvSpPr/>
          <p:nvPr/>
        </p:nvSpPr>
        <p:spPr>
          <a:xfrm>
            <a:off x="7575" y="0"/>
            <a:ext cx="9144000" cy="5143500"/>
          </a:xfrm>
          <a:prstGeom prst="rect">
            <a:avLst/>
          </a:prstGeom>
          <a:solidFill>
            <a:srgbClr val="305DB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67"/>
          <p:cNvSpPr/>
          <p:nvPr/>
        </p:nvSpPr>
        <p:spPr>
          <a:xfrm rot="8087307" flipH="1">
            <a:off x="5106452" y="-301900"/>
            <a:ext cx="5990388" cy="5820772"/>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67"/>
          <p:cNvSpPr txBox="1">
            <a:spLocks noGrp="1"/>
          </p:cNvSpPr>
          <p:nvPr>
            <p:ph type="title"/>
          </p:nvPr>
        </p:nvSpPr>
        <p:spPr>
          <a:xfrm>
            <a:off x="5148375" y="2076450"/>
            <a:ext cx="3393900" cy="990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3"/>
              </a:buClr>
              <a:buSzPts val="2800"/>
              <a:buNone/>
              <a:defRPr>
                <a:solidFill>
                  <a:schemeClr val="accent3"/>
                </a:solidFill>
              </a:defRPr>
            </a:lvl1pPr>
            <a:lvl2pPr lvl="1" algn="l">
              <a:lnSpc>
                <a:spcPct val="100000"/>
              </a:lnSpc>
              <a:spcBef>
                <a:spcPts val="0"/>
              </a:spcBef>
              <a:spcAft>
                <a:spcPts val="0"/>
              </a:spcAft>
              <a:buClr>
                <a:schemeClr val="accent3"/>
              </a:buClr>
              <a:buSzPts val="2800"/>
              <a:buNone/>
              <a:defRPr>
                <a:solidFill>
                  <a:schemeClr val="accent3"/>
                </a:solidFill>
              </a:defRPr>
            </a:lvl2pPr>
            <a:lvl3pPr lvl="2" algn="l">
              <a:lnSpc>
                <a:spcPct val="100000"/>
              </a:lnSpc>
              <a:spcBef>
                <a:spcPts val="0"/>
              </a:spcBef>
              <a:spcAft>
                <a:spcPts val="0"/>
              </a:spcAft>
              <a:buClr>
                <a:schemeClr val="accent3"/>
              </a:buClr>
              <a:buSzPts val="2800"/>
              <a:buNone/>
              <a:defRPr>
                <a:solidFill>
                  <a:schemeClr val="accent3"/>
                </a:solidFill>
              </a:defRPr>
            </a:lvl3pPr>
            <a:lvl4pPr lvl="3" algn="l">
              <a:lnSpc>
                <a:spcPct val="100000"/>
              </a:lnSpc>
              <a:spcBef>
                <a:spcPts val="0"/>
              </a:spcBef>
              <a:spcAft>
                <a:spcPts val="0"/>
              </a:spcAft>
              <a:buClr>
                <a:schemeClr val="accent3"/>
              </a:buClr>
              <a:buSzPts val="2800"/>
              <a:buNone/>
              <a:defRPr>
                <a:solidFill>
                  <a:schemeClr val="accent3"/>
                </a:solidFill>
              </a:defRPr>
            </a:lvl4pPr>
            <a:lvl5pPr lvl="4" algn="l">
              <a:lnSpc>
                <a:spcPct val="100000"/>
              </a:lnSpc>
              <a:spcBef>
                <a:spcPts val="0"/>
              </a:spcBef>
              <a:spcAft>
                <a:spcPts val="0"/>
              </a:spcAft>
              <a:buClr>
                <a:schemeClr val="accent3"/>
              </a:buClr>
              <a:buSzPts val="2800"/>
              <a:buNone/>
              <a:defRPr>
                <a:solidFill>
                  <a:schemeClr val="accent3"/>
                </a:solidFill>
              </a:defRPr>
            </a:lvl5pPr>
            <a:lvl6pPr lvl="5" algn="l">
              <a:lnSpc>
                <a:spcPct val="100000"/>
              </a:lnSpc>
              <a:spcBef>
                <a:spcPts val="0"/>
              </a:spcBef>
              <a:spcAft>
                <a:spcPts val="0"/>
              </a:spcAft>
              <a:buClr>
                <a:schemeClr val="accent3"/>
              </a:buClr>
              <a:buSzPts val="2800"/>
              <a:buNone/>
              <a:defRPr>
                <a:solidFill>
                  <a:schemeClr val="accent3"/>
                </a:solidFill>
              </a:defRPr>
            </a:lvl6pPr>
            <a:lvl7pPr lvl="6" algn="l">
              <a:lnSpc>
                <a:spcPct val="100000"/>
              </a:lnSpc>
              <a:spcBef>
                <a:spcPts val="0"/>
              </a:spcBef>
              <a:spcAft>
                <a:spcPts val="0"/>
              </a:spcAft>
              <a:buClr>
                <a:schemeClr val="accent3"/>
              </a:buClr>
              <a:buSzPts val="2800"/>
              <a:buNone/>
              <a:defRPr>
                <a:solidFill>
                  <a:schemeClr val="accent3"/>
                </a:solidFill>
              </a:defRPr>
            </a:lvl7pPr>
            <a:lvl8pPr lvl="7" algn="l">
              <a:lnSpc>
                <a:spcPct val="100000"/>
              </a:lnSpc>
              <a:spcBef>
                <a:spcPts val="0"/>
              </a:spcBef>
              <a:spcAft>
                <a:spcPts val="0"/>
              </a:spcAft>
              <a:buClr>
                <a:schemeClr val="accent3"/>
              </a:buClr>
              <a:buSzPts val="2800"/>
              <a:buNone/>
              <a:defRPr>
                <a:solidFill>
                  <a:schemeClr val="accent3"/>
                </a:solidFill>
              </a:defRPr>
            </a:lvl8pPr>
            <a:lvl9pPr lvl="8" algn="l">
              <a:lnSpc>
                <a:spcPct val="100000"/>
              </a:lnSpc>
              <a:spcBef>
                <a:spcPts val="0"/>
              </a:spcBef>
              <a:spcAft>
                <a:spcPts val="0"/>
              </a:spcAft>
              <a:buClr>
                <a:schemeClr val="accent3"/>
              </a:buClr>
              <a:buSzPts val="2800"/>
              <a:buNone/>
              <a:defRPr>
                <a:solidFill>
                  <a:schemeClr val="accent3"/>
                </a:solidFill>
              </a:defRPr>
            </a:lvl9pPr>
          </a:lstStyle>
          <a:p>
            <a:endParaRPr/>
          </a:p>
        </p:txBody>
      </p:sp>
      <p:sp>
        <p:nvSpPr>
          <p:cNvPr id="99" name="Google Shape;99;p6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0"/>
        <p:cNvGrpSpPr/>
        <p:nvPr/>
      </p:nvGrpSpPr>
      <p:grpSpPr>
        <a:xfrm>
          <a:off x="0" y="0"/>
          <a:ext cx="0" cy="0"/>
          <a:chOff x="0" y="0"/>
          <a:chExt cx="0" cy="0"/>
        </a:xfrm>
      </p:grpSpPr>
      <p:grpSp>
        <p:nvGrpSpPr>
          <p:cNvPr id="101" name="Google Shape;101;p92"/>
          <p:cNvGrpSpPr/>
          <p:nvPr/>
        </p:nvGrpSpPr>
        <p:grpSpPr>
          <a:xfrm rot="-6901726">
            <a:off x="-2291176" y="-2519759"/>
            <a:ext cx="10469719" cy="10386340"/>
            <a:chOff x="1145993" y="462919"/>
            <a:chExt cx="5057613" cy="4963944"/>
          </a:xfrm>
        </p:grpSpPr>
        <p:sp>
          <p:nvSpPr>
            <p:cNvPr id="102" name="Google Shape;102;p92"/>
            <p:cNvSpPr/>
            <p:nvPr/>
          </p:nvSpPr>
          <p:spPr>
            <a:xfrm rot="-1172623">
              <a:off x="1674207" y="1021347"/>
              <a:ext cx="4001184" cy="3847088"/>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92"/>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92"/>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92"/>
          <p:cNvSpPr txBox="1">
            <a:spLocks noGrp="1"/>
          </p:cNvSpPr>
          <p:nvPr>
            <p:ph type="title"/>
          </p:nvPr>
        </p:nvSpPr>
        <p:spPr>
          <a:xfrm>
            <a:off x="627800" y="1790250"/>
            <a:ext cx="49824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06" name="Google Shape;106;p92"/>
          <p:cNvSpPr txBox="1">
            <a:spLocks noGrp="1"/>
          </p:cNvSpPr>
          <p:nvPr>
            <p:ph type="subTitle" idx="1"/>
          </p:nvPr>
        </p:nvSpPr>
        <p:spPr>
          <a:xfrm>
            <a:off x="627800" y="2632050"/>
            <a:ext cx="4982400" cy="72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500">
                <a:solidFill>
                  <a:schemeClr val="dk1"/>
                </a:solidFill>
                <a:latin typeface="Raleway"/>
                <a:ea typeface="Raleway"/>
                <a:cs typeface="Raleway"/>
                <a:sym typeface="Raleway"/>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a:endParaRPr/>
          </a:p>
        </p:txBody>
      </p:sp>
      <p:sp>
        <p:nvSpPr>
          <p:cNvPr id="107" name="Google Shape;107;p9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CUSTOM_5">
    <p:spTree>
      <p:nvGrpSpPr>
        <p:cNvPr id="1" name="Shape 108"/>
        <p:cNvGrpSpPr/>
        <p:nvPr/>
      </p:nvGrpSpPr>
      <p:grpSpPr>
        <a:xfrm>
          <a:off x="0" y="0"/>
          <a:ext cx="0" cy="0"/>
          <a:chOff x="0" y="0"/>
          <a:chExt cx="0" cy="0"/>
        </a:xfrm>
      </p:grpSpPr>
      <p:sp>
        <p:nvSpPr>
          <p:cNvPr id="109" name="Google Shape;109;p74"/>
          <p:cNvSpPr txBox="1">
            <a:spLocks noGrp="1"/>
          </p:cNvSpPr>
          <p:nvPr>
            <p:ph type="title"/>
          </p:nvPr>
        </p:nvSpPr>
        <p:spPr>
          <a:xfrm>
            <a:off x="1067250" y="445025"/>
            <a:ext cx="7009500" cy="541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accent3"/>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10" name="Google Shape;110;p7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2">
  <p:cSld name="CUSTOM_20">
    <p:spTree>
      <p:nvGrpSpPr>
        <p:cNvPr id="1" name="Shape 111"/>
        <p:cNvGrpSpPr/>
        <p:nvPr/>
      </p:nvGrpSpPr>
      <p:grpSpPr>
        <a:xfrm>
          <a:off x="0" y="0"/>
          <a:ext cx="0" cy="0"/>
          <a:chOff x="0" y="0"/>
          <a:chExt cx="0" cy="0"/>
        </a:xfrm>
      </p:grpSpPr>
      <p:sp>
        <p:nvSpPr>
          <p:cNvPr id="112" name="Google Shape;112;p69"/>
          <p:cNvSpPr txBox="1">
            <a:spLocks noGrp="1"/>
          </p:cNvSpPr>
          <p:nvPr>
            <p:ph type="subTitle" idx="1"/>
          </p:nvPr>
        </p:nvSpPr>
        <p:spPr>
          <a:xfrm>
            <a:off x="656250" y="1938535"/>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3" name="Google Shape;113;p69"/>
          <p:cNvSpPr txBox="1">
            <a:spLocks noGrp="1"/>
          </p:cNvSpPr>
          <p:nvPr>
            <p:ph type="subTitle" idx="2"/>
          </p:nvPr>
        </p:nvSpPr>
        <p:spPr>
          <a:xfrm>
            <a:off x="3361337" y="3977725"/>
            <a:ext cx="2421300" cy="48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800"/>
              <a:buNone/>
              <a:defRPr sz="1400">
                <a:solidFill>
                  <a:schemeClr val="dk1"/>
                </a:solidFil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114" name="Google Shape;114;p69"/>
          <p:cNvSpPr txBox="1">
            <a:spLocks noGrp="1"/>
          </p:cNvSpPr>
          <p:nvPr>
            <p:ph type="subTitle" idx="3"/>
          </p:nvPr>
        </p:nvSpPr>
        <p:spPr>
          <a:xfrm>
            <a:off x="652775" y="3990032"/>
            <a:ext cx="2421300" cy="48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800"/>
              <a:buNone/>
              <a:defRPr sz="1400">
                <a:solidFill>
                  <a:schemeClr val="dk1"/>
                </a:solidFil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115" name="Google Shape;115;p69"/>
          <p:cNvSpPr txBox="1">
            <a:spLocks noGrp="1"/>
          </p:cNvSpPr>
          <p:nvPr>
            <p:ph type="subTitle" idx="4"/>
          </p:nvPr>
        </p:nvSpPr>
        <p:spPr>
          <a:xfrm>
            <a:off x="6069925" y="3990032"/>
            <a:ext cx="2421300" cy="48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800"/>
              <a:buNone/>
              <a:defRPr sz="1400">
                <a:solidFill>
                  <a:schemeClr val="dk1"/>
                </a:solidFil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116" name="Google Shape;116;p69"/>
          <p:cNvSpPr txBox="1">
            <a:spLocks noGrp="1"/>
          </p:cNvSpPr>
          <p:nvPr>
            <p:ph type="subTitle" idx="5"/>
          </p:nvPr>
        </p:nvSpPr>
        <p:spPr>
          <a:xfrm>
            <a:off x="3361350" y="2265759"/>
            <a:ext cx="2421300" cy="498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7" name="Google Shape;117;p69"/>
          <p:cNvSpPr txBox="1">
            <a:spLocks noGrp="1"/>
          </p:cNvSpPr>
          <p:nvPr>
            <p:ph type="subTitle" idx="6"/>
          </p:nvPr>
        </p:nvSpPr>
        <p:spPr>
          <a:xfrm>
            <a:off x="3361350" y="1938535"/>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8" name="Google Shape;118;p69"/>
          <p:cNvSpPr txBox="1">
            <a:spLocks noGrp="1"/>
          </p:cNvSpPr>
          <p:nvPr>
            <p:ph type="subTitle" idx="7"/>
          </p:nvPr>
        </p:nvSpPr>
        <p:spPr>
          <a:xfrm>
            <a:off x="6066450" y="2254434"/>
            <a:ext cx="2421300" cy="498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9" name="Google Shape;119;p69"/>
          <p:cNvSpPr txBox="1">
            <a:spLocks noGrp="1"/>
          </p:cNvSpPr>
          <p:nvPr>
            <p:ph type="subTitle" idx="8"/>
          </p:nvPr>
        </p:nvSpPr>
        <p:spPr>
          <a:xfrm>
            <a:off x="6066450" y="1938535"/>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0" name="Google Shape;120;p69"/>
          <p:cNvSpPr txBox="1">
            <a:spLocks noGrp="1"/>
          </p:cNvSpPr>
          <p:nvPr>
            <p:ph type="subTitle" idx="9"/>
          </p:nvPr>
        </p:nvSpPr>
        <p:spPr>
          <a:xfrm>
            <a:off x="656250" y="2275447"/>
            <a:ext cx="2421300" cy="498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1" name="Google Shape;121;p69"/>
          <p:cNvSpPr txBox="1">
            <a:spLocks noGrp="1"/>
          </p:cNvSpPr>
          <p:nvPr>
            <p:ph type="subTitle" idx="13"/>
          </p:nvPr>
        </p:nvSpPr>
        <p:spPr>
          <a:xfrm>
            <a:off x="656250" y="3660110"/>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2" name="Google Shape;122;p69"/>
          <p:cNvSpPr txBox="1">
            <a:spLocks noGrp="1"/>
          </p:cNvSpPr>
          <p:nvPr>
            <p:ph type="subTitle" idx="14"/>
          </p:nvPr>
        </p:nvSpPr>
        <p:spPr>
          <a:xfrm>
            <a:off x="3361350" y="3660110"/>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3" name="Google Shape;123;p69"/>
          <p:cNvSpPr txBox="1">
            <a:spLocks noGrp="1"/>
          </p:cNvSpPr>
          <p:nvPr>
            <p:ph type="subTitle" idx="15"/>
          </p:nvPr>
        </p:nvSpPr>
        <p:spPr>
          <a:xfrm>
            <a:off x="6066450" y="3660110"/>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4" name="Google Shape;124;p69"/>
          <p:cNvSpPr txBox="1">
            <a:spLocks noGrp="1"/>
          </p:cNvSpPr>
          <p:nvPr>
            <p:ph type="title"/>
          </p:nvPr>
        </p:nvSpPr>
        <p:spPr>
          <a:xfrm>
            <a:off x="685800" y="445025"/>
            <a:ext cx="7772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l">
              <a:lnSpc>
                <a:spcPct val="100000"/>
              </a:lnSpc>
              <a:spcBef>
                <a:spcPts val="0"/>
              </a:spcBef>
              <a:spcAft>
                <a:spcPts val="0"/>
              </a:spcAft>
              <a:buClr>
                <a:schemeClr val="accent3"/>
              </a:buClr>
              <a:buSzPts val="2800"/>
              <a:buNone/>
              <a:defRPr>
                <a:solidFill>
                  <a:schemeClr val="accent3"/>
                </a:solidFill>
              </a:defRPr>
            </a:lvl2pPr>
            <a:lvl3pPr lvl="2" algn="l">
              <a:lnSpc>
                <a:spcPct val="100000"/>
              </a:lnSpc>
              <a:spcBef>
                <a:spcPts val="0"/>
              </a:spcBef>
              <a:spcAft>
                <a:spcPts val="0"/>
              </a:spcAft>
              <a:buClr>
                <a:schemeClr val="accent3"/>
              </a:buClr>
              <a:buSzPts val="2800"/>
              <a:buNone/>
              <a:defRPr>
                <a:solidFill>
                  <a:schemeClr val="accent3"/>
                </a:solidFill>
              </a:defRPr>
            </a:lvl3pPr>
            <a:lvl4pPr lvl="3" algn="l">
              <a:lnSpc>
                <a:spcPct val="100000"/>
              </a:lnSpc>
              <a:spcBef>
                <a:spcPts val="0"/>
              </a:spcBef>
              <a:spcAft>
                <a:spcPts val="0"/>
              </a:spcAft>
              <a:buClr>
                <a:schemeClr val="accent3"/>
              </a:buClr>
              <a:buSzPts val="2800"/>
              <a:buNone/>
              <a:defRPr>
                <a:solidFill>
                  <a:schemeClr val="accent3"/>
                </a:solidFill>
              </a:defRPr>
            </a:lvl4pPr>
            <a:lvl5pPr lvl="4" algn="l">
              <a:lnSpc>
                <a:spcPct val="100000"/>
              </a:lnSpc>
              <a:spcBef>
                <a:spcPts val="0"/>
              </a:spcBef>
              <a:spcAft>
                <a:spcPts val="0"/>
              </a:spcAft>
              <a:buClr>
                <a:schemeClr val="accent3"/>
              </a:buClr>
              <a:buSzPts val="2800"/>
              <a:buNone/>
              <a:defRPr>
                <a:solidFill>
                  <a:schemeClr val="accent3"/>
                </a:solidFill>
              </a:defRPr>
            </a:lvl5pPr>
            <a:lvl6pPr lvl="5" algn="l">
              <a:lnSpc>
                <a:spcPct val="100000"/>
              </a:lnSpc>
              <a:spcBef>
                <a:spcPts val="0"/>
              </a:spcBef>
              <a:spcAft>
                <a:spcPts val="0"/>
              </a:spcAft>
              <a:buClr>
                <a:schemeClr val="accent3"/>
              </a:buClr>
              <a:buSzPts val="2800"/>
              <a:buNone/>
              <a:defRPr>
                <a:solidFill>
                  <a:schemeClr val="accent3"/>
                </a:solidFill>
              </a:defRPr>
            </a:lvl6pPr>
            <a:lvl7pPr lvl="6" algn="l">
              <a:lnSpc>
                <a:spcPct val="100000"/>
              </a:lnSpc>
              <a:spcBef>
                <a:spcPts val="0"/>
              </a:spcBef>
              <a:spcAft>
                <a:spcPts val="0"/>
              </a:spcAft>
              <a:buClr>
                <a:schemeClr val="accent3"/>
              </a:buClr>
              <a:buSzPts val="2800"/>
              <a:buNone/>
              <a:defRPr>
                <a:solidFill>
                  <a:schemeClr val="accent3"/>
                </a:solidFill>
              </a:defRPr>
            </a:lvl7pPr>
            <a:lvl8pPr lvl="7" algn="l">
              <a:lnSpc>
                <a:spcPct val="100000"/>
              </a:lnSpc>
              <a:spcBef>
                <a:spcPts val="0"/>
              </a:spcBef>
              <a:spcAft>
                <a:spcPts val="0"/>
              </a:spcAft>
              <a:buClr>
                <a:schemeClr val="accent3"/>
              </a:buClr>
              <a:buSzPts val="2800"/>
              <a:buNone/>
              <a:defRPr>
                <a:solidFill>
                  <a:schemeClr val="accent3"/>
                </a:solidFill>
              </a:defRPr>
            </a:lvl8pPr>
            <a:lvl9pPr lvl="8" algn="l">
              <a:lnSpc>
                <a:spcPct val="100000"/>
              </a:lnSpc>
              <a:spcBef>
                <a:spcPts val="0"/>
              </a:spcBef>
              <a:spcAft>
                <a:spcPts val="0"/>
              </a:spcAft>
              <a:buClr>
                <a:schemeClr val="accent3"/>
              </a:buClr>
              <a:buSzPts val="2800"/>
              <a:buNone/>
              <a:defRPr>
                <a:solidFill>
                  <a:schemeClr val="accent3"/>
                </a:solidFill>
              </a:defRPr>
            </a:lvl9pPr>
          </a:lstStyle>
          <a:p>
            <a:endParaRPr/>
          </a:p>
        </p:txBody>
      </p:sp>
      <p:sp>
        <p:nvSpPr>
          <p:cNvPr id="125" name="Google Shape;125;p6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6"/>
        <p:cNvGrpSpPr/>
        <p:nvPr/>
      </p:nvGrpSpPr>
      <p:grpSpPr>
        <a:xfrm>
          <a:off x="0" y="0"/>
          <a:ext cx="0" cy="0"/>
          <a:chOff x="0" y="0"/>
          <a:chExt cx="0" cy="0"/>
        </a:xfrm>
      </p:grpSpPr>
      <p:sp>
        <p:nvSpPr>
          <p:cNvPr id="127" name="Google Shape;127;p9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8CA7E4"/>
        </a:solidFill>
        <a:effectLst/>
      </p:bgPr>
    </p:bg>
    <p:spTree>
      <p:nvGrpSpPr>
        <p:cNvPr id="1" name="Shape 5"/>
        <p:cNvGrpSpPr/>
        <p:nvPr/>
      </p:nvGrpSpPr>
      <p:grpSpPr>
        <a:xfrm>
          <a:off x="0" y="0"/>
          <a:ext cx="0" cy="0"/>
          <a:chOff x="0" y="0"/>
          <a:chExt cx="0" cy="0"/>
        </a:xfrm>
      </p:grpSpPr>
      <p:sp>
        <p:nvSpPr>
          <p:cNvPr id="6" name="Google Shape;6;p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1pPr>
            <a:lvl2pPr marR="0" lvl="1"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2pPr>
            <a:lvl3pPr marR="0" lvl="2"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3pPr>
            <a:lvl4pPr marR="0" lvl="3"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4pPr>
            <a:lvl5pPr marR="0" lvl="4"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5pPr>
            <a:lvl6pPr marR="0" lvl="5"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6pPr>
            <a:lvl7pPr marR="0" lvl="6"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7pPr>
            <a:lvl8pPr marR="0" lvl="7"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8pPr>
            <a:lvl9pPr marR="0" lvl="8"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9pPr>
          </a:lstStyle>
          <a:p>
            <a:endParaRPr/>
          </a:p>
        </p:txBody>
      </p:sp>
      <p:sp>
        <p:nvSpPr>
          <p:cNvPr id="7" name="Google Shape;7;p5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0"/>
              </a:spcBef>
              <a:spcAft>
                <a:spcPts val="0"/>
              </a:spcAft>
              <a:buClr>
                <a:schemeClr val="dk2"/>
              </a:buClr>
              <a:buSzPts val="1800"/>
              <a:buFont typeface="Raleway"/>
              <a:buChar char="●"/>
              <a:defRPr sz="1800" b="0" i="0" u="none" strike="noStrike" cap="none">
                <a:solidFill>
                  <a:schemeClr val="dk2"/>
                </a:solidFill>
                <a:latin typeface="Raleway"/>
                <a:ea typeface="Raleway"/>
                <a:cs typeface="Raleway"/>
                <a:sym typeface="Raleway"/>
              </a:defRPr>
            </a:lvl1pPr>
            <a:lvl2pPr marL="914400" marR="0" lvl="1"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2pPr>
            <a:lvl3pPr marL="1371600" marR="0" lvl="2"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3pPr>
            <a:lvl4pPr marL="1828800" marR="0" lvl="3"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4pPr>
            <a:lvl5pPr marL="2286000" marR="0" lvl="4"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5pPr>
            <a:lvl6pPr marL="2743200" marR="0" lvl="5"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6pPr>
            <a:lvl7pPr marL="3200400" marR="0" lvl="6"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7pPr>
            <a:lvl8pPr marL="3657600" marR="0" lvl="7"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8pPr>
            <a:lvl9pPr marL="4114800" marR="0" lvl="8"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9pPr>
          </a:lstStyle>
          <a:p>
            <a:endParaRPr/>
          </a:p>
        </p:txBody>
      </p:sp>
      <p:sp>
        <p:nvSpPr>
          <p:cNvPr id="8" name="Google Shape;8;p5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7" r:id="rId5"/>
    <p:sldLayoutId id="2147483658" r:id="rId6"/>
    <p:sldLayoutId id="2147483659" r:id="rId7"/>
    <p:sldLayoutId id="2147483660" r:id="rId8"/>
    <p:sldLayoutId id="2147483661" r:id="rId9"/>
    <p:sldLayoutId id="2147483662"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d56230c487_7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a:t>
            </a:fld>
            <a:endParaRPr/>
          </a:p>
        </p:txBody>
      </p:sp>
      <p:sp>
        <p:nvSpPr>
          <p:cNvPr id="148" name="Google Shape;148;gd56230c487_7_0"/>
          <p:cNvSpPr txBox="1">
            <a:spLocks noGrp="1"/>
          </p:cNvSpPr>
          <p:nvPr>
            <p:ph type="ctrTitle" idx="4294967295"/>
          </p:nvPr>
        </p:nvSpPr>
        <p:spPr>
          <a:xfrm>
            <a:off x="2282784" y="2038350"/>
            <a:ext cx="4578431" cy="1925637"/>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2800"/>
              <a:buFont typeface="Fredoka One"/>
              <a:buNone/>
            </a:pPr>
            <a:r>
              <a:rPr lang="en-US" sz="7200" b="1" i="0" u="none" strike="noStrike" cap="none" dirty="0">
                <a:solidFill>
                  <a:schemeClr val="lt1"/>
                </a:solidFill>
                <a:latin typeface="Calibri"/>
                <a:ea typeface="Calibri"/>
                <a:cs typeface="Calibri"/>
                <a:sym typeface="Calibri"/>
              </a:rPr>
              <a:t>SWD391</a:t>
            </a:r>
            <a:br>
              <a:rPr lang="en-US" sz="7200" b="1" i="0" u="none" strike="noStrike" cap="none" dirty="0">
                <a:solidFill>
                  <a:schemeClr val="lt1"/>
                </a:solidFill>
                <a:latin typeface="Calibri"/>
                <a:ea typeface="Calibri"/>
                <a:cs typeface="Calibri"/>
                <a:sym typeface="Calibri"/>
              </a:rPr>
            </a:br>
            <a:r>
              <a:rPr lang="en-US" sz="7200" b="1" i="0" u="none" strike="noStrike" cap="none" dirty="0">
                <a:solidFill>
                  <a:schemeClr val="lt1"/>
                </a:solidFill>
                <a:latin typeface="Calibri"/>
                <a:ea typeface="Calibri"/>
                <a:cs typeface="Calibri"/>
                <a:sym typeface="Calibri"/>
              </a:rPr>
              <a:t>Group 6</a:t>
            </a:r>
            <a:endParaRPr sz="7200" b="1" i="0" u="none" strike="noStrike" cap="none" dirty="0">
              <a:solidFill>
                <a:schemeClr val="lt1"/>
              </a:solidFill>
              <a:latin typeface="Calibri"/>
              <a:ea typeface="Calibri"/>
              <a:cs typeface="Calibri"/>
              <a:sym typeface="Calibri"/>
            </a:endParaRPr>
          </a:p>
        </p:txBody>
      </p:sp>
      <p:pic>
        <p:nvPicPr>
          <p:cNvPr id="149" name="Google Shape;149;gd56230c487_7_0"/>
          <p:cNvPicPr preferRelativeResize="0"/>
          <p:nvPr/>
        </p:nvPicPr>
        <p:blipFill rotWithShape="1">
          <a:blip r:embed="rId3">
            <a:alphaModFix/>
          </a:blip>
          <a:srcRect/>
          <a:stretch/>
        </p:blipFill>
        <p:spPr>
          <a:xfrm>
            <a:off x="78363" y="101200"/>
            <a:ext cx="4195925" cy="898260"/>
          </a:xfrm>
          <a:prstGeom prst="rect">
            <a:avLst/>
          </a:prstGeom>
          <a:noFill/>
          <a:ln>
            <a:noFill/>
          </a:ln>
        </p:spPr>
      </p:pic>
    </p:spTree>
    <p:extLst>
      <p:ext uri="{BB962C8B-B14F-4D97-AF65-F5344CB8AC3E}">
        <p14:creationId xmlns:p14="http://schemas.microsoft.com/office/powerpoint/2010/main" val="3774358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5"/>
          <p:cNvSpPr/>
          <p:nvPr/>
        </p:nvSpPr>
        <p:spPr>
          <a:xfrm>
            <a:off x="934105" y="2737542"/>
            <a:ext cx="7457910" cy="582443"/>
          </a:xfrm>
          <a:prstGeom prst="rect">
            <a:avLst/>
          </a:prstGeom>
          <a:gradFill>
            <a:gsLst>
              <a:gs pos="0">
                <a:srgbClr val="0AB2FE"/>
              </a:gs>
              <a:gs pos="100000">
                <a:srgbClr val="F3B917"/>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cxnSp>
        <p:nvCxnSpPr>
          <p:cNvPr id="459" name="Google Shape;459;p75"/>
          <p:cNvCxnSpPr/>
          <p:nvPr/>
        </p:nvCxnSpPr>
        <p:spPr>
          <a:xfrm>
            <a:off x="629902" y="3028763"/>
            <a:ext cx="8079282" cy="0"/>
          </a:xfrm>
          <a:prstGeom prst="straightConnector1">
            <a:avLst/>
          </a:prstGeom>
          <a:noFill/>
          <a:ln w="9525" cap="flat" cmpd="sng">
            <a:solidFill>
              <a:schemeClr val="lt1"/>
            </a:solidFill>
            <a:prstDash val="solid"/>
            <a:round/>
            <a:headEnd type="none" w="sm" len="sm"/>
            <a:tailEnd type="none" w="sm" len="sm"/>
          </a:ln>
        </p:spPr>
      </p:cxnSp>
      <p:grpSp>
        <p:nvGrpSpPr>
          <p:cNvPr id="460" name="Google Shape;460;p75"/>
          <p:cNvGrpSpPr/>
          <p:nvPr/>
        </p:nvGrpSpPr>
        <p:grpSpPr>
          <a:xfrm>
            <a:off x="8074848" y="2737542"/>
            <a:ext cx="634336" cy="582443"/>
            <a:chOff x="10027421" y="2075283"/>
            <a:chExt cx="900406" cy="900406"/>
          </a:xfrm>
        </p:grpSpPr>
        <p:sp>
          <p:nvSpPr>
            <p:cNvPr id="461" name="Google Shape;461;p75"/>
            <p:cNvSpPr/>
            <p:nvPr/>
          </p:nvSpPr>
          <p:spPr>
            <a:xfrm>
              <a:off x="10027421" y="2075283"/>
              <a:ext cx="900406" cy="900406"/>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462" name="Google Shape;462;p75"/>
            <p:cNvGrpSpPr/>
            <p:nvPr/>
          </p:nvGrpSpPr>
          <p:grpSpPr>
            <a:xfrm>
              <a:off x="10309598" y="2330499"/>
              <a:ext cx="336052" cy="389974"/>
              <a:chOff x="-1892704" y="1944681"/>
              <a:chExt cx="3284538" cy="3811588"/>
            </a:xfrm>
          </p:grpSpPr>
          <p:sp>
            <p:nvSpPr>
              <p:cNvPr id="463" name="Google Shape;463;p75"/>
              <p:cNvSpPr/>
              <p:nvPr/>
            </p:nvSpPr>
            <p:spPr>
              <a:xfrm>
                <a:off x="-1892704" y="1944681"/>
                <a:ext cx="3284538" cy="3811588"/>
              </a:xfrm>
              <a:custGeom>
                <a:avLst/>
                <a:gdLst/>
                <a:ahLst/>
                <a:cxnLst/>
                <a:rect l="l" t="t" r="r" b="b"/>
                <a:pathLst>
                  <a:path w="1764" h="2048" extrusionOk="0">
                    <a:moveTo>
                      <a:pt x="1724" y="197"/>
                    </a:moveTo>
                    <a:cubicBezTo>
                      <a:pt x="1696" y="164"/>
                      <a:pt x="1654" y="145"/>
                      <a:pt x="1611" y="145"/>
                    </a:cubicBezTo>
                    <a:cubicBezTo>
                      <a:pt x="1468" y="145"/>
                      <a:pt x="1468" y="145"/>
                      <a:pt x="1468" y="145"/>
                    </a:cubicBezTo>
                    <a:cubicBezTo>
                      <a:pt x="1468" y="100"/>
                      <a:pt x="1468" y="100"/>
                      <a:pt x="1468" y="100"/>
                    </a:cubicBezTo>
                    <a:cubicBezTo>
                      <a:pt x="1468" y="45"/>
                      <a:pt x="1423" y="0"/>
                      <a:pt x="1367" y="0"/>
                    </a:cubicBezTo>
                    <a:cubicBezTo>
                      <a:pt x="397" y="0"/>
                      <a:pt x="397" y="0"/>
                      <a:pt x="397" y="0"/>
                    </a:cubicBezTo>
                    <a:cubicBezTo>
                      <a:pt x="341" y="0"/>
                      <a:pt x="296" y="45"/>
                      <a:pt x="296" y="100"/>
                    </a:cubicBezTo>
                    <a:cubicBezTo>
                      <a:pt x="296" y="145"/>
                      <a:pt x="296" y="145"/>
                      <a:pt x="296" y="145"/>
                    </a:cubicBezTo>
                    <a:cubicBezTo>
                      <a:pt x="153" y="145"/>
                      <a:pt x="153" y="145"/>
                      <a:pt x="153" y="145"/>
                    </a:cubicBezTo>
                    <a:cubicBezTo>
                      <a:pt x="110" y="145"/>
                      <a:pt x="68" y="164"/>
                      <a:pt x="40" y="197"/>
                    </a:cubicBezTo>
                    <a:cubicBezTo>
                      <a:pt x="12" y="230"/>
                      <a:pt x="0" y="274"/>
                      <a:pt x="7" y="316"/>
                    </a:cubicBezTo>
                    <a:cubicBezTo>
                      <a:pt x="45" y="547"/>
                      <a:pt x="190" y="751"/>
                      <a:pt x="397" y="863"/>
                    </a:cubicBezTo>
                    <a:cubicBezTo>
                      <a:pt x="416" y="909"/>
                      <a:pt x="437" y="952"/>
                      <a:pt x="461" y="992"/>
                    </a:cubicBezTo>
                    <a:cubicBezTo>
                      <a:pt x="537" y="1120"/>
                      <a:pt x="631" y="1208"/>
                      <a:pt x="735" y="1251"/>
                    </a:cubicBezTo>
                    <a:cubicBezTo>
                      <a:pt x="746" y="1357"/>
                      <a:pt x="675" y="1458"/>
                      <a:pt x="568" y="1482"/>
                    </a:cubicBezTo>
                    <a:cubicBezTo>
                      <a:pt x="568" y="1483"/>
                      <a:pt x="568" y="1483"/>
                      <a:pt x="567" y="1483"/>
                    </a:cubicBezTo>
                    <a:cubicBezTo>
                      <a:pt x="547" y="1488"/>
                      <a:pt x="531" y="1506"/>
                      <a:pt x="531" y="1529"/>
                    </a:cubicBezTo>
                    <a:cubicBezTo>
                      <a:pt x="531" y="1746"/>
                      <a:pt x="531" y="1746"/>
                      <a:pt x="531" y="1746"/>
                    </a:cubicBezTo>
                    <a:cubicBezTo>
                      <a:pt x="443" y="1746"/>
                      <a:pt x="443" y="1746"/>
                      <a:pt x="443" y="1746"/>
                    </a:cubicBezTo>
                    <a:cubicBezTo>
                      <a:pt x="365" y="1746"/>
                      <a:pt x="301" y="1810"/>
                      <a:pt x="301" y="1888"/>
                    </a:cubicBezTo>
                    <a:cubicBezTo>
                      <a:pt x="301" y="2001"/>
                      <a:pt x="301" y="2001"/>
                      <a:pt x="301" y="2001"/>
                    </a:cubicBezTo>
                    <a:cubicBezTo>
                      <a:pt x="301" y="2027"/>
                      <a:pt x="322" y="2048"/>
                      <a:pt x="348" y="2048"/>
                    </a:cubicBezTo>
                    <a:cubicBezTo>
                      <a:pt x="1420" y="2048"/>
                      <a:pt x="1420" y="2048"/>
                      <a:pt x="1420" y="2048"/>
                    </a:cubicBezTo>
                    <a:cubicBezTo>
                      <a:pt x="1446" y="2048"/>
                      <a:pt x="1468" y="2027"/>
                      <a:pt x="1468" y="2001"/>
                    </a:cubicBezTo>
                    <a:cubicBezTo>
                      <a:pt x="1468" y="1888"/>
                      <a:pt x="1468" y="1888"/>
                      <a:pt x="1468" y="1888"/>
                    </a:cubicBezTo>
                    <a:cubicBezTo>
                      <a:pt x="1468" y="1810"/>
                      <a:pt x="1404" y="1746"/>
                      <a:pt x="1325" y="1746"/>
                    </a:cubicBezTo>
                    <a:cubicBezTo>
                      <a:pt x="1237" y="1746"/>
                      <a:pt x="1237" y="1746"/>
                      <a:pt x="1237" y="1746"/>
                    </a:cubicBezTo>
                    <a:cubicBezTo>
                      <a:pt x="1237" y="1529"/>
                      <a:pt x="1237" y="1529"/>
                      <a:pt x="1237" y="1529"/>
                    </a:cubicBezTo>
                    <a:cubicBezTo>
                      <a:pt x="1237" y="1506"/>
                      <a:pt x="1222" y="1488"/>
                      <a:pt x="1201" y="1483"/>
                    </a:cubicBezTo>
                    <a:cubicBezTo>
                      <a:pt x="1201" y="1483"/>
                      <a:pt x="1201" y="1483"/>
                      <a:pt x="1200" y="1482"/>
                    </a:cubicBezTo>
                    <a:cubicBezTo>
                      <a:pt x="1093" y="1458"/>
                      <a:pt x="1022" y="1356"/>
                      <a:pt x="1033" y="1249"/>
                    </a:cubicBezTo>
                    <a:cubicBezTo>
                      <a:pt x="1136" y="1205"/>
                      <a:pt x="1228" y="1118"/>
                      <a:pt x="1303" y="992"/>
                    </a:cubicBezTo>
                    <a:cubicBezTo>
                      <a:pt x="1327" y="952"/>
                      <a:pt x="1349" y="909"/>
                      <a:pt x="1367" y="863"/>
                    </a:cubicBezTo>
                    <a:cubicBezTo>
                      <a:pt x="1574" y="751"/>
                      <a:pt x="1719" y="547"/>
                      <a:pt x="1757" y="316"/>
                    </a:cubicBezTo>
                    <a:cubicBezTo>
                      <a:pt x="1764" y="274"/>
                      <a:pt x="1752" y="230"/>
                      <a:pt x="1724" y="197"/>
                    </a:cubicBezTo>
                    <a:close/>
                    <a:moveTo>
                      <a:pt x="101" y="301"/>
                    </a:moveTo>
                    <a:cubicBezTo>
                      <a:pt x="98" y="286"/>
                      <a:pt x="102" y="271"/>
                      <a:pt x="112" y="259"/>
                    </a:cubicBezTo>
                    <a:cubicBezTo>
                      <a:pt x="123" y="247"/>
                      <a:pt x="138" y="240"/>
                      <a:pt x="153" y="240"/>
                    </a:cubicBezTo>
                    <a:cubicBezTo>
                      <a:pt x="296" y="240"/>
                      <a:pt x="296" y="240"/>
                      <a:pt x="296" y="240"/>
                    </a:cubicBezTo>
                    <a:cubicBezTo>
                      <a:pt x="296" y="327"/>
                      <a:pt x="296" y="327"/>
                      <a:pt x="296" y="327"/>
                    </a:cubicBezTo>
                    <a:cubicBezTo>
                      <a:pt x="296" y="464"/>
                      <a:pt x="314" y="596"/>
                      <a:pt x="347" y="718"/>
                    </a:cubicBezTo>
                    <a:cubicBezTo>
                      <a:pt x="217" y="615"/>
                      <a:pt x="127" y="466"/>
                      <a:pt x="101" y="301"/>
                    </a:cubicBezTo>
                    <a:close/>
                    <a:moveTo>
                      <a:pt x="1325" y="1841"/>
                    </a:moveTo>
                    <a:cubicBezTo>
                      <a:pt x="1352" y="1841"/>
                      <a:pt x="1373" y="1862"/>
                      <a:pt x="1373" y="1888"/>
                    </a:cubicBezTo>
                    <a:cubicBezTo>
                      <a:pt x="1373" y="1953"/>
                      <a:pt x="1373" y="1953"/>
                      <a:pt x="1373" y="1953"/>
                    </a:cubicBezTo>
                    <a:cubicBezTo>
                      <a:pt x="396" y="1953"/>
                      <a:pt x="396" y="1953"/>
                      <a:pt x="396" y="1953"/>
                    </a:cubicBezTo>
                    <a:cubicBezTo>
                      <a:pt x="396" y="1888"/>
                      <a:pt x="396" y="1888"/>
                      <a:pt x="396" y="1888"/>
                    </a:cubicBezTo>
                    <a:cubicBezTo>
                      <a:pt x="396" y="1862"/>
                      <a:pt x="417" y="1841"/>
                      <a:pt x="443" y="1841"/>
                    </a:cubicBezTo>
                    <a:lnTo>
                      <a:pt x="1325" y="1841"/>
                    </a:lnTo>
                    <a:close/>
                    <a:moveTo>
                      <a:pt x="1143" y="1576"/>
                    </a:moveTo>
                    <a:cubicBezTo>
                      <a:pt x="1143" y="1746"/>
                      <a:pt x="1143" y="1746"/>
                      <a:pt x="1143" y="1746"/>
                    </a:cubicBezTo>
                    <a:cubicBezTo>
                      <a:pt x="626" y="1746"/>
                      <a:pt x="626" y="1746"/>
                      <a:pt x="626" y="1746"/>
                    </a:cubicBezTo>
                    <a:cubicBezTo>
                      <a:pt x="626" y="1576"/>
                      <a:pt x="626" y="1576"/>
                      <a:pt x="626" y="1576"/>
                    </a:cubicBezTo>
                    <a:lnTo>
                      <a:pt x="1143" y="1576"/>
                    </a:lnTo>
                    <a:close/>
                    <a:moveTo>
                      <a:pt x="750" y="1481"/>
                    </a:moveTo>
                    <a:cubicBezTo>
                      <a:pt x="762" y="1468"/>
                      <a:pt x="773" y="1454"/>
                      <a:pt x="782" y="1439"/>
                    </a:cubicBezTo>
                    <a:cubicBezTo>
                      <a:pt x="814" y="1390"/>
                      <a:pt x="830" y="1334"/>
                      <a:pt x="831" y="1277"/>
                    </a:cubicBezTo>
                    <a:cubicBezTo>
                      <a:pt x="848" y="1279"/>
                      <a:pt x="865" y="1280"/>
                      <a:pt x="882" y="1280"/>
                    </a:cubicBezTo>
                    <a:cubicBezTo>
                      <a:pt x="901" y="1280"/>
                      <a:pt x="919" y="1279"/>
                      <a:pt x="937" y="1276"/>
                    </a:cubicBezTo>
                    <a:cubicBezTo>
                      <a:pt x="939" y="1353"/>
                      <a:pt x="968" y="1426"/>
                      <a:pt x="1019" y="1481"/>
                    </a:cubicBezTo>
                    <a:cubicBezTo>
                      <a:pt x="750" y="1481"/>
                      <a:pt x="750" y="1481"/>
                      <a:pt x="750" y="1481"/>
                    </a:cubicBezTo>
                    <a:close/>
                    <a:moveTo>
                      <a:pt x="1373" y="327"/>
                    </a:moveTo>
                    <a:cubicBezTo>
                      <a:pt x="1373" y="561"/>
                      <a:pt x="1319" y="780"/>
                      <a:pt x="1222" y="943"/>
                    </a:cubicBezTo>
                    <a:cubicBezTo>
                      <a:pt x="1129" y="1100"/>
                      <a:pt x="1008" y="1186"/>
                      <a:pt x="882" y="1186"/>
                    </a:cubicBezTo>
                    <a:cubicBezTo>
                      <a:pt x="756" y="1186"/>
                      <a:pt x="635" y="1100"/>
                      <a:pt x="542" y="943"/>
                    </a:cubicBezTo>
                    <a:cubicBezTo>
                      <a:pt x="445" y="780"/>
                      <a:pt x="391" y="561"/>
                      <a:pt x="391" y="327"/>
                    </a:cubicBezTo>
                    <a:cubicBezTo>
                      <a:pt x="391" y="100"/>
                      <a:pt x="391" y="100"/>
                      <a:pt x="391" y="100"/>
                    </a:cubicBezTo>
                    <a:cubicBezTo>
                      <a:pt x="391" y="97"/>
                      <a:pt x="394" y="95"/>
                      <a:pt x="397" y="95"/>
                    </a:cubicBezTo>
                    <a:cubicBezTo>
                      <a:pt x="1367" y="95"/>
                      <a:pt x="1367" y="95"/>
                      <a:pt x="1367" y="95"/>
                    </a:cubicBezTo>
                    <a:cubicBezTo>
                      <a:pt x="1370" y="95"/>
                      <a:pt x="1373" y="97"/>
                      <a:pt x="1373" y="100"/>
                    </a:cubicBezTo>
                    <a:lnTo>
                      <a:pt x="1373" y="327"/>
                    </a:lnTo>
                    <a:close/>
                    <a:moveTo>
                      <a:pt x="1663" y="301"/>
                    </a:moveTo>
                    <a:cubicBezTo>
                      <a:pt x="1637" y="466"/>
                      <a:pt x="1547" y="615"/>
                      <a:pt x="1417" y="718"/>
                    </a:cubicBezTo>
                    <a:cubicBezTo>
                      <a:pt x="1450" y="596"/>
                      <a:pt x="1468" y="464"/>
                      <a:pt x="1468" y="327"/>
                    </a:cubicBezTo>
                    <a:cubicBezTo>
                      <a:pt x="1468" y="240"/>
                      <a:pt x="1468" y="240"/>
                      <a:pt x="1468" y="240"/>
                    </a:cubicBezTo>
                    <a:cubicBezTo>
                      <a:pt x="1611" y="240"/>
                      <a:pt x="1611" y="240"/>
                      <a:pt x="1611" y="240"/>
                    </a:cubicBezTo>
                    <a:cubicBezTo>
                      <a:pt x="1626" y="240"/>
                      <a:pt x="1641" y="247"/>
                      <a:pt x="1652" y="259"/>
                    </a:cubicBezTo>
                    <a:cubicBezTo>
                      <a:pt x="1662" y="271"/>
                      <a:pt x="1666" y="286"/>
                      <a:pt x="1663" y="30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75"/>
              <p:cNvSpPr/>
              <p:nvPr/>
            </p:nvSpPr>
            <p:spPr>
              <a:xfrm>
                <a:off x="-795751" y="2462197"/>
                <a:ext cx="1090616" cy="1039801"/>
              </a:xfrm>
              <a:custGeom>
                <a:avLst/>
                <a:gdLst/>
                <a:ahLst/>
                <a:cxnLst/>
                <a:rect l="l" t="t" r="r" b="b"/>
                <a:pathLst>
                  <a:path w="586" h="559" extrusionOk="0">
                    <a:moveTo>
                      <a:pt x="581" y="209"/>
                    </a:moveTo>
                    <a:cubicBezTo>
                      <a:pt x="575" y="191"/>
                      <a:pt x="560" y="179"/>
                      <a:pt x="543" y="176"/>
                    </a:cubicBezTo>
                    <a:cubicBezTo>
                      <a:pt x="399" y="156"/>
                      <a:pt x="399" y="156"/>
                      <a:pt x="399" y="156"/>
                    </a:cubicBezTo>
                    <a:cubicBezTo>
                      <a:pt x="336" y="26"/>
                      <a:pt x="336" y="26"/>
                      <a:pt x="336" y="26"/>
                    </a:cubicBezTo>
                    <a:cubicBezTo>
                      <a:pt x="328" y="10"/>
                      <a:pt x="311" y="0"/>
                      <a:pt x="293" y="0"/>
                    </a:cubicBezTo>
                    <a:cubicBezTo>
                      <a:pt x="275" y="0"/>
                      <a:pt x="258" y="10"/>
                      <a:pt x="250" y="26"/>
                    </a:cubicBezTo>
                    <a:cubicBezTo>
                      <a:pt x="187" y="156"/>
                      <a:pt x="187" y="156"/>
                      <a:pt x="187" y="156"/>
                    </a:cubicBezTo>
                    <a:cubicBezTo>
                      <a:pt x="44" y="176"/>
                      <a:pt x="44" y="176"/>
                      <a:pt x="44" y="176"/>
                    </a:cubicBezTo>
                    <a:cubicBezTo>
                      <a:pt x="26" y="179"/>
                      <a:pt x="11" y="191"/>
                      <a:pt x="5" y="209"/>
                    </a:cubicBezTo>
                    <a:cubicBezTo>
                      <a:pt x="0" y="226"/>
                      <a:pt x="4" y="245"/>
                      <a:pt x="17" y="257"/>
                    </a:cubicBezTo>
                    <a:cubicBezTo>
                      <a:pt x="121" y="358"/>
                      <a:pt x="121" y="358"/>
                      <a:pt x="121" y="358"/>
                    </a:cubicBezTo>
                    <a:cubicBezTo>
                      <a:pt x="96" y="501"/>
                      <a:pt x="96" y="501"/>
                      <a:pt x="96" y="501"/>
                    </a:cubicBezTo>
                    <a:cubicBezTo>
                      <a:pt x="93" y="518"/>
                      <a:pt x="101" y="536"/>
                      <a:pt x="115" y="547"/>
                    </a:cubicBezTo>
                    <a:cubicBezTo>
                      <a:pt x="130" y="558"/>
                      <a:pt x="149" y="559"/>
                      <a:pt x="165" y="551"/>
                    </a:cubicBezTo>
                    <a:cubicBezTo>
                      <a:pt x="293" y="483"/>
                      <a:pt x="293" y="483"/>
                      <a:pt x="293" y="483"/>
                    </a:cubicBezTo>
                    <a:cubicBezTo>
                      <a:pt x="421" y="551"/>
                      <a:pt x="421" y="551"/>
                      <a:pt x="421" y="551"/>
                    </a:cubicBezTo>
                    <a:cubicBezTo>
                      <a:pt x="428" y="554"/>
                      <a:pt x="435" y="556"/>
                      <a:pt x="443" y="556"/>
                    </a:cubicBezTo>
                    <a:cubicBezTo>
                      <a:pt x="453" y="556"/>
                      <a:pt x="463" y="553"/>
                      <a:pt x="471" y="547"/>
                    </a:cubicBezTo>
                    <a:cubicBezTo>
                      <a:pt x="485" y="536"/>
                      <a:pt x="493" y="518"/>
                      <a:pt x="490" y="501"/>
                    </a:cubicBezTo>
                    <a:cubicBezTo>
                      <a:pt x="465" y="358"/>
                      <a:pt x="465" y="358"/>
                      <a:pt x="465" y="358"/>
                    </a:cubicBezTo>
                    <a:cubicBezTo>
                      <a:pt x="569" y="257"/>
                      <a:pt x="569" y="257"/>
                      <a:pt x="569" y="257"/>
                    </a:cubicBezTo>
                    <a:cubicBezTo>
                      <a:pt x="582" y="245"/>
                      <a:pt x="586" y="226"/>
                      <a:pt x="581" y="209"/>
                    </a:cubicBezTo>
                    <a:close/>
                    <a:moveTo>
                      <a:pt x="381" y="308"/>
                    </a:moveTo>
                    <a:cubicBezTo>
                      <a:pt x="370" y="319"/>
                      <a:pt x="365" y="334"/>
                      <a:pt x="368" y="350"/>
                    </a:cubicBezTo>
                    <a:cubicBezTo>
                      <a:pt x="380" y="422"/>
                      <a:pt x="380" y="422"/>
                      <a:pt x="380" y="422"/>
                    </a:cubicBezTo>
                    <a:cubicBezTo>
                      <a:pt x="315" y="388"/>
                      <a:pt x="315" y="388"/>
                      <a:pt x="315" y="388"/>
                    </a:cubicBezTo>
                    <a:cubicBezTo>
                      <a:pt x="308" y="384"/>
                      <a:pt x="301" y="382"/>
                      <a:pt x="293" y="382"/>
                    </a:cubicBezTo>
                    <a:cubicBezTo>
                      <a:pt x="285" y="382"/>
                      <a:pt x="278" y="384"/>
                      <a:pt x="271" y="388"/>
                    </a:cubicBezTo>
                    <a:cubicBezTo>
                      <a:pt x="206" y="422"/>
                      <a:pt x="206" y="422"/>
                      <a:pt x="206" y="422"/>
                    </a:cubicBezTo>
                    <a:cubicBezTo>
                      <a:pt x="218" y="350"/>
                      <a:pt x="218" y="350"/>
                      <a:pt x="218" y="350"/>
                    </a:cubicBezTo>
                    <a:cubicBezTo>
                      <a:pt x="221" y="334"/>
                      <a:pt x="216" y="319"/>
                      <a:pt x="205" y="308"/>
                    </a:cubicBezTo>
                    <a:cubicBezTo>
                      <a:pt x="152" y="256"/>
                      <a:pt x="152" y="256"/>
                      <a:pt x="152" y="256"/>
                    </a:cubicBezTo>
                    <a:cubicBezTo>
                      <a:pt x="225" y="246"/>
                      <a:pt x="225" y="246"/>
                      <a:pt x="225" y="246"/>
                    </a:cubicBezTo>
                    <a:cubicBezTo>
                      <a:pt x="240" y="244"/>
                      <a:pt x="254" y="234"/>
                      <a:pt x="261" y="220"/>
                    </a:cubicBezTo>
                    <a:cubicBezTo>
                      <a:pt x="293" y="154"/>
                      <a:pt x="293" y="154"/>
                      <a:pt x="293" y="154"/>
                    </a:cubicBezTo>
                    <a:cubicBezTo>
                      <a:pt x="325" y="220"/>
                      <a:pt x="325" y="220"/>
                      <a:pt x="325" y="220"/>
                    </a:cubicBezTo>
                    <a:cubicBezTo>
                      <a:pt x="332" y="234"/>
                      <a:pt x="346" y="244"/>
                      <a:pt x="361" y="246"/>
                    </a:cubicBezTo>
                    <a:cubicBezTo>
                      <a:pt x="434" y="256"/>
                      <a:pt x="434" y="256"/>
                      <a:pt x="434" y="256"/>
                    </a:cubicBezTo>
                    <a:lnTo>
                      <a:pt x="381" y="30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65" name="Google Shape;465;p75"/>
          <p:cNvSpPr/>
          <p:nvPr/>
        </p:nvSpPr>
        <p:spPr>
          <a:xfrm>
            <a:off x="651747" y="2737543"/>
            <a:ext cx="612498" cy="58244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6" name="Google Shape;466;p75"/>
          <p:cNvSpPr/>
          <p:nvPr/>
        </p:nvSpPr>
        <p:spPr>
          <a:xfrm>
            <a:off x="2051661" y="2796281"/>
            <a:ext cx="479504" cy="464963"/>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7" name="Google Shape;467;p75"/>
          <p:cNvSpPr/>
          <p:nvPr/>
        </p:nvSpPr>
        <p:spPr>
          <a:xfrm>
            <a:off x="3542620" y="2796282"/>
            <a:ext cx="479504" cy="452620"/>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8" name="Google Shape;468;p75"/>
          <p:cNvSpPr/>
          <p:nvPr/>
        </p:nvSpPr>
        <p:spPr>
          <a:xfrm>
            <a:off x="5178137" y="2808624"/>
            <a:ext cx="479504" cy="452620"/>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9" name="Google Shape;469;p75"/>
          <p:cNvSpPr txBox="1"/>
          <p:nvPr/>
        </p:nvSpPr>
        <p:spPr>
          <a:xfrm>
            <a:off x="934104" y="413819"/>
            <a:ext cx="4018895" cy="49244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dirty="0">
                <a:solidFill>
                  <a:schemeClr val="dk1"/>
                </a:solidFill>
              </a:rPr>
              <a:t>Workflow 1: Personal file management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1" i="0" u="none" strike="noStrike" cap="none" dirty="0">
                <a:solidFill>
                  <a:schemeClr val="dk1"/>
                </a:solidFill>
                <a:latin typeface="Arial"/>
                <a:ea typeface="Arial"/>
                <a:cs typeface="Arial"/>
                <a:sym typeface="Arial"/>
              </a:rPr>
              <a:t>Time Line</a:t>
            </a:r>
            <a:endParaRPr sz="1400" b="0" i="0" u="none" strike="noStrike" cap="none" dirty="0">
              <a:solidFill>
                <a:srgbClr val="000000"/>
              </a:solidFill>
              <a:latin typeface="Arial"/>
              <a:ea typeface="Arial"/>
              <a:cs typeface="Arial"/>
              <a:sym typeface="Arial"/>
            </a:endParaRPr>
          </a:p>
        </p:txBody>
      </p:sp>
      <p:cxnSp>
        <p:nvCxnSpPr>
          <p:cNvPr id="470" name="Google Shape;470;p75"/>
          <p:cNvCxnSpPr/>
          <p:nvPr/>
        </p:nvCxnSpPr>
        <p:spPr>
          <a:xfrm>
            <a:off x="934105" y="918910"/>
            <a:ext cx="728008" cy="0"/>
          </a:xfrm>
          <a:prstGeom prst="straightConnector1">
            <a:avLst/>
          </a:prstGeom>
          <a:noFill/>
          <a:ln w="9525" cap="flat" cmpd="sng">
            <a:solidFill>
              <a:schemeClr val="dk1"/>
            </a:solidFill>
            <a:prstDash val="solid"/>
            <a:round/>
            <a:headEnd type="none" w="sm" len="sm"/>
            <a:tailEnd type="none" w="sm" len="sm"/>
          </a:ln>
        </p:spPr>
      </p:cxnSp>
      <p:sp>
        <p:nvSpPr>
          <p:cNvPr id="472" name="Google Shape;472;p75"/>
          <p:cNvSpPr/>
          <p:nvPr/>
        </p:nvSpPr>
        <p:spPr>
          <a:xfrm>
            <a:off x="894034" y="2173119"/>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cxnSp>
        <p:nvCxnSpPr>
          <p:cNvPr id="473" name="Google Shape;473;p75"/>
          <p:cNvCxnSpPr/>
          <p:nvPr/>
        </p:nvCxnSpPr>
        <p:spPr>
          <a:xfrm>
            <a:off x="957846" y="2236886"/>
            <a:ext cx="0" cy="875250"/>
          </a:xfrm>
          <a:prstGeom prst="straightConnector1">
            <a:avLst/>
          </a:prstGeom>
          <a:noFill/>
          <a:ln w="9525" cap="flat" cmpd="sng">
            <a:solidFill>
              <a:schemeClr val="dk1"/>
            </a:solidFill>
            <a:prstDash val="solid"/>
            <a:round/>
            <a:headEnd type="none" w="sm" len="sm"/>
            <a:tailEnd type="none" w="sm" len="sm"/>
          </a:ln>
        </p:spPr>
      </p:cxnSp>
      <p:sp>
        <p:nvSpPr>
          <p:cNvPr id="478" name="Google Shape;478;p75"/>
          <p:cNvSpPr txBox="1"/>
          <p:nvPr/>
        </p:nvSpPr>
        <p:spPr>
          <a:xfrm>
            <a:off x="493208" y="3328090"/>
            <a:ext cx="94191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dirty="0">
                <a:solidFill>
                  <a:schemeClr val="dk1"/>
                </a:solidFill>
                <a:latin typeface="Arial"/>
                <a:ea typeface="Arial"/>
                <a:cs typeface="Arial"/>
                <a:sym typeface="Arial"/>
              </a:rPr>
              <a:t>Login user</a:t>
            </a:r>
            <a:endParaRPr sz="1400" b="0" i="0" u="none" strike="noStrike" cap="none" dirty="0">
              <a:solidFill>
                <a:srgbClr val="000000"/>
              </a:solidFill>
              <a:latin typeface="Arial"/>
              <a:ea typeface="Arial"/>
              <a:cs typeface="Arial"/>
              <a:sym typeface="Arial"/>
            </a:endParaRPr>
          </a:p>
        </p:txBody>
      </p:sp>
      <p:pic>
        <p:nvPicPr>
          <p:cNvPr id="479" name="Google Shape;479;p75"/>
          <p:cNvPicPr preferRelativeResize="0"/>
          <p:nvPr/>
        </p:nvPicPr>
        <p:blipFill rotWithShape="1">
          <a:blip r:embed="rId3">
            <a:alphaModFix/>
          </a:blip>
          <a:srcRect/>
          <a:stretch/>
        </p:blipFill>
        <p:spPr>
          <a:xfrm>
            <a:off x="654863" y="2747773"/>
            <a:ext cx="612498" cy="612498"/>
          </a:xfrm>
          <a:prstGeom prst="rect">
            <a:avLst/>
          </a:prstGeom>
          <a:noFill/>
          <a:ln>
            <a:noFill/>
          </a:ln>
        </p:spPr>
      </p:pic>
      <p:sp>
        <p:nvSpPr>
          <p:cNvPr id="480" name="Google Shape;480;p75"/>
          <p:cNvSpPr txBox="1"/>
          <p:nvPr/>
        </p:nvSpPr>
        <p:spPr>
          <a:xfrm>
            <a:off x="1021063" y="2113736"/>
            <a:ext cx="997992"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a:solidFill>
                  <a:schemeClr val="dk1"/>
                </a:solidFill>
                <a:latin typeface="Arial"/>
                <a:ea typeface="Arial"/>
                <a:cs typeface="Arial"/>
                <a:sym typeface="Arial"/>
              </a:rPr>
              <a:t>Create folder</a:t>
            </a:r>
            <a:endParaRPr sz="1400" b="0" i="0" u="none" strike="noStrike" cap="none" dirty="0">
              <a:solidFill>
                <a:srgbClr val="000000"/>
              </a:solidFill>
              <a:latin typeface="Arial"/>
              <a:ea typeface="Arial"/>
              <a:cs typeface="Arial"/>
              <a:sym typeface="Arial"/>
            </a:endParaRPr>
          </a:p>
        </p:txBody>
      </p:sp>
      <p:sp>
        <p:nvSpPr>
          <p:cNvPr id="481" name="Google Shape;481;p75"/>
          <p:cNvSpPr/>
          <p:nvPr/>
        </p:nvSpPr>
        <p:spPr>
          <a:xfrm>
            <a:off x="6663538" y="2806695"/>
            <a:ext cx="479504" cy="461759"/>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82" name="Google Shape;482;p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10</a:t>
            </a:fld>
            <a:endParaRPr>
              <a:solidFill>
                <a:schemeClr val="lt1"/>
              </a:solidFill>
            </a:endParaRPr>
          </a:p>
        </p:txBody>
      </p:sp>
      <p:sp>
        <p:nvSpPr>
          <p:cNvPr id="29" name="Freeform: Shape 7"/>
          <p:cNvSpPr/>
          <p:nvPr/>
        </p:nvSpPr>
        <p:spPr>
          <a:xfrm>
            <a:off x="2108740" y="2894683"/>
            <a:ext cx="384606" cy="255817"/>
          </a:xfrm>
          <a:custGeom>
            <a:avLst/>
            <a:gdLst/>
            <a:ahLst/>
            <a:cxnLst/>
            <a:rect l="l" t="t" r="r" b="b"/>
            <a:pathLst>
              <a:path w="660767" h="406115">
                <a:moveTo>
                  <a:pt x="119639" y="0"/>
                </a:moveTo>
                <a:lnTo>
                  <a:pt x="224461" y="0"/>
                </a:lnTo>
                <a:cubicBezTo>
                  <a:pt x="239645" y="0"/>
                  <a:pt x="249340" y="1189"/>
                  <a:pt x="253547" y="3567"/>
                </a:cubicBezTo>
                <a:cubicBezTo>
                  <a:pt x="257755" y="5945"/>
                  <a:pt x="261413" y="12348"/>
                  <a:pt x="264524" y="22775"/>
                </a:cubicBezTo>
                <a:lnTo>
                  <a:pt x="267542" y="32928"/>
                </a:lnTo>
                <a:cubicBezTo>
                  <a:pt x="270652" y="43355"/>
                  <a:pt x="273533" y="49484"/>
                  <a:pt x="276186" y="51313"/>
                </a:cubicBezTo>
                <a:cubicBezTo>
                  <a:pt x="278838" y="53142"/>
                  <a:pt x="286201" y="54057"/>
                  <a:pt x="298275" y="54057"/>
                </a:cubicBezTo>
                <a:lnTo>
                  <a:pt x="487887" y="54057"/>
                </a:lnTo>
                <a:cubicBezTo>
                  <a:pt x="500875" y="54057"/>
                  <a:pt x="509702" y="56481"/>
                  <a:pt x="514366" y="61329"/>
                </a:cubicBezTo>
                <a:cubicBezTo>
                  <a:pt x="519031" y="66176"/>
                  <a:pt x="521364" y="75277"/>
                  <a:pt x="521364" y="88632"/>
                </a:cubicBezTo>
                <a:lnTo>
                  <a:pt x="521364" y="114974"/>
                </a:lnTo>
                <a:lnTo>
                  <a:pt x="630301" y="114974"/>
                </a:lnTo>
                <a:cubicBezTo>
                  <a:pt x="650058" y="114974"/>
                  <a:pt x="660211" y="118450"/>
                  <a:pt x="660760" y="125401"/>
                </a:cubicBezTo>
                <a:cubicBezTo>
                  <a:pt x="660942" y="126865"/>
                  <a:pt x="657741" y="134274"/>
                  <a:pt x="651156" y="147628"/>
                </a:cubicBezTo>
                <a:lnTo>
                  <a:pt x="521364" y="406115"/>
                </a:lnTo>
                <a:lnTo>
                  <a:pt x="0" y="406115"/>
                </a:lnTo>
                <a:lnTo>
                  <a:pt x="0" y="88083"/>
                </a:lnTo>
                <a:cubicBezTo>
                  <a:pt x="0" y="65399"/>
                  <a:pt x="11251" y="54057"/>
                  <a:pt x="33752" y="54057"/>
                </a:cubicBezTo>
                <a:lnTo>
                  <a:pt x="49392" y="54057"/>
                </a:lnTo>
                <a:cubicBezTo>
                  <a:pt x="57258" y="54057"/>
                  <a:pt x="62838" y="52822"/>
                  <a:pt x="66131" y="50352"/>
                </a:cubicBezTo>
                <a:cubicBezTo>
                  <a:pt x="69424" y="47883"/>
                  <a:pt x="71985" y="43081"/>
                  <a:pt x="73814" y="35946"/>
                </a:cubicBezTo>
                <a:lnTo>
                  <a:pt x="76558" y="24970"/>
                </a:lnTo>
                <a:cubicBezTo>
                  <a:pt x="79485" y="13445"/>
                  <a:pt x="83236" y="6403"/>
                  <a:pt x="87809" y="3841"/>
                </a:cubicBezTo>
                <a:cubicBezTo>
                  <a:pt x="92199" y="1280"/>
                  <a:pt x="102809" y="0"/>
                  <a:pt x="119639" y="0"/>
                </a:cubicBezTo>
                <a:close/>
                <a:moveTo>
                  <a:pt x="121835" y="13445"/>
                </a:moveTo>
                <a:cubicBezTo>
                  <a:pt x="110127" y="13445"/>
                  <a:pt x="102260" y="14543"/>
                  <a:pt x="98236" y="16738"/>
                </a:cubicBezTo>
                <a:cubicBezTo>
                  <a:pt x="94212" y="19116"/>
                  <a:pt x="91102" y="24239"/>
                  <a:pt x="88906" y="32105"/>
                </a:cubicBezTo>
                <a:lnTo>
                  <a:pt x="85614" y="44727"/>
                </a:lnTo>
                <a:cubicBezTo>
                  <a:pt x="82687" y="55155"/>
                  <a:pt x="79439" y="61557"/>
                  <a:pt x="75872" y="63935"/>
                </a:cubicBezTo>
                <a:cubicBezTo>
                  <a:pt x="72305" y="66314"/>
                  <a:pt x="64393" y="67503"/>
                  <a:pt x="52136" y="67503"/>
                </a:cubicBezTo>
                <a:lnTo>
                  <a:pt x="35124" y="67503"/>
                </a:lnTo>
                <a:cubicBezTo>
                  <a:pt x="26343" y="67503"/>
                  <a:pt x="20535" y="68829"/>
                  <a:pt x="17699" y="71481"/>
                </a:cubicBezTo>
                <a:cubicBezTo>
                  <a:pt x="14863" y="74134"/>
                  <a:pt x="13446" y="79759"/>
                  <a:pt x="13446" y="88357"/>
                </a:cubicBezTo>
                <a:lnTo>
                  <a:pt x="13446" y="378125"/>
                </a:lnTo>
                <a:lnTo>
                  <a:pt x="131439" y="148177"/>
                </a:lnTo>
                <a:cubicBezTo>
                  <a:pt x="140037" y="131530"/>
                  <a:pt x="146713" y="121834"/>
                  <a:pt x="151470" y="119090"/>
                </a:cubicBezTo>
                <a:cubicBezTo>
                  <a:pt x="156227" y="116346"/>
                  <a:pt x="168575" y="114974"/>
                  <a:pt x="188514" y="114974"/>
                </a:cubicBezTo>
                <a:lnTo>
                  <a:pt x="507918" y="114974"/>
                </a:lnTo>
                <a:lnTo>
                  <a:pt x="507918" y="88632"/>
                </a:lnTo>
                <a:cubicBezTo>
                  <a:pt x="507918" y="74545"/>
                  <a:pt x="501058" y="67503"/>
                  <a:pt x="487338" y="67503"/>
                </a:cubicBezTo>
                <a:lnTo>
                  <a:pt x="296629" y="67503"/>
                </a:lnTo>
                <a:cubicBezTo>
                  <a:pt x="279433" y="67503"/>
                  <a:pt x="268822" y="66497"/>
                  <a:pt x="264798" y="64484"/>
                </a:cubicBezTo>
                <a:cubicBezTo>
                  <a:pt x="260774" y="62472"/>
                  <a:pt x="257481" y="56252"/>
                  <a:pt x="254919" y="45825"/>
                </a:cubicBezTo>
                <a:lnTo>
                  <a:pt x="251627" y="33202"/>
                </a:lnTo>
                <a:cubicBezTo>
                  <a:pt x="249249" y="24239"/>
                  <a:pt x="246550" y="18705"/>
                  <a:pt x="243532" y="16601"/>
                </a:cubicBezTo>
                <a:cubicBezTo>
                  <a:pt x="240513" y="14497"/>
                  <a:pt x="233791" y="13445"/>
                  <a:pt x="223363" y="13445"/>
                </a:cubicBezTo>
                <a:lnTo>
                  <a:pt x="121835" y="13445"/>
                </a:lnTo>
                <a:close/>
                <a:moveTo>
                  <a:pt x="180282" y="128420"/>
                </a:moveTo>
                <a:cubicBezTo>
                  <a:pt x="169672" y="128420"/>
                  <a:pt x="162354" y="129609"/>
                  <a:pt x="158330" y="131987"/>
                </a:cubicBezTo>
                <a:cubicBezTo>
                  <a:pt x="154306" y="134365"/>
                  <a:pt x="150190" y="139762"/>
                  <a:pt x="145982" y="148177"/>
                </a:cubicBezTo>
                <a:lnTo>
                  <a:pt x="21678" y="392669"/>
                </a:lnTo>
                <a:lnTo>
                  <a:pt x="512583" y="392669"/>
                </a:lnTo>
                <a:lnTo>
                  <a:pt x="634143" y="149000"/>
                </a:lnTo>
                <a:cubicBezTo>
                  <a:pt x="638167" y="140219"/>
                  <a:pt x="640180" y="135280"/>
                  <a:pt x="640180" y="134182"/>
                </a:cubicBezTo>
                <a:cubicBezTo>
                  <a:pt x="639631" y="130341"/>
                  <a:pt x="633960" y="128420"/>
                  <a:pt x="623167" y="128420"/>
                </a:cubicBezTo>
                <a:lnTo>
                  <a:pt x="180282" y="12842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30" name="Google Shape;473;p75"/>
          <p:cNvCxnSpPr/>
          <p:nvPr/>
        </p:nvCxnSpPr>
        <p:spPr>
          <a:xfrm>
            <a:off x="2300223" y="2852905"/>
            <a:ext cx="0" cy="1471445"/>
          </a:xfrm>
          <a:prstGeom prst="straightConnector1">
            <a:avLst/>
          </a:prstGeom>
          <a:noFill/>
          <a:ln w="9525" cap="flat" cmpd="sng">
            <a:solidFill>
              <a:schemeClr val="dk1"/>
            </a:solidFill>
            <a:prstDash val="solid"/>
            <a:round/>
            <a:headEnd type="none" w="sm" len="sm"/>
            <a:tailEnd type="none" w="sm" len="sm"/>
          </a:ln>
        </p:spPr>
      </p:cxnSp>
      <p:sp>
        <p:nvSpPr>
          <p:cNvPr id="32" name="Google Shape;472;p75"/>
          <p:cNvSpPr/>
          <p:nvPr/>
        </p:nvSpPr>
        <p:spPr>
          <a:xfrm>
            <a:off x="2230775" y="3461094"/>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3" name="Google Shape;472;p75"/>
          <p:cNvSpPr/>
          <p:nvPr/>
        </p:nvSpPr>
        <p:spPr>
          <a:xfrm>
            <a:off x="2230775" y="3714750"/>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4" name="Google Shape;472;p75"/>
          <p:cNvSpPr/>
          <p:nvPr/>
        </p:nvSpPr>
        <p:spPr>
          <a:xfrm>
            <a:off x="2230775" y="4019547"/>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5" name="Google Shape;472;p75"/>
          <p:cNvSpPr/>
          <p:nvPr/>
        </p:nvSpPr>
        <p:spPr>
          <a:xfrm>
            <a:off x="2231964" y="4327502"/>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6" name="Google Shape;511;p76"/>
          <p:cNvSpPr txBox="1"/>
          <p:nvPr/>
        </p:nvSpPr>
        <p:spPr>
          <a:xfrm>
            <a:off x="2308339" y="3401768"/>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a:solidFill>
                  <a:schemeClr val="dk1"/>
                </a:solidFill>
              </a:rPr>
              <a:t>Rename folder</a:t>
            </a:r>
            <a:endParaRPr sz="1400" b="0" i="0" u="none" strike="noStrike" cap="none" dirty="0">
              <a:solidFill>
                <a:srgbClr val="000000"/>
              </a:solidFill>
              <a:latin typeface="Arial"/>
              <a:ea typeface="Arial"/>
              <a:cs typeface="Arial"/>
              <a:sym typeface="Arial"/>
            </a:endParaRPr>
          </a:p>
        </p:txBody>
      </p:sp>
      <p:sp>
        <p:nvSpPr>
          <p:cNvPr id="37" name="Google Shape;511;p76"/>
          <p:cNvSpPr txBox="1"/>
          <p:nvPr/>
        </p:nvSpPr>
        <p:spPr>
          <a:xfrm>
            <a:off x="2327932" y="3655425"/>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a:solidFill>
                  <a:schemeClr val="dk1"/>
                </a:solidFill>
              </a:rPr>
              <a:t>Add to starred</a:t>
            </a:r>
            <a:endParaRPr sz="1400" b="0" i="0" u="none" strike="noStrike" cap="none" dirty="0">
              <a:solidFill>
                <a:srgbClr val="000000"/>
              </a:solidFill>
              <a:latin typeface="Arial"/>
              <a:ea typeface="Arial"/>
              <a:cs typeface="Arial"/>
              <a:sym typeface="Arial"/>
            </a:endParaRPr>
          </a:p>
        </p:txBody>
      </p:sp>
      <p:sp>
        <p:nvSpPr>
          <p:cNvPr id="38" name="Google Shape;511;p76"/>
          <p:cNvSpPr txBox="1"/>
          <p:nvPr/>
        </p:nvSpPr>
        <p:spPr>
          <a:xfrm>
            <a:off x="2306456" y="3960222"/>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a:solidFill>
                  <a:schemeClr val="dk1"/>
                </a:solidFill>
              </a:rPr>
              <a:t>Remove folder</a:t>
            </a:r>
            <a:endParaRPr sz="1400" b="0" i="0" u="none" strike="noStrike" cap="none" dirty="0">
              <a:solidFill>
                <a:srgbClr val="000000"/>
              </a:solidFill>
              <a:latin typeface="Arial"/>
              <a:ea typeface="Arial"/>
              <a:cs typeface="Arial"/>
              <a:sym typeface="Arial"/>
            </a:endParaRPr>
          </a:p>
        </p:txBody>
      </p:sp>
      <p:sp>
        <p:nvSpPr>
          <p:cNvPr id="39" name="Google Shape;511;p76"/>
          <p:cNvSpPr txBox="1"/>
          <p:nvPr/>
        </p:nvSpPr>
        <p:spPr>
          <a:xfrm>
            <a:off x="2323715" y="4262227"/>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a:solidFill>
                  <a:schemeClr val="dk1"/>
                </a:solidFill>
              </a:rPr>
              <a:t>Restore folder</a:t>
            </a:r>
            <a:endParaRPr sz="1400" b="0" i="0" u="none" strike="noStrike" cap="none" dirty="0">
              <a:solidFill>
                <a:srgbClr val="000000"/>
              </a:solidFill>
              <a:latin typeface="Arial"/>
              <a:ea typeface="Arial"/>
              <a:cs typeface="Arial"/>
              <a:sym typeface="Arial"/>
            </a:endParaRPr>
          </a:p>
        </p:txBody>
      </p:sp>
      <p:sp>
        <p:nvSpPr>
          <p:cNvPr id="40" name="Freeform: Shape 54"/>
          <p:cNvSpPr/>
          <p:nvPr/>
        </p:nvSpPr>
        <p:spPr>
          <a:xfrm>
            <a:off x="3633234" y="2873591"/>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41" name="Google Shape;473;p75"/>
          <p:cNvCxnSpPr>
            <a:stCxn id="43" idx="4"/>
          </p:cNvCxnSpPr>
          <p:nvPr/>
        </p:nvCxnSpPr>
        <p:spPr>
          <a:xfrm>
            <a:off x="3747736" y="1335302"/>
            <a:ext cx="0" cy="1916574"/>
          </a:xfrm>
          <a:prstGeom prst="straightConnector1">
            <a:avLst/>
          </a:prstGeom>
          <a:noFill/>
          <a:ln w="9525" cap="flat" cmpd="sng">
            <a:solidFill>
              <a:schemeClr val="dk1"/>
            </a:solidFill>
            <a:prstDash val="solid"/>
            <a:round/>
            <a:headEnd type="none" w="sm" len="sm"/>
            <a:tailEnd type="none" w="sm" len="sm"/>
          </a:ln>
        </p:spPr>
      </p:cxnSp>
      <p:sp>
        <p:nvSpPr>
          <p:cNvPr id="42" name="Google Shape;644;p81"/>
          <p:cNvSpPr txBox="1"/>
          <p:nvPr/>
        </p:nvSpPr>
        <p:spPr>
          <a:xfrm>
            <a:off x="5486480" y="3549415"/>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a:solidFill>
                  <a:schemeClr val="dk1"/>
                </a:solidFill>
              </a:rPr>
              <a:t>Share </a:t>
            </a:r>
            <a:r>
              <a:rPr lang="en" sz="1000" b="0" i="0" u="none" strike="noStrike" cap="none" dirty="0">
                <a:solidFill>
                  <a:schemeClr val="dk1"/>
                </a:solidFill>
                <a:latin typeface="Arial"/>
                <a:ea typeface="Arial"/>
                <a:cs typeface="Arial"/>
                <a:sym typeface="Arial"/>
              </a:rPr>
              <a:t>file</a:t>
            </a:r>
            <a:endParaRPr sz="1000" b="0" i="0" u="none" strike="noStrike" cap="none" dirty="0">
              <a:solidFill>
                <a:schemeClr val="dk1"/>
              </a:solidFill>
              <a:latin typeface="Arial"/>
              <a:ea typeface="Arial"/>
              <a:cs typeface="Arial"/>
              <a:sym typeface="Arial"/>
            </a:endParaRPr>
          </a:p>
        </p:txBody>
      </p:sp>
      <p:sp>
        <p:nvSpPr>
          <p:cNvPr id="43" name="Google Shape;503;p76"/>
          <p:cNvSpPr/>
          <p:nvPr/>
        </p:nvSpPr>
        <p:spPr>
          <a:xfrm>
            <a:off x="3678288" y="1207769"/>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4" name="Google Shape;503;p76"/>
          <p:cNvSpPr/>
          <p:nvPr/>
        </p:nvSpPr>
        <p:spPr>
          <a:xfrm>
            <a:off x="3678288" y="1554132"/>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5" name="Google Shape;503;p76"/>
          <p:cNvSpPr/>
          <p:nvPr/>
        </p:nvSpPr>
        <p:spPr>
          <a:xfrm>
            <a:off x="3678288" y="1838023"/>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 name="Google Shape;503;p76"/>
          <p:cNvSpPr/>
          <p:nvPr/>
        </p:nvSpPr>
        <p:spPr>
          <a:xfrm>
            <a:off x="3682201" y="2205497"/>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7" name="Google Shape;503;p76"/>
          <p:cNvSpPr/>
          <p:nvPr/>
        </p:nvSpPr>
        <p:spPr>
          <a:xfrm>
            <a:off x="3682201" y="2510297"/>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8" name="Google Shape;644;p81"/>
          <p:cNvSpPr txBox="1"/>
          <p:nvPr/>
        </p:nvSpPr>
        <p:spPr>
          <a:xfrm>
            <a:off x="3778421" y="1494787"/>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a:solidFill>
                  <a:schemeClr val="dk1"/>
                </a:solidFill>
              </a:rPr>
              <a:t>Rename </a:t>
            </a:r>
            <a:r>
              <a:rPr lang="en" sz="1000" b="0" i="0" u="none" strike="noStrike" cap="none" dirty="0">
                <a:solidFill>
                  <a:schemeClr val="dk1"/>
                </a:solidFill>
                <a:latin typeface="Arial"/>
                <a:ea typeface="Arial"/>
                <a:cs typeface="Arial"/>
                <a:sym typeface="Arial"/>
              </a:rPr>
              <a:t>file</a:t>
            </a:r>
            <a:endParaRPr sz="1000" b="0" i="0" u="none" strike="noStrike" cap="none" dirty="0">
              <a:solidFill>
                <a:schemeClr val="dk1"/>
              </a:solidFill>
              <a:latin typeface="Arial"/>
              <a:ea typeface="Arial"/>
              <a:cs typeface="Arial"/>
              <a:sym typeface="Arial"/>
            </a:endParaRPr>
          </a:p>
        </p:txBody>
      </p:sp>
      <p:sp>
        <p:nvSpPr>
          <p:cNvPr id="49" name="Google Shape;644;p81"/>
          <p:cNvSpPr txBox="1"/>
          <p:nvPr/>
        </p:nvSpPr>
        <p:spPr>
          <a:xfrm>
            <a:off x="3778421" y="1778678"/>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a:solidFill>
                  <a:schemeClr val="dk1"/>
                </a:solidFill>
              </a:rPr>
              <a:t>Remove </a:t>
            </a:r>
            <a:r>
              <a:rPr lang="en" sz="1000" b="0" i="0" u="none" strike="noStrike" cap="none" dirty="0">
                <a:solidFill>
                  <a:schemeClr val="dk1"/>
                </a:solidFill>
                <a:latin typeface="Arial"/>
                <a:ea typeface="Arial"/>
                <a:cs typeface="Arial"/>
                <a:sym typeface="Arial"/>
              </a:rPr>
              <a:t>file</a:t>
            </a:r>
            <a:endParaRPr sz="1000" b="0" i="0" u="none" strike="noStrike" cap="none" dirty="0">
              <a:solidFill>
                <a:schemeClr val="dk1"/>
              </a:solidFill>
              <a:latin typeface="Arial"/>
              <a:ea typeface="Arial"/>
              <a:cs typeface="Arial"/>
              <a:sym typeface="Arial"/>
            </a:endParaRPr>
          </a:p>
        </p:txBody>
      </p:sp>
      <p:sp>
        <p:nvSpPr>
          <p:cNvPr id="50" name="Google Shape;644;p81"/>
          <p:cNvSpPr txBox="1"/>
          <p:nvPr/>
        </p:nvSpPr>
        <p:spPr>
          <a:xfrm>
            <a:off x="3771493" y="2146152"/>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a:solidFill>
                  <a:schemeClr val="dk1"/>
                </a:solidFill>
              </a:rPr>
              <a:t>Restore </a:t>
            </a:r>
            <a:r>
              <a:rPr lang="en" sz="1000" b="0" i="0" u="none" strike="noStrike" cap="none" dirty="0">
                <a:solidFill>
                  <a:schemeClr val="dk1"/>
                </a:solidFill>
                <a:latin typeface="Arial"/>
                <a:ea typeface="Arial"/>
                <a:cs typeface="Arial"/>
                <a:sym typeface="Arial"/>
              </a:rPr>
              <a:t>file</a:t>
            </a:r>
            <a:endParaRPr sz="1000" b="0" i="0" u="none" strike="noStrike" cap="none" dirty="0">
              <a:solidFill>
                <a:schemeClr val="dk1"/>
              </a:solidFill>
              <a:latin typeface="Arial"/>
              <a:ea typeface="Arial"/>
              <a:cs typeface="Arial"/>
              <a:sym typeface="Arial"/>
            </a:endParaRPr>
          </a:p>
        </p:txBody>
      </p:sp>
      <p:sp>
        <p:nvSpPr>
          <p:cNvPr id="51" name="Google Shape;644;p81"/>
          <p:cNvSpPr txBox="1"/>
          <p:nvPr/>
        </p:nvSpPr>
        <p:spPr>
          <a:xfrm>
            <a:off x="3764566" y="2446529"/>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a:solidFill>
                  <a:schemeClr val="dk1"/>
                </a:solidFill>
              </a:rPr>
              <a:t>Copy </a:t>
            </a:r>
            <a:r>
              <a:rPr lang="en" sz="1000" b="0" i="0" u="none" strike="noStrike" cap="none" dirty="0">
                <a:solidFill>
                  <a:schemeClr val="dk1"/>
                </a:solidFill>
                <a:latin typeface="Arial"/>
                <a:ea typeface="Arial"/>
                <a:cs typeface="Arial"/>
                <a:sym typeface="Arial"/>
              </a:rPr>
              <a:t>file</a:t>
            </a:r>
            <a:endParaRPr sz="1000" b="0" i="0" u="none" strike="noStrike" cap="none" dirty="0">
              <a:solidFill>
                <a:schemeClr val="dk1"/>
              </a:solidFill>
              <a:latin typeface="Arial"/>
              <a:ea typeface="Arial"/>
              <a:cs typeface="Arial"/>
              <a:sym typeface="Arial"/>
            </a:endParaRPr>
          </a:p>
        </p:txBody>
      </p:sp>
      <p:sp>
        <p:nvSpPr>
          <p:cNvPr id="54" name="Freeform: Shape 54"/>
          <p:cNvSpPr/>
          <p:nvPr/>
        </p:nvSpPr>
        <p:spPr>
          <a:xfrm>
            <a:off x="5268751" y="2886710"/>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55" name="Google Shape;473;p75"/>
          <p:cNvCxnSpPr/>
          <p:nvPr/>
        </p:nvCxnSpPr>
        <p:spPr>
          <a:xfrm>
            <a:off x="5417888" y="2820335"/>
            <a:ext cx="0" cy="835090"/>
          </a:xfrm>
          <a:prstGeom prst="straightConnector1">
            <a:avLst/>
          </a:prstGeom>
          <a:noFill/>
          <a:ln w="9525" cap="flat" cmpd="sng">
            <a:solidFill>
              <a:schemeClr val="dk1"/>
            </a:solidFill>
            <a:prstDash val="solid"/>
            <a:round/>
            <a:headEnd type="none" w="sm" len="sm"/>
            <a:tailEnd type="none" w="sm" len="sm"/>
          </a:ln>
        </p:spPr>
      </p:cxnSp>
      <p:sp>
        <p:nvSpPr>
          <p:cNvPr id="57" name="Google Shape;503;p76"/>
          <p:cNvSpPr/>
          <p:nvPr/>
        </p:nvSpPr>
        <p:spPr>
          <a:xfrm>
            <a:off x="5348440" y="3608760"/>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58" name="Freeform: Shape 54"/>
          <p:cNvSpPr/>
          <p:nvPr/>
        </p:nvSpPr>
        <p:spPr>
          <a:xfrm>
            <a:off x="6754152" y="2886710"/>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59" name="Google Shape;473;p75"/>
          <p:cNvCxnSpPr/>
          <p:nvPr/>
        </p:nvCxnSpPr>
        <p:spPr>
          <a:xfrm>
            <a:off x="6858000" y="2024899"/>
            <a:ext cx="0" cy="1110843"/>
          </a:xfrm>
          <a:prstGeom prst="straightConnector1">
            <a:avLst/>
          </a:prstGeom>
          <a:noFill/>
          <a:ln w="9525" cap="flat" cmpd="sng">
            <a:solidFill>
              <a:schemeClr val="dk1"/>
            </a:solidFill>
            <a:prstDash val="solid"/>
            <a:round/>
            <a:headEnd type="none" w="sm" len="sm"/>
            <a:tailEnd type="none" w="sm" len="sm"/>
          </a:ln>
        </p:spPr>
      </p:cxnSp>
      <p:sp>
        <p:nvSpPr>
          <p:cNvPr id="61" name="Google Shape;503;p76"/>
          <p:cNvSpPr/>
          <p:nvPr/>
        </p:nvSpPr>
        <p:spPr>
          <a:xfrm>
            <a:off x="6788552" y="2341559"/>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62" name="Google Shape;503;p76"/>
          <p:cNvSpPr/>
          <p:nvPr/>
        </p:nvSpPr>
        <p:spPr>
          <a:xfrm>
            <a:off x="6781625" y="1965556"/>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63" name="Google Shape;644;p81"/>
          <p:cNvSpPr txBox="1"/>
          <p:nvPr/>
        </p:nvSpPr>
        <p:spPr>
          <a:xfrm>
            <a:off x="6903289" y="2282214"/>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a:solidFill>
                  <a:schemeClr val="dk1"/>
                </a:solidFill>
              </a:rPr>
              <a:t>Preview </a:t>
            </a:r>
            <a:r>
              <a:rPr lang="en" sz="1000" b="0" i="0" u="none" strike="noStrike" cap="none" dirty="0">
                <a:solidFill>
                  <a:schemeClr val="dk1"/>
                </a:solidFill>
                <a:latin typeface="Arial"/>
                <a:ea typeface="Arial"/>
                <a:cs typeface="Arial"/>
                <a:sym typeface="Arial"/>
              </a:rPr>
              <a:t>file</a:t>
            </a:r>
            <a:endParaRPr sz="1000" b="0" i="0" u="none" strike="noStrike" cap="none" dirty="0">
              <a:solidFill>
                <a:schemeClr val="dk1"/>
              </a:solidFill>
              <a:latin typeface="Arial"/>
              <a:ea typeface="Arial"/>
              <a:cs typeface="Arial"/>
              <a:sym typeface="Arial"/>
            </a:endParaRPr>
          </a:p>
        </p:txBody>
      </p:sp>
      <p:sp>
        <p:nvSpPr>
          <p:cNvPr id="64" name="Google Shape;644;p81"/>
          <p:cNvSpPr txBox="1"/>
          <p:nvPr/>
        </p:nvSpPr>
        <p:spPr>
          <a:xfrm>
            <a:off x="6892812" y="1888372"/>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a:solidFill>
                  <a:schemeClr val="dk1"/>
                </a:solidFill>
              </a:rPr>
              <a:t>Download </a:t>
            </a:r>
            <a:r>
              <a:rPr lang="en" sz="1000" b="0" i="0" u="none" strike="noStrike" cap="none" dirty="0">
                <a:solidFill>
                  <a:schemeClr val="dk1"/>
                </a:solidFill>
                <a:latin typeface="Arial"/>
                <a:ea typeface="Arial"/>
                <a:cs typeface="Arial"/>
                <a:sym typeface="Arial"/>
              </a:rPr>
              <a:t>file</a:t>
            </a:r>
            <a:endParaRPr sz="1000" b="0" i="0" u="none" strike="noStrike" cap="none" dirty="0">
              <a:solidFill>
                <a:schemeClr val="dk1"/>
              </a:solidFill>
              <a:latin typeface="Arial"/>
              <a:ea typeface="Arial"/>
              <a:cs typeface="Arial"/>
              <a:sym typeface="Arial"/>
            </a:endParaRPr>
          </a:p>
        </p:txBody>
      </p:sp>
      <p:sp>
        <p:nvSpPr>
          <p:cNvPr id="65" name="Google Shape;644;p81"/>
          <p:cNvSpPr txBox="1"/>
          <p:nvPr/>
        </p:nvSpPr>
        <p:spPr>
          <a:xfrm>
            <a:off x="3778421" y="1148424"/>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a:solidFill>
                  <a:schemeClr val="dk1"/>
                </a:solidFill>
              </a:rPr>
              <a:t>Upload </a:t>
            </a:r>
            <a:r>
              <a:rPr lang="en" sz="1000" b="0" i="0" u="none" strike="noStrike" cap="none" dirty="0">
                <a:solidFill>
                  <a:schemeClr val="dk1"/>
                </a:solidFill>
                <a:latin typeface="Arial"/>
                <a:ea typeface="Arial"/>
                <a:cs typeface="Arial"/>
                <a:sym typeface="Arial"/>
              </a:rPr>
              <a:t>file</a:t>
            </a:r>
            <a:endParaRPr sz="1000" b="0" i="0" u="none" strike="noStrike" cap="none" dirty="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5"/>
          <p:cNvSpPr/>
          <p:nvPr/>
        </p:nvSpPr>
        <p:spPr>
          <a:xfrm>
            <a:off x="934105" y="2737542"/>
            <a:ext cx="7457910" cy="582443"/>
          </a:xfrm>
          <a:prstGeom prst="rect">
            <a:avLst/>
          </a:prstGeom>
          <a:gradFill>
            <a:gsLst>
              <a:gs pos="0">
                <a:srgbClr val="0AB2FE"/>
              </a:gs>
              <a:gs pos="100000">
                <a:srgbClr val="F3B917"/>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cxnSp>
        <p:nvCxnSpPr>
          <p:cNvPr id="459" name="Google Shape;459;p75"/>
          <p:cNvCxnSpPr/>
          <p:nvPr/>
        </p:nvCxnSpPr>
        <p:spPr>
          <a:xfrm>
            <a:off x="629902" y="3028763"/>
            <a:ext cx="8079282" cy="0"/>
          </a:xfrm>
          <a:prstGeom prst="straightConnector1">
            <a:avLst/>
          </a:prstGeom>
          <a:noFill/>
          <a:ln w="9525" cap="flat" cmpd="sng">
            <a:solidFill>
              <a:schemeClr val="lt1"/>
            </a:solidFill>
            <a:prstDash val="solid"/>
            <a:round/>
            <a:headEnd type="none" w="sm" len="sm"/>
            <a:tailEnd type="none" w="sm" len="sm"/>
          </a:ln>
        </p:spPr>
      </p:cxnSp>
      <p:grpSp>
        <p:nvGrpSpPr>
          <p:cNvPr id="460" name="Google Shape;460;p75"/>
          <p:cNvGrpSpPr/>
          <p:nvPr/>
        </p:nvGrpSpPr>
        <p:grpSpPr>
          <a:xfrm>
            <a:off x="8074848" y="2737542"/>
            <a:ext cx="634336" cy="582443"/>
            <a:chOff x="10027421" y="2075283"/>
            <a:chExt cx="900406" cy="900406"/>
          </a:xfrm>
        </p:grpSpPr>
        <p:sp>
          <p:nvSpPr>
            <p:cNvPr id="461" name="Google Shape;461;p75"/>
            <p:cNvSpPr/>
            <p:nvPr/>
          </p:nvSpPr>
          <p:spPr>
            <a:xfrm>
              <a:off x="10027421" y="2075283"/>
              <a:ext cx="900406" cy="900406"/>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462" name="Google Shape;462;p75"/>
            <p:cNvGrpSpPr/>
            <p:nvPr/>
          </p:nvGrpSpPr>
          <p:grpSpPr>
            <a:xfrm>
              <a:off x="10309598" y="2330499"/>
              <a:ext cx="336052" cy="389974"/>
              <a:chOff x="-1892704" y="1944681"/>
              <a:chExt cx="3284538" cy="3811588"/>
            </a:xfrm>
          </p:grpSpPr>
          <p:sp>
            <p:nvSpPr>
              <p:cNvPr id="463" name="Google Shape;463;p75"/>
              <p:cNvSpPr/>
              <p:nvPr/>
            </p:nvSpPr>
            <p:spPr>
              <a:xfrm>
                <a:off x="-1892704" y="1944681"/>
                <a:ext cx="3284538" cy="3811588"/>
              </a:xfrm>
              <a:custGeom>
                <a:avLst/>
                <a:gdLst/>
                <a:ahLst/>
                <a:cxnLst/>
                <a:rect l="l" t="t" r="r" b="b"/>
                <a:pathLst>
                  <a:path w="1764" h="2048" extrusionOk="0">
                    <a:moveTo>
                      <a:pt x="1724" y="197"/>
                    </a:moveTo>
                    <a:cubicBezTo>
                      <a:pt x="1696" y="164"/>
                      <a:pt x="1654" y="145"/>
                      <a:pt x="1611" y="145"/>
                    </a:cubicBezTo>
                    <a:cubicBezTo>
                      <a:pt x="1468" y="145"/>
                      <a:pt x="1468" y="145"/>
                      <a:pt x="1468" y="145"/>
                    </a:cubicBezTo>
                    <a:cubicBezTo>
                      <a:pt x="1468" y="100"/>
                      <a:pt x="1468" y="100"/>
                      <a:pt x="1468" y="100"/>
                    </a:cubicBezTo>
                    <a:cubicBezTo>
                      <a:pt x="1468" y="45"/>
                      <a:pt x="1423" y="0"/>
                      <a:pt x="1367" y="0"/>
                    </a:cubicBezTo>
                    <a:cubicBezTo>
                      <a:pt x="397" y="0"/>
                      <a:pt x="397" y="0"/>
                      <a:pt x="397" y="0"/>
                    </a:cubicBezTo>
                    <a:cubicBezTo>
                      <a:pt x="341" y="0"/>
                      <a:pt x="296" y="45"/>
                      <a:pt x="296" y="100"/>
                    </a:cubicBezTo>
                    <a:cubicBezTo>
                      <a:pt x="296" y="145"/>
                      <a:pt x="296" y="145"/>
                      <a:pt x="296" y="145"/>
                    </a:cubicBezTo>
                    <a:cubicBezTo>
                      <a:pt x="153" y="145"/>
                      <a:pt x="153" y="145"/>
                      <a:pt x="153" y="145"/>
                    </a:cubicBezTo>
                    <a:cubicBezTo>
                      <a:pt x="110" y="145"/>
                      <a:pt x="68" y="164"/>
                      <a:pt x="40" y="197"/>
                    </a:cubicBezTo>
                    <a:cubicBezTo>
                      <a:pt x="12" y="230"/>
                      <a:pt x="0" y="274"/>
                      <a:pt x="7" y="316"/>
                    </a:cubicBezTo>
                    <a:cubicBezTo>
                      <a:pt x="45" y="547"/>
                      <a:pt x="190" y="751"/>
                      <a:pt x="397" y="863"/>
                    </a:cubicBezTo>
                    <a:cubicBezTo>
                      <a:pt x="416" y="909"/>
                      <a:pt x="437" y="952"/>
                      <a:pt x="461" y="992"/>
                    </a:cubicBezTo>
                    <a:cubicBezTo>
                      <a:pt x="537" y="1120"/>
                      <a:pt x="631" y="1208"/>
                      <a:pt x="735" y="1251"/>
                    </a:cubicBezTo>
                    <a:cubicBezTo>
                      <a:pt x="746" y="1357"/>
                      <a:pt x="675" y="1458"/>
                      <a:pt x="568" y="1482"/>
                    </a:cubicBezTo>
                    <a:cubicBezTo>
                      <a:pt x="568" y="1483"/>
                      <a:pt x="568" y="1483"/>
                      <a:pt x="567" y="1483"/>
                    </a:cubicBezTo>
                    <a:cubicBezTo>
                      <a:pt x="547" y="1488"/>
                      <a:pt x="531" y="1506"/>
                      <a:pt x="531" y="1529"/>
                    </a:cubicBezTo>
                    <a:cubicBezTo>
                      <a:pt x="531" y="1746"/>
                      <a:pt x="531" y="1746"/>
                      <a:pt x="531" y="1746"/>
                    </a:cubicBezTo>
                    <a:cubicBezTo>
                      <a:pt x="443" y="1746"/>
                      <a:pt x="443" y="1746"/>
                      <a:pt x="443" y="1746"/>
                    </a:cubicBezTo>
                    <a:cubicBezTo>
                      <a:pt x="365" y="1746"/>
                      <a:pt x="301" y="1810"/>
                      <a:pt x="301" y="1888"/>
                    </a:cubicBezTo>
                    <a:cubicBezTo>
                      <a:pt x="301" y="2001"/>
                      <a:pt x="301" y="2001"/>
                      <a:pt x="301" y="2001"/>
                    </a:cubicBezTo>
                    <a:cubicBezTo>
                      <a:pt x="301" y="2027"/>
                      <a:pt x="322" y="2048"/>
                      <a:pt x="348" y="2048"/>
                    </a:cubicBezTo>
                    <a:cubicBezTo>
                      <a:pt x="1420" y="2048"/>
                      <a:pt x="1420" y="2048"/>
                      <a:pt x="1420" y="2048"/>
                    </a:cubicBezTo>
                    <a:cubicBezTo>
                      <a:pt x="1446" y="2048"/>
                      <a:pt x="1468" y="2027"/>
                      <a:pt x="1468" y="2001"/>
                    </a:cubicBezTo>
                    <a:cubicBezTo>
                      <a:pt x="1468" y="1888"/>
                      <a:pt x="1468" y="1888"/>
                      <a:pt x="1468" y="1888"/>
                    </a:cubicBezTo>
                    <a:cubicBezTo>
                      <a:pt x="1468" y="1810"/>
                      <a:pt x="1404" y="1746"/>
                      <a:pt x="1325" y="1746"/>
                    </a:cubicBezTo>
                    <a:cubicBezTo>
                      <a:pt x="1237" y="1746"/>
                      <a:pt x="1237" y="1746"/>
                      <a:pt x="1237" y="1746"/>
                    </a:cubicBezTo>
                    <a:cubicBezTo>
                      <a:pt x="1237" y="1529"/>
                      <a:pt x="1237" y="1529"/>
                      <a:pt x="1237" y="1529"/>
                    </a:cubicBezTo>
                    <a:cubicBezTo>
                      <a:pt x="1237" y="1506"/>
                      <a:pt x="1222" y="1488"/>
                      <a:pt x="1201" y="1483"/>
                    </a:cubicBezTo>
                    <a:cubicBezTo>
                      <a:pt x="1201" y="1483"/>
                      <a:pt x="1201" y="1483"/>
                      <a:pt x="1200" y="1482"/>
                    </a:cubicBezTo>
                    <a:cubicBezTo>
                      <a:pt x="1093" y="1458"/>
                      <a:pt x="1022" y="1356"/>
                      <a:pt x="1033" y="1249"/>
                    </a:cubicBezTo>
                    <a:cubicBezTo>
                      <a:pt x="1136" y="1205"/>
                      <a:pt x="1228" y="1118"/>
                      <a:pt x="1303" y="992"/>
                    </a:cubicBezTo>
                    <a:cubicBezTo>
                      <a:pt x="1327" y="952"/>
                      <a:pt x="1349" y="909"/>
                      <a:pt x="1367" y="863"/>
                    </a:cubicBezTo>
                    <a:cubicBezTo>
                      <a:pt x="1574" y="751"/>
                      <a:pt x="1719" y="547"/>
                      <a:pt x="1757" y="316"/>
                    </a:cubicBezTo>
                    <a:cubicBezTo>
                      <a:pt x="1764" y="274"/>
                      <a:pt x="1752" y="230"/>
                      <a:pt x="1724" y="197"/>
                    </a:cubicBezTo>
                    <a:close/>
                    <a:moveTo>
                      <a:pt x="101" y="301"/>
                    </a:moveTo>
                    <a:cubicBezTo>
                      <a:pt x="98" y="286"/>
                      <a:pt x="102" y="271"/>
                      <a:pt x="112" y="259"/>
                    </a:cubicBezTo>
                    <a:cubicBezTo>
                      <a:pt x="123" y="247"/>
                      <a:pt x="138" y="240"/>
                      <a:pt x="153" y="240"/>
                    </a:cubicBezTo>
                    <a:cubicBezTo>
                      <a:pt x="296" y="240"/>
                      <a:pt x="296" y="240"/>
                      <a:pt x="296" y="240"/>
                    </a:cubicBezTo>
                    <a:cubicBezTo>
                      <a:pt x="296" y="327"/>
                      <a:pt x="296" y="327"/>
                      <a:pt x="296" y="327"/>
                    </a:cubicBezTo>
                    <a:cubicBezTo>
                      <a:pt x="296" y="464"/>
                      <a:pt x="314" y="596"/>
                      <a:pt x="347" y="718"/>
                    </a:cubicBezTo>
                    <a:cubicBezTo>
                      <a:pt x="217" y="615"/>
                      <a:pt x="127" y="466"/>
                      <a:pt x="101" y="301"/>
                    </a:cubicBezTo>
                    <a:close/>
                    <a:moveTo>
                      <a:pt x="1325" y="1841"/>
                    </a:moveTo>
                    <a:cubicBezTo>
                      <a:pt x="1352" y="1841"/>
                      <a:pt x="1373" y="1862"/>
                      <a:pt x="1373" y="1888"/>
                    </a:cubicBezTo>
                    <a:cubicBezTo>
                      <a:pt x="1373" y="1953"/>
                      <a:pt x="1373" y="1953"/>
                      <a:pt x="1373" y="1953"/>
                    </a:cubicBezTo>
                    <a:cubicBezTo>
                      <a:pt x="396" y="1953"/>
                      <a:pt x="396" y="1953"/>
                      <a:pt x="396" y="1953"/>
                    </a:cubicBezTo>
                    <a:cubicBezTo>
                      <a:pt x="396" y="1888"/>
                      <a:pt x="396" y="1888"/>
                      <a:pt x="396" y="1888"/>
                    </a:cubicBezTo>
                    <a:cubicBezTo>
                      <a:pt x="396" y="1862"/>
                      <a:pt x="417" y="1841"/>
                      <a:pt x="443" y="1841"/>
                    </a:cubicBezTo>
                    <a:lnTo>
                      <a:pt x="1325" y="1841"/>
                    </a:lnTo>
                    <a:close/>
                    <a:moveTo>
                      <a:pt x="1143" y="1576"/>
                    </a:moveTo>
                    <a:cubicBezTo>
                      <a:pt x="1143" y="1746"/>
                      <a:pt x="1143" y="1746"/>
                      <a:pt x="1143" y="1746"/>
                    </a:cubicBezTo>
                    <a:cubicBezTo>
                      <a:pt x="626" y="1746"/>
                      <a:pt x="626" y="1746"/>
                      <a:pt x="626" y="1746"/>
                    </a:cubicBezTo>
                    <a:cubicBezTo>
                      <a:pt x="626" y="1576"/>
                      <a:pt x="626" y="1576"/>
                      <a:pt x="626" y="1576"/>
                    </a:cubicBezTo>
                    <a:lnTo>
                      <a:pt x="1143" y="1576"/>
                    </a:lnTo>
                    <a:close/>
                    <a:moveTo>
                      <a:pt x="750" y="1481"/>
                    </a:moveTo>
                    <a:cubicBezTo>
                      <a:pt x="762" y="1468"/>
                      <a:pt x="773" y="1454"/>
                      <a:pt x="782" y="1439"/>
                    </a:cubicBezTo>
                    <a:cubicBezTo>
                      <a:pt x="814" y="1390"/>
                      <a:pt x="830" y="1334"/>
                      <a:pt x="831" y="1277"/>
                    </a:cubicBezTo>
                    <a:cubicBezTo>
                      <a:pt x="848" y="1279"/>
                      <a:pt x="865" y="1280"/>
                      <a:pt x="882" y="1280"/>
                    </a:cubicBezTo>
                    <a:cubicBezTo>
                      <a:pt x="901" y="1280"/>
                      <a:pt x="919" y="1279"/>
                      <a:pt x="937" y="1276"/>
                    </a:cubicBezTo>
                    <a:cubicBezTo>
                      <a:pt x="939" y="1353"/>
                      <a:pt x="968" y="1426"/>
                      <a:pt x="1019" y="1481"/>
                    </a:cubicBezTo>
                    <a:cubicBezTo>
                      <a:pt x="750" y="1481"/>
                      <a:pt x="750" y="1481"/>
                      <a:pt x="750" y="1481"/>
                    </a:cubicBezTo>
                    <a:close/>
                    <a:moveTo>
                      <a:pt x="1373" y="327"/>
                    </a:moveTo>
                    <a:cubicBezTo>
                      <a:pt x="1373" y="561"/>
                      <a:pt x="1319" y="780"/>
                      <a:pt x="1222" y="943"/>
                    </a:cubicBezTo>
                    <a:cubicBezTo>
                      <a:pt x="1129" y="1100"/>
                      <a:pt x="1008" y="1186"/>
                      <a:pt x="882" y="1186"/>
                    </a:cubicBezTo>
                    <a:cubicBezTo>
                      <a:pt x="756" y="1186"/>
                      <a:pt x="635" y="1100"/>
                      <a:pt x="542" y="943"/>
                    </a:cubicBezTo>
                    <a:cubicBezTo>
                      <a:pt x="445" y="780"/>
                      <a:pt x="391" y="561"/>
                      <a:pt x="391" y="327"/>
                    </a:cubicBezTo>
                    <a:cubicBezTo>
                      <a:pt x="391" y="100"/>
                      <a:pt x="391" y="100"/>
                      <a:pt x="391" y="100"/>
                    </a:cubicBezTo>
                    <a:cubicBezTo>
                      <a:pt x="391" y="97"/>
                      <a:pt x="394" y="95"/>
                      <a:pt x="397" y="95"/>
                    </a:cubicBezTo>
                    <a:cubicBezTo>
                      <a:pt x="1367" y="95"/>
                      <a:pt x="1367" y="95"/>
                      <a:pt x="1367" y="95"/>
                    </a:cubicBezTo>
                    <a:cubicBezTo>
                      <a:pt x="1370" y="95"/>
                      <a:pt x="1373" y="97"/>
                      <a:pt x="1373" y="100"/>
                    </a:cubicBezTo>
                    <a:lnTo>
                      <a:pt x="1373" y="327"/>
                    </a:lnTo>
                    <a:close/>
                    <a:moveTo>
                      <a:pt x="1663" y="301"/>
                    </a:moveTo>
                    <a:cubicBezTo>
                      <a:pt x="1637" y="466"/>
                      <a:pt x="1547" y="615"/>
                      <a:pt x="1417" y="718"/>
                    </a:cubicBezTo>
                    <a:cubicBezTo>
                      <a:pt x="1450" y="596"/>
                      <a:pt x="1468" y="464"/>
                      <a:pt x="1468" y="327"/>
                    </a:cubicBezTo>
                    <a:cubicBezTo>
                      <a:pt x="1468" y="240"/>
                      <a:pt x="1468" y="240"/>
                      <a:pt x="1468" y="240"/>
                    </a:cubicBezTo>
                    <a:cubicBezTo>
                      <a:pt x="1611" y="240"/>
                      <a:pt x="1611" y="240"/>
                      <a:pt x="1611" y="240"/>
                    </a:cubicBezTo>
                    <a:cubicBezTo>
                      <a:pt x="1626" y="240"/>
                      <a:pt x="1641" y="247"/>
                      <a:pt x="1652" y="259"/>
                    </a:cubicBezTo>
                    <a:cubicBezTo>
                      <a:pt x="1662" y="271"/>
                      <a:pt x="1666" y="286"/>
                      <a:pt x="1663" y="30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75"/>
              <p:cNvSpPr/>
              <p:nvPr/>
            </p:nvSpPr>
            <p:spPr>
              <a:xfrm>
                <a:off x="-795751" y="2462197"/>
                <a:ext cx="1090616" cy="1039801"/>
              </a:xfrm>
              <a:custGeom>
                <a:avLst/>
                <a:gdLst/>
                <a:ahLst/>
                <a:cxnLst/>
                <a:rect l="l" t="t" r="r" b="b"/>
                <a:pathLst>
                  <a:path w="586" h="559" extrusionOk="0">
                    <a:moveTo>
                      <a:pt x="581" y="209"/>
                    </a:moveTo>
                    <a:cubicBezTo>
                      <a:pt x="575" y="191"/>
                      <a:pt x="560" y="179"/>
                      <a:pt x="543" y="176"/>
                    </a:cubicBezTo>
                    <a:cubicBezTo>
                      <a:pt x="399" y="156"/>
                      <a:pt x="399" y="156"/>
                      <a:pt x="399" y="156"/>
                    </a:cubicBezTo>
                    <a:cubicBezTo>
                      <a:pt x="336" y="26"/>
                      <a:pt x="336" y="26"/>
                      <a:pt x="336" y="26"/>
                    </a:cubicBezTo>
                    <a:cubicBezTo>
                      <a:pt x="328" y="10"/>
                      <a:pt x="311" y="0"/>
                      <a:pt x="293" y="0"/>
                    </a:cubicBezTo>
                    <a:cubicBezTo>
                      <a:pt x="275" y="0"/>
                      <a:pt x="258" y="10"/>
                      <a:pt x="250" y="26"/>
                    </a:cubicBezTo>
                    <a:cubicBezTo>
                      <a:pt x="187" y="156"/>
                      <a:pt x="187" y="156"/>
                      <a:pt x="187" y="156"/>
                    </a:cubicBezTo>
                    <a:cubicBezTo>
                      <a:pt x="44" y="176"/>
                      <a:pt x="44" y="176"/>
                      <a:pt x="44" y="176"/>
                    </a:cubicBezTo>
                    <a:cubicBezTo>
                      <a:pt x="26" y="179"/>
                      <a:pt x="11" y="191"/>
                      <a:pt x="5" y="209"/>
                    </a:cubicBezTo>
                    <a:cubicBezTo>
                      <a:pt x="0" y="226"/>
                      <a:pt x="4" y="245"/>
                      <a:pt x="17" y="257"/>
                    </a:cubicBezTo>
                    <a:cubicBezTo>
                      <a:pt x="121" y="358"/>
                      <a:pt x="121" y="358"/>
                      <a:pt x="121" y="358"/>
                    </a:cubicBezTo>
                    <a:cubicBezTo>
                      <a:pt x="96" y="501"/>
                      <a:pt x="96" y="501"/>
                      <a:pt x="96" y="501"/>
                    </a:cubicBezTo>
                    <a:cubicBezTo>
                      <a:pt x="93" y="518"/>
                      <a:pt x="101" y="536"/>
                      <a:pt x="115" y="547"/>
                    </a:cubicBezTo>
                    <a:cubicBezTo>
                      <a:pt x="130" y="558"/>
                      <a:pt x="149" y="559"/>
                      <a:pt x="165" y="551"/>
                    </a:cubicBezTo>
                    <a:cubicBezTo>
                      <a:pt x="293" y="483"/>
                      <a:pt x="293" y="483"/>
                      <a:pt x="293" y="483"/>
                    </a:cubicBezTo>
                    <a:cubicBezTo>
                      <a:pt x="421" y="551"/>
                      <a:pt x="421" y="551"/>
                      <a:pt x="421" y="551"/>
                    </a:cubicBezTo>
                    <a:cubicBezTo>
                      <a:pt x="428" y="554"/>
                      <a:pt x="435" y="556"/>
                      <a:pt x="443" y="556"/>
                    </a:cubicBezTo>
                    <a:cubicBezTo>
                      <a:pt x="453" y="556"/>
                      <a:pt x="463" y="553"/>
                      <a:pt x="471" y="547"/>
                    </a:cubicBezTo>
                    <a:cubicBezTo>
                      <a:pt x="485" y="536"/>
                      <a:pt x="493" y="518"/>
                      <a:pt x="490" y="501"/>
                    </a:cubicBezTo>
                    <a:cubicBezTo>
                      <a:pt x="465" y="358"/>
                      <a:pt x="465" y="358"/>
                      <a:pt x="465" y="358"/>
                    </a:cubicBezTo>
                    <a:cubicBezTo>
                      <a:pt x="569" y="257"/>
                      <a:pt x="569" y="257"/>
                      <a:pt x="569" y="257"/>
                    </a:cubicBezTo>
                    <a:cubicBezTo>
                      <a:pt x="582" y="245"/>
                      <a:pt x="586" y="226"/>
                      <a:pt x="581" y="209"/>
                    </a:cubicBezTo>
                    <a:close/>
                    <a:moveTo>
                      <a:pt x="381" y="308"/>
                    </a:moveTo>
                    <a:cubicBezTo>
                      <a:pt x="370" y="319"/>
                      <a:pt x="365" y="334"/>
                      <a:pt x="368" y="350"/>
                    </a:cubicBezTo>
                    <a:cubicBezTo>
                      <a:pt x="380" y="422"/>
                      <a:pt x="380" y="422"/>
                      <a:pt x="380" y="422"/>
                    </a:cubicBezTo>
                    <a:cubicBezTo>
                      <a:pt x="315" y="388"/>
                      <a:pt x="315" y="388"/>
                      <a:pt x="315" y="388"/>
                    </a:cubicBezTo>
                    <a:cubicBezTo>
                      <a:pt x="308" y="384"/>
                      <a:pt x="301" y="382"/>
                      <a:pt x="293" y="382"/>
                    </a:cubicBezTo>
                    <a:cubicBezTo>
                      <a:pt x="285" y="382"/>
                      <a:pt x="278" y="384"/>
                      <a:pt x="271" y="388"/>
                    </a:cubicBezTo>
                    <a:cubicBezTo>
                      <a:pt x="206" y="422"/>
                      <a:pt x="206" y="422"/>
                      <a:pt x="206" y="422"/>
                    </a:cubicBezTo>
                    <a:cubicBezTo>
                      <a:pt x="218" y="350"/>
                      <a:pt x="218" y="350"/>
                      <a:pt x="218" y="350"/>
                    </a:cubicBezTo>
                    <a:cubicBezTo>
                      <a:pt x="221" y="334"/>
                      <a:pt x="216" y="319"/>
                      <a:pt x="205" y="308"/>
                    </a:cubicBezTo>
                    <a:cubicBezTo>
                      <a:pt x="152" y="256"/>
                      <a:pt x="152" y="256"/>
                      <a:pt x="152" y="256"/>
                    </a:cubicBezTo>
                    <a:cubicBezTo>
                      <a:pt x="225" y="246"/>
                      <a:pt x="225" y="246"/>
                      <a:pt x="225" y="246"/>
                    </a:cubicBezTo>
                    <a:cubicBezTo>
                      <a:pt x="240" y="244"/>
                      <a:pt x="254" y="234"/>
                      <a:pt x="261" y="220"/>
                    </a:cubicBezTo>
                    <a:cubicBezTo>
                      <a:pt x="293" y="154"/>
                      <a:pt x="293" y="154"/>
                      <a:pt x="293" y="154"/>
                    </a:cubicBezTo>
                    <a:cubicBezTo>
                      <a:pt x="325" y="220"/>
                      <a:pt x="325" y="220"/>
                      <a:pt x="325" y="220"/>
                    </a:cubicBezTo>
                    <a:cubicBezTo>
                      <a:pt x="332" y="234"/>
                      <a:pt x="346" y="244"/>
                      <a:pt x="361" y="246"/>
                    </a:cubicBezTo>
                    <a:cubicBezTo>
                      <a:pt x="434" y="256"/>
                      <a:pt x="434" y="256"/>
                      <a:pt x="434" y="256"/>
                    </a:cubicBezTo>
                    <a:lnTo>
                      <a:pt x="381" y="30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65" name="Google Shape;465;p75"/>
          <p:cNvSpPr/>
          <p:nvPr/>
        </p:nvSpPr>
        <p:spPr>
          <a:xfrm>
            <a:off x="651747" y="2737543"/>
            <a:ext cx="612498" cy="58244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6" name="Google Shape;466;p75"/>
          <p:cNvSpPr/>
          <p:nvPr/>
        </p:nvSpPr>
        <p:spPr>
          <a:xfrm>
            <a:off x="2051661" y="2796281"/>
            <a:ext cx="479504" cy="464963"/>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7" name="Google Shape;467;p75"/>
          <p:cNvSpPr/>
          <p:nvPr/>
        </p:nvSpPr>
        <p:spPr>
          <a:xfrm>
            <a:off x="3542620" y="2796282"/>
            <a:ext cx="479504" cy="452620"/>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8" name="Google Shape;468;p75"/>
          <p:cNvSpPr/>
          <p:nvPr/>
        </p:nvSpPr>
        <p:spPr>
          <a:xfrm>
            <a:off x="5178137" y="2808624"/>
            <a:ext cx="479504" cy="452620"/>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9" name="Google Shape;469;p75"/>
          <p:cNvSpPr txBox="1"/>
          <p:nvPr/>
        </p:nvSpPr>
        <p:spPr>
          <a:xfrm>
            <a:off x="934104" y="413819"/>
            <a:ext cx="5188705" cy="492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dirty="0">
                <a:solidFill>
                  <a:schemeClr val="dk1"/>
                </a:solidFill>
              </a:rPr>
              <a:t>Workflow 2: Project Management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1" i="0" u="none" strike="noStrike" cap="none" dirty="0">
                <a:solidFill>
                  <a:schemeClr val="dk1"/>
                </a:solidFill>
                <a:latin typeface="Arial"/>
                <a:ea typeface="Arial"/>
                <a:cs typeface="Arial"/>
                <a:sym typeface="Arial"/>
              </a:rPr>
              <a:t>Time Line</a:t>
            </a:r>
            <a:endParaRPr sz="1400" b="0" i="0" u="none" strike="noStrike" cap="none" dirty="0">
              <a:solidFill>
                <a:srgbClr val="000000"/>
              </a:solidFill>
              <a:latin typeface="Arial"/>
              <a:ea typeface="Arial"/>
              <a:cs typeface="Arial"/>
              <a:sym typeface="Arial"/>
            </a:endParaRPr>
          </a:p>
        </p:txBody>
      </p:sp>
      <p:cxnSp>
        <p:nvCxnSpPr>
          <p:cNvPr id="470" name="Google Shape;470;p75"/>
          <p:cNvCxnSpPr/>
          <p:nvPr/>
        </p:nvCxnSpPr>
        <p:spPr>
          <a:xfrm>
            <a:off x="934105" y="918910"/>
            <a:ext cx="728008" cy="0"/>
          </a:xfrm>
          <a:prstGeom prst="straightConnector1">
            <a:avLst/>
          </a:prstGeom>
          <a:noFill/>
          <a:ln w="9525" cap="flat" cmpd="sng">
            <a:solidFill>
              <a:schemeClr val="dk1"/>
            </a:solidFill>
            <a:prstDash val="solid"/>
            <a:round/>
            <a:headEnd type="none" w="sm" len="sm"/>
            <a:tailEnd type="none" w="sm" len="sm"/>
          </a:ln>
        </p:spPr>
      </p:cxnSp>
      <p:sp>
        <p:nvSpPr>
          <p:cNvPr id="472" name="Google Shape;472;p75"/>
          <p:cNvSpPr/>
          <p:nvPr/>
        </p:nvSpPr>
        <p:spPr>
          <a:xfrm>
            <a:off x="894034" y="2173119"/>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cxnSp>
        <p:nvCxnSpPr>
          <p:cNvPr id="473" name="Google Shape;473;p75"/>
          <p:cNvCxnSpPr/>
          <p:nvPr/>
        </p:nvCxnSpPr>
        <p:spPr>
          <a:xfrm>
            <a:off x="957846" y="2236886"/>
            <a:ext cx="0" cy="875250"/>
          </a:xfrm>
          <a:prstGeom prst="straightConnector1">
            <a:avLst/>
          </a:prstGeom>
          <a:noFill/>
          <a:ln w="9525" cap="flat" cmpd="sng">
            <a:solidFill>
              <a:schemeClr val="dk1"/>
            </a:solidFill>
            <a:prstDash val="solid"/>
            <a:round/>
            <a:headEnd type="none" w="sm" len="sm"/>
            <a:tailEnd type="none" w="sm" len="sm"/>
          </a:ln>
        </p:spPr>
      </p:cxnSp>
      <p:sp>
        <p:nvSpPr>
          <p:cNvPr id="478" name="Google Shape;478;p75"/>
          <p:cNvSpPr txBox="1"/>
          <p:nvPr/>
        </p:nvSpPr>
        <p:spPr>
          <a:xfrm>
            <a:off x="493208" y="3328090"/>
            <a:ext cx="941911" cy="461624"/>
          </a:xfrm>
          <a:prstGeom prst="rect">
            <a:avLst/>
          </a:prstGeom>
          <a:noFill/>
          <a:ln>
            <a:noFill/>
          </a:ln>
        </p:spPr>
        <p:txBody>
          <a:bodyPr spcFirstLastPara="1" wrap="square" lIns="91425" tIns="45700" rIns="91425" bIns="45700" anchor="t" anchorCtr="0">
            <a:spAutoFit/>
          </a:bodyPr>
          <a:lstStyle/>
          <a:p>
            <a:pPr lvl="0" algn="ctr">
              <a:buSzPts val="1200"/>
            </a:pPr>
            <a:r>
              <a:rPr lang="en-US" sz="1200" b="1" dirty="0">
                <a:solidFill>
                  <a:schemeClr val="dk1"/>
                </a:solidFill>
              </a:rPr>
              <a:t>Login user</a:t>
            </a:r>
            <a:endParaRPr lang="en-US" dirty="0"/>
          </a:p>
        </p:txBody>
      </p:sp>
      <p:pic>
        <p:nvPicPr>
          <p:cNvPr id="479" name="Google Shape;479;p75"/>
          <p:cNvPicPr preferRelativeResize="0"/>
          <p:nvPr/>
        </p:nvPicPr>
        <p:blipFill rotWithShape="1">
          <a:blip r:embed="rId3">
            <a:alphaModFix/>
          </a:blip>
          <a:srcRect/>
          <a:stretch/>
        </p:blipFill>
        <p:spPr>
          <a:xfrm>
            <a:off x="654863" y="2747773"/>
            <a:ext cx="612498" cy="612498"/>
          </a:xfrm>
          <a:prstGeom prst="rect">
            <a:avLst/>
          </a:prstGeom>
          <a:noFill/>
          <a:ln>
            <a:noFill/>
          </a:ln>
        </p:spPr>
      </p:pic>
      <p:sp>
        <p:nvSpPr>
          <p:cNvPr id="480" name="Google Shape;480;p75"/>
          <p:cNvSpPr txBox="1"/>
          <p:nvPr/>
        </p:nvSpPr>
        <p:spPr>
          <a:xfrm>
            <a:off x="986426" y="2092954"/>
            <a:ext cx="1073823"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a:solidFill>
                  <a:schemeClr val="dk1"/>
                </a:solidFill>
                <a:latin typeface="Arial"/>
                <a:ea typeface="Arial"/>
                <a:cs typeface="Arial"/>
                <a:sym typeface="Arial"/>
              </a:rPr>
              <a:t>View project list</a:t>
            </a:r>
            <a:endParaRPr sz="1400" b="0" i="0" u="none" strike="noStrike" cap="none" dirty="0">
              <a:solidFill>
                <a:srgbClr val="000000"/>
              </a:solidFill>
              <a:latin typeface="Arial"/>
              <a:ea typeface="Arial"/>
              <a:cs typeface="Arial"/>
              <a:sym typeface="Arial"/>
            </a:endParaRPr>
          </a:p>
        </p:txBody>
      </p:sp>
      <p:sp>
        <p:nvSpPr>
          <p:cNvPr id="481" name="Google Shape;481;p75"/>
          <p:cNvSpPr/>
          <p:nvPr/>
        </p:nvSpPr>
        <p:spPr>
          <a:xfrm>
            <a:off x="6663538" y="2806695"/>
            <a:ext cx="479504" cy="461759"/>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82" name="Google Shape;482;p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11</a:t>
            </a:fld>
            <a:endParaRPr>
              <a:solidFill>
                <a:schemeClr val="lt1"/>
              </a:solidFill>
            </a:endParaRPr>
          </a:p>
        </p:txBody>
      </p:sp>
      <p:cxnSp>
        <p:nvCxnSpPr>
          <p:cNvPr id="30" name="Google Shape;473;p75"/>
          <p:cNvCxnSpPr/>
          <p:nvPr/>
        </p:nvCxnSpPr>
        <p:spPr>
          <a:xfrm>
            <a:off x="2300223" y="2852905"/>
            <a:ext cx="8116" cy="883388"/>
          </a:xfrm>
          <a:prstGeom prst="straightConnector1">
            <a:avLst/>
          </a:prstGeom>
          <a:noFill/>
          <a:ln w="9525" cap="flat" cmpd="sng">
            <a:solidFill>
              <a:schemeClr val="dk1"/>
            </a:solidFill>
            <a:prstDash val="solid"/>
            <a:round/>
            <a:headEnd type="none" w="sm" len="sm"/>
            <a:tailEnd type="none" w="sm" len="sm"/>
          </a:ln>
        </p:spPr>
      </p:cxnSp>
      <p:sp>
        <p:nvSpPr>
          <p:cNvPr id="32" name="Google Shape;472;p75"/>
          <p:cNvSpPr/>
          <p:nvPr/>
        </p:nvSpPr>
        <p:spPr>
          <a:xfrm>
            <a:off x="2238891" y="3725947"/>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6" name="Google Shape;511;p76"/>
          <p:cNvSpPr txBox="1"/>
          <p:nvPr/>
        </p:nvSpPr>
        <p:spPr>
          <a:xfrm>
            <a:off x="2322194" y="3649569"/>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a:solidFill>
                  <a:schemeClr val="dk1"/>
                </a:solidFill>
              </a:rPr>
              <a:t>Create new project</a:t>
            </a:r>
            <a:endParaRPr sz="1400" b="0" i="0" u="none" strike="noStrike" cap="none" dirty="0">
              <a:solidFill>
                <a:srgbClr val="000000"/>
              </a:solidFill>
              <a:latin typeface="Arial"/>
              <a:ea typeface="Arial"/>
              <a:cs typeface="Arial"/>
              <a:sym typeface="Arial"/>
            </a:endParaRPr>
          </a:p>
        </p:txBody>
      </p:sp>
      <p:cxnSp>
        <p:nvCxnSpPr>
          <p:cNvPr id="41" name="Google Shape;473;p75"/>
          <p:cNvCxnSpPr>
            <a:stCxn id="46" idx="4"/>
          </p:cNvCxnSpPr>
          <p:nvPr/>
        </p:nvCxnSpPr>
        <p:spPr>
          <a:xfrm flipH="1">
            <a:off x="3747736" y="2333030"/>
            <a:ext cx="3913" cy="918846"/>
          </a:xfrm>
          <a:prstGeom prst="straightConnector1">
            <a:avLst/>
          </a:prstGeom>
          <a:noFill/>
          <a:ln w="9525" cap="flat" cmpd="sng">
            <a:solidFill>
              <a:schemeClr val="dk1"/>
            </a:solidFill>
            <a:prstDash val="solid"/>
            <a:round/>
            <a:headEnd type="none" w="sm" len="sm"/>
            <a:tailEnd type="none" w="sm" len="sm"/>
          </a:ln>
        </p:spPr>
      </p:cxnSp>
      <p:sp>
        <p:nvSpPr>
          <p:cNvPr id="42" name="Google Shape;644;p81"/>
          <p:cNvSpPr txBox="1"/>
          <p:nvPr/>
        </p:nvSpPr>
        <p:spPr>
          <a:xfrm>
            <a:off x="3807242" y="2146152"/>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a:solidFill>
                  <a:schemeClr val="dk1"/>
                </a:solidFill>
              </a:rPr>
              <a:t>Edit Project</a:t>
            </a:r>
            <a:endParaRPr sz="1000" b="0" i="0" u="none" strike="noStrike" cap="none" dirty="0">
              <a:solidFill>
                <a:schemeClr val="dk1"/>
              </a:solidFill>
              <a:latin typeface="Arial"/>
              <a:ea typeface="Arial"/>
              <a:cs typeface="Arial"/>
              <a:sym typeface="Arial"/>
            </a:endParaRPr>
          </a:p>
        </p:txBody>
      </p:sp>
      <p:sp>
        <p:nvSpPr>
          <p:cNvPr id="46" name="Google Shape;503;p76"/>
          <p:cNvSpPr/>
          <p:nvPr/>
        </p:nvSpPr>
        <p:spPr>
          <a:xfrm>
            <a:off x="3682201" y="2205497"/>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50" name="Google Shape;644;p81"/>
          <p:cNvSpPr txBox="1"/>
          <p:nvPr/>
        </p:nvSpPr>
        <p:spPr>
          <a:xfrm>
            <a:off x="6927572" y="1872542"/>
            <a:ext cx="1262683"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a:solidFill>
                  <a:schemeClr val="dk1"/>
                </a:solidFill>
              </a:rPr>
              <a:t>View project details</a:t>
            </a:r>
            <a:endParaRPr sz="1000" b="0" i="0" u="none" strike="noStrike" cap="none" dirty="0">
              <a:solidFill>
                <a:schemeClr val="dk1"/>
              </a:solidFill>
              <a:latin typeface="Arial"/>
              <a:ea typeface="Arial"/>
              <a:cs typeface="Arial"/>
              <a:sym typeface="Arial"/>
            </a:endParaRPr>
          </a:p>
        </p:txBody>
      </p:sp>
      <p:cxnSp>
        <p:nvCxnSpPr>
          <p:cNvPr id="55" name="Google Shape;473;p75"/>
          <p:cNvCxnSpPr/>
          <p:nvPr/>
        </p:nvCxnSpPr>
        <p:spPr>
          <a:xfrm>
            <a:off x="5417888" y="2820335"/>
            <a:ext cx="0" cy="835090"/>
          </a:xfrm>
          <a:prstGeom prst="straightConnector1">
            <a:avLst/>
          </a:prstGeom>
          <a:noFill/>
          <a:ln w="9525" cap="flat" cmpd="sng">
            <a:solidFill>
              <a:schemeClr val="dk1"/>
            </a:solidFill>
            <a:prstDash val="solid"/>
            <a:round/>
            <a:headEnd type="none" w="sm" len="sm"/>
            <a:tailEnd type="none" w="sm" len="sm"/>
          </a:ln>
        </p:spPr>
      </p:cxnSp>
      <p:sp>
        <p:nvSpPr>
          <p:cNvPr id="57" name="Google Shape;503;p76"/>
          <p:cNvSpPr/>
          <p:nvPr/>
        </p:nvSpPr>
        <p:spPr>
          <a:xfrm>
            <a:off x="5348440" y="3608760"/>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cxnSp>
        <p:nvCxnSpPr>
          <p:cNvPr id="59" name="Google Shape;473;p75"/>
          <p:cNvCxnSpPr/>
          <p:nvPr/>
        </p:nvCxnSpPr>
        <p:spPr>
          <a:xfrm>
            <a:off x="6899562" y="2024899"/>
            <a:ext cx="0" cy="1110843"/>
          </a:xfrm>
          <a:prstGeom prst="straightConnector1">
            <a:avLst/>
          </a:prstGeom>
          <a:noFill/>
          <a:ln w="9525" cap="flat" cmpd="sng">
            <a:solidFill>
              <a:schemeClr val="dk1"/>
            </a:solidFill>
            <a:prstDash val="solid"/>
            <a:round/>
            <a:headEnd type="none" w="sm" len="sm"/>
            <a:tailEnd type="none" w="sm" len="sm"/>
          </a:ln>
        </p:spPr>
      </p:cxnSp>
      <p:sp>
        <p:nvSpPr>
          <p:cNvPr id="62" name="Google Shape;503;p76"/>
          <p:cNvSpPr/>
          <p:nvPr/>
        </p:nvSpPr>
        <p:spPr>
          <a:xfrm>
            <a:off x="6830114" y="1965556"/>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64" name="Google Shape;644;p81"/>
          <p:cNvSpPr txBox="1"/>
          <p:nvPr/>
        </p:nvSpPr>
        <p:spPr>
          <a:xfrm>
            <a:off x="5491469" y="3472491"/>
            <a:ext cx="1262683"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a:solidFill>
                  <a:schemeClr val="dk1"/>
                </a:solidFill>
              </a:rPr>
              <a:t>Add member to project</a:t>
            </a:r>
            <a:endParaRPr sz="1000" b="0" i="0" u="none" strike="noStrike" cap="none" dirty="0">
              <a:solidFill>
                <a:schemeClr val="dk1"/>
              </a:solidFill>
              <a:latin typeface="Arial"/>
              <a:ea typeface="Arial"/>
              <a:cs typeface="Arial"/>
              <a:sym typeface="Arial"/>
            </a:endParaRPr>
          </a:p>
        </p:txBody>
      </p:sp>
      <p:grpSp>
        <p:nvGrpSpPr>
          <p:cNvPr id="56" name="Google Shape;47;p7"/>
          <p:cNvGrpSpPr/>
          <p:nvPr/>
        </p:nvGrpSpPr>
        <p:grpSpPr>
          <a:xfrm>
            <a:off x="2175881" y="2874550"/>
            <a:ext cx="214027" cy="318790"/>
            <a:chOff x="2113289" y="2169107"/>
            <a:chExt cx="705671" cy="952499"/>
          </a:xfrm>
          <a:solidFill>
            <a:schemeClr val="bg1"/>
          </a:solidFill>
        </p:grpSpPr>
        <p:sp>
          <p:nvSpPr>
            <p:cNvPr id="60" name="Google Shape;48;p7"/>
            <p:cNvSpPr/>
            <p:nvPr/>
          </p:nvSpPr>
          <p:spPr>
            <a:xfrm>
              <a:off x="2154806"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49;p7"/>
            <p:cNvSpPr/>
            <p:nvPr/>
          </p:nvSpPr>
          <p:spPr>
            <a:xfrm>
              <a:off x="2113289"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50;p7"/>
            <p:cNvSpPr/>
            <p:nvPr/>
          </p:nvSpPr>
          <p:spPr>
            <a:xfrm>
              <a:off x="2403888" y="2843791"/>
              <a:ext cx="124512" cy="119062"/>
            </a:xfrm>
            <a:custGeom>
              <a:avLst/>
              <a:gdLst/>
              <a:ahLst/>
              <a:cxnLst/>
              <a:rect l="l" t="t" r="r" b="b"/>
              <a:pathLst>
                <a:path w="167693" h="119062" extrusionOk="0">
                  <a:moveTo>
                    <a:pt x="167694" y="59531"/>
                  </a:moveTo>
                  <a:cubicBezTo>
                    <a:pt x="167694" y="92409"/>
                    <a:pt x="130154" y="119063"/>
                    <a:pt x="83847" y="119063"/>
                  </a:cubicBezTo>
                  <a:cubicBezTo>
                    <a:pt x="37539" y="119063"/>
                    <a:pt x="0" y="92409"/>
                    <a:pt x="0" y="59531"/>
                  </a:cubicBezTo>
                  <a:cubicBezTo>
                    <a:pt x="0" y="26653"/>
                    <a:pt x="37539"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51;p7"/>
            <p:cNvSpPr/>
            <p:nvPr/>
          </p:nvSpPr>
          <p:spPr>
            <a:xfrm>
              <a:off x="2362371"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52;p7"/>
            <p:cNvSpPr/>
            <p:nvPr/>
          </p:nvSpPr>
          <p:spPr>
            <a:xfrm>
              <a:off x="2652971"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53;p7"/>
            <p:cNvSpPr/>
            <p:nvPr/>
          </p:nvSpPr>
          <p:spPr>
            <a:xfrm>
              <a:off x="2611453" y="2982703"/>
              <a:ext cx="207507" cy="138903"/>
            </a:xfrm>
            <a:custGeom>
              <a:avLst/>
              <a:gdLst/>
              <a:ahLst/>
              <a:cxnLst/>
              <a:rect l="l" t="t" r="r" b="b"/>
              <a:pathLst>
                <a:path w="279471" h="138903" extrusionOk="0">
                  <a:moveTo>
                    <a:pt x="139749" y="0"/>
                  </a:moveTo>
                  <a:cubicBezTo>
                    <a:pt x="62556" y="0"/>
                    <a:pt x="0" y="44406"/>
                    <a:pt x="0" y="99212"/>
                  </a:cubicBezTo>
                  <a:lnTo>
                    <a:pt x="0" y="138903"/>
                  </a:lnTo>
                  <a:lnTo>
                    <a:pt x="279472" y="138903"/>
                  </a:lnTo>
                  <a:lnTo>
                    <a:pt x="279472"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54;p7"/>
            <p:cNvSpPr/>
            <p:nvPr/>
          </p:nvSpPr>
          <p:spPr>
            <a:xfrm>
              <a:off x="2154806" y="2169107"/>
              <a:ext cx="622562" cy="635003"/>
            </a:xfrm>
            <a:custGeom>
              <a:avLst/>
              <a:gdLst/>
              <a:ahLst/>
              <a:cxnLst/>
              <a:rect l="l" t="t" r="r" b="b"/>
              <a:pathLst>
                <a:path w="838468" h="635003" extrusionOk="0">
                  <a:moveTo>
                    <a:pt x="726664" y="635003"/>
                  </a:moveTo>
                  <a:cubicBezTo>
                    <a:pt x="735236" y="635003"/>
                    <a:pt x="743513" y="632212"/>
                    <a:pt x="748880" y="627212"/>
                  </a:cubicBezTo>
                  <a:cubicBezTo>
                    <a:pt x="756137" y="620468"/>
                    <a:pt x="756540" y="611210"/>
                    <a:pt x="749926" y="604152"/>
                  </a:cubicBezTo>
                  <a:cubicBezTo>
                    <a:pt x="749483" y="603666"/>
                    <a:pt x="710632" y="561832"/>
                    <a:pt x="700919" y="515941"/>
                  </a:cubicBezTo>
                  <a:lnTo>
                    <a:pt x="754622" y="515941"/>
                  </a:lnTo>
                  <a:cubicBezTo>
                    <a:pt x="800851" y="515941"/>
                    <a:pt x="838468" y="489233"/>
                    <a:pt x="838468" y="456409"/>
                  </a:cubicBezTo>
                  <a:lnTo>
                    <a:pt x="838468" y="59531"/>
                  </a:lnTo>
                  <a:cubicBezTo>
                    <a:pt x="838468" y="26708"/>
                    <a:pt x="800851" y="0"/>
                    <a:pt x="754622" y="0"/>
                  </a:cubicBezTo>
                  <a:lnTo>
                    <a:pt x="83847" y="0"/>
                  </a:lnTo>
                  <a:cubicBezTo>
                    <a:pt x="37617" y="0"/>
                    <a:pt x="0" y="26708"/>
                    <a:pt x="0" y="59531"/>
                  </a:cubicBezTo>
                  <a:lnTo>
                    <a:pt x="0" y="456409"/>
                  </a:lnTo>
                  <a:cubicBezTo>
                    <a:pt x="0" y="489242"/>
                    <a:pt x="37617" y="515941"/>
                    <a:pt x="83847" y="515941"/>
                  </a:cubicBezTo>
                  <a:lnTo>
                    <a:pt x="137522" y="515941"/>
                  </a:lnTo>
                  <a:cubicBezTo>
                    <a:pt x="127769" y="561661"/>
                    <a:pt x="88958" y="603704"/>
                    <a:pt x="88515" y="604180"/>
                  </a:cubicBezTo>
                  <a:cubicBezTo>
                    <a:pt x="81928" y="611229"/>
                    <a:pt x="82344" y="620478"/>
                    <a:pt x="89616" y="627212"/>
                  </a:cubicBezTo>
                  <a:cubicBezTo>
                    <a:pt x="95022" y="632212"/>
                    <a:pt x="103286" y="635003"/>
                    <a:pt x="111805" y="635003"/>
                  </a:cubicBezTo>
                  <a:cubicBezTo>
                    <a:pt x="114756" y="635003"/>
                    <a:pt x="117721" y="634670"/>
                    <a:pt x="120632" y="633965"/>
                  </a:cubicBezTo>
                  <a:cubicBezTo>
                    <a:pt x="127689" y="632308"/>
                    <a:pt x="281578" y="594912"/>
                    <a:pt x="304491" y="515941"/>
                  </a:cubicBezTo>
                  <a:lnTo>
                    <a:pt x="343182" y="515941"/>
                  </a:lnTo>
                  <a:lnTo>
                    <a:pt x="392712" y="621440"/>
                  </a:lnTo>
                  <a:cubicBezTo>
                    <a:pt x="396508" y="629536"/>
                    <a:pt x="407174" y="635003"/>
                    <a:pt x="419221" y="635003"/>
                  </a:cubicBezTo>
                  <a:cubicBezTo>
                    <a:pt x="431268" y="635003"/>
                    <a:pt x="441933" y="629536"/>
                    <a:pt x="445743" y="621440"/>
                  </a:cubicBezTo>
                  <a:lnTo>
                    <a:pt x="495260" y="515941"/>
                  </a:lnTo>
                  <a:lnTo>
                    <a:pt x="533829" y="515941"/>
                  </a:lnTo>
                  <a:cubicBezTo>
                    <a:pt x="556703" y="594951"/>
                    <a:pt x="710753" y="632317"/>
                    <a:pt x="717823" y="633965"/>
                  </a:cubicBezTo>
                  <a:cubicBezTo>
                    <a:pt x="720734" y="634670"/>
                    <a:pt x="723726" y="635003"/>
                    <a:pt x="726664" y="635003"/>
                  </a:cubicBezTo>
                  <a:close/>
                  <a:moveTo>
                    <a:pt x="586928" y="496091"/>
                  </a:moveTo>
                  <a:cubicBezTo>
                    <a:pt x="586928" y="485127"/>
                    <a:pt x="574398" y="476250"/>
                    <a:pt x="558970" y="476250"/>
                  </a:cubicBezTo>
                  <a:lnTo>
                    <a:pt x="475123" y="476250"/>
                  </a:lnTo>
                  <a:cubicBezTo>
                    <a:pt x="463089" y="476250"/>
                    <a:pt x="452437" y="481717"/>
                    <a:pt x="448614" y="489823"/>
                  </a:cubicBezTo>
                  <a:lnTo>
                    <a:pt x="419234" y="552402"/>
                  </a:lnTo>
                  <a:lnTo>
                    <a:pt x="389854" y="489823"/>
                  </a:lnTo>
                  <a:cubicBezTo>
                    <a:pt x="385950" y="481508"/>
                    <a:pt x="375044" y="476336"/>
                    <a:pt x="363345" y="476345"/>
                  </a:cubicBezTo>
                  <a:lnTo>
                    <a:pt x="363345" y="476250"/>
                  </a:lnTo>
                  <a:lnTo>
                    <a:pt x="279485" y="476250"/>
                  </a:lnTo>
                  <a:cubicBezTo>
                    <a:pt x="264057" y="476250"/>
                    <a:pt x="251541" y="485127"/>
                    <a:pt x="251541" y="496091"/>
                  </a:cubicBezTo>
                  <a:cubicBezTo>
                    <a:pt x="251541" y="527847"/>
                    <a:pt x="213199" y="553945"/>
                    <a:pt x="173543" y="571900"/>
                  </a:cubicBezTo>
                  <a:cubicBezTo>
                    <a:pt x="185536" y="549821"/>
                    <a:pt x="195652" y="523142"/>
                    <a:pt x="195652" y="496091"/>
                  </a:cubicBezTo>
                  <a:cubicBezTo>
                    <a:pt x="195652" y="485127"/>
                    <a:pt x="183135" y="476250"/>
                    <a:pt x="167707" y="476250"/>
                  </a:cubicBezTo>
                  <a:lnTo>
                    <a:pt x="83860" y="476250"/>
                  </a:lnTo>
                  <a:cubicBezTo>
                    <a:pt x="68446" y="476250"/>
                    <a:pt x="55916" y="467363"/>
                    <a:pt x="55916" y="456409"/>
                  </a:cubicBezTo>
                  <a:lnTo>
                    <a:pt x="55916" y="59531"/>
                  </a:lnTo>
                  <a:cubicBezTo>
                    <a:pt x="55916" y="48578"/>
                    <a:pt x="68459" y="39691"/>
                    <a:pt x="83860" y="39691"/>
                  </a:cubicBezTo>
                  <a:lnTo>
                    <a:pt x="754635" y="39691"/>
                  </a:lnTo>
                  <a:cubicBezTo>
                    <a:pt x="770036" y="39691"/>
                    <a:pt x="782593" y="48578"/>
                    <a:pt x="782593" y="59531"/>
                  </a:cubicBezTo>
                  <a:lnTo>
                    <a:pt x="782593" y="456409"/>
                  </a:lnTo>
                  <a:cubicBezTo>
                    <a:pt x="782593" y="467363"/>
                    <a:pt x="770036" y="476250"/>
                    <a:pt x="754635" y="476250"/>
                  </a:cubicBezTo>
                  <a:lnTo>
                    <a:pt x="670788" y="476250"/>
                  </a:lnTo>
                  <a:cubicBezTo>
                    <a:pt x="655360" y="476250"/>
                    <a:pt x="642830" y="485127"/>
                    <a:pt x="642830" y="496091"/>
                  </a:cubicBezTo>
                  <a:cubicBezTo>
                    <a:pt x="642830" y="523065"/>
                    <a:pt x="652919" y="549650"/>
                    <a:pt x="664845" y="571710"/>
                  </a:cubicBezTo>
                  <a:cubicBezTo>
                    <a:pt x="626517" y="554584"/>
                    <a:pt x="586928" y="528933"/>
                    <a:pt x="586928" y="49609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55;p7"/>
            <p:cNvSpPr/>
            <p:nvPr/>
          </p:nvSpPr>
          <p:spPr>
            <a:xfrm>
              <a:off x="2383135" y="2327860"/>
              <a:ext cx="166030" cy="198434"/>
            </a:xfrm>
            <a:custGeom>
              <a:avLst/>
              <a:gdLst/>
              <a:ahLst/>
              <a:cxnLst/>
              <a:rect l="l" t="t" r="r" b="b"/>
              <a:pathLst>
                <a:path w="223609" h="198434" extrusionOk="0">
                  <a:moveTo>
                    <a:pt x="111791" y="0"/>
                  </a:moveTo>
                  <a:cubicBezTo>
                    <a:pt x="50053" y="0"/>
                    <a:pt x="0" y="35538"/>
                    <a:pt x="0" y="79372"/>
                  </a:cubicBezTo>
                  <a:cubicBezTo>
                    <a:pt x="0" y="108671"/>
                    <a:pt x="21586" y="125730"/>
                    <a:pt x="40783" y="149419"/>
                  </a:cubicBezTo>
                  <a:cubicBezTo>
                    <a:pt x="47934" y="158258"/>
                    <a:pt x="55902" y="178584"/>
                    <a:pt x="55902" y="188509"/>
                  </a:cubicBezTo>
                  <a:cubicBezTo>
                    <a:pt x="55902" y="193986"/>
                    <a:pt x="62154" y="198434"/>
                    <a:pt x="69881" y="198434"/>
                  </a:cubicBezTo>
                  <a:lnTo>
                    <a:pt x="153728" y="198434"/>
                  </a:lnTo>
                  <a:cubicBezTo>
                    <a:pt x="161442" y="198434"/>
                    <a:pt x="167694" y="193986"/>
                    <a:pt x="167694" y="188509"/>
                  </a:cubicBezTo>
                  <a:cubicBezTo>
                    <a:pt x="167694" y="178584"/>
                    <a:pt x="175676" y="158248"/>
                    <a:pt x="182826" y="149419"/>
                  </a:cubicBezTo>
                  <a:cubicBezTo>
                    <a:pt x="202024" y="125730"/>
                    <a:pt x="223609" y="108671"/>
                    <a:pt x="223609" y="79372"/>
                  </a:cubicBezTo>
                  <a:cubicBezTo>
                    <a:pt x="223583" y="35538"/>
                    <a:pt x="173516" y="0"/>
                    <a:pt x="11179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56;p7"/>
            <p:cNvSpPr/>
            <p:nvPr/>
          </p:nvSpPr>
          <p:spPr>
            <a:xfrm>
              <a:off x="2424642" y="2546135"/>
              <a:ext cx="83005" cy="19850"/>
            </a:xfrm>
            <a:custGeom>
              <a:avLst/>
              <a:gdLst/>
              <a:ahLst/>
              <a:cxnLst/>
              <a:rect l="l" t="t" r="r" b="b"/>
              <a:pathLst>
                <a:path w="111791" h="19850" extrusionOk="0">
                  <a:moveTo>
                    <a:pt x="97826" y="0"/>
                  </a:moveTo>
                  <a:lnTo>
                    <a:pt x="13979" y="0"/>
                  </a:lnTo>
                  <a:cubicBezTo>
                    <a:pt x="6265" y="0"/>
                    <a:pt x="0" y="4439"/>
                    <a:pt x="0" y="9925"/>
                  </a:cubicBezTo>
                  <a:cubicBezTo>
                    <a:pt x="0" y="15411"/>
                    <a:pt x="6252" y="19850"/>
                    <a:pt x="13979" y="19850"/>
                  </a:cubicBezTo>
                  <a:lnTo>
                    <a:pt x="97826" y="19850"/>
                  </a:lnTo>
                  <a:cubicBezTo>
                    <a:pt x="105540" y="19850"/>
                    <a:pt x="111791" y="15411"/>
                    <a:pt x="111791" y="9925"/>
                  </a:cubicBezTo>
                  <a:cubicBezTo>
                    <a:pt x="111791" y="4439"/>
                    <a:pt x="105540" y="0"/>
                    <a:pt x="97826"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57;p7"/>
            <p:cNvSpPr/>
            <p:nvPr/>
          </p:nvSpPr>
          <p:spPr>
            <a:xfrm>
              <a:off x="2440204" y="2585825"/>
              <a:ext cx="51876" cy="19850"/>
            </a:xfrm>
            <a:custGeom>
              <a:avLst/>
              <a:gdLst/>
              <a:ahLst/>
              <a:cxnLst/>
              <a:rect l="l" t="t" r="r" b="b"/>
              <a:pathLst>
                <a:path w="69867" h="19850" extrusionOk="0">
                  <a:moveTo>
                    <a:pt x="55902" y="0"/>
                  </a:moveTo>
                  <a:lnTo>
                    <a:pt x="13979" y="0"/>
                  </a:lnTo>
                  <a:cubicBezTo>
                    <a:pt x="6265" y="0"/>
                    <a:pt x="0" y="4448"/>
                    <a:pt x="0" y="9925"/>
                  </a:cubicBezTo>
                  <a:cubicBezTo>
                    <a:pt x="0" y="15402"/>
                    <a:pt x="6252" y="19850"/>
                    <a:pt x="13979" y="19850"/>
                  </a:cubicBezTo>
                  <a:lnTo>
                    <a:pt x="55902" y="19850"/>
                  </a:lnTo>
                  <a:cubicBezTo>
                    <a:pt x="63616" y="19850"/>
                    <a:pt x="69868" y="15402"/>
                    <a:pt x="69868" y="9925"/>
                  </a:cubicBezTo>
                  <a:cubicBezTo>
                    <a:pt x="69868" y="4448"/>
                    <a:pt x="63616" y="0"/>
                    <a:pt x="55902"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58;p7"/>
            <p:cNvSpPr/>
            <p:nvPr/>
          </p:nvSpPr>
          <p:spPr>
            <a:xfrm>
              <a:off x="2455777" y="2248478"/>
              <a:ext cx="20758" cy="59531"/>
            </a:xfrm>
            <a:custGeom>
              <a:avLst/>
              <a:gdLst/>
              <a:ahLst/>
              <a:cxnLst/>
              <a:rect l="l" t="t" r="r" b="b"/>
              <a:pathLst>
                <a:path w="27957" h="59531" extrusionOk="0">
                  <a:moveTo>
                    <a:pt x="13979" y="59531"/>
                  </a:moveTo>
                  <a:cubicBezTo>
                    <a:pt x="21693" y="59531"/>
                    <a:pt x="27958" y="55083"/>
                    <a:pt x="27958" y="49606"/>
                  </a:cubicBezTo>
                  <a:lnTo>
                    <a:pt x="27958" y="9925"/>
                  </a:lnTo>
                  <a:cubicBezTo>
                    <a:pt x="27958" y="4448"/>
                    <a:pt x="21706" y="0"/>
                    <a:pt x="13979" y="0"/>
                  </a:cubicBezTo>
                  <a:cubicBezTo>
                    <a:pt x="6252" y="0"/>
                    <a:pt x="0" y="4448"/>
                    <a:pt x="0" y="9925"/>
                  </a:cubicBezTo>
                  <a:lnTo>
                    <a:pt x="0" y="49616"/>
                  </a:lnTo>
                  <a:cubicBezTo>
                    <a:pt x="0" y="55093"/>
                    <a:pt x="6252" y="59531"/>
                    <a:pt x="13979"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59;p7"/>
            <p:cNvSpPr/>
            <p:nvPr/>
          </p:nvSpPr>
          <p:spPr>
            <a:xfrm>
              <a:off x="2300091" y="2397306"/>
              <a:ext cx="62266" cy="19850"/>
            </a:xfrm>
            <a:custGeom>
              <a:avLst/>
              <a:gdLst/>
              <a:ahLst/>
              <a:cxnLst/>
              <a:rect l="l" t="t" r="r" b="b"/>
              <a:pathLst>
                <a:path w="83860" h="19850" extrusionOk="0">
                  <a:moveTo>
                    <a:pt x="69881" y="0"/>
                  </a:moveTo>
                  <a:lnTo>
                    <a:pt x="13979" y="0"/>
                  </a:lnTo>
                  <a:cubicBezTo>
                    <a:pt x="6265" y="0"/>
                    <a:pt x="0" y="4439"/>
                    <a:pt x="0" y="9925"/>
                  </a:cubicBezTo>
                  <a:cubicBezTo>
                    <a:pt x="0" y="15411"/>
                    <a:pt x="6252" y="19850"/>
                    <a:pt x="13979" y="19850"/>
                  </a:cubicBezTo>
                  <a:lnTo>
                    <a:pt x="69881" y="19850"/>
                  </a:lnTo>
                  <a:cubicBezTo>
                    <a:pt x="77595" y="19850"/>
                    <a:pt x="83860" y="15402"/>
                    <a:pt x="83860" y="9925"/>
                  </a:cubicBezTo>
                  <a:cubicBezTo>
                    <a:pt x="83860" y="4448"/>
                    <a:pt x="77595" y="0"/>
                    <a:pt x="6988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60;p7"/>
            <p:cNvSpPr/>
            <p:nvPr/>
          </p:nvSpPr>
          <p:spPr>
            <a:xfrm>
              <a:off x="2341615" y="2288167"/>
              <a:ext cx="50091" cy="47903"/>
            </a:xfrm>
            <a:custGeom>
              <a:avLst/>
              <a:gdLst/>
              <a:ahLst/>
              <a:cxnLst/>
              <a:rect l="l" t="t" r="r" b="b"/>
              <a:pathLst>
                <a:path w="67463" h="47903" extrusionOk="0">
                  <a:moveTo>
                    <a:pt x="63378" y="30968"/>
                  </a:moveTo>
                  <a:lnTo>
                    <a:pt x="23856" y="2908"/>
                  </a:lnTo>
                  <a:cubicBezTo>
                    <a:pt x="18396" y="-969"/>
                    <a:pt x="9555" y="-969"/>
                    <a:pt x="4095" y="2908"/>
                  </a:cubicBezTo>
                  <a:cubicBezTo>
                    <a:pt x="-1365" y="6784"/>
                    <a:pt x="-1365" y="13061"/>
                    <a:pt x="4095" y="16938"/>
                  </a:cubicBezTo>
                  <a:lnTo>
                    <a:pt x="43617" y="44998"/>
                  </a:lnTo>
                  <a:cubicBezTo>
                    <a:pt x="46354" y="46942"/>
                    <a:pt x="49936" y="47904"/>
                    <a:pt x="53504" y="47904"/>
                  </a:cubicBezTo>
                  <a:cubicBezTo>
                    <a:pt x="57073" y="47904"/>
                    <a:pt x="60655" y="46932"/>
                    <a:pt x="63378" y="44998"/>
                  </a:cubicBezTo>
                  <a:cubicBezTo>
                    <a:pt x="68825" y="41122"/>
                    <a:pt x="68825" y="34845"/>
                    <a:pt x="63378" y="30968"/>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61;p7"/>
            <p:cNvSpPr/>
            <p:nvPr/>
          </p:nvSpPr>
          <p:spPr>
            <a:xfrm>
              <a:off x="2540589" y="2288167"/>
              <a:ext cx="50092" cy="47903"/>
            </a:xfrm>
            <a:custGeom>
              <a:avLst/>
              <a:gdLst/>
              <a:ahLst/>
              <a:cxnLst/>
              <a:rect l="l" t="t" r="r" b="b"/>
              <a:pathLst>
                <a:path w="67464" h="47903" extrusionOk="0">
                  <a:moveTo>
                    <a:pt x="63381" y="2908"/>
                  </a:moveTo>
                  <a:cubicBezTo>
                    <a:pt x="57921" y="-969"/>
                    <a:pt x="49081" y="-969"/>
                    <a:pt x="43607" y="2908"/>
                  </a:cubicBezTo>
                  <a:lnTo>
                    <a:pt x="4085" y="30968"/>
                  </a:lnTo>
                  <a:cubicBezTo>
                    <a:pt x="-1362" y="34845"/>
                    <a:pt x="-1362" y="41122"/>
                    <a:pt x="4085" y="44998"/>
                  </a:cubicBezTo>
                  <a:cubicBezTo>
                    <a:pt x="6822" y="46942"/>
                    <a:pt x="10404" y="47904"/>
                    <a:pt x="13959" y="47904"/>
                  </a:cubicBezTo>
                  <a:cubicBezTo>
                    <a:pt x="17541" y="47904"/>
                    <a:pt x="21109" y="46932"/>
                    <a:pt x="23846" y="44998"/>
                  </a:cubicBezTo>
                  <a:lnTo>
                    <a:pt x="63368" y="16938"/>
                  </a:lnTo>
                  <a:cubicBezTo>
                    <a:pt x="68828" y="13061"/>
                    <a:pt x="68828" y="6784"/>
                    <a:pt x="63381" y="2908"/>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62;p7"/>
            <p:cNvSpPr/>
            <p:nvPr/>
          </p:nvSpPr>
          <p:spPr>
            <a:xfrm>
              <a:off x="2569936" y="2397306"/>
              <a:ext cx="62256" cy="19850"/>
            </a:xfrm>
            <a:custGeom>
              <a:avLst/>
              <a:gdLst/>
              <a:ahLst/>
              <a:cxnLst/>
              <a:rect l="l" t="t" r="r" b="b"/>
              <a:pathLst>
                <a:path w="83846" h="19850" extrusionOk="0">
                  <a:moveTo>
                    <a:pt x="69881" y="0"/>
                  </a:moveTo>
                  <a:lnTo>
                    <a:pt x="13992" y="0"/>
                  </a:lnTo>
                  <a:cubicBezTo>
                    <a:pt x="6265" y="0"/>
                    <a:pt x="0" y="4439"/>
                    <a:pt x="0" y="9925"/>
                  </a:cubicBezTo>
                  <a:cubicBezTo>
                    <a:pt x="0" y="15411"/>
                    <a:pt x="6265" y="19850"/>
                    <a:pt x="13992" y="19850"/>
                  </a:cubicBezTo>
                  <a:lnTo>
                    <a:pt x="69881" y="19850"/>
                  </a:lnTo>
                  <a:cubicBezTo>
                    <a:pt x="77595" y="19850"/>
                    <a:pt x="83847" y="15411"/>
                    <a:pt x="83847" y="9925"/>
                  </a:cubicBezTo>
                  <a:cubicBezTo>
                    <a:pt x="83847" y="4439"/>
                    <a:pt x="77595" y="0"/>
                    <a:pt x="6988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2" name="Google Shape;47;p7"/>
          <p:cNvGrpSpPr/>
          <p:nvPr/>
        </p:nvGrpSpPr>
        <p:grpSpPr>
          <a:xfrm>
            <a:off x="3668431" y="2862560"/>
            <a:ext cx="214027" cy="318790"/>
            <a:chOff x="2113289" y="2169107"/>
            <a:chExt cx="705671" cy="952499"/>
          </a:xfrm>
          <a:solidFill>
            <a:schemeClr val="bg1"/>
          </a:solidFill>
        </p:grpSpPr>
        <p:sp>
          <p:nvSpPr>
            <p:cNvPr id="113" name="Google Shape;48;p7"/>
            <p:cNvSpPr/>
            <p:nvPr/>
          </p:nvSpPr>
          <p:spPr>
            <a:xfrm>
              <a:off x="2154806"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49;p7"/>
            <p:cNvSpPr/>
            <p:nvPr/>
          </p:nvSpPr>
          <p:spPr>
            <a:xfrm>
              <a:off x="2113289"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50;p7"/>
            <p:cNvSpPr/>
            <p:nvPr/>
          </p:nvSpPr>
          <p:spPr>
            <a:xfrm>
              <a:off x="2403888" y="2843791"/>
              <a:ext cx="124512" cy="119062"/>
            </a:xfrm>
            <a:custGeom>
              <a:avLst/>
              <a:gdLst/>
              <a:ahLst/>
              <a:cxnLst/>
              <a:rect l="l" t="t" r="r" b="b"/>
              <a:pathLst>
                <a:path w="167693" h="119062" extrusionOk="0">
                  <a:moveTo>
                    <a:pt x="167694" y="59531"/>
                  </a:moveTo>
                  <a:cubicBezTo>
                    <a:pt x="167694" y="92409"/>
                    <a:pt x="130154" y="119063"/>
                    <a:pt x="83847" y="119063"/>
                  </a:cubicBezTo>
                  <a:cubicBezTo>
                    <a:pt x="37539" y="119063"/>
                    <a:pt x="0" y="92409"/>
                    <a:pt x="0" y="59531"/>
                  </a:cubicBezTo>
                  <a:cubicBezTo>
                    <a:pt x="0" y="26653"/>
                    <a:pt x="37539"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51;p7"/>
            <p:cNvSpPr/>
            <p:nvPr/>
          </p:nvSpPr>
          <p:spPr>
            <a:xfrm>
              <a:off x="2362371"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52;p7"/>
            <p:cNvSpPr/>
            <p:nvPr/>
          </p:nvSpPr>
          <p:spPr>
            <a:xfrm>
              <a:off x="2652971"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53;p7"/>
            <p:cNvSpPr/>
            <p:nvPr/>
          </p:nvSpPr>
          <p:spPr>
            <a:xfrm>
              <a:off x="2611453" y="2982703"/>
              <a:ext cx="207507" cy="138903"/>
            </a:xfrm>
            <a:custGeom>
              <a:avLst/>
              <a:gdLst/>
              <a:ahLst/>
              <a:cxnLst/>
              <a:rect l="l" t="t" r="r" b="b"/>
              <a:pathLst>
                <a:path w="279471" h="138903" extrusionOk="0">
                  <a:moveTo>
                    <a:pt x="139749" y="0"/>
                  </a:moveTo>
                  <a:cubicBezTo>
                    <a:pt x="62556" y="0"/>
                    <a:pt x="0" y="44406"/>
                    <a:pt x="0" y="99212"/>
                  </a:cubicBezTo>
                  <a:lnTo>
                    <a:pt x="0" y="138903"/>
                  </a:lnTo>
                  <a:lnTo>
                    <a:pt x="279472" y="138903"/>
                  </a:lnTo>
                  <a:lnTo>
                    <a:pt x="279472"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54;p7"/>
            <p:cNvSpPr/>
            <p:nvPr/>
          </p:nvSpPr>
          <p:spPr>
            <a:xfrm>
              <a:off x="2154806" y="2169107"/>
              <a:ext cx="622562" cy="635003"/>
            </a:xfrm>
            <a:custGeom>
              <a:avLst/>
              <a:gdLst/>
              <a:ahLst/>
              <a:cxnLst/>
              <a:rect l="l" t="t" r="r" b="b"/>
              <a:pathLst>
                <a:path w="838468" h="635003" extrusionOk="0">
                  <a:moveTo>
                    <a:pt x="726664" y="635003"/>
                  </a:moveTo>
                  <a:cubicBezTo>
                    <a:pt x="735236" y="635003"/>
                    <a:pt x="743513" y="632212"/>
                    <a:pt x="748880" y="627212"/>
                  </a:cubicBezTo>
                  <a:cubicBezTo>
                    <a:pt x="756137" y="620468"/>
                    <a:pt x="756540" y="611210"/>
                    <a:pt x="749926" y="604152"/>
                  </a:cubicBezTo>
                  <a:cubicBezTo>
                    <a:pt x="749483" y="603666"/>
                    <a:pt x="710632" y="561832"/>
                    <a:pt x="700919" y="515941"/>
                  </a:cubicBezTo>
                  <a:lnTo>
                    <a:pt x="754622" y="515941"/>
                  </a:lnTo>
                  <a:cubicBezTo>
                    <a:pt x="800851" y="515941"/>
                    <a:pt x="838468" y="489233"/>
                    <a:pt x="838468" y="456409"/>
                  </a:cubicBezTo>
                  <a:lnTo>
                    <a:pt x="838468" y="59531"/>
                  </a:lnTo>
                  <a:cubicBezTo>
                    <a:pt x="838468" y="26708"/>
                    <a:pt x="800851" y="0"/>
                    <a:pt x="754622" y="0"/>
                  </a:cubicBezTo>
                  <a:lnTo>
                    <a:pt x="83847" y="0"/>
                  </a:lnTo>
                  <a:cubicBezTo>
                    <a:pt x="37617" y="0"/>
                    <a:pt x="0" y="26708"/>
                    <a:pt x="0" y="59531"/>
                  </a:cubicBezTo>
                  <a:lnTo>
                    <a:pt x="0" y="456409"/>
                  </a:lnTo>
                  <a:cubicBezTo>
                    <a:pt x="0" y="489242"/>
                    <a:pt x="37617" y="515941"/>
                    <a:pt x="83847" y="515941"/>
                  </a:cubicBezTo>
                  <a:lnTo>
                    <a:pt x="137522" y="515941"/>
                  </a:lnTo>
                  <a:cubicBezTo>
                    <a:pt x="127769" y="561661"/>
                    <a:pt x="88958" y="603704"/>
                    <a:pt x="88515" y="604180"/>
                  </a:cubicBezTo>
                  <a:cubicBezTo>
                    <a:pt x="81928" y="611229"/>
                    <a:pt x="82344" y="620478"/>
                    <a:pt x="89616" y="627212"/>
                  </a:cubicBezTo>
                  <a:cubicBezTo>
                    <a:pt x="95022" y="632212"/>
                    <a:pt x="103286" y="635003"/>
                    <a:pt x="111805" y="635003"/>
                  </a:cubicBezTo>
                  <a:cubicBezTo>
                    <a:pt x="114756" y="635003"/>
                    <a:pt x="117721" y="634670"/>
                    <a:pt x="120632" y="633965"/>
                  </a:cubicBezTo>
                  <a:cubicBezTo>
                    <a:pt x="127689" y="632308"/>
                    <a:pt x="281578" y="594912"/>
                    <a:pt x="304491" y="515941"/>
                  </a:cubicBezTo>
                  <a:lnTo>
                    <a:pt x="343182" y="515941"/>
                  </a:lnTo>
                  <a:lnTo>
                    <a:pt x="392712" y="621440"/>
                  </a:lnTo>
                  <a:cubicBezTo>
                    <a:pt x="396508" y="629536"/>
                    <a:pt x="407174" y="635003"/>
                    <a:pt x="419221" y="635003"/>
                  </a:cubicBezTo>
                  <a:cubicBezTo>
                    <a:pt x="431268" y="635003"/>
                    <a:pt x="441933" y="629536"/>
                    <a:pt x="445743" y="621440"/>
                  </a:cubicBezTo>
                  <a:lnTo>
                    <a:pt x="495260" y="515941"/>
                  </a:lnTo>
                  <a:lnTo>
                    <a:pt x="533829" y="515941"/>
                  </a:lnTo>
                  <a:cubicBezTo>
                    <a:pt x="556703" y="594951"/>
                    <a:pt x="710753" y="632317"/>
                    <a:pt x="717823" y="633965"/>
                  </a:cubicBezTo>
                  <a:cubicBezTo>
                    <a:pt x="720734" y="634670"/>
                    <a:pt x="723726" y="635003"/>
                    <a:pt x="726664" y="635003"/>
                  </a:cubicBezTo>
                  <a:close/>
                  <a:moveTo>
                    <a:pt x="586928" y="496091"/>
                  </a:moveTo>
                  <a:cubicBezTo>
                    <a:pt x="586928" y="485127"/>
                    <a:pt x="574398" y="476250"/>
                    <a:pt x="558970" y="476250"/>
                  </a:cubicBezTo>
                  <a:lnTo>
                    <a:pt x="475123" y="476250"/>
                  </a:lnTo>
                  <a:cubicBezTo>
                    <a:pt x="463089" y="476250"/>
                    <a:pt x="452437" y="481717"/>
                    <a:pt x="448614" y="489823"/>
                  </a:cubicBezTo>
                  <a:lnTo>
                    <a:pt x="419234" y="552402"/>
                  </a:lnTo>
                  <a:lnTo>
                    <a:pt x="389854" y="489823"/>
                  </a:lnTo>
                  <a:cubicBezTo>
                    <a:pt x="385950" y="481508"/>
                    <a:pt x="375044" y="476336"/>
                    <a:pt x="363345" y="476345"/>
                  </a:cubicBezTo>
                  <a:lnTo>
                    <a:pt x="363345" y="476250"/>
                  </a:lnTo>
                  <a:lnTo>
                    <a:pt x="279485" y="476250"/>
                  </a:lnTo>
                  <a:cubicBezTo>
                    <a:pt x="264057" y="476250"/>
                    <a:pt x="251541" y="485127"/>
                    <a:pt x="251541" y="496091"/>
                  </a:cubicBezTo>
                  <a:cubicBezTo>
                    <a:pt x="251541" y="527847"/>
                    <a:pt x="213199" y="553945"/>
                    <a:pt x="173543" y="571900"/>
                  </a:cubicBezTo>
                  <a:cubicBezTo>
                    <a:pt x="185536" y="549821"/>
                    <a:pt x="195652" y="523142"/>
                    <a:pt x="195652" y="496091"/>
                  </a:cubicBezTo>
                  <a:cubicBezTo>
                    <a:pt x="195652" y="485127"/>
                    <a:pt x="183135" y="476250"/>
                    <a:pt x="167707" y="476250"/>
                  </a:cubicBezTo>
                  <a:lnTo>
                    <a:pt x="83860" y="476250"/>
                  </a:lnTo>
                  <a:cubicBezTo>
                    <a:pt x="68446" y="476250"/>
                    <a:pt x="55916" y="467363"/>
                    <a:pt x="55916" y="456409"/>
                  </a:cubicBezTo>
                  <a:lnTo>
                    <a:pt x="55916" y="59531"/>
                  </a:lnTo>
                  <a:cubicBezTo>
                    <a:pt x="55916" y="48578"/>
                    <a:pt x="68459" y="39691"/>
                    <a:pt x="83860" y="39691"/>
                  </a:cubicBezTo>
                  <a:lnTo>
                    <a:pt x="754635" y="39691"/>
                  </a:lnTo>
                  <a:cubicBezTo>
                    <a:pt x="770036" y="39691"/>
                    <a:pt x="782593" y="48578"/>
                    <a:pt x="782593" y="59531"/>
                  </a:cubicBezTo>
                  <a:lnTo>
                    <a:pt x="782593" y="456409"/>
                  </a:lnTo>
                  <a:cubicBezTo>
                    <a:pt x="782593" y="467363"/>
                    <a:pt x="770036" y="476250"/>
                    <a:pt x="754635" y="476250"/>
                  </a:cubicBezTo>
                  <a:lnTo>
                    <a:pt x="670788" y="476250"/>
                  </a:lnTo>
                  <a:cubicBezTo>
                    <a:pt x="655360" y="476250"/>
                    <a:pt x="642830" y="485127"/>
                    <a:pt x="642830" y="496091"/>
                  </a:cubicBezTo>
                  <a:cubicBezTo>
                    <a:pt x="642830" y="523065"/>
                    <a:pt x="652919" y="549650"/>
                    <a:pt x="664845" y="571710"/>
                  </a:cubicBezTo>
                  <a:cubicBezTo>
                    <a:pt x="626517" y="554584"/>
                    <a:pt x="586928" y="528933"/>
                    <a:pt x="586928" y="49609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55;p7"/>
            <p:cNvSpPr/>
            <p:nvPr/>
          </p:nvSpPr>
          <p:spPr>
            <a:xfrm>
              <a:off x="2383135" y="2327860"/>
              <a:ext cx="166030" cy="198434"/>
            </a:xfrm>
            <a:custGeom>
              <a:avLst/>
              <a:gdLst/>
              <a:ahLst/>
              <a:cxnLst/>
              <a:rect l="l" t="t" r="r" b="b"/>
              <a:pathLst>
                <a:path w="223609" h="198434" extrusionOk="0">
                  <a:moveTo>
                    <a:pt x="111791" y="0"/>
                  </a:moveTo>
                  <a:cubicBezTo>
                    <a:pt x="50053" y="0"/>
                    <a:pt x="0" y="35538"/>
                    <a:pt x="0" y="79372"/>
                  </a:cubicBezTo>
                  <a:cubicBezTo>
                    <a:pt x="0" y="108671"/>
                    <a:pt x="21586" y="125730"/>
                    <a:pt x="40783" y="149419"/>
                  </a:cubicBezTo>
                  <a:cubicBezTo>
                    <a:pt x="47934" y="158258"/>
                    <a:pt x="55902" y="178584"/>
                    <a:pt x="55902" y="188509"/>
                  </a:cubicBezTo>
                  <a:cubicBezTo>
                    <a:pt x="55902" y="193986"/>
                    <a:pt x="62154" y="198434"/>
                    <a:pt x="69881" y="198434"/>
                  </a:cubicBezTo>
                  <a:lnTo>
                    <a:pt x="153728" y="198434"/>
                  </a:lnTo>
                  <a:cubicBezTo>
                    <a:pt x="161442" y="198434"/>
                    <a:pt x="167694" y="193986"/>
                    <a:pt x="167694" y="188509"/>
                  </a:cubicBezTo>
                  <a:cubicBezTo>
                    <a:pt x="167694" y="178584"/>
                    <a:pt x="175676" y="158248"/>
                    <a:pt x="182826" y="149419"/>
                  </a:cubicBezTo>
                  <a:cubicBezTo>
                    <a:pt x="202024" y="125730"/>
                    <a:pt x="223609" y="108671"/>
                    <a:pt x="223609" y="79372"/>
                  </a:cubicBezTo>
                  <a:cubicBezTo>
                    <a:pt x="223583" y="35538"/>
                    <a:pt x="173516" y="0"/>
                    <a:pt x="11179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56;p7"/>
            <p:cNvSpPr/>
            <p:nvPr/>
          </p:nvSpPr>
          <p:spPr>
            <a:xfrm>
              <a:off x="2424642" y="2546135"/>
              <a:ext cx="83005" cy="19850"/>
            </a:xfrm>
            <a:custGeom>
              <a:avLst/>
              <a:gdLst/>
              <a:ahLst/>
              <a:cxnLst/>
              <a:rect l="l" t="t" r="r" b="b"/>
              <a:pathLst>
                <a:path w="111791" h="19850" extrusionOk="0">
                  <a:moveTo>
                    <a:pt x="97826" y="0"/>
                  </a:moveTo>
                  <a:lnTo>
                    <a:pt x="13979" y="0"/>
                  </a:lnTo>
                  <a:cubicBezTo>
                    <a:pt x="6265" y="0"/>
                    <a:pt x="0" y="4439"/>
                    <a:pt x="0" y="9925"/>
                  </a:cubicBezTo>
                  <a:cubicBezTo>
                    <a:pt x="0" y="15411"/>
                    <a:pt x="6252" y="19850"/>
                    <a:pt x="13979" y="19850"/>
                  </a:cubicBezTo>
                  <a:lnTo>
                    <a:pt x="97826" y="19850"/>
                  </a:lnTo>
                  <a:cubicBezTo>
                    <a:pt x="105540" y="19850"/>
                    <a:pt x="111791" y="15411"/>
                    <a:pt x="111791" y="9925"/>
                  </a:cubicBezTo>
                  <a:cubicBezTo>
                    <a:pt x="111791" y="4439"/>
                    <a:pt x="105540" y="0"/>
                    <a:pt x="97826"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57;p7"/>
            <p:cNvSpPr/>
            <p:nvPr/>
          </p:nvSpPr>
          <p:spPr>
            <a:xfrm>
              <a:off x="2440204" y="2585825"/>
              <a:ext cx="51876" cy="19850"/>
            </a:xfrm>
            <a:custGeom>
              <a:avLst/>
              <a:gdLst/>
              <a:ahLst/>
              <a:cxnLst/>
              <a:rect l="l" t="t" r="r" b="b"/>
              <a:pathLst>
                <a:path w="69867" h="19850" extrusionOk="0">
                  <a:moveTo>
                    <a:pt x="55902" y="0"/>
                  </a:moveTo>
                  <a:lnTo>
                    <a:pt x="13979" y="0"/>
                  </a:lnTo>
                  <a:cubicBezTo>
                    <a:pt x="6265" y="0"/>
                    <a:pt x="0" y="4448"/>
                    <a:pt x="0" y="9925"/>
                  </a:cubicBezTo>
                  <a:cubicBezTo>
                    <a:pt x="0" y="15402"/>
                    <a:pt x="6252" y="19850"/>
                    <a:pt x="13979" y="19850"/>
                  </a:cubicBezTo>
                  <a:lnTo>
                    <a:pt x="55902" y="19850"/>
                  </a:lnTo>
                  <a:cubicBezTo>
                    <a:pt x="63616" y="19850"/>
                    <a:pt x="69868" y="15402"/>
                    <a:pt x="69868" y="9925"/>
                  </a:cubicBezTo>
                  <a:cubicBezTo>
                    <a:pt x="69868" y="4448"/>
                    <a:pt x="63616" y="0"/>
                    <a:pt x="55902"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58;p7"/>
            <p:cNvSpPr/>
            <p:nvPr/>
          </p:nvSpPr>
          <p:spPr>
            <a:xfrm>
              <a:off x="2455777" y="2248478"/>
              <a:ext cx="20758" cy="59531"/>
            </a:xfrm>
            <a:custGeom>
              <a:avLst/>
              <a:gdLst/>
              <a:ahLst/>
              <a:cxnLst/>
              <a:rect l="l" t="t" r="r" b="b"/>
              <a:pathLst>
                <a:path w="27957" h="59531" extrusionOk="0">
                  <a:moveTo>
                    <a:pt x="13979" y="59531"/>
                  </a:moveTo>
                  <a:cubicBezTo>
                    <a:pt x="21693" y="59531"/>
                    <a:pt x="27958" y="55083"/>
                    <a:pt x="27958" y="49606"/>
                  </a:cubicBezTo>
                  <a:lnTo>
                    <a:pt x="27958" y="9925"/>
                  </a:lnTo>
                  <a:cubicBezTo>
                    <a:pt x="27958" y="4448"/>
                    <a:pt x="21706" y="0"/>
                    <a:pt x="13979" y="0"/>
                  </a:cubicBezTo>
                  <a:cubicBezTo>
                    <a:pt x="6252" y="0"/>
                    <a:pt x="0" y="4448"/>
                    <a:pt x="0" y="9925"/>
                  </a:cubicBezTo>
                  <a:lnTo>
                    <a:pt x="0" y="49616"/>
                  </a:lnTo>
                  <a:cubicBezTo>
                    <a:pt x="0" y="55093"/>
                    <a:pt x="6252" y="59531"/>
                    <a:pt x="13979"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59;p7"/>
            <p:cNvSpPr/>
            <p:nvPr/>
          </p:nvSpPr>
          <p:spPr>
            <a:xfrm>
              <a:off x="2300091" y="2397306"/>
              <a:ext cx="62266" cy="19850"/>
            </a:xfrm>
            <a:custGeom>
              <a:avLst/>
              <a:gdLst/>
              <a:ahLst/>
              <a:cxnLst/>
              <a:rect l="l" t="t" r="r" b="b"/>
              <a:pathLst>
                <a:path w="83860" h="19850" extrusionOk="0">
                  <a:moveTo>
                    <a:pt x="69881" y="0"/>
                  </a:moveTo>
                  <a:lnTo>
                    <a:pt x="13979" y="0"/>
                  </a:lnTo>
                  <a:cubicBezTo>
                    <a:pt x="6265" y="0"/>
                    <a:pt x="0" y="4439"/>
                    <a:pt x="0" y="9925"/>
                  </a:cubicBezTo>
                  <a:cubicBezTo>
                    <a:pt x="0" y="15411"/>
                    <a:pt x="6252" y="19850"/>
                    <a:pt x="13979" y="19850"/>
                  </a:cubicBezTo>
                  <a:lnTo>
                    <a:pt x="69881" y="19850"/>
                  </a:lnTo>
                  <a:cubicBezTo>
                    <a:pt x="77595" y="19850"/>
                    <a:pt x="83860" y="15402"/>
                    <a:pt x="83860" y="9925"/>
                  </a:cubicBezTo>
                  <a:cubicBezTo>
                    <a:pt x="83860" y="4448"/>
                    <a:pt x="77595" y="0"/>
                    <a:pt x="6988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60;p7"/>
            <p:cNvSpPr/>
            <p:nvPr/>
          </p:nvSpPr>
          <p:spPr>
            <a:xfrm>
              <a:off x="2341615" y="2288167"/>
              <a:ext cx="50091" cy="47903"/>
            </a:xfrm>
            <a:custGeom>
              <a:avLst/>
              <a:gdLst/>
              <a:ahLst/>
              <a:cxnLst/>
              <a:rect l="l" t="t" r="r" b="b"/>
              <a:pathLst>
                <a:path w="67463" h="47903" extrusionOk="0">
                  <a:moveTo>
                    <a:pt x="63378" y="30968"/>
                  </a:moveTo>
                  <a:lnTo>
                    <a:pt x="23856" y="2908"/>
                  </a:lnTo>
                  <a:cubicBezTo>
                    <a:pt x="18396" y="-969"/>
                    <a:pt x="9555" y="-969"/>
                    <a:pt x="4095" y="2908"/>
                  </a:cubicBezTo>
                  <a:cubicBezTo>
                    <a:pt x="-1365" y="6784"/>
                    <a:pt x="-1365" y="13061"/>
                    <a:pt x="4095" y="16938"/>
                  </a:cubicBezTo>
                  <a:lnTo>
                    <a:pt x="43617" y="44998"/>
                  </a:lnTo>
                  <a:cubicBezTo>
                    <a:pt x="46354" y="46942"/>
                    <a:pt x="49936" y="47904"/>
                    <a:pt x="53504" y="47904"/>
                  </a:cubicBezTo>
                  <a:cubicBezTo>
                    <a:pt x="57073" y="47904"/>
                    <a:pt x="60655" y="46932"/>
                    <a:pt x="63378" y="44998"/>
                  </a:cubicBezTo>
                  <a:cubicBezTo>
                    <a:pt x="68825" y="41122"/>
                    <a:pt x="68825" y="34845"/>
                    <a:pt x="63378" y="30968"/>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61;p7"/>
            <p:cNvSpPr/>
            <p:nvPr/>
          </p:nvSpPr>
          <p:spPr>
            <a:xfrm>
              <a:off x="2540589" y="2288167"/>
              <a:ext cx="50092" cy="47903"/>
            </a:xfrm>
            <a:custGeom>
              <a:avLst/>
              <a:gdLst/>
              <a:ahLst/>
              <a:cxnLst/>
              <a:rect l="l" t="t" r="r" b="b"/>
              <a:pathLst>
                <a:path w="67464" h="47903" extrusionOk="0">
                  <a:moveTo>
                    <a:pt x="63381" y="2908"/>
                  </a:moveTo>
                  <a:cubicBezTo>
                    <a:pt x="57921" y="-969"/>
                    <a:pt x="49081" y="-969"/>
                    <a:pt x="43607" y="2908"/>
                  </a:cubicBezTo>
                  <a:lnTo>
                    <a:pt x="4085" y="30968"/>
                  </a:lnTo>
                  <a:cubicBezTo>
                    <a:pt x="-1362" y="34845"/>
                    <a:pt x="-1362" y="41122"/>
                    <a:pt x="4085" y="44998"/>
                  </a:cubicBezTo>
                  <a:cubicBezTo>
                    <a:pt x="6822" y="46942"/>
                    <a:pt x="10404" y="47904"/>
                    <a:pt x="13959" y="47904"/>
                  </a:cubicBezTo>
                  <a:cubicBezTo>
                    <a:pt x="17541" y="47904"/>
                    <a:pt x="21109" y="46932"/>
                    <a:pt x="23846" y="44998"/>
                  </a:cubicBezTo>
                  <a:lnTo>
                    <a:pt x="63368" y="16938"/>
                  </a:lnTo>
                  <a:cubicBezTo>
                    <a:pt x="68828" y="13061"/>
                    <a:pt x="68828" y="6784"/>
                    <a:pt x="63381" y="2908"/>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62;p7"/>
            <p:cNvSpPr/>
            <p:nvPr/>
          </p:nvSpPr>
          <p:spPr>
            <a:xfrm>
              <a:off x="2569936" y="2397306"/>
              <a:ext cx="62256" cy="19850"/>
            </a:xfrm>
            <a:custGeom>
              <a:avLst/>
              <a:gdLst/>
              <a:ahLst/>
              <a:cxnLst/>
              <a:rect l="l" t="t" r="r" b="b"/>
              <a:pathLst>
                <a:path w="83846" h="19850" extrusionOk="0">
                  <a:moveTo>
                    <a:pt x="69881" y="0"/>
                  </a:moveTo>
                  <a:lnTo>
                    <a:pt x="13992" y="0"/>
                  </a:lnTo>
                  <a:cubicBezTo>
                    <a:pt x="6265" y="0"/>
                    <a:pt x="0" y="4439"/>
                    <a:pt x="0" y="9925"/>
                  </a:cubicBezTo>
                  <a:cubicBezTo>
                    <a:pt x="0" y="15411"/>
                    <a:pt x="6265" y="19850"/>
                    <a:pt x="13992" y="19850"/>
                  </a:cubicBezTo>
                  <a:lnTo>
                    <a:pt x="69881" y="19850"/>
                  </a:lnTo>
                  <a:cubicBezTo>
                    <a:pt x="77595" y="19850"/>
                    <a:pt x="83847" y="15411"/>
                    <a:pt x="83847" y="9925"/>
                  </a:cubicBezTo>
                  <a:cubicBezTo>
                    <a:pt x="83847" y="4439"/>
                    <a:pt x="77595" y="0"/>
                    <a:pt x="6988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6" name="Google Shape;47;p7"/>
          <p:cNvGrpSpPr/>
          <p:nvPr/>
        </p:nvGrpSpPr>
        <p:grpSpPr>
          <a:xfrm>
            <a:off x="5317801" y="2878179"/>
            <a:ext cx="214027" cy="318790"/>
            <a:chOff x="2113289" y="2169107"/>
            <a:chExt cx="705671" cy="952499"/>
          </a:xfrm>
          <a:solidFill>
            <a:schemeClr val="bg1"/>
          </a:solidFill>
        </p:grpSpPr>
        <p:sp>
          <p:nvSpPr>
            <p:cNvPr id="197" name="Google Shape;48;p7"/>
            <p:cNvSpPr/>
            <p:nvPr/>
          </p:nvSpPr>
          <p:spPr>
            <a:xfrm>
              <a:off x="2154806"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49;p7"/>
            <p:cNvSpPr/>
            <p:nvPr/>
          </p:nvSpPr>
          <p:spPr>
            <a:xfrm>
              <a:off x="2113289"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50;p7"/>
            <p:cNvSpPr/>
            <p:nvPr/>
          </p:nvSpPr>
          <p:spPr>
            <a:xfrm>
              <a:off x="2403888" y="2843791"/>
              <a:ext cx="124512" cy="119062"/>
            </a:xfrm>
            <a:custGeom>
              <a:avLst/>
              <a:gdLst/>
              <a:ahLst/>
              <a:cxnLst/>
              <a:rect l="l" t="t" r="r" b="b"/>
              <a:pathLst>
                <a:path w="167693" h="119062" extrusionOk="0">
                  <a:moveTo>
                    <a:pt x="167694" y="59531"/>
                  </a:moveTo>
                  <a:cubicBezTo>
                    <a:pt x="167694" y="92409"/>
                    <a:pt x="130154" y="119063"/>
                    <a:pt x="83847" y="119063"/>
                  </a:cubicBezTo>
                  <a:cubicBezTo>
                    <a:pt x="37539" y="119063"/>
                    <a:pt x="0" y="92409"/>
                    <a:pt x="0" y="59531"/>
                  </a:cubicBezTo>
                  <a:cubicBezTo>
                    <a:pt x="0" y="26653"/>
                    <a:pt x="37539"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51;p7"/>
            <p:cNvSpPr/>
            <p:nvPr/>
          </p:nvSpPr>
          <p:spPr>
            <a:xfrm>
              <a:off x="2362371"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52;p7"/>
            <p:cNvSpPr/>
            <p:nvPr/>
          </p:nvSpPr>
          <p:spPr>
            <a:xfrm>
              <a:off x="2652971"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53;p7"/>
            <p:cNvSpPr/>
            <p:nvPr/>
          </p:nvSpPr>
          <p:spPr>
            <a:xfrm>
              <a:off x="2611453" y="2982703"/>
              <a:ext cx="207507" cy="138903"/>
            </a:xfrm>
            <a:custGeom>
              <a:avLst/>
              <a:gdLst/>
              <a:ahLst/>
              <a:cxnLst/>
              <a:rect l="l" t="t" r="r" b="b"/>
              <a:pathLst>
                <a:path w="279471" h="138903" extrusionOk="0">
                  <a:moveTo>
                    <a:pt x="139749" y="0"/>
                  </a:moveTo>
                  <a:cubicBezTo>
                    <a:pt x="62556" y="0"/>
                    <a:pt x="0" y="44406"/>
                    <a:pt x="0" y="99212"/>
                  </a:cubicBezTo>
                  <a:lnTo>
                    <a:pt x="0" y="138903"/>
                  </a:lnTo>
                  <a:lnTo>
                    <a:pt x="279472" y="138903"/>
                  </a:lnTo>
                  <a:lnTo>
                    <a:pt x="279472"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54;p7"/>
            <p:cNvSpPr/>
            <p:nvPr/>
          </p:nvSpPr>
          <p:spPr>
            <a:xfrm>
              <a:off x="2154806" y="2169107"/>
              <a:ext cx="622562" cy="635003"/>
            </a:xfrm>
            <a:custGeom>
              <a:avLst/>
              <a:gdLst/>
              <a:ahLst/>
              <a:cxnLst/>
              <a:rect l="l" t="t" r="r" b="b"/>
              <a:pathLst>
                <a:path w="838468" h="635003" extrusionOk="0">
                  <a:moveTo>
                    <a:pt x="726664" y="635003"/>
                  </a:moveTo>
                  <a:cubicBezTo>
                    <a:pt x="735236" y="635003"/>
                    <a:pt x="743513" y="632212"/>
                    <a:pt x="748880" y="627212"/>
                  </a:cubicBezTo>
                  <a:cubicBezTo>
                    <a:pt x="756137" y="620468"/>
                    <a:pt x="756540" y="611210"/>
                    <a:pt x="749926" y="604152"/>
                  </a:cubicBezTo>
                  <a:cubicBezTo>
                    <a:pt x="749483" y="603666"/>
                    <a:pt x="710632" y="561832"/>
                    <a:pt x="700919" y="515941"/>
                  </a:cubicBezTo>
                  <a:lnTo>
                    <a:pt x="754622" y="515941"/>
                  </a:lnTo>
                  <a:cubicBezTo>
                    <a:pt x="800851" y="515941"/>
                    <a:pt x="838468" y="489233"/>
                    <a:pt x="838468" y="456409"/>
                  </a:cubicBezTo>
                  <a:lnTo>
                    <a:pt x="838468" y="59531"/>
                  </a:lnTo>
                  <a:cubicBezTo>
                    <a:pt x="838468" y="26708"/>
                    <a:pt x="800851" y="0"/>
                    <a:pt x="754622" y="0"/>
                  </a:cubicBezTo>
                  <a:lnTo>
                    <a:pt x="83847" y="0"/>
                  </a:lnTo>
                  <a:cubicBezTo>
                    <a:pt x="37617" y="0"/>
                    <a:pt x="0" y="26708"/>
                    <a:pt x="0" y="59531"/>
                  </a:cubicBezTo>
                  <a:lnTo>
                    <a:pt x="0" y="456409"/>
                  </a:lnTo>
                  <a:cubicBezTo>
                    <a:pt x="0" y="489242"/>
                    <a:pt x="37617" y="515941"/>
                    <a:pt x="83847" y="515941"/>
                  </a:cubicBezTo>
                  <a:lnTo>
                    <a:pt x="137522" y="515941"/>
                  </a:lnTo>
                  <a:cubicBezTo>
                    <a:pt x="127769" y="561661"/>
                    <a:pt x="88958" y="603704"/>
                    <a:pt x="88515" y="604180"/>
                  </a:cubicBezTo>
                  <a:cubicBezTo>
                    <a:pt x="81928" y="611229"/>
                    <a:pt x="82344" y="620478"/>
                    <a:pt x="89616" y="627212"/>
                  </a:cubicBezTo>
                  <a:cubicBezTo>
                    <a:pt x="95022" y="632212"/>
                    <a:pt x="103286" y="635003"/>
                    <a:pt x="111805" y="635003"/>
                  </a:cubicBezTo>
                  <a:cubicBezTo>
                    <a:pt x="114756" y="635003"/>
                    <a:pt x="117721" y="634670"/>
                    <a:pt x="120632" y="633965"/>
                  </a:cubicBezTo>
                  <a:cubicBezTo>
                    <a:pt x="127689" y="632308"/>
                    <a:pt x="281578" y="594912"/>
                    <a:pt x="304491" y="515941"/>
                  </a:cubicBezTo>
                  <a:lnTo>
                    <a:pt x="343182" y="515941"/>
                  </a:lnTo>
                  <a:lnTo>
                    <a:pt x="392712" y="621440"/>
                  </a:lnTo>
                  <a:cubicBezTo>
                    <a:pt x="396508" y="629536"/>
                    <a:pt x="407174" y="635003"/>
                    <a:pt x="419221" y="635003"/>
                  </a:cubicBezTo>
                  <a:cubicBezTo>
                    <a:pt x="431268" y="635003"/>
                    <a:pt x="441933" y="629536"/>
                    <a:pt x="445743" y="621440"/>
                  </a:cubicBezTo>
                  <a:lnTo>
                    <a:pt x="495260" y="515941"/>
                  </a:lnTo>
                  <a:lnTo>
                    <a:pt x="533829" y="515941"/>
                  </a:lnTo>
                  <a:cubicBezTo>
                    <a:pt x="556703" y="594951"/>
                    <a:pt x="710753" y="632317"/>
                    <a:pt x="717823" y="633965"/>
                  </a:cubicBezTo>
                  <a:cubicBezTo>
                    <a:pt x="720734" y="634670"/>
                    <a:pt x="723726" y="635003"/>
                    <a:pt x="726664" y="635003"/>
                  </a:cubicBezTo>
                  <a:close/>
                  <a:moveTo>
                    <a:pt x="586928" y="496091"/>
                  </a:moveTo>
                  <a:cubicBezTo>
                    <a:pt x="586928" y="485127"/>
                    <a:pt x="574398" y="476250"/>
                    <a:pt x="558970" y="476250"/>
                  </a:cubicBezTo>
                  <a:lnTo>
                    <a:pt x="475123" y="476250"/>
                  </a:lnTo>
                  <a:cubicBezTo>
                    <a:pt x="463089" y="476250"/>
                    <a:pt x="452437" y="481717"/>
                    <a:pt x="448614" y="489823"/>
                  </a:cubicBezTo>
                  <a:lnTo>
                    <a:pt x="419234" y="552402"/>
                  </a:lnTo>
                  <a:lnTo>
                    <a:pt x="389854" y="489823"/>
                  </a:lnTo>
                  <a:cubicBezTo>
                    <a:pt x="385950" y="481508"/>
                    <a:pt x="375044" y="476336"/>
                    <a:pt x="363345" y="476345"/>
                  </a:cubicBezTo>
                  <a:lnTo>
                    <a:pt x="363345" y="476250"/>
                  </a:lnTo>
                  <a:lnTo>
                    <a:pt x="279485" y="476250"/>
                  </a:lnTo>
                  <a:cubicBezTo>
                    <a:pt x="264057" y="476250"/>
                    <a:pt x="251541" y="485127"/>
                    <a:pt x="251541" y="496091"/>
                  </a:cubicBezTo>
                  <a:cubicBezTo>
                    <a:pt x="251541" y="527847"/>
                    <a:pt x="213199" y="553945"/>
                    <a:pt x="173543" y="571900"/>
                  </a:cubicBezTo>
                  <a:cubicBezTo>
                    <a:pt x="185536" y="549821"/>
                    <a:pt x="195652" y="523142"/>
                    <a:pt x="195652" y="496091"/>
                  </a:cubicBezTo>
                  <a:cubicBezTo>
                    <a:pt x="195652" y="485127"/>
                    <a:pt x="183135" y="476250"/>
                    <a:pt x="167707" y="476250"/>
                  </a:cubicBezTo>
                  <a:lnTo>
                    <a:pt x="83860" y="476250"/>
                  </a:lnTo>
                  <a:cubicBezTo>
                    <a:pt x="68446" y="476250"/>
                    <a:pt x="55916" y="467363"/>
                    <a:pt x="55916" y="456409"/>
                  </a:cubicBezTo>
                  <a:lnTo>
                    <a:pt x="55916" y="59531"/>
                  </a:lnTo>
                  <a:cubicBezTo>
                    <a:pt x="55916" y="48578"/>
                    <a:pt x="68459" y="39691"/>
                    <a:pt x="83860" y="39691"/>
                  </a:cubicBezTo>
                  <a:lnTo>
                    <a:pt x="754635" y="39691"/>
                  </a:lnTo>
                  <a:cubicBezTo>
                    <a:pt x="770036" y="39691"/>
                    <a:pt x="782593" y="48578"/>
                    <a:pt x="782593" y="59531"/>
                  </a:cubicBezTo>
                  <a:lnTo>
                    <a:pt x="782593" y="456409"/>
                  </a:lnTo>
                  <a:cubicBezTo>
                    <a:pt x="782593" y="467363"/>
                    <a:pt x="770036" y="476250"/>
                    <a:pt x="754635" y="476250"/>
                  </a:cubicBezTo>
                  <a:lnTo>
                    <a:pt x="670788" y="476250"/>
                  </a:lnTo>
                  <a:cubicBezTo>
                    <a:pt x="655360" y="476250"/>
                    <a:pt x="642830" y="485127"/>
                    <a:pt x="642830" y="496091"/>
                  </a:cubicBezTo>
                  <a:cubicBezTo>
                    <a:pt x="642830" y="523065"/>
                    <a:pt x="652919" y="549650"/>
                    <a:pt x="664845" y="571710"/>
                  </a:cubicBezTo>
                  <a:cubicBezTo>
                    <a:pt x="626517" y="554584"/>
                    <a:pt x="586928" y="528933"/>
                    <a:pt x="586928" y="49609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55;p7"/>
            <p:cNvSpPr/>
            <p:nvPr/>
          </p:nvSpPr>
          <p:spPr>
            <a:xfrm>
              <a:off x="2383135" y="2327860"/>
              <a:ext cx="166030" cy="198434"/>
            </a:xfrm>
            <a:custGeom>
              <a:avLst/>
              <a:gdLst/>
              <a:ahLst/>
              <a:cxnLst/>
              <a:rect l="l" t="t" r="r" b="b"/>
              <a:pathLst>
                <a:path w="223609" h="198434" extrusionOk="0">
                  <a:moveTo>
                    <a:pt x="111791" y="0"/>
                  </a:moveTo>
                  <a:cubicBezTo>
                    <a:pt x="50053" y="0"/>
                    <a:pt x="0" y="35538"/>
                    <a:pt x="0" y="79372"/>
                  </a:cubicBezTo>
                  <a:cubicBezTo>
                    <a:pt x="0" y="108671"/>
                    <a:pt x="21586" y="125730"/>
                    <a:pt x="40783" y="149419"/>
                  </a:cubicBezTo>
                  <a:cubicBezTo>
                    <a:pt x="47934" y="158258"/>
                    <a:pt x="55902" y="178584"/>
                    <a:pt x="55902" y="188509"/>
                  </a:cubicBezTo>
                  <a:cubicBezTo>
                    <a:pt x="55902" y="193986"/>
                    <a:pt x="62154" y="198434"/>
                    <a:pt x="69881" y="198434"/>
                  </a:cubicBezTo>
                  <a:lnTo>
                    <a:pt x="153728" y="198434"/>
                  </a:lnTo>
                  <a:cubicBezTo>
                    <a:pt x="161442" y="198434"/>
                    <a:pt x="167694" y="193986"/>
                    <a:pt x="167694" y="188509"/>
                  </a:cubicBezTo>
                  <a:cubicBezTo>
                    <a:pt x="167694" y="178584"/>
                    <a:pt x="175676" y="158248"/>
                    <a:pt x="182826" y="149419"/>
                  </a:cubicBezTo>
                  <a:cubicBezTo>
                    <a:pt x="202024" y="125730"/>
                    <a:pt x="223609" y="108671"/>
                    <a:pt x="223609" y="79372"/>
                  </a:cubicBezTo>
                  <a:cubicBezTo>
                    <a:pt x="223583" y="35538"/>
                    <a:pt x="173516" y="0"/>
                    <a:pt x="11179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56;p7"/>
            <p:cNvSpPr/>
            <p:nvPr/>
          </p:nvSpPr>
          <p:spPr>
            <a:xfrm>
              <a:off x="2424642" y="2546135"/>
              <a:ext cx="83005" cy="19850"/>
            </a:xfrm>
            <a:custGeom>
              <a:avLst/>
              <a:gdLst/>
              <a:ahLst/>
              <a:cxnLst/>
              <a:rect l="l" t="t" r="r" b="b"/>
              <a:pathLst>
                <a:path w="111791" h="19850" extrusionOk="0">
                  <a:moveTo>
                    <a:pt x="97826" y="0"/>
                  </a:moveTo>
                  <a:lnTo>
                    <a:pt x="13979" y="0"/>
                  </a:lnTo>
                  <a:cubicBezTo>
                    <a:pt x="6265" y="0"/>
                    <a:pt x="0" y="4439"/>
                    <a:pt x="0" y="9925"/>
                  </a:cubicBezTo>
                  <a:cubicBezTo>
                    <a:pt x="0" y="15411"/>
                    <a:pt x="6252" y="19850"/>
                    <a:pt x="13979" y="19850"/>
                  </a:cubicBezTo>
                  <a:lnTo>
                    <a:pt x="97826" y="19850"/>
                  </a:lnTo>
                  <a:cubicBezTo>
                    <a:pt x="105540" y="19850"/>
                    <a:pt x="111791" y="15411"/>
                    <a:pt x="111791" y="9925"/>
                  </a:cubicBezTo>
                  <a:cubicBezTo>
                    <a:pt x="111791" y="4439"/>
                    <a:pt x="105540" y="0"/>
                    <a:pt x="97826"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57;p7"/>
            <p:cNvSpPr/>
            <p:nvPr/>
          </p:nvSpPr>
          <p:spPr>
            <a:xfrm>
              <a:off x="2440204" y="2585825"/>
              <a:ext cx="51876" cy="19850"/>
            </a:xfrm>
            <a:custGeom>
              <a:avLst/>
              <a:gdLst/>
              <a:ahLst/>
              <a:cxnLst/>
              <a:rect l="l" t="t" r="r" b="b"/>
              <a:pathLst>
                <a:path w="69867" h="19850" extrusionOk="0">
                  <a:moveTo>
                    <a:pt x="55902" y="0"/>
                  </a:moveTo>
                  <a:lnTo>
                    <a:pt x="13979" y="0"/>
                  </a:lnTo>
                  <a:cubicBezTo>
                    <a:pt x="6265" y="0"/>
                    <a:pt x="0" y="4448"/>
                    <a:pt x="0" y="9925"/>
                  </a:cubicBezTo>
                  <a:cubicBezTo>
                    <a:pt x="0" y="15402"/>
                    <a:pt x="6252" y="19850"/>
                    <a:pt x="13979" y="19850"/>
                  </a:cubicBezTo>
                  <a:lnTo>
                    <a:pt x="55902" y="19850"/>
                  </a:lnTo>
                  <a:cubicBezTo>
                    <a:pt x="63616" y="19850"/>
                    <a:pt x="69868" y="15402"/>
                    <a:pt x="69868" y="9925"/>
                  </a:cubicBezTo>
                  <a:cubicBezTo>
                    <a:pt x="69868" y="4448"/>
                    <a:pt x="63616" y="0"/>
                    <a:pt x="55902"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58;p7"/>
            <p:cNvSpPr/>
            <p:nvPr/>
          </p:nvSpPr>
          <p:spPr>
            <a:xfrm>
              <a:off x="2455777" y="2248478"/>
              <a:ext cx="20758" cy="59531"/>
            </a:xfrm>
            <a:custGeom>
              <a:avLst/>
              <a:gdLst/>
              <a:ahLst/>
              <a:cxnLst/>
              <a:rect l="l" t="t" r="r" b="b"/>
              <a:pathLst>
                <a:path w="27957" h="59531" extrusionOk="0">
                  <a:moveTo>
                    <a:pt x="13979" y="59531"/>
                  </a:moveTo>
                  <a:cubicBezTo>
                    <a:pt x="21693" y="59531"/>
                    <a:pt x="27958" y="55083"/>
                    <a:pt x="27958" y="49606"/>
                  </a:cubicBezTo>
                  <a:lnTo>
                    <a:pt x="27958" y="9925"/>
                  </a:lnTo>
                  <a:cubicBezTo>
                    <a:pt x="27958" y="4448"/>
                    <a:pt x="21706" y="0"/>
                    <a:pt x="13979" y="0"/>
                  </a:cubicBezTo>
                  <a:cubicBezTo>
                    <a:pt x="6252" y="0"/>
                    <a:pt x="0" y="4448"/>
                    <a:pt x="0" y="9925"/>
                  </a:cubicBezTo>
                  <a:lnTo>
                    <a:pt x="0" y="49616"/>
                  </a:lnTo>
                  <a:cubicBezTo>
                    <a:pt x="0" y="55093"/>
                    <a:pt x="6252" y="59531"/>
                    <a:pt x="13979"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59;p7"/>
            <p:cNvSpPr/>
            <p:nvPr/>
          </p:nvSpPr>
          <p:spPr>
            <a:xfrm>
              <a:off x="2300091" y="2397306"/>
              <a:ext cx="62266" cy="19850"/>
            </a:xfrm>
            <a:custGeom>
              <a:avLst/>
              <a:gdLst/>
              <a:ahLst/>
              <a:cxnLst/>
              <a:rect l="l" t="t" r="r" b="b"/>
              <a:pathLst>
                <a:path w="83860" h="19850" extrusionOk="0">
                  <a:moveTo>
                    <a:pt x="69881" y="0"/>
                  </a:moveTo>
                  <a:lnTo>
                    <a:pt x="13979" y="0"/>
                  </a:lnTo>
                  <a:cubicBezTo>
                    <a:pt x="6265" y="0"/>
                    <a:pt x="0" y="4439"/>
                    <a:pt x="0" y="9925"/>
                  </a:cubicBezTo>
                  <a:cubicBezTo>
                    <a:pt x="0" y="15411"/>
                    <a:pt x="6252" y="19850"/>
                    <a:pt x="13979" y="19850"/>
                  </a:cubicBezTo>
                  <a:lnTo>
                    <a:pt x="69881" y="19850"/>
                  </a:lnTo>
                  <a:cubicBezTo>
                    <a:pt x="77595" y="19850"/>
                    <a:pt x="83860" y="15402"/>
                    <a:pt x="83860" y="9925"/>
                  </a:cubicBezTo>
                  <a:cubicBezTo>
                    <a:pt x="83860" y="4448"/>
                    <a:pt x="77595" y="0"/>
                    <a:pt x="6988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60;p7"/>
            <p:cNvSpPr/>
            <p:nvPr/>
          </p:nvSpPr>
          <p:spPr>
            <a:xfrm>
              <a:off x="2341615" y="2288167"/>
              <a:ext cx="50091" cy="47903"/>
            </a:xfrm>
            <a:custGeom>
              <a:avLst/>
              <a:gdLst/>
              <a:ahLst/>
              <a:cxnLst/>
              <a:rect l="l" t="t" r="r" b="b"/>
              <a:pathLst>
                <a:path w="67463" h="47903" extrusionOk="0">
                  <a:moveTo>
                    <a:pt x="63378" y="30968"/>
                  </a:moveTo>
                  <a:lnTo>
                    <a:pt x="23856" y="2908"/>
                  </a:lnTo>
                  <a:cubicBezTo>
                    <a:pt x="18396" y="-969"/>
                    <a:pt x="9555" y="-969"/>
                    <a:pt x="4095" y="2908"/>
                  </a:cubicBezTo>
                  <a:cubicBezTo>
                    <a:pt x="-1365" y="6784"/>
                    <a:pt x="-1365" y="13061"/>
                    <a:pt x="4095" y="16938"/>
                  </a:cubicBezTo>
                  <a:lnTo>
                    <a:pt x="43617" y="44998"/>
                  </a:lnTo>
                  <a:cubicBezTo>
                    <a:pt x="46354" y="46942"/>
                    <a:pt x="49936" y="47904"/>
                    <a:pt x="53504" y="47904"/>
                  </a:cubicBezTo>
                  <a:cubicBezTo>
                    <a:pt x="57073" y="47904"/>
                    <a:pt x="60655" y="46932"/>
                    <a:pt x="63378" y="44998"/>
                  </a:cubicBezTo>
                  <a:cubicBezTo>
                    <a:pt x="68825" y="41122"/>
                    <a:pt x="68825" y="34845"/>
                    <a:pt x="63378" y="30968"/>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61;p7"/>
            <p:cNvSpPr/>
            <p:nvPr/>
          </p:nvSpPr>
          <p:spPr>
            <a:xfrm>
              <a:off x="2540589" y="2288167"/>
              <a:ext cx="50092" cy="47903"/>
            </a:xfrm>
            <a:custGeom>
              <a:avLst/>
              <a:gdLst/>
              <a:ahLst/>
              <a:cxnLst/>
              <a:rect l="l" t="t" r="r" b="b"/>
              <a:pathLst>
                <a:path w="67464" h="47903" extrusionOk="0">
                  <a:moveTo>
                    <a:pt x="63381" y="2908"/>
                  </a:moveTo>
                  <a:cubicBezTo>
                    <a:pt x="57921" y="-969"/>
                    <a:pt x="49081" y="-969"/>
                    <a:pt x="43607" y="2908"/>
                  </a:cubicBezTo>
                  <a:lnTo>
                    <a:pt x="4085" y="30968"/>
                  </a:lnTo>
                  <a:cubicBezTo>
                    <a:pt x="-1362" y="34845"/>
                    <a:pt x="-1362" y="41122"/>
                    <a:pt x="4085" y="44998"/>
                  </a:cubicBezTo>
                  <a:cubicBezTo>
                    <a:pt x="6822" y="46942"/>
                    <a:pt x="10404" y="47904"/>
                    <a:pt x="13959" y="47904"/>
                  </a:cubicBezTo>
                  <a:cubicBezTo>
                    <a:pt x="17541" y="47904"/>
                    <a:pt x="21109" y="46932"/>
                    <a:pt x="23846" y="44998"/>
                  </a:cubicBezTo>
                  <a:lnTo>
                    <a:pt x="63368" y="16938"/>
                  </a:lnTo>
                  <a:cubicBezTo>
                    <a:pt x="68828" y="13061"/>
                    <a:pt x="68828" y="6784"/>
                    <a:pt x="63381" y="2908"/>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62;p7"/>
            <p:cNvSpPr/>
            <p:nvPr/>
          </p:nvSpPr>
          <p:spPr>
            <a:xfrm>
              <a:off x="2569936" y="2397306"/>
              <a:ext cx="62256" cy="19850"/>
            </a:xfrm>
            <a:custGeom>
              <a:avLst/>
              <a:gdLst/>
              <a:ahLst/>
              <a:cxnLst/>
              <a:rect l="l" t="t" r="r" b="b"/>
              <a:pathLst>
                <a:path w="83846" h="19850" extrusionOk="0">
                  <a:moveTo>
                    <a:pt x="69881" y="0"/>
                  </a:moveTo>
                  <a:lnTo>
                    <a:pt x="13992" y="0"/>
                  </a:lnTo>
                  <a:cubicBezTo>
                    <a:pt x="6265" y="0"/>
                    <a:pt x="0" y="4439"/>
                    <a:pt x="0" y="9925"/>
                  </a:cubicBezTo>
                  <a:cubicBezTo>
                    <a:pt x="0" y="15411"/>
                    <a:pt x="6265" y="19850"/>
                    <a:pt x="13992" y="19850"/>
                  </a:cubicBezTo>
                  <a:lnTo>
                    <a:pt x="69881" y="19850"/>
                  </a:lnTo>
                  <a:cubicBezTo>
                    <a:pt x="77595" y="19850"/>
                    <a:pt x="83847" y="15411"/>
                    <a:pt x="83847" y="9925"/>
                  </a:cubicBezTo>
                  <a:cubicBezTo>
                    <a:pt x="83847" y="4439"/>
                    <a:pt x="77595" y="0"/>
                    <a:pt x="6988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2" name="Google Shape;47;p7"/>
          <p:cNvGrpSpPr/>
          <p:nvPr/>
        </p:nvGrpSpPr>
        <p:grpSpPr>
          <a:xfrm>
            <a:off x="6779632" y="2864899"/>
            <a:ext cx="214027" cy="318790"/>
            <a:chOff x="2113289" y="2169107"/>
            <a:chExt cx="705671" cy="952499"/>
          </a:xfrm>
          <a:solidFill>
            <a:schemeClr val="bg1"/>
          </a:solidFill>
        </p:grpSpPr>
        <p:sp>
          <p:nvSpPr>
            <p:cNvPr id="213" name="Google Shape;48;p7"/>
            <p:cNvSpPr/>
            <p:nvPr/>
          </p:nvSpPr>
          <p:spPr>
            <a:xfrm>
              <a:off x="2154806"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49;p7"/>
            <p:cNvSpPr/>
            <p:nvPr/>
          </p:nvSpPr>
          <p:spPr>
            <a:xfrm>
              <a:off x="2113289"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50;p7"/>
            <p:cNvSpPr/>
            <p:nvPr/>
          </p:nvSpPr>
          <p:spPr>
            <a:xfrm>
              <a:off x="2403888" y="2843791"/>
              <a:ext cx="124512" cy="119062"/>
            </a:xfrm>
            <a:custGeom>
              <a:avLst/>
              <a:gdLst/>
              <a:ahLst/>
              <a:cxnLst/>
              <a:rect l="l" t="t" r="r" b="b"/>
              <a:pathLst>
                <a:path w="167693" h="119062" extrusionOk="0">
                  <a:moveTo>
                    <a:pt x="167694" y="59531"/>
                  </a:moveTo>
                  <a:cubicBezTo>
                    <a:pt x="167694" y="92409"/>
                    <a:pt x="130154" y="119063"/>
                    <a:pt x="83847" y="119063"/>
                  </a:cubicBezTo>
                  <a:cubicBezTo>
                    <a:pt x="37539" y="119063"/>
                    <a:pt x="0" y="92409"/>
                    <a:pt x="0" y="59531"/>
                  </a:cubicBezTo>
                  <a:cubicBezTo>
                    <a:pt x="0" y="26653"/>
                    <a:pt x="37539"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51;p7"/>
            <p:cNvSpPr/>
            <p:nvPr/>
          </p:nvSpPr>
          <p:spPr>
            <a:xfrm>
              <a:off x="2362371"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52;p7"/>
            <p:cNvSpPr/>
            <p:nvPr/>
          </p:nvSpPr>
          <p:spPr>
            <a:xfrm>
              <a:off x="2652971"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53;p7"/>
            <p:cNvSpPr/>
            <p:nvPr/>
          </p:nvSpPr>
          <p:spPr>
            <a:xfrm>
              <a:off x="2611453" y="2982703"/>
              <a:ext cx="207507" cy="138903"/>
            </a:xfrm>
            <a:custGeom>
              <a:avLst/>
              <a:gdLst/>
              <a:ahLst/>
              <a:cxnLst/>
              <a:rect l="l" t="t" r="r" b="b"/>
              <a:pathLst>
                <a:path w="279471" h="138903" extrusionOk="0">
                  <a:moveTo>
                    <a:pt x="139749" y="0"/>
                  </a:moveTo>
                  <a:cubicBezTo>
                    <a:pt x="62556" y="0"/>
                    <a:pt x="0" y="44406"/>
                    <a:pt x="0" y="99212"/>
                  </a:cubicBezTo>
                  <a:lnTo>
                    <a:pt x="0" y="138903"/>
                  </a:lnTo>
                  <a:lnTo>
                    <a:pt x="279472" y="138903"/>
                  </a:lnTo>
                  <a:lnTo>
                    <a:pt x="279472"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54;p7"/>
            <p:cNvSpPr/>
            <p:nvPr/>
          </p:nvSpPr>
          <p:spPr>
            <a:xfrm>
              <a:off x="2154806" y="2169107"/>
              <a:ext cx="622562" cy="635003"/>
            </a:xfrm>
            <a:custGeom>
              <a:avLst/>
              <a:gdLst/>
              <a:ahLst/>
              <a:cxnLst/>
              <a:rect l="l" t="t" r="r" b="b"/>
              <a:pathLst>
                <a:path w="838468" h="635003" extrusionOk="0">
                  <a:moveTo>
                    <a:pt x="726664" y="635003"/>
                  </a:moveTo>
                  <a:cubicBezTo>
                    <a:pt x="735236" y="635003"/>
                    <a:pt x="743513" y="632212"/>
                    <a:pt x="748880" y="627212"/>
                  </a:cubicBezTo>
                  <a:cubicBezTo>
                    <a:pt x="756137" y="620468"/>
                    <a:pt x="756540" y="611210"/>
                    <a:pt x="749926" y="604152"/>
                  </a:cubicBezTo>
                  <a:cubicBezTo>
                    <a:pt x="749483" y="603666"/>
                    <a:pt x="710632" y="561832"/>
                    <a:pt x="700919" y="515941"/>
                  </a:cubicBezTo>
                  <a:lnTo>
                    <a:pt x="754622" y="515941"/>
                  </a:lnTo>
                  <a:cubicBezTo>
                    <a:pt x="800851" y="515941"/>
                    <a:pt x="838468" y="489233"/>
                    <a:pt x="838468" y="456409"/>
                  </a:cubicBezTo>
                  <a:lnTo>
                    <a:pt x="838468" y="59531"/>
                  </a:lnTo>
                  <a:cubicBezTo>
                    <a:pt x="838468" y="26708"/>
                    <a:pt x="800851" y="0"/>
                    <a:pt x="754622" y="0"/>
                  </a:cubicBezTo>
                  <a:lnTo>
                    <a:pt x="83847" y="0"/>
                  </a:lnTo>
                  <a:cubicBezTo>
                    <a:pt x="37617" y="0"/>
                    <a:pt x="0" y="26708"/>
                    <a:pt x="0" y="59531"/>
                  </a:cubicBezTo>
                  <a:lnTo>
                    <a:pt x="0" y="456409"/>
                  </a:lnTo>
                  <a:cubicBezTo>
                    <a:pt x="0" y="489242"/>
                    <a:pt x="37617" y="515941"/>
                    <a:pt x="83847" y="515941"/>
                  </a:cubicBezTo>
                  <a:lnTo>
                    <a:pt x="137522" y="515941"/>
                  </a:lnTo>
                  <a:cubicBezTo>
                    <a:pt x="127769" y="561661"/>
                    <a:pt x="88958" y="603704"/>
                    <a:pt x="88515" y="604180"/>
                  </a:cubicBezTo>
                  <a:cubicBezTo>
                    <a:pt x="81928" y="611229"/>
                    <a:pt x="82344" y="620478"/>
                    <a:pt x="89616" y="627212"/>
                  </a:cubicBezTo>
                  <a:cubicBezTo>
                    <a:pt x="95022" y="632212"/>
                    <a:pt x="103286" y="635003"/>
                    <a:pt x="111805" y="635003"/>
                  </a:cubicBezTo>
                  <a:cubicBezTo>
                    <a:pt x="114756" y="635003"/>
                    <a:pt x="117721" y="634670"/>
                    <a:pt x="120632" y="633965"/>
                  </a:cubicBezTo>
                  <a:cubicBezTo>
                    <a:pt x="127689" y="632308"/>
                    <a:pt x="281578" y="594912"/>
                    <a:pt x="304491" y="515941"/>
                  </a:cubicBezTo>
                  <a:lnTo>
                    <a:pt x="343182" y="515941"/>
                  </a:lnTo>
                  <a:lnTo>
                    <a:pt x="392712" y="621440"/>
                  </a:lnTo>
                  <a:cubicBezTo>
                    <a:pt x="396508" y="629536"/>
                    <a:pt x="407174" y="635003"/>
                    <a:pt x="419221" y="635003"/>
                  </a:cubicBezTo>
                  <a:cubicBezTo>
                    <a:pt x="431268" y="635003"/>
                    <a:pt x="441933" y="629536"/>
                    <a:pt x="445743" y="621440"/>
                  </a:cubicBezTo>
                  <a:lnTo>
                    <a:pt x="495260" y="515941"/>
                  </a:lnTo>
                  <a:lnTo>
                    <a:pt x="533829" y="515941"/>
                  </a:lnTo>
                  <a:cubicBezTo>
                    <a:pt x="556703" y="594951"/>
                    <a:pt x="710753" y="632317"/>
                    <a:pt x="717823" y="633965"/>
                  </a:cubicBezTo>
                  <a:cubicBezTo>
                    <a:pt x="720734" y="634670"/>
                    <a:pt x="723726" y="635003"/>
                    <a:pt x="726664" y="635003"/>
                  </a:cubicBezTo>
                  <a:close/>
                  <a:moveTo>
                    <a:pt x="586928" y="496091"/>
                  </a:moveTo>
                  <a:cubicBezTo>
                    <a:pt x="586928" y="485127"/>
                    <a:pt x="574398" y="476250"/>
                    <a:pt x="558970" y="476250"/>
                  </a:cubicBezTo>
                  <a:lnTo>
                    <a:pt x="475123" y="476250"/>
                  </a:lnTo>
                  <a:cubicBezTo>
                    <a:pt x="463089" y="476250"/>
                    <a:pt x="452437" y="481717"/>
                    <a:pt x="448614" y="489823"/>
                  </a:cubicBezTo>
                  <a:lnTo>
                    <a:pt x="419234" y="552402"/>
                  </a:lnTo>
                  <a:lnTo>
                    <a:pt x="389854" y="489823"/>
                  </a:lnTo>
                  <a:cubicBezTo>
                    <a:pt x="385950" y="481508"/>
                    <a:pt x="375044" y="476336"/>
                    <a:pt x="363345" y="476345"/>
                  </a:cubicBezTo>
                  <a:lnTo>
                    <a:pt x="363345" y="476250"/>
                  </a:lnTo>
                  <a:lnTo>
                    <a:pt x="279485" y="476250"/>
                  </a:lnTo>
                  <a:cubicBezTo>
                    <a:pt x="264057" y="476250"/>
                    <a:pt x="251541" y="485127"/>
                    <a:pt x="251541" y="496091"/>
                  </a:cubicBezTo>
                  <a:cubicBezTo>
                    <a:pt x="251541" y="527847"/>
                    <a:pt x="213199" y="553945"/>
                    <a:pt x="173543" y="571900"/>
                  </a:cubicBezTo>
                  <a:cubicBezTo>
                    <a:pt x="185536" y="549821"/>
                    <a:pt x="195652" y="523142"/>
                    <a:pt x="195652" y="496091"/>
                  </a:cubicBezTo>
                  <a:cubicBezTo>
                    <a:pt x="195652" y="485127"/>
                    <a:pt x="183135" y="476250"/>
                    <a:pt x="167707" y="476250"/>
                  </a:cubicBezTo>
                  <a:lnTo>
                    <a:pt x="83860" y="476250"/>
                  </a:lnTo>
                  <a:cubicBezTo>
                    <a:pt x="68446" y="476250"/>
                    <a:pt x="55916" y="467363"/>
                    <a:pt x="55916" y="456409"/>
                  </a:cubicBezTo>
                  <a:lnTo>
                    <a:pt x="55916" y="59531"/>
                  </a:lnTo>
                  <a:cubicBezTo>
                    <a:pt x="55916" y="48578"/>
                    <a:pt x="68459" y="39691"/>
                    <a:pt x="83860" y="39691"/>
                  </a:cubicBezTo>
                  <a:lnTo>
                    <a:pt x="754635" y="39691"/>
                  </a:lnTo>
                  <a:cubicBezTo>
                    <a:pt x="770036" y="39691"/>
                    <a:pt x="782593" y="48578"/>
                    <a:pt x="782593" y="59531"/>
                  </a:cubicBezTo>
                  <a:lnTo>
                    <a:pt x="782593" y="456409"/>
                  </a:lnTo>
                  <a:cubicBezTo>
                    <a:pt x="782593" y="467363"/>
                    <a:pt x="770036" y="476250"/>
                    <a:pt x="754635" y="476250"/>
                  </a:cubicBezTo>
                  <a:lnTo>
                    <a:pt x="670788" y="476250"/>
                  </a:lnTo>
                  <a:cubicBezTo>
                    <a:pt x="655360" y="476250"/>
                    <a:pt x="642830" y="485127"/>
                    <a:pt x="642830" y="496091"/>
                  </a:cubicBezTo>
                  <a:cubicBezTo>
                    <a:pt x="642830" y="523065"/>
                    <a:pt x="652919" y="549650"/>
                    <a:pt x="664845" y="571710"/>
                  </a:cubicBezTo>
                  <a:cubicBezTo>
                    <a:pt x="626517" y="554584"/>
                    <a:pt x="586928" y="528933"/>
                    <a:pt x="586928" y="49609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55;p7"/>
            <p:cNvSpPr/>
            <p:nvPr/>
          </p:nvSpPr>
          <p:spPr>
            <a:xfrm>
              <a:off x="2383135" y="2327860"/>
              <a:ext cx="166030" cy="198434"/>
            </a:xfrm>
            <a:custGeom>
              <a:avLst/>
              <a:gdLst/>
              <a:ahLst/>
              <a:cxnLst/>
              <a:rect l="l" t="t" r="r" b="b"/>
              <a:pathLst>
                <a:path w="223609" h="198434" extrusionOk="0">
                  <a:moveTo>
                    <a:pt x="111791" y="0"/>
                  </a:moveTo>
                  <a:cubicBezTo>
                    <a:pt x="50053" y="0"/>
                    <a:pt x="0" y="35538"/>
                    <a:pt x="0" y="79372"/>
                  </a:cubicBezTo>
                  <a:cubicBezTo>
                    <a:pt x="0" y="108671"/>
                    <a:pt x="21586" y="125730"/>
                    <a:pt x="40783" y="149419"/>
                  </a:cubicBezTo>
                  <a:cubicBezTo>
                    <a:pt x="47934" y="158258"/>
                    <a:pt x="55902" y="178584"/>
                    <a:pt x="55902" y="188509"/>
                  </a:cubicBezTo>
                  <a:cubicBezTo>
                    <a:pt x="55902" y="193986"/>
                    <a:pt x="62154" y="198434"/>
                    <a:pt x="69881" y="198434"/>
                  </a:cubicBezTo>
                  <a:lnTo>
                    <a:pt x="153728" y="198434"/>
                  </a:lnTo>
                  <a:cubicBezTo>
                    <a:pt x="161442" y="198434"/>
                    <a:pt x="167694" y="193986"/>
                    <a:pt x="167694" y="188509"/>
                  </a:cubicBezTo>
                  <a:cubicBezTo>
                    <a:pt x="167694" y="178584"/>
                    <a:pt x="175676" y="158248"/>
                    <a:pt x="182826" y="149419"/>
                  </a:cubicBezTo>
                  <a:cubicBezTo>
                    <a:pt x="202024" y="125730"/>
                    <a:pt x="223609" y="108671"/>
                    <a:pt x="223609" y="79372"/>
                  </a:cubicBezTo>
                  <a:cubicBezTo>
                    <a:pt x="223583" y="35538"/>
                    <a:pt x="173516" y="0"/>
                    <a:pt x="11179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56;p7"/>
            <p:cNvSpPr/>
            <p:nvPr/>
          </p:nvSpPr>
          <p:spPr>
            <a:xfrm>
              <a:off x="2424642" y="2546135"/>
              <a:ext cx="83005" cy="19850"/>
            </a:xfrm>
            <a:custGeom>
              <a:avLst/>
              <a:gdLst/>
              <a:ahLst/>
              <a:cxnLst/>
              <a:rect l="l" t="t" r="r" b="b"/>
              <a:pathLst>
                <a:path w="111791" h="19850" extrusionOk="0">
                  <a:moveTo>
                    <a:pt x="97826" y="0"/>
                  </a:moveTo>
                  <a:lnTo>
                    <a:pt x="13979" y="0"/>
                  </a:lnTo>
                  <a:cubicBezTo>
                    <a:pt x="6265" y="0"/>
                    <a:pt x="0" y="4439"/>
                    <a:pt x="0" y="9925"/>
                  </a:cubicBezTo>
                  <a:cubicBezTo>
                    <a:pt x="0" y="15411"/>
                    <a:pt x="6252" y="19850"/>
                    <a:pt x="13979" y="19850"/>
                  </a:cubicBezTo>
                  <a:lnTo>
                    <a:pt x="97826" y="19850"/>
                  </a:lnTo>
                  <a:cubicBezTo>
                    <a:pt x="105540" y="19850"/>
                    <a:pt x="111791" y="15411"/>
                    <a:pt x="111791" y="9925"/>
                  </a:cubicBezTo>
                  <a:cubicBezTo>
                    <a:pt x="111791" y="4439"/>
                    <a:pt x="105540" y="0"/>
                    <a:pt x="97826"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57;p7"/>
            <p:cNvSpPr/>
            <p:nvPr/>
          </p:nvSpPr>
          <p:spPr>
            <a:xfrm>
              <a:off x="2440204" y="2585825"/>
              <a:ext cx="51876" cy="19850"/>
            </a:xfrm>
            <a:custGeom>
              <a:avLst/>
              <a:gdLst/>
              <a:ahLst/>
              <a:cxnLst/>
              <a:rect l="l" t="t" r="r" b="b"/>
              <a:pathLst>
                <a:path w="69867" h="19850" extrusionOk="0">
                  <a:moveTo>
                    <a:pt x="55902" y="0"/>
                  </a:moveTo>
                  <a:lnTo>
                    <a:pt x="13979" y="0"/>
                  </a:lnTo>
                  <a:cubicBezTo>
                    <a:pt x="6265" y="0"/>
                    <a:pt x="0" y="4448"/>
                    <a:pt x="0" y="9925"/>
                  </a:cubicBezTo>
                  <a:cubicBezTo>
                    <a:pt x="0" y="15402"/>
                    <a:pt x="6252" y="19850"/>
                    <a:pt x="13979" y="19850"/>
                  </a:cubicBezTo>
                  <a:lnTo>
                    <a:pt x="55902" y="19850"/>
                  </a:lnTo>
                  <a:cubicBezTo>
                    <a:pt x="63616" y="19850"/>
                    <a:pt x="69868" y="15402"/>
                    <a:pt x="69868" y="9925"/>
                  </a:cubicBezTo>
                  <a:cubicBezTo>
                    <a:pt x="69868" y="4448"/>
                    <a:pt x="63616" y="0"/>
                    <a:pt x="55902"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58;p7"/>
            <p:cNvSpPr/>
            <p:nvPr/>
          </p:nvSpPr>
          <p:spPr>
            <a:xfrm>
              <a:off x="2455777" y="2248478"/>
              <a:ext cx="20758" cy="59531"/>
            </a:xfrm>
            <a:custGeom>
              <a:avLst/>
              <a:gdLst/>
              <a:ahLst/>
              <a:cxnLst/>
              <a:rect l="l" t="t" r="r" b="b"/>
              <a:pathLst>
                <a:path w="27957" h="59531" extrusionOk="0">
                  <a:moveTo>
                    <a:pt x="13979" y="59531"/>
                  </a:moveTo>
                  <a:cubicBezTo>
                    <a:pt x="21693" y="59531"/>
                    <a:pt x="27958" y="55083"/>
                    <a:pt x="27958" y="49606"/>
                  </a:cubicBezTo>
                  <a:lnTo>
                    <a:pt x="27958" y="9925"/>
                  </a:lnTo>
                  <a:cubicBezTo>
                    <a:pt x="27958" y="4448"/>
                    <a:pt x="21706" y="0"/>
                    <a:pt x="13979" y="0"/>
                  </a:cubicBezTo>
                  <a:cubicBezTo>
                    <a:pt x="6252" y="0"/>
                    <a:pt x="0" y="4448"/>
                    <a:pt x="0" y="9925"/>
                  </a:cubicBezTo>
                  <a:lnTo>
                    <a:pt x="0" y="49616"/>
                  </a:lnTo>
                  <a:cubicBezTo>
                    <a:pt x="0" y="55093"/>
                    <a:pt x="6252" y="59531"/>
                    <a:pt x="13979"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59;p7"/>
            <p:cNvSpPr/>
            <p:nvPr/>
          </p:nvSpPr>
          <p:spPr>
            <a:xfrm>
              <a:off x="2300091" y="2397306"/>
              <a:ext cx="62266" cy="19850"/>
            </a:xfrm>
            <a:custGeom>
              <a:avLst/>
              <a:gdLst/>
              <a:ahLst/>
              <a:cxnLst/>
              <a:rect l="l" t="t" r="r" b="b"/>
              <a:pathLst>
                <a:path w="83860" h="19850" extrusionOk="0">
                  <a:moveTo>
                    <a:pt x="69881" y="0"/>
                  </a:moveTo>
                  <a:lnTo>
                    <a:pt x="13979" y="0"/>
                  </a:lnTo>
                  <a:cubicBezTo>
                    <a:pt x="6265" y="0"/>
                    <a:pt x="0" y="4439"/>
                    <a:pt x="0" y="9925"/>
                  </a:cubicBezTo>
                  <a:cubicBezTo>
                    <a:pt x="0" y="15411"/>
                    <a:pt x="6252" y="19850"/>
                    <a:pt x="13979" y="19850"/>
                  </a:cubicBezTo>
                  <a:lnTo>
                    <a:pt x="69881" y="19850"/>
                  </a:lnTo>
                  <a:cubicBezTo>
                    <a:pt x="77595" y="19850"/>
                    <a:pt x="83860" y="15402"/>
                    <a:pt x="83860" y="9925"/>
                  </a:cubicBezTo>
                  <a:cubicBezTo>
                    <a:pt x="83860" y="4448"/>
                    <a:pt x="77595" y="0"/>
                    <a:pt x="6988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60;p7"/>
            <p:cNvSpPr/>
            <p:nvPr/>
          </p:nvSpPr>
          <p:spPr>
            <a:xfrm>
              <a:off x="2341615" y="2288167"/>
              <a:ext cx="50091" cy="47903"/>
            </a:xfrm>
            <a:custGeom>
              <a:avLst/>
              <a:gdLst/>
              <a:ahLst/>
              <a:cxnLst/>
              <a:rect l="l" t="t" r="r" b="b"/>
              <a:pathLst>
                <a:path w="67463" h="47903" extrusionOk="0">
                  <a:moveTo>
                    <a:pt x="63378" y="30968"/>
                  </a:moveTo>
                  <a:lnTo>
                    <a:pt x="23856" y="2908"/>
                  </a:lnTo>
                  <a:cubicBezTo>
                    <a:pt x="18396" y="-969"/>
                    <a:pt x="9555" y="-969"/>
                    <a:pt x="4095" y="2908"/>
                  </a:cubicBezTo>
                  <a:cubicBezTo>
                    <a:pt x="-1365" y="6784"/>
                    <a:pt x="-1365" y="13061"/>
                    <a:pt x="4095" y="16938"/>
                  </a:cubicBezTo>
                  <a:lnTo>
                    <a:pt x="43617" y="44998"/>
                  </a:lnTo>
                  <a:cubicBezTo>
                    <a:pt x="46354" y="46942"/>
                    <a:pt x="49936" y="47904"/>
                    <a:pt x="53504" y="47904"/>
                  </a:cubicBezTo>
                  <a:cubicBezTo>
                    <a:pt x="57073" y="47904"/>
                    <a:pt x="60655" y="46932"/>
                    <a:pt x="63378" y="44998"/>
                  </a:cubicBezTo>
                  <a:cubicBezTo>
                    <a:pt x="68825" y="41122"/>
                    <a:pt x="68825" y="34845"/>
                    <a:pt x="63378" y="30968"/>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61;p7"/>
            <p:cNvSpPr/>
            <p:nvPr/>
          </p:nvSpPr>
          <p:spPr>
            <a:xfrm>
              <a:off x="2540589" y="2288167"/>
              <a:ext cx="50092" cy="47903"/>
            </a:xfrm>
            <a:custGeom>
              <a:avLst/>
              <a:gdLst/>
              <a:ahLst/>
              <a:cxnLst/>
              <a:rect l="l" t="t" r="r" b="b"/>
              <a:pathLst>
                <a:path w="67464" h="47903" extrusionOk="0">
                  <a:moveTo>
                    <a:pt x="63381" y="2908"/>
                  </a:moveTo>
                  <a:cubicBezTo>
                    <a:pt x="57921" y="-969"/>
                    <a:pt x="49081" y="-969"/>
                    <a:pt x="43607" y="2908"/>
                  </a:cubicBezTo>
                  <a:lnTo>
                    <a:pt x="4085" y="30968"/>
                  </a:lnTo>
                  <a:cubicBezTo>
                    <a:pt x="-1362" y="34845"/>
                    <a:pt x="-1362" y="41122"/>
                    <a:pt x="4085" y="44998"/>
                  </a:cubicBezTo>
                  <a:cubicBezTo>
                    <a:pt x="6822" y="46942"/>
                    <a:pt x="10404" y="47904"/>
                    <a:pt x="13959" y="47904"/>
                  </a:cubicBezTo>
                  <a:cubicBezTo>
                    <a:pt x="17541" y="47904"/>
                    <a:pt x="21109" y="46932"/>
                    <a:pt x="23846" y="44998"/>
                  </a:cubicBezTo>
                  <a:lnTo>
                    <a:pt x="63368" y="16938"/>
                  </a:lnTo>
                  <a:cubicBezTo>
                    <a:pt x="68828" y="13061"/>
                    <a:pt x="68828" y="6784"/>
                    <a:pt x="63381" y="2908"/>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62;p7"/>
            <p:cNvSpPr/>
            <p:nvPr/>
          </p:nvSpPr>
          <p:spPr>
            <a:xfrm>
              <a:off x="2569936" y="2397306"/>
              <a:ext cx="62256" cy="19850"/>
            </a:xfrm>
            <a:custGeom>
              <a:avLst/>
              <a:gdLst/>
              <a:ahLst/>
              <a:cxnLst/>
              <a:rect l="l" t="t" r="r" b="b"/>
              <a:pathLst>
                <a:path w="83846" h="19850" extrusionOk="0">
                  <a:moveTo>
                    <a:pt x="69881" y="0"/>
                  </a:moveTo>
                  <a:lnTo>
                    <a:pt x="13992" y="0"/>
                  </a:lnTo>
                  <a:cubicBezTo>
                    <a:pt x="6265" y="0"/>
                    <a:pt x="0" y="4439"/>
                    <a:pt x="0" y="9925"/>
                  </a:cubicBezTo>
                  <a:cubicBezTo>
                    <a:pt x="0" y="15411"/>
                    <a:pt x="6265" y="19850"/>
                    <a:pt x="13992" y="19850"/>
                  </a:cubicBezTo>
                  <a:lnTo>
                    <a:pt x="69881" y="19850"/>
                  </a:lnTo>
                  <a:cubicBezTo>
                    <a:pt x="77595" y="19850"/>
                    <a:pt x="83847" y="15411"/>
                    <a:pt x="83847" y="9925"/>
                  </a:cubicBezTo>
                  <a:cubicBezTo>
                    <a:pt x="83847" y="4439"/>
                    <a:pt x="77595" y="0"/>
                    <a:pt x="6988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47668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5"/>
          <p:cNvSpPr/>
          <p:nvPr/>
        </p:nvSpPr>
        <p:spPr>
          <a:xfrm>
            <a:off x="934105" y="2737542"/>
            <a:ext cx="7457910" cy="582443"/>
          </a:xfrm>
          <a:prstGeom prst="rect">
            <a:avLst/>
          </a:prstGeom>
          <a:gradFill>
            <a:gsLst>
              <a:gs pos="0">
                <a:srgbClr val="0AB2FE"/>
              </a:gs>
              <a:gs pos="100000">
                <a:srgbClr val="F3B917"/>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cxnSp>
        <p:nvCxnSpPr>
          <p:cNvPr id="459" name="Google Shape;459;p75"/>
          <p:cNvCxnSpPr/>
          <p:nvPr/>
        </p:nvCxnSpPr>
        <p:spPr>
          <a:xfrm>
            <a:off x="629902" y="3028763"/>
            <a:ext cx="8079282" cy="0"/>
          </a:xfrm>
          <a:prstGeom prst="straightConnector1">
            <a:avLst/>
          </a:prstGeom>
          <a:noFill/>
          <a:ln w="9525" cap="flat" cmpd="sng">
            <a:solidFill>
              <a:schemeClr val="lt1"/>
            </a:solidFill>
            <a:prstDash val="solid"/>
            <a:round/>
            <a:headEnd type="none" w="sm" len="sm"/>
            <a:tailEnd type="none" w="sm" len="sm"/>
          </a:ln>
        </p:spPr>
      </p:cxnSp>
      <p:grpSp>
        <p:nvGrpSpPr>
          <p:cNvPr id="460" name="Google Shape;460;p75"/>
          <p:cNvGrpSpPr/>
          <p:nvPr/>
        </p:nvGrpSpPr>
        <p:grpSpPr>
          <a:xfrm>
            <a:off x="8074848" y="2737542"/>
            <a:ext cx="634336" cy="582443"/>
            <a:chOff x="10027421" y="2075283"/>
            <a:chExt cx="900406" cy="900406"/>
          </a:xfrm>
        </p:grpSpPr>
        <p:sp>
          <p:nvSpPr>
            <p:cNvPr id="461" name="Google Shape;461;p75"/>
            <p:cNvSpPr/>
            <p:nvPr/>
          </p:nvSpPr>
          <p:spPr>
            <a:xfrm>
              <a:off x="10027421" y="2075283"/>
              <a:ext cx="900406" cy="900406"/>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462" name="Google Shape;462;p75"/>
            <p:cNvGrpSpPr/>
            <p:nvPr/>
          </p:nvGrpSpPr>
          <p:grpSpPr>
            <a:xfrm>
              <a:off x="10309598" y="2330499"/>
              <a:ext cx="336052" cy="389974"/>
              <a:chOff x="-1892704" y="1944681"/>
              <a:chExt cx="3284538" cy="3811588"/>
            </a:xfrm>
          </p:grpSpPr>
          <p:sp>
            <p:nvSpPr>
              <p:cNvPr id="463" name="Google Shape;463;p75"/>
              <p:cNvSpPr/>
              <p:nvPr/>
            </p:nvSpPr>
            <p:spPr>
              <a:xfrm>
                <a:off x="-1892704" y="1944681"/>
                <a:ext cx="3284538" cy="3811588"/>
              </a:xfrm>
              <a:custGeom>
                <a:avLst/>
                <a:gdLst/>
                <a:ahLst/>
                <a:cxnLst/>
                <a:rect l="l" t="t" r="r" b="b"/>
                <a:pathLst>
                  <a:path w="1764" h="2048" extrusionOk="0">
                    <a:moveTo>
                      <a:pt x="1724" y="197"/>
                    </a:moveTo>
                    <a:cubicBezTo>
                      <a:pt x="1696" y="164"/>
                      <a:pt x="1654" y="145"/>
                      <a:pt x="1611" y="145"/>
                    </a:cubicBezTo>
                    <a:cubicBezTo>
                      <a:pt x="1468" y="145"/>
                      <a:pt x="1468" y="145"/>
                      <a:pt x="1468" y="145"/>
                    </a:cubicBezTo>
                    <a:cubicBezTo>
                      <a:pt x="1468" y="100"/>
                      <a:pt x="1468" y="100"/>
                      <a:pt x="1468" y="100"/>
                    </a:cubicBezTo>
                    <a:cubicBezTo>
                      <a:pt x="1468" y="45"/>
                      <a:pt x="1423" y="0"/>
                      <a:pt x="1367" y="0"/>
                    </a:cubicBezTo>
                    <a:cubicBezTo>
                      <a:pt x="397" y="0"/>
                      <a:pt x="397" y="0"/>
                      <a:pt x="397" y="0"/>
                    </a:cubicBezTo>
                    <a:cubicBezTo>
                      <a:pt x="341" y="0"/>
                      <a:pt x="296" y="45"/>
                      <a:pt x="296" y="100"/>
                    </a:cubicBezTo>
                    <a:cubicBezTo>
                      <a:pt x="296" y="145"/>
                      <a:pt x="296" y="145"/>
                      <a:pt x="296" y="145"/>
                    </a:cubicBezTo>
                    <a:cubicBezTo>
                      <a:pt x="153" y="145"/>
                      <a:pt x="153" y="145"/>
                      <a:pt x="153" y="145"/>
                    </a:cubicBezTo>
                    <a:cubicBezTo>
                      <a:pt x="110" y="145"/>
                      <a:pt x="68" y="164"/>
                      <a:pt x="40" y="197"/>
                    </a:cubicBezTo>
                    <a:cubicBezTo>
                      <a:pt x="12" y="230"/>
                      <a:pt x="0" y="274"/>
                      <a:pt x="7" y="316"/>
                    </a:cubicBezTo>
                    <a:cubicBezTo>
                      <a:pt x="45" y="547"/>
                      <a:pt x="190" y="751"/>
                      <a:pt x="397" y="863"/>
                    </a:cubicBezTo>
                    <a:cubicBezTo>
                      <a:pt x="416" y="909"/>
                      <a:pt x="437" y="952"/>
                      <a:pt x="461" y="992"/>
                    </a:cubicBezTo>
                    <a:cubicBezTo>
                      <a:pt x="537" y="1120"/>
                      <a:pt x="631" y="1208"/>
                      <a:pt x="735" y="1251"/>
                    </a:cubicBezTo>
                    <a:cubicBezTo>
                      <a:pt x="746" y="1357"/>
                      <a:pt x="675" y="1458"/>
                      <a:pt x="568" y="1482"/>
                    </a:cubicBezTo>
                    <a:cubicBezTo>
                      <a:pt x="568" y="1483"/>
                      <a:pt x="568" y="1483"/>
                      <a:pt x="567" y="1483"/>
                    </a:cubicBezTo>
                    <a:cubicBezTo>
                      <a:pt x="547" y="1488"/>
                      <a:pt x="531" y="1506"/>
                      <a:pt x="531" y="1529"/>
                    </a:cubicBezTo>
                    <a:cubicBezTo>
                      <a:pt x="531" y="1746"/>
                      <a:pt x="531" y="1746"/>
                      <a:pt x="531" y="1746"/>
                    </a:cubicBezTo>
                    <a:cubicBezTo>
                      <a:pt x="443" y="1746"/>
                      <a:pt x="443" y="1746"/>
                      <a:pt x="443" y="1746"/>
                    </a:cubicBezTo>
                    <a:cubicBezTo>
                      <a:pt x="365" y="1746"/>
                      <a:pt x="301" y="1810"/>
                      <a:pt x="301" y="1888"/>
                    </a:cubicBezTo>
                    <a:cubicBezTo>
                      <a:pt x="301" y="2001"/>
                      <a:pt x="301" y="2001"/>
                      <a:pt x="301" y="2001"/>
                    </a:cubicBezTo>
                    <a:cubicBezTo>
                      <a:pt x="301" y="2027"/>
                      <a:pt x="322" y="2048"/>
                      <a:pt x="348" y="2048"/>
                    </a:cubicBezTo>
                    <a:cubicBezTo>
                      <a:pt x="1420" y="2048"/>
                      <a:pt x="1420" y="2048"/>
                      <a:pt x="1420" y="2048"/>
                    </a:cubicBezTo>
                    <a:cubicBezTo>
                      <a:pt x="1446" y="2048"/>
                      <a:pt x="1468" y="2027"/>
                      <a:pt x="1468" y="2001"/>
                    </a:cubicBezTo>
                    <a:cubicBezTo>
                      <a:pt x="1468" y="1888"/>
                      <a:pt x="1468" y="1888"/>
                      <a:pt x="1468" y="1888"/>
                    </a:cubicBezTo>
                    <a:cubicBezTo>
                      <a:pt x="1468" y="1810"/>
                      <a:pt x="1404" y="1746"/>
                      <a:pt x="1325" y="1746"/>
                    </a:cubicBezTo>
                    <a:cubicBezTo>
                      <a:pt x="1237" y="1746"/>
                      <a:pt x="1237" y="1746"/>
                      <a:pt x="1237" y="1746"/>
                    </a:cubicBezTo>
                    <a:cubicBezTo>
                      <a:pt x="1237" y="1529"/>
                      <a:pt x="1237" y="1529"/>
                      <a:pt x="1237" y="1529"/>
                    </a:cubicBezTo>
                    <a:cubicBezTo>
                      <a:pt x="1237" y="1506"/>
                      <a:pt x="1222" y="1488"/>
                      <a:pt x="1201" y="1483"/>
                    </a:cubicBezTo>
                    <a:cubicBezTo>
                      <a:pt x="1201" y="1483"/>
                      <a:pt x="1201" y="1483"/>
                      <a:pt x="1200" y="1482"/>
                    </a:cubicBezTo>
                    <a:cubicBezTo>
                      <a:pt x="1093" y="1458"/>
                      <a:pt x="1022" y="1356"/>
                      <a:pt x="1033" y="1249"/>
                    </a:cubicBezTo>
                    <a:cubicBezTo>
                      <a:pt x="1136" y="1205"/>
                      <a:pt x="1228" y="1118"/>
                      <a:pt x="1303" y="992"/>
                    </a:cubicBezTo>
                    <a:cubicBezTo>
                      <a:pt x="1327" y="952"/>
                      <a:pt x="1349" y="909"/>
                      <a:pt x="1367" y="863"/>
                    </a:cubicBezTo>
                    <a:cubicBezTo>
                      <a:pt x="1574" y="751"/>
                      <a:pt x="1719" y="547"/>
                      <a:pt x="1757" y="316"/>
                    </a:cubicBezTo>
                    <a:cubicBezTo>
                      <a:pt x="1764" y="274"/>
                      <a:pt x="1752" y="230"/>
                      <a:pt x="1724" y="197"/>
                    </a:cubicBezTo>
                    <a:close/>
                    <a:moveTo>
                      <a:pt x="101" y="301"/>
                    </a:moveTo>
                    <a:cubicBezTo>
                      <a:pt x="98" y="286"/>
                      <a:pt x="102" y="271"/>
                      <a:pt x="112" y="259"/>
                    </a:cubicBezTo>
                    <a:cubicBezTo>
                      <a:pt x="123" y="247"/>
                      <a:pt x="138" y="240"/>
                      <a:pt x="153" y="240"/>
                    </a:cubicBezTo>
                    <a:cubicBezTo>
                      <a:pt x="296" y="240"/>
                      <a:pt x="296" y="240"/>
                      <a:pt x="296" y="240"/>
                    </a:cubicBezTo>
                    <a:cubicBezTo>
                      <a:pt x="296" y="327"/>
                      <a:pt x="296" y="327"/>
                      <a:pt x="296" y="327"/>
                    </a:cubicBezTo>
                    <a:cubicBezTo>
                      <a:pt x="296" y="464"/>
                      <a:pt x="314" y="596"/>
                      <a:pt x="347" y="718"/>
                    </a:cubicBezTo>
                    <a:cubicBezTo>
                      <a:pt x="217" y="615"/>
                      <a:pt x="127" y="466"/>
                      <a:pt x="101" y="301"/>
                    </a:cubicBezTo>
                    <a:close/>
                    <a:moveTo>
                      <a:pt x="1325" y="1841"/>
                    </a:moveTo>
                    <a:cubicBezTo>
                      <a:pt x="1352" y="1841"/>
                      <a:pt x="1373" y="1862"/>
                      <a:pt x="1373" y="1888"/>
                    </a:cubicBezTo>
                    <a:cubicBezTo>
                      <a:pt x="1373" y="1953"/>
                      <a:pt x="1373" y="1953"/>
                      <a:pt x="1373" y="1953"/>
                    </a:cubicBezTo>
                    <a:cubicBezTo>
                      <a:pt x="396" y="1953"/>
                      <a:pt x="396" y="1953"/>
                      <a:pt x="396" y="1953"/>
                    </a:cubicBezTo>
                    <a:cubicBezTo>
                      <a:pt x="396" y="1888"/>
                      <a:pt x="396" y="1888"/>
                      <a:pt x="396" y="1888"/>
                    </a:cubicBezTo>
                    <a:cubicBezTo>
                      <a:pt x="396" y="1862"/>
                      <a:pt x="417" y="1841"/>
                      <a:pt x="443" y="1841"/>
                    </a:cubicBezTo>
                    <a:lnTo>
                      <a:pt x="1325" y="1841"/>
                    </a:lnTo>
                    <a:close/>
                    <a:moveTo>
                      <a:pt x="1143" y="1576"/>
                    </a:moveTo>
                    <a:cubicBezTo>
                      <a:pt x="1143" y="1746"/>
                      <a:pt x="1143" y="1746"/>
                      <a:pt x="1143" y="1746"/>
                    </a:cubicBezTo>
                    <a:cubicBezTo>
                      <a:pt x="626" y="1746"/>
                      <a:pt x="626" y="1746"/>
                      <a:pt x="626" y="1746"/>
                    </a:cubicBezTo>
                    <a:cubicBezTo>
                      <a:pt x="626" y="1576"/>
                      <a:pt x="626" y="1576"/>
                      <a:pt x="626" y="1576"/>
                    </a:cubicBezTo>
                    <a:lnTo>
                      <a:pt x="1143" y="1576"/>
                    </a:lnTo>
                    <a:close/>
                    <a:moveTo>
                      <a:pt x="750" y="1481"/>
                    </a:moveTo>
                    <a:cubicBezTo>
                      <a:pt x="762" y="1468"/>
                      <a:pt x="773" y="1454"/>
                      <a:pt x="782" y="1439"/>
                    </a:cubicBezTo>
                    <a:cubicBezTo>
                      <a:pt x="814" y="1390"/>
                      <a:pt x="830" y="1334"/>
                      <a:pt x="831" y="1277"/>
                    </a:cubicBezTo>
                    <a:cubicBezTo>
                      <a:pt x="848" y="1279"/>
                      <a:pt x="865" y="1280"/>
                      <a:pt x="882" y="1280"/>
                    </a:cubicBezTo>
                    <a:cubicBezTo>
                      <a:pt x="901" y="1280"/>
                      <a:pt x="919" y="1279"/>
                      <a:pt x="937" y="1276"/>
                    </a:cubicBezTo>
                    <a:cubicBezTo>
                      <a:pt x="939" y="1353"/>
                      <a:pt x="968" y="1426"/>
                      <a:pt x="1019" y="1481"/>
                    </a:cubicBezTo>
                    <a:cubicBezTo>
                      <a:pt x="750" y="1481"/>
                      <a:pt x="750" y="1481"/>
                      <a:pt x="750" y="1481"/>
                    </a:cubicBezTo>
                    <a:close/>
                    <a:moveTo>
                      <a:pt x="1373" y="327"/>
                    </a:moveTo>
                    <a:cubicBezTo>
                      <a:pt x="1373" y="561"/>
                      <a:pt x="1319" y="780"/>
                      <a:pt x="1222" y="943"/>
                    </a:cubicBezTo>
                    <a:cubicBezTo>
                      <a:pt x="1129" y="1100"/>
                      <a:pt x="1008" y="1186"/>
                      <a:pt x="882" y="1186"/>
                    </a:cubicBezTo>
                    <a:cubicBezTo>
                      <a:pt x="756" y="1186"/>
                      <a:pt x="635" y="1100"/>
                      <a:pt x="542" y="943"/>
                    </a:cubicBezTo>
                    <a:cubicBezTo>
                      <a:pt x="445" y="780"/>
                      <a:pt x="391" y="561"/>
                      <a:pt x="391" y="327"/>
                    </a:cubicBezTo>
                    <a:cubicBezTo>
                      <a:pt x="391" y="100"/>
                      <a:pt x="391" y="100"/>
                      <a:pt x="391" y="100"/>
                    </a:cubicBezTo>
                    <a:cubicBezTo>
                      <a:pt x="391" y="97"/>
                      <a:pt x="394" y="95"/>
                      <a:pt x="397" y="95"/>
                    </a:cubicBezTo>
                    <a:cubicBezTo>
                      <a:pt x="1367" y="95"/>
                      <a:pt x="1367" y="95"/>
                      <a:pt x="1367" y="95"/>
                    </a:cubicBezTo>
                    <a:cubicBezTo>
                      <a:pt x="1370" y="95"/>
                      <a:pt x="1373" y="97"/>
                      <a:pt x="1373" y="100"/>
                    </a:cubicBezTo>
                    <a:lnTo>
                      <a:pt x="1373" y="327"/>
                    </a:lnTo>
                    <a:close/>
                    <a:moveTo>
                      <a:pt x="1663" y="301"/>
                    </a:moveTo>
                    <a:cubicBezTo>
                      <a:pt x="1637" y="466"/>
                      <a:pt x="1547" y="615"/>
                      <a:pt x="1417" y="718"/>
                    </a:cubicBezTo>
                    <a:cubicBezTo>
                      <a:pt x="1450" y="596"/>
                      <a:pt x="1468" y="464"/>
                      <a:pt x="1468" y="327"/>
                    </a:cubicBezTo>
                    <a:cubicBezTo>
                      <a:pt x="1468" y="240"/>
                      <a:pt x="1468" y="240"/>
                      <a:pt x="1468" y="240"/>
                    </a:cubicBezTo>
                    <a:cubicBezTo>
                      <a:pt x="1611" y="240"/>
                      <a:pt x="1611" y="240"/>
                      <a:pt x="1611" y="240"/>
                    </a:cubicBezTo>
                    <a:cubicBezTo>
                      <a:pt x="1626" y="240"/>
                      <a:pt x="1641" y="247"/>
                      <a:pt x="1652" y="259"/>
                    </a:cubicBezTo>
                    <a:cubicBezTo>
                      <a:pt x="1662" y="271"/>
                      <a:pt x="1666" y="286"/>
                      <a:pt x="1663" y="30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75"/>
              <p:cNvSpPr/>
              <p:nvPr/>
            </p:nvSpPr>
            <p:spPr>
              <a:xfrm>
                <a:off x="-795751" y="2462197"/>
                <a:ext cx="1090616" cy="1039801"/>
              </a:xfrm>
              <a:custGeom>
                <a:avLst/>
                <a:gdLst/>
                <a:ahLst/>
                <a:cxnLst/>
                <a:rect l="l" t="t" r="r" b="b"/>
                <a:pathLst>
                  <a:path w="586" h="559" extrusionOk="0">
                    <a:moveTo>
                      <a:pt x="581" y="209"/>
                    </a:moveTo>
                    <a:cubicBezTo>
                      <a:pt x="575" y="191"/>
                      <a:pt x="560" y="179"/>
                      <a:pt x="543" y="176"/>
                    </a:cubicBezTo>
                    <a:cubicBezTo>
                      <a:pt x="399" y="156"/>
                      <a:pt x="399" y="156"/>
                      <a:pt x="399" y="156"/>
                    </a:cubicBezTo>
                    <a:cubicBezTo>
                      <a:pt x="336" y="26"/>
                      <a:pt x="336" y="26"/>
                      <a:pt x="336" y="26"/>
                    </a:cubicBezTo>
                    <a:cubicBezTo>
                      <a:pt x="328" y="10"/>
                      <a:pt x="311" y="0"/>
                      <a:pt x="293" y="0"/>
                    </a:cubicBezTo>
                    <a:cubicBezTo>
                      <a:pt x="275" y="0"/>
                      <a:pt x="258" y="10"/>
                      <a:pt x="250" y="26"/>
                    </a:cubicBezTo>
                    <a:cubicBezTo>
                      <a:pt x="187" y="156"/>
                      <a:pt x="187" y="156"/>
                      <a:pt x="187" y="156"/>
                    </a:cubicBezTo>
                    <a:cubicBezTo>
                      <a:pt x="44" y="176"/>
                      <a:pt x="44" y="176"/>
                      <a:pt x="44" y="176"/>
                    </a:cubicBezTo>
                    <a:cubicBezTo>
                      <a:pt x="26" y="179"/>
                      <a:pt x="11" y="191"/>
                      <a:pt x="5" y="209"/>
                    </a:cubicBezTo>
                    <a:cubicBezTo>
                      <a:pt x="0" y="226"/>
                      <a:pt x="4" y="245"/>
                      <a:pt x="17" y="257"/>
                    </a:cubicBezTo>
                    <a:cubicBezTo>
                      <a:pt x="121" y="358"/>
                      <a:pt x="121" y="358"/>
                      <a:pt x="121" y="358"/>
                    </a:cubicBezTo>
                    <a:cubicBezTo>
                      <a:pt x="96" y="501"/>
                      <a:pt x="96" y="501"/>
                      <a:pt x="96" y="501"/>
                    </a:cubicBezTo>
                    <a:cubicBezTo>
                      <a:pt x="93" y="518"/>
                      <a:pt x="101" y="536"/>
                      <a:pt x="115" y="547"/>
                    </a:cubicBezTo>
                    <a:cubicBezTo>
                      <a:pt x="130" y="558"/>
                      <a:pt x="149" y="559"/>
                      <a:pt x="165" y="551"/>
                    </a:cubicBezTo>
                    <a:cubicBezTo>
                      <a:pt x="293" y="483"/>
                      <a:pt x="293" y="483"/>
                      <a:pt x="293" y="483"/>
                    </a:cubicBezTo>
                    <a:cubicBezTo>
                      <a:pt x="421" y="551"/>
                      <a:pt x="421" y="551"/>
                      <a:pt x="421" y="551"/>
                    </a:cubicBezTo>
                    <a:cubicBezTo>
                      <a:pt x="428" y="554"/>
                      <a:pt x="435" y="556"/>
                      <a:pt x="443" y="556"/>
                    </a:cubicBezTo>
                    <a:cubicBezTo>
                      <a:pt x="453" y="556"/>
                      <a:pt x="463" y="553"/>
                      <a:pt x="471" y="547"/>
                    </a:cubicBezTo>
                    <a:cubicBezTo>
                      <a:pt x="485" y="536"/>
                      <a:pt x="493" y="518"/>
                      <a:pt x="490" y="501"/>
                    </a:cubicBezTo>
                    <a:cubicBezTo>
                      <a:pt x="465" y="358"/>
                      <a:pt x="465" y="358"/>
                      <a:pt x="465" y="358"/>
                    </a:cubicBezTo>
                    <a:cubicBezTo>
                      <a:pt x="569" y="257"/>
                      <a:pt x="569" y="257"/>
                      <a:pt x="569" y="257"/>
                    </a:cubicBezTo>
                    <a:cubicBezTo>
                      <a:pt x="582" y="245"/>
                      <a:pt x="586" y="226"/>
                      <a:pt x="581" y="209"/>
                    </a:cubicBezTo>
                    <a:close/>
                    <a:moveTo>
                      <a:pt x="381" y="308"/>
                    </a:moveTo>
                    <a:cubicBezTo>
                      <a:pt x="370" y="319"/>
                      <a:pt x="365" y="334"/>
                      <a:pt x="368" y="350"/>
                    </a:cubicBezTo>
                    <a:cubicBezTo>
                      <a:pt x="380" y="422"/>
                      <a:pt x="380" y="422"/>
                      <a:pt x="380" y="422"/>
                    </a:cubicBezTo>
                    <a:cubicBezTo>
                      <a:pt x="315" y="388"/>
                      <a:pt x="315" y="388"/>
                      <a:pt x="315" y="388"/>
                    </a:cubicBezTo>
                    <a:cubicBezTo>
                      <a:pt x="308" y="384"/>
                      <a:pt x="301" y="382"/>
                      <a:pt x="293" y="382"/>
                    </a:cubicBezTo>
                    <a:cubicBezTo>
                      <a:pt x="285" y="382"/>
                      <a:pt x="278" y="384"/>
                      <a:pt x="271" y="388"/>
                    </a:cubicBezTo>
                    <a:cubicBezTo>
                      <a:pt x="206" y="422"/>
                      <a:pt x="206" y="422"/>
                      <a:pt x="206" y="422"/>
                    </a:cubicBezTo>
                    <a:cubicBezTo>
                      <a:pt x="218" y="350"/>
                      <a:pt x="218" y="350"/>
                      <a:pt x="218" y="350"/>
                    </a:cubicBezTo>
                    <a:cubicBezTo>
                      <a:pt x="221" y="334"/>
                      <a:pt x="216" y="319"/>
                      <a:pt x="205" y="308"/>
                    </a:cubicBezTo>
                    <a:cubicBezTo>
                      <a:pt x="152" y="256"/>
                      <a:pt x="152" y="256"/>
                      <a:pt x="152" y="256"/>
                    </a:cubicBezTo>
                    <a:cubicBezTo>
                      <a:pt x="225" y="246"/>
                      <a:pt x="225" y="246"/>
                      <a:pt x="225" y="246"/>
                    </a:cubicBezTo>
                    <a:cubicBezTo>
                      <a:pt x="240" y="244"/>
                      <a:pt x="254" y="234"/>
                      <a:pt x="261" y="220"/>
                    </a:cubicBezTo>
                    <a:cubicBezTo>
                      <a:pt x="293" y="154"/>
                      <a:pt x="293" y="154"/>
                      <a:pt x="293" y="154"/>
                    </a:cubicBezTo>
                    <a:cubicBezTo>
                      <a:pt x="325" y="220"/>
                      <a:pt x="325" y="220"/>
                      <a:pt x="325" y="220"/>
                    </a:cubicBezTo>
                    <a:cubicBezTo>
                      <a:pt x="332" y="234"/>
                      <a:pt x="346" y="244"/>
                      <a:pt x="361" y="246"/>
                    </a:cubicBezTo>
                    <a:cubicBezTo>
                      <a:pt x="434" y="256"/>
                      <a:pt x="434" y="256"/>
                      <a:pt x="434" y="256"/>
                    </a:cubicBezTo>
                    <a:lnTo>
                      <a:pt x="381" y="30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65" name="Google Shape;465;p75"/>
          <p:cNvSpPr/>
          <p:nvPr/>
        </p:nvSpPr>
        <p:spPr>
          <a:xfrm>
            <a:off x="651747" y="2737543"/>
            <a:ext cx="612498" cy="58244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6" name="Google Shape;466;p75"/>
          <p:cNvSpPr/>
          <p:nvPr/>
        </p:nvSpPr>
        <p:spPr>
          <a:xfrm>
            <a:off x="2051661" y="2796281"/>
            <a:ext cx="479504" cy="464963"/>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7" name="Google Shape;467;p75"/>
          <p:cNvSpPr/>
          <p:nvPr/>
        </p:nvSpPr>
        <p:spPr>
          <a:xfrm>
            <a:off x="3542620" y="2796282"/>
            <a:ext cx="479504" cy="452620"/>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8" name="Google Shape;468;p75"/>
          <p:cNvSpPr/>
          <p:nvPr/>
        </p:nvSpPr>
        <p:spPr>
          <a:xfrm>
            <a:off x="5178137" y="2808624"/>
            <a:ext cx="479504" cy="452620"/>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9" name="Google Shape;469;p75"/>
          <p:cNvSpPr txBox="1"/>
          <p:nvPr/>
        </p:nvSpPr>
        <p:spPr>
          <a:xfrm>
            <a:off x="934104" y="413819"/>
            <a:ext cx="5390495" cy="492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dirty="0">
                <a:solidFill>
                  <a:schemeClr val="dk1"/>
                </a:solidFill>
              </a:rPr>
              <a:t>Workflow 3: Project file management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1" i="0" u="none" strike="noStrike" cap="none" dirty="0">
                <a:solidFill>
                  <a:schemeClr val="dk1"/>
                </a:solidFill>
                <a:latin typeface="Arial"/>
                <a:ea typeface="Arial"/>
                <a:cs typeface="Arial"/>
                <a:sym typeface="Arial"/>
              </a:rPr>
              <a:t>Time Line</a:t>
            </a:r>
            <a:endParaRPr sz="1400" b="0" i="0" u="none" strike="noStrike" cap="none" dirty="0">
              <a:solidFill>
                <a:srgbClr val="000000"/>
              </a:solidFill>
              <a:latin typeface="Arial"/>
              <a:ea typeface="Arial"/>
              <a:cs typeface="Arial"/>
              <a:sym typeface="Arial"/>
            </a:endParaRPr>
          </a:p>
        </p:txBody>
      </p:sp>
      <p:cxnSp>
        <p:nvCxnSpPr>
          <p:cNvPr id="470" name="Google Shape;470;p75"/>
          <p:cNvCxnSpPr/>
          <p:nvPr/>
        </p:nvCxnSpPr>
        <p:spPr>
          <a:xfrm>
            <a:off x="934105" y="918910"/>
            <a:ext cx="728008" cy="0"/>
          </a:xfrm>
          <a:prstGeom prst="straightConnector1">
            <a:avLst/>
          </a:prstGeom>
          <a:noFill/>
          <a:ln w="9525" cap="flat" cmpd="sng">
            <a:solidFill>
              <a:schemeClr val="dk1"/>
            </a:solidFill>
            <a:prstDash val="solid"/>
            <a:round/>
            <a:headEnd type="none" w="sm" len="sm"/>
            <a:tailEnd type="none" w="sm" len="sm"/>
          </a:ln>
        </p:spPr>
      </p:cxnSp>
      <p:sp>
        <p:nvSpPr>
          <p:cNvPr id="472" name="Google Shape;472;p75"/>
          <p:cNvSpPr/>
          <p:nvPr/>
        </p:nvSpPr>
        <p:spPr>
          <a:xfrm>
            <a:off x="894034" y="2173119"/>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cxnSp>
        <p:nvCxnSpPr>
          <p:cNvPr id="473" name="Google Shape;473;p75"/>
          <p:cNvCxnSpPr/>
          <p:nvPr/>
        </p:nvCxnSpPr>
        <p:spPr>
          <a:xfrm>
            <a:off x="957846" y="2236886"/>
            <a:ext cx="0" cy="875250"/>
          </a:xfrm>
          <a:prstGeom prst="straightConnector1">
            <a:avLst/>
          </a:prstGeom>
          <a:noFill/>
          <a:ln w="9525" cap="flat" cmpd="sng">
            <a:solidFill>
              <a:schemeClr val="dk1"/>
            </a:solidFill>
            <a:prstDash val="solid"/>
            <a:round/>
            <a:headEnd type="none" w="sm" len="sm"/>
            <a:tailEnd type="none" w="sm" len="sm"/>
          </a:ln>
        </p:spPr>
      </p:cxnSp>
      <p:sp>
        <p:nvSpPr>
          <p:cNvPr id="478" name="Google Shape;478;p75"/>
          <p:cNvSpPr txBox="1"/>
          <p:nvPr/>
        </p:nvSpPr>
        <p:spPr>
          <a:xfrm>
            <a:off x="493208" y="3328090"/>
            <a:ext cx="941911" cy="461624"/>
          </a:xfrm>
          <a:prstGeom prst="rect">
            <a:avLst/>
          </a:prstGeom>
          <a:noFill/>
          <a:ln>
            <a:noFill/>
          </a:ln>
        </p:spPr>
        <p:txBody>
          <a:bodyPr spcFirstLastPara="1" wrap="square" lIns="91425" tIns="45700" rIns="91425" bIns="45700" anchor="t" anchorCtr="0">
            <a:spAutoFit/>
          </a:bodyPr>
          <a:lstStyle/>
          <a:p>
            <a:pPr lvl="0" algn="ctr">
              <a:buSzPts val="1200"/>
            </a:pPr>
            <a:r>
              <a:rPr lang="en-US" sz="1200" b="1" dirty="0">
                <a:solidFill>
                  <a:schemeClr val="dk1"/>
                </a:solidFill>
              </a:rPr>
              <a:t>Login user</a:t>
            </a:r>
            <a:endParaRPr lang="en-US" dirty="0"/>
          </a:p>
        </p:txBody>
      </p:sp>
      <p:pic>
        <p:nvPicPr>
          <p:cNvPr id="479" name="Google Shape;479;p75"/>
          <p:cNvPicPr preferRelativeResize="0"/>
          <p:nvPr/>
        </p:nvPicPr>
        <p:blipFill rotWithShape="1">
          <a:blip r:embed="rId3">
            <a:alphaModFix/>
          </a:blip>
          <a:srcRect/>
          <a:stretch/>
        </p:blipFill>
        <p:spPr>
          <a:xfrm>
            <a:off x="654863" y="2747773"/>
            <a:ext cx="612498" cy="612498"/>
          </a:xfrm>
          <a:prstGeom prst="rect">
            <a:avLst/>
          </a:prstGeom>
          <a:noFill/>
          <a:ln>
            <a:noFill/>
          </a:ln>
        </p:spPr>
      </p:pic>
      <p:sp>
        <p:nvSpPr>
          <p:cNvPr id="480" name="Google Shape;480;p75"/>
          <p:cNvSpPr txBox="1"/>
          <p:nvPr/>
        </p:nvSpPr>
        <p:spPr>
          <a:xfrm>
            <a:off x="986426" y="2092954"/>
            <a:ext cx="1073823"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a:solidFill>
                  <a:schemeClr val="dk1"/>
                </a:solidFill>
                <a:latin typeface="Arial"/>
                <a:ea typeface="Arial"/>
                <a:cs typeface="Arial"/>
                <a:sym typeface="Arial"/>
              </a:rPr>
              <a:t>View project list</a:t>
            </a:r>
            <a:endParaRPr sz="1400" b="0" i="0" u="none" strike="noStrike" cap="none" dirty="0">
              <a:solidFill>
                <a:srgbClr val="000000"/>
              </a:solidFill>
              <a:latin typeface="Arial"/>
              <a:ea typeface="Arial"/>
              <a:cs typeface="Arial"/>
              <a:sym typeface="Arial"/>
            </a:endParaRPr>
          </a:p>
        </p:txBody>
      </p:sp>
      <p:sp>
        <p:nvSpPr>
          <p:cNvPr id="481" name="Google Shape;481;p75"/>
          <p:cNvSpPr/>
          <p:nvPr/>
        </p:nvSpPr>
        <p:spPr>
          <a:xfrm>
            <a:off x="6663538" y="2806695"/>
            <a:ext cx="479504" cy="461759"/>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82" name="Google Shape;482;p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12</a:t>
            </a:fld>
            <a:endParaRPr>
              <a:solidFill>
                <a:schemeClr val="lt1"/>
              </a:solidFill>
            </a:endParaRPr>
          </a:p>
        </p:txBody>
      </p:sp>
      <p:sp>
        <p:nvSpPr>
          <p:cNvPr id="29" name="Freeform: Shape 7"/>
          <p:cNvSpPr/>
          <p:nvPr/>
        </p:nvSpPr>
        <p:spPr>
          <a:xfrm>
            <a:off x="2142709" y="2894683"/>
            <a:ext cx="288960" cy="255817"/>
          </a:xfrm>
          <a:custGeom>
            <a:avLst/>
            <a:gdLst/>
            <a:ahLst/>
            <a:cxnLst/>
            <a:rect l="l" t="t" r="r" b="b"/>
            <a:pathLst>
              <a:path w="660767" h="406115">
                <a:moveTo>
                  <a:pt x="119639" y="0"/>
                </a:moveTo>
                <a:lnTo>
                  <a:pt x="224461" y="0"/>
                </a:lnTo>
                <a:cubicBezTo>
                  <a:pt x="239645" y="0"/>
                  <a:pt x="249340" y="1189"/>
                  <a:pt x="253547" y="3567"/>
                </a:cubicBezTo>
                <a:cubicBezTo>
                  <a:pt x="257755" y="5945"/>
                  <a:pt x="261413" y="12348"/>
                  <a:pt x="264524" y="22775"/>
                </a:cubicBezTo>
                <a:lnTo>
                  <a:pt x="267542" y="32928"/>
                </a:lnTo>
                <a:cubicBezTo>
                  <a:pt x="270652" y="43355"/>
                  <a:pt x="273533" y="49484"/>
                  <a:pt x="276186" y="51313"/>
                </a:cubicBezTo>
                <a:cubicBezTo>
                  <a:pt x="278838" y="53142"/>
                  <a:pt x="286201" y="54057"/>
                  <a:pt x="298275" y="54057"/>
                </a:cubicBezTo>
                <a:lnTo>
                  <a:pt x="487887" y="54057"/>
                </a:lnTo>
                <a:cubicBezTo>
                  <a:pt x="500875" y="54057"/>
                  <a:pt x="509702" y="56481"/>
                  <a:pt x="514366" y="61329"/>
                </a:cubicBezTo>
                <a:cubicBezTo>
                  <a:pt x="519031" y="66176"/>
                  <a:pt x="521364" y="75277"/>
                  <a:pt x="521364" y="88632"/>
                </a:cubicBezTo>
                <a:lnTo>
                  <a:pt x="521364" y="114974"/>
                </a:lnTo>
                <a:lnTo>
                  <a:pt x="630301" y="114974"/>
                </a:lnTo>
                <a:cubicBezTo>
                  <a:pt x="650058" y="114974"/>
                  <a:pt x="660211" y="118450"/>
                  <a:pt x="660760" y="125401"/>
                </a:cubicBezTo>
                <a:cubicBezTo>
                  <a:pt x="660942" y="126865"/>
                  <a:pt x="657741" y="134274"/>
                  <a:pt x="651156" y="147628"/>
                </a:cubicBezTo>
                <a:lnTo>
                  <a:pt x="521364" y="406115"/>
                </a:lnTo>
                <a:lnTo>
                  <a:pt x="0" y="406115"/>
                </a:lnTo>
                <a:lnTo>
                  <a:pt x="0" y="88083"/>
                </a:lnTo>
                <a:cubicBezTo>
                  <a:pt x="0" y="65399"/>
                  <a:pt x="11251" y="54057"/>
                  <a:pt x="33752" y="54057"/>
                </a:cubicBezTo>
                <a:lnTo>
                  <a:pt x="49392" y="54057"/>
                </a:lnTo>
                <a:cubicBezTo>
                  <a:pt x="57258" y="54057"/>
                  <a:pt x="62838" y="52822"/>
                  <a:pt x="66131" y="50352"/>
                </a:cubicBezTo>
                <a:cubicBezTo>
                  <a:pt x="69424" y="47883"/>
                  <a:pt x="71985" y="43081"/>
                  <a:pt x="73814" y="35946"/>
                </a:cubicBezTo>
                <a:lnTo>
                  <a:pt x="76558" y="24970"/>
                </a:lnTo>
                <a:cubicBezTo>
                  <a:pt x="79485" y="13445"/>
                  <a:pt x="83236" y="6403"/>
                  <a:pt x="87809" y="3841"/>
                </a:cubicBezTo>
                <a:cubicBezTo>
                  <a:pt x="92199" y="1280"/>
                  <a:pt x="102809" y="0"/>
                  <a:pt x="119639" y="0"/>
                </a:cubicBezTo>
                <a:close/>
                <a:moveTo>
                  <a:pt x="121835" y="13445"/>
                </a:moveTo>
                <a:cubicBezTo>
                  <a:pt x="110127" y="13445"/>
                  <a:pt x="102260" y="14543"/>
                  <a:pt x="98236" y="16738"/>
                </a:cubicBezTo>
                <a:cubicBezTo>
                  <a:pt x="94212" y="19116"/>
                  <a:pt x="91102" y="24239"/>
                  <a:pt x="88906" y="32105"/>
                </a:cubicBezTo>
                <a:lnTo>
                  <a:pt x="85614" y="44727"/>
                </a:lnTo>
                <a:cubicBezTo>
                  <a:pt x="82687" y="55155"/>
                  <a:pt x="79439" y="61557"/>
                  <a:pt x="75872" y="63935"/>
                </a:cubicBezTo>
                <a:cubicBezTo>
                  <a:pt x="72305" y="66314"/>
                  <a:pt x="64393" y="67503"/>
                  <a:pt x="52136" y="67503"/>
                </a:cubicBezTo>
                <a:lnTo>
                  <a:pt x="35124" y="67503"/>
                </a:lnTo>
                <a:cubicBezTo>
                  <a:pt x="26343" y="67503"/>
                  <a:pt x="20535" y="68829"/>
                  <a:pt x="17699" y="71481"/>
                </a:cubicBezTo>
                <a:cubicBezTo>
                  <a:pt x="14863" y="74134"/>
                  <a:pt x="13446" y="79759"/>
                  <a:pt x="13446" y="88357"/>
                </a:cubicBezTo>
                <a:lnTo>
                  <a:pt x="13446" y="378125"/>
                </a:lnTo>
                <a:lnTo>
                  <a:pt x="131439" y="148177"/>
                </a:lnTo>
                <a:cubicBezTo>
                  <a:pt x="140037" y="131530"/>
                  <a:pt x="146713" y="121834"/>
                  <a:pt x="151470" y="119090"/>
                </a:cubicBezTo>
                <a:cubicBezTo>
                  <a:pt x="156227" y="116346"/>
                  <a:pt x="168575" y="114974"/>
                  <a:pt x="188514" y="114974"/>
                </a:cubicBezTo>
                <a:lnTo>
                  <a:pt x="507918" y="114974"/>
                </a:lnTo>
                <a:lnTo>
                  <a:pt x="507918" y="88632"/>
                </a:lnTo>
                <a:cubicBezTo>
                  <a:pt x="507918" y="74545"/>
                  <a:pt x="501058" y="67503"/>
                  <a:pt x="487338" y="67503"/>
                </a:cubicBezTo>
                <a:lnTo>
                  <a:pt x="296629" y="67503"/>
                </a:lnTo>
                <a:cubicBezTo>
                  <a:pt x="279433" y="67503"/>
                  <a:pt x="268822" y="66497"/>
                  <a:pt x="264798" y="64484"/>
                </a:cubicBezTo>
                <a:cubicBezTo>
                  <a:pt x="260774" y="62472"/>
                  <a:pt x="257481" y="56252"/>
                  <a:pt x="254919" y="45825"/>
                </a:cubicBezTo>
                <a:lnTo>
                  <a:pt x="251627" y="33202"/>
                </a:lnTo>
                <a:cubicBezTo>
                  <a:pt x="249249" y="24239"/>
                  <a:pt x="246550" y="18705"/>
                  <a:pt x="243532" y="16601"/>
                </a:cubicBezTo>
                <a:cubicBezTo>
                  <a:pt x="240513" y="14497"/>
                  <a:pt x="233791" y="13445"/>
                  <a:pt x="223363" y="13445"/>
                </a:cubicBezTo>
                <a:lnTo>
                  <a:pt x="121835" y="13445"/>
                </a:lnTo>
                <a:close/>
                <a:moveTo>
                  <a:pt x="180282" y="128420"/>
                </a:moveTo>
                <a:cubicBezTo>
                  <a:pt x="169672" y="128420"/>
                  <a:pt x="162354" y="129609"/>
                  <a:pt x="158330" y="131987"/>
                </a:cubicBezTo>
                <a:cubicBezTo>
                  <a:pt x="154306" y="134365"/>
                  <a:pt x="150190" y="139762"/>
                  <a:pt x="145982" y="148177"/>
                </a:cubicBezTo>
                <a:lnTo>
                  <a:pt x="21678" y="392669"/>
                </a:lnTo>
                <a:lnTo>
                  <a:pt x="512583" y="392669"/>
                </a:lnTo>
                <a:lnTo>
                  <a:pt x="634143" y="149000"/>
                </a:lnTo>
                <a:cubicBezTo>
                  <a:pt x="638167" y="140219"/>
                  <a:pt x="640180" y="135280"/>
                  <a:pt x="640180" y="134182"/>
                </a:cubicBezTo>
                <a:cubicBezTo>
                  <a:pt x="639631" y="130341"/>
                  <a:pt x="633960" y="128420"/>
                  <a:pt x="623167" y="128420"/>
                </a:cubicBezTo>
                <a:lnTo>
                  <a:pt x="180282" y="12842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30" name="Google Shape;473;p75"/>
          <p:cNvCxnSpPr/>
          <p:nvPr/>
        </p:nvCxnSpPr>
        <p:spPr>
          <a:xfrm>
            <a:off x="2300223" y="2852905"/>
            <a:ext cx="8116" cy="883388"/>
          </a:xfrm>
          <a:prstGeom prst="straightConnector1">
            <a:avLst/>
          </a:prstGeom>
          <a:noFill/>
          <a:ln w="9525" cap="flat" cmpd="sng">
            <a:solidFill>
              <a:schemeClr val="dk1"/>
            </a:solidFill>
            <a:prstDash val="solid"/>
            <a:round/>
            <a:headEnd type="none" w="sm" len="sm"/>
            <a:tailEnd type="none" w="sm" len="sm"/>
          </a:ln>
        </p:spPr>
      </p:cxnSp>
      <p:sp>
        <p:nvSpPr>
          <p:cNvPr id="32" name="Google Shape;472;p75"/>
          <p:cNvSpPr/>
          <p:nvPr/>
        </p:nvSpPr>
        <p:spPr>
          <a:xfrm>
            <a:off x="2238891" y="3714750"/>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6" name="Google Shape;511;p76"/>
          <p:cNvSpPr txBox="1"/>
          <p:nvPr/>
        </p:nvSpPr>
        <p:spPr>
          <a:xfrm>
            <a:off x="2322194" y="3649569"/>
            <a:ext cx="1030606"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a:solidFill>
                  <a:schemeClr val="dk1"/>
                </a:solidFill>
              </a:rPr>
              <a:t>Create folder to </a:t>
            </a:r>
            <a:r>
              <a:rPr lang="en-US" sz="1000" dirty="0">
                <a:solidFill>
                  <a:schemeClr val="dk1"/>
                </a:solidFill>
              </a:rPr>
              <a:t>a</a:t>
            </a:r>
            <a:r>
              <a:rPr lang="en" sz="1000" b="0" i="0" u="none" strike="noStrike" cap="none" dirty="0">
                <a:solidFill>
                  <a:schemeClr val="dk1"/>
                </a:solidFill>
                <a:latin typeface="Arial"/>
                <a:ea typeface="Arial"/>
                <a:cs typeface="Arial"/>
                <a:sym typeface="Arial"/>
              </a:rPr>
              <a:t> project</a:t>
            </a:r>
            <a:endParaRPr sz="1400" b="0" i="0" u="none" strike="noStrike" cap="none" dirty="0">
              <a:solidFill>
                <a:srgbClr val="000000"/>
              </a:solidFill>
              <a:latin typeface="Arial"/>
              <a:ea typeface="Arial"/>
              <a:cs typeface="Arial"/>
              <a:sym typeface="Arial"/>
            </a:endParaRPr>
          </a:p>
        </p:txBody>
      </p:sp>
      <p:sp>
        <p:nvSpPr>
          <p:cNvPr id="40" name="Freeform: Shape 54"/>
          <p:cNvSpPr/>
          <p:nvPr/>
        </p:nvSpPr>
        <p:spPr>
          <a:xfrm>
            <a:off x="3633234" y="2873591"/>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41" name="Google Shape;473;p75"/>
          <p:cNvCxnSpPr>
            <a:stCxn id="45" idx="4"/>
          </p:cNvCxnSpPr>
          <p:nvPr/>
        </p:nvCxnSpPr>
        <p:spPr>
          <a:xfrm>
            <a:off x="3775444" y="1556283"/>
            <a:ext cx="1" cy="1695593"/>
          </a:xfrm>
          <a:prstGeom prst="straightConnector1">
            <a:avLst/>
          </a:prstGeom>
          <a:noFill/>
          <a:ln w="9525" cap="flat" cmpd="sng">
            <a:solidFill>
              <a:schemeClr val="dk1"/>
            </a:solidFill>
            <a:prstDash val="solid"/>
            <a:round/>
            <a:headEnd type="none" w="sm" len="sm"/>
            <a:tailEnd type="none" w="sm" len="sm"/>
          </a:ln>
        </p:spPr>
      </p:cxnSp>
      <p:sp>
        <p:nvSpPr>
          <p:cNvPr id="42" name="Google Shape;644;p81"/>
          <p:cNvSpPr txBox="1"/>
          <p:nvPr/>
        </p:nvSpPr>
        <p:spPr>
          <a:xfrm>
            <a:off x="6934374" y="2266950"/>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a:solidFill>
                  <a:schemeClr val="dk1"/>
                </a:solidFill>
              </a:rPr>
              <a:t>Preview file</a:t>
            </a:r>
            <a:endParaRPr sz="1000" b="0" i="0" u="none" strike="noStrike" cap="none" dirty="0">
              <a:solidFill>
                <a:schemeClr val="dk1"/>
              </a:solidFill>
              <a:latin typeface="Arial"/>
              <a:ea typeface="Arial"/>
              <a:cs typeface="Arial"/>
              <a:sym typeface="Arial"/>
            </a:endParaRPr>
          </a:p>
        </p:txBody>
      </p:sp>
      <p:sp>
        <p:nvSpPr>
          <p:cNvPr id="46" name="Google Shape;503;p76"/>
          <p:cNvSpPr/>
          <p:nvPr/>
        </p:nvSpPr>
        <p:spPr>
          <a:xfrm>
            <a:off x="5347854" y="3628622"/>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50" name="Google Shape;644;p81"/>
          <p:cNvSpPr txBox="1"/>
          <p:nvPr/>
        </p:nvSpPr>
        <p:spPr>
          <a:xfrm>
            <a:off x="5423292" y="3569277"/>
            <a:ext cx="1262683"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a:solidFill>
                  <a:schemeClr val="dk1"/>
                </a:solidFill>
              </a:rPr>
              <a:t>Upload files</a:t>
            </a:r>
            <a:endParaRPr sz="1000" b="0" i="0" u="none" strike="noStrike" cap="none" dirty="0">
              <a:solidFill>
                <a:schemeClr val="dk1"/>
              </a:solidFill>
              <a:latin typeface="Arial"/>
              <a:ea typeface="Arial"/>
              <a:cs typeface="Arial"/>
              <a:sym typeface="Arial"/>
            </a:endParaRPr>
          </a:p>
        </p:txBody>
      </p:sp>
      <p:sp>
        <p:nvSpPr>
          <p:cNvPr id="54" name="Freeform: Shape 54"/>
          <p:cNvSpPr/>
          <p:nvPr/>
        </p:nvSpPr>
        <p:spPr>
          <a:xfrm>
            <a:off x="5268751" y="2886710"/>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55" name="Google Shape;473;p75"/>
          <p:cNvCxnSpPr/>
          <p:nvPr/>
        </p:nvCxnSpPr>
        <p:spPr>
          <a:xfrm>
            <a:off x="5417888" y="2820335"/>
            <a:ext cx="0" cy="835090"/>
          </a:xfrm>
          <a:prstGeom prst="straightConnector1">
            <a:avLst/>
          </a:prstGeom>
          <a:noFill/>
          <a:ln w="9525" cap="flat" cmpd="sng">
            <a:solidFill>
              <a:schemeClr val="dk1"/>
            </a:solidFill>
            <a:prstDash val="solid"/>
            <a:round/>
            <a:headEnd type="none" w="sm" len="sm"/>
            <a:tailEnd type="none" w="sm" len="sm"/>
          </a:ln>
        </p:spPr>
      </p:cxnSp>
      <p:sp>
        <p:nvSpPr>
          <p:cNvPr id="57" name="Google Shape;503;p76"/>
          <p:cNvSpPr/>
          <p:nvPr/>
        </p:nvSpPr>
        <p:spPr>
          <a:xfrm>
            <a:off x="6850899" y="2339135"/>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58" name="Freeform: Shape 54"/>
          <p:cNvSpPr/>
          <p:nvPr/>
        </p:nvSpPr>
        <p:spPr>
          <a:xfrm>
            <a:off x="6754152" y="2886710"/>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59" name="Google Shape;473;p75"/>
          <p:cNvCxnSpPr/>
          <p:nvPr/>
        </p:nvCxnSpPr>
        <p:spPr>
          <a:xfrm>
            <a:off x="6906492" y="2059534"/>
            <a:ext cx="0" cy="1110843"/>
          </a:xfrm>
          <a:prstGeom prst="straightConnector1">
            <a:avLst/>
          </a:prstGeom>
          <a:noFill/>
          <a:ln w="9525" cap="flat" cmpd="sng">
            <a:solidFill>
              <a:schemeClr val="dk1"/>
            </a:solidFill>
            <a:prstDash val="solid"/>
            <a:round/>
            <a:headEnd type="none" w="sm" len="sm"/>
            <a:tailEnd type="none" w="sm" len="sm"/>
          </a:ln>
        </p:spPr>
      </p:cxnSp>
      <p:sp>
        <p:nvSpPr>
          <p:cNvPr id="62" name="Google Shape;503;p76"/>
          <p:cNvSpPr/>
          <p:nvPr/>
        </p:nvSpPr>
        <p:spPr>
          <a:xfrm>
            <a:off x="6830114" y="1965556"/>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64" name="Google Shape;644;p81"/>
          <p:cNvSpPr txBox="1"/>
          <p:nvPr/>
        </p:nvSpPr>
        <p:spPr>
          <a:xfrm>
            <a:off x="6920347" y="1911052"/>
            <a:ext cx="1262683"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a:solidFill>
                  <a:schemeClr val="dk1"/>
                </a:solidFill>
              </a:rPr>
              <a:t>Download file</a:t>
            </a:r>
            <a:endParaRPr sz="1000" b="0" i="0" u="none" strike="noStrike" cap="none" dirty="0">
              <a:solidFill>
                <a:schemeClr val="dk1"/>
              </a:solidFill>
              <a:latin typeface="Arial"/>
              <a:ea typeface="Arial"/>
              <a:cs typeface="Arial"/>
              <a:sym typeface="Arial"/>
            </a:endParaRPr>
          </a:p>
        </p:txBody>
      </p:sp>
      <p:sp>
        <p:nvSpPr>
          <p:cNvPr id="39" name="Google Shape;503;p76"/>
          <p:cNvSpPr/>
          <p:nvPr/>
        </p:nvSpPr>
        <p:spPr>
          <a:xfrm>
            <a:off x="3712924" y="2449404"/>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3" name="Google Shape;503;p76"/>
          <p:cNvSpPr/>
          <p:nvPr/>
        </p:nvSpPr>
        <p:spPr>
          <a:xfrm>
            <a:off x="3713004" y="2139417"/>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4" name="Google Shape;503;p76"/>
          <p:cNvSpPr/>
          <p:nvPr/>
        </p:nvSpPr>
        <p:spPr>
          <a:xfrm>
            <a:off x="3699230" y="1785191"/>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5" name="Google Shape;503;p76"/>
          <p:cNvSpPr/>
          <p:nvPr/>
        </p:nvSpPr>
        <p:spPr>
          <a:xfrm>
            <a:off x="3705996" y="1428750"/>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7" name="Google Shape;511;p76"/>
          <p:cNvSpPr txBox="1"/>
          <p:nvPr/>
        </p:nvSpPr>
        <p:spPr>
          <a:xfrm>
            <a:off x="3796484" y="1355571"/>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a:solidFill>
                  <a:schemeClr val="dk1"/>
                </a:solidFill>
              </a:rPr>
              <a:t>Rename folder</a:t>
            </a:r>
            <a:endParaRPr sz="1400" b="0" i="0" u="none" strike="noStrike" cap="none" dirty="0">
              <a:solidFill>
                <a:srgbClr val="000000"/>
              </a:solidFill>
              <a:latin typeface="Arial"/>
              <a:ea typeface="Arial"/>
              <a:cs typeface="Arial"/>
              <a:sym typeface="Arial"/>
            </a:endParaRPr>
          </a:p>
        </p:txBody>
      </p:sp>
      <p:sp>
        <p:nvSpPr>
          <p:cNvPr id="48" name="Google Shape;511;p76"/>
          <p:cNvSpPr txBox="1"/>
          <p:nvPr/>
        </p:nvSpPr>
        <p:spPr>
          <a:xfrm>
            <a:off x="3796226" y="1719375"/>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a:solidFill>
                  <a:schemeClr val="dk1"/>
                </a:solidFill>
              </a:rPr>
              <a:t>Add to starred</a:t>
            </a:r>
            <a:endParaRPr sz="1400" b="0" i="0" u="none" strike="noStrike" cap="none" dirty="0">
              <a:solidFill>
                <a:srgbClr val="000000"/>
              </a:solidFill>
              <a:latin typeface="Arial"/>
              <a:ea typeface="Arial"/>
              <a:cs typeface="Arial"/>
              <a:sym typeface="Arial"/>
            </a:endParaRPr>
          </a:p>
        </p:txBody>
      </p:sp>
      <p:sp>
        <p:nvSpPr>
          <p:cNvPr id="49" name="Google Shape;511;p76"/>
          <p:cNvSpPr txBox="1"/>
          <p:nvPr/>
        </p:nvSpPr>
        <p:spPr>
          <a:xfrm>
            <a:off x="3803313" y="2072308"/>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a:solidFill>
                  <a:schemeClr val="dk1"/>
                </a:solidFill>
              </a:rPr>
              <a:t>Remove folder</a:t>
            </a:r>
            <a:endParaRPr sz="1400" b="0" i="0" u="none" strike="noStrike" cap="none" dirty="0">
              <a:solidFill>
                <a:srgbClr val="000000"/>
              </a:solidFill>
              <a:latin typeface="Arial"/>
              <a:ea typeface="Arial"/>
              <a:cs typeface="Arial"/>
              <a:sym typeface="Arial"/>
            </a:endParaRPr>
          </a:p>
        </p:txBody>
      </p:sp>
      <p:sp>
        <p:nvSpPr>
          <p:cNvPr id="51" name="Google Shape;511;p76"/>
          <p:cNvSpPr txBox="1"/>
          <p:nvPr/>
        </p:nvSpPr>
        <p:spPr>
          <a:xfrm>
            <a:off x="3796563" y="2382120"/>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a:solidFill>
                  <a:schemeClr val="dk1"/>
                </a:solidFill>
              </a:rPr>
              <a:t>Restore folder</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24931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5"/>
          <p:cNvSpPr/>
          <p:nvPr/>
        </p:nvSpPr>
        <p:spPr>
          <a:xfrm>
            <a:off x="934105" y="2737542"/>
            <a:ext cx="7457910" cy="582443"/>
          </a:xfrm>
          <a:prstGeom prst="rect">
            <a:avLst/>
          </a:prstGeom>
          <a:gradFill>
            <a:gsLst>
              <a:gs pos="0">
                <a:srgbClr val="0AB2FE"/>
              </a:gs>
              <a:gs pos="100000">
                <a:srgbClr val="F3B917"/>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cxnSp>
        <p:nvCxnSpPr>
          <p:cNvPr id="459" name="Google Shape;459;p75"/>
          <p:cNvCxnSpPr/>
          <p:nvPr/>
        </p:nvCxnSpPr>
        <p:spPr>
          <a:xfrm>
            <a:off x="629902" y="3028763"/>
            <a:ext cx="8079282" cy="0"/>
          </a:xfrm>
          <a:prstGeom prst="straightConnector1">
            <a:avLst/>
          </a:prstGeom>
          <a:noFill/>
          <a:ln w="9525" cap="flat" cmpd="sng">
            <a:solidFill>
              <a:schemeClr val="lt1"/>
            </a:solidFill>
            <a:prstDash val="solid"/>
            <a:round/>
            <a:headEnd type="none" w="sm" len="sm"/>
            <a:tailEnd type="none" w="sm" len="sm"/>
          </a:ln>
        </p:spPr>
      </p:cxnSp>
      <p:grpSp>
        <p:nvGrpSpPr>
          <p:cNvPr id="460" name="Google Shape;460;p75"/>
          <p:cNvGrpSpPr/>
          <p:nvPr/>
        </p:nvGrpSpPr>
        <p:grpSpPr>
          <a:xfrm>
            <a:off x="8074848" y="2737542"/>
            <a:ext cx="634336" cy="582443"/>
            <a:chOff x="10027421" y="2075283"/>
            <a:chExt cx="900406" cy="900406"/>
          </a:xfrm>
        </p:grpSpPr>
        <p:sp>
          <p:nvSpPr>
            <p:cNvPr id="461" name="Google Shape;461;p75"/>
            <p:cNvSpPr/>
            <p:nvPr/>
          </p:nvSpPr>
          <p:spPr>
            <a:xfrm>
              <a:off x="10027421" y="2075283"/>
              <a:ext cx="900406" cy="900406"/>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462" name="Google Shape;462;p75"/>
            <p:cNvGrpSpPr/>
            <p:nvPr/>
          </p:nvGrpSpPr>
          <p:grpSpPr>
            <a:xfrm>
              <a:off x="10309598" y="2330499"/>
              <a:ext cx="336052" cy="389974"/>
              <a:chOff x="-1892704" y="1944681"/>
              <a:chExt cx="3284538" cy="3811588"/>
            </a:xfrm>
          </p:grpSpPr>
          <p:sp>
            <p:nvSpPr>
              <p:cNvPr id="463" name="Google Shape;463;p75"/>
              <p:cNvSpPr/>
              <p:nvPr/>
            </p:nvSpPr>
            <p:spPr>
              <a:xfrm>
                <a:off x="-1892704" y="1944681"/>
                <a:ext cx="3284538" cy="3811588"/>
              </a:xfrm>
              <a:custGeom>
                <a:avLst/>
                <a:gdLst/>
                <a:ahLst/>
                <a:cxnLst/>
                <a:rect l="l" t="t" r="r" b="b"/>
                <a:pathLst>
                  <a:path w="1764" h="2048" extrusionOk="0">
                    <a:moveTo>
                      <a:pt x="1724" y="197"/>
                    </a:moveTo>
                    <a:cubicBezTo>
                      <a:pt x="1696" y="164"/>
                      <a:pt x="1654" y="145"/>
                      <a:pt x="1611" y="145"/>
                    </a:cubicBezTo>
                    <a:cubicBezTo>
                      <a:pt x="1468" y="145"/>
                      <a:pt x="1468" y="145"/>
                      <a:pt x="1468" y="145"/>
                    </a:cubicBezTo>
                    <a:cubicBezTo>
                      <a:pt x="1468" y="100"/>
                      <a:pt x="1468" y="100"/>
                      <a:pt x="1468" y="100"/>
                    </a:cubicBezTo>
                    <a:cubicBezTo>
                      <a:pt x="1468" y="45"/>
                      <a:pt x="1423" y="0"/>
                      <a:pt x="1367" y="0"/>
                    </a:cubicBezTo>
                    <a:cubicBezTo>
                      <a:pt x="397" y="0"/>
                      <a:pt x="397" y="0"/>
                      <a:pt x="397" y="0"/>
                    </a:cubicBezTo>
                    <a:cubicBezTo>
                      <a:pt x="341" y="0"/>
                      <a:pt x="296" y="45"/>
                      <a:pt x="296" y="100"/>
                    </a:cubicBezTo>
                    <a:cubicBezTo>
                      <a:pt x="296" y="145"/>
                      <a:pt x="296" y="145"/>
                      <a:pt x="296" y="145"/>
                    </a:cubicBezTo>
                    <a:cubicBezTo>
                      <a:pt x="153" y="145"/>
                      <a:pt x="153" y="145"/>
                      <a:pt x="153" y="145"/>
                    </a:cubicBezTo>
                    <a:cubicBezTo>
                      <a:pt x="110" y="145"/>
                      <a:pt x="68" y="164"/>
                      <a:pt x="40" y="197"/>
                    </a:cubicBezTo>
                    <a:cubicBezTo>
                      <a:pt x="12" y="230"/>
                      <a:pt x="0" y="274"/>
                      <a:pt x="7" y="316"/>
                    </a:cubicBezTo>
                    <a:cubicBezTo>
                      <a:pt x="45" y="547"/>
                      <a:pt x="190" y="751"/>
                      <a:pt x="397" y="863"/>
                    </a:cubicBezTo>
                    <a:cubicBezTo>
                      <a:pt x="416" y="909"/>
                      <a:pt x="437" y="952"/>
                      <a:pt x="461" y="992"/>
                    </a:cubicBezTo>
                    <a:cubicBezTo>
                      <a:pt x="537" y="1120"/>
                      <a:pt x="631" y="1208"/>
                      <a:pt x="735" y="1251"/>
                    </a:cubicBezTo>
                    <a:cubicBezTo>
                      <a:pt x="746" y="1357"/>
                      <a:pt x="675" y="1458"/>
                      <a:pt x="568" y="1482"/>
                    </a:cubicBezTo>
                    <a:cubicBezTo>
                      <a:pt x="568" y="1483"/>
                      <a:pt x="568" y="1483"/>
                      <a:pt x="567" y="1483"/>
                    </a:cubicBezTo>
                    <a:cubicBezTo>
                      <a:pt x="547" y="1488"/>
                      <a:pt x="531" y="1506"/>
                      <a:pt x="531" y="1529"/>
                    </a:cubicBezTo>
                    <a:cubicBezTo>
                      <a:pt x="531" y="1746"/>
                      <a:pt x="531" y="1746"/>
                      <a:pt x="531" y="1746"/>
                    </a:cubicBezTo>
                    <a:cubicBezTo>
                      <a:pt x="443" y="1746"/>
                      <a:pt x="443" y="1746"/>
                      <a:pt x="443" y="1746"/>
                    </a:cubicBezTo>
                    <a:cubicBezTo>
                      <a:pt x="365" y="1746"/>
                      <a:pt x="301" y="1810"/>
                      <a:pt x="301" y="1888"/>
                    </a:cubicBezTo>
                    <a:cubicBezTo>
                      <a:pt x="301" y="2001"/>
                      <a:pt x="301" y="2001"/>
                      <a:pt x="301" y="2001"/>
                    </a:cubicBezTo>
                    <a:cubicBezTo>
                      <a:pt x="301" y="2027"/>
                      <a:pt x="322" y="2048"/>
                      <a:pt x="348" y="2048"/>
                    </a:cubicBezTo>
                    <a:cubicBezTo>
                      <a:pt x="1420" y="2048"/>
                      <a:pt x="1420" y="2048"/>
                      <a:pt x="1420" y="2048"/>
                    </a:cubicBezTo>
                    <a:cubicBezTo>
                      <a:pt x="1446" y="2048"/>
                      <a:pt x="1468" y="2027"/>
                      <a:pt x="1468" y="2001"/>
                    </a:cubicBezTo>
                    <a:cubicBezTo>
                      <a:pt x="1468" y="1888"/>
                      <a:pt x="1468" y="1888"/>
                      <a:pt x="1468" y="1888"/>
                    </a:cubicBezTo>
                    <a:cubicBezTo>
                      <a:pt x="1468" y="1810"/>
                      <a:pt x="1404" y="1746"/>
                      <a:pt x="1325" y="1746"/>
                    </a:cubicBezTo>
                    <a:cubicBezTo>
                      <a:pt x="1237" y="1746"/>
                      <a:pt x="1237" y="1746"/>
                      <a:pt x="1237" y="1746"/>
                    </a:cubicBezTo>
                    <a:cubicBezTo>
                      <a:pt x="1237" y="1529"/>
                      <a:pt x="1237" y="1529"/>
                      <a:pt x="1237" y="1529"/>
                    </a:cubicBezTo>
                    <a:cubicBezTo>
                      <a:pt x="1237" y="1506"/>
                      <a:pt x="1222" y="1488"/>
                      <a:pt x="1201" y="1483"/>
                    </a:cubicBezTo>
                    <a:cubicBezTo>
                      <a:pt x="1201" y="1483"/>
                      <a:pt x="1201" y="1483"/>
                      <a:pt x="1200" y="1482"/>
                    </a:cubicBezTo>
                    <a:cubicBezTo>
                      <a:pt x="1093" y="1458"/>
                      <a:pt x="1022" y="1356"/>
                      <a:pt x="1033" y="1249"/>
                    </a:cubicBezTo>
                    <a:cubicBezTo>
                      <a:pt x="1136" y="1205"/>
                      <a:pt x="1228" y="1118"/>
                      <a:pt x="1303" y="992"/>
                    </a:cubicBezTo>
                    <a:cubicBezTo>
                      <a:pt x="1327" y="952"/>
                      <a:pt x="1349" y="909"/>
                      <a:pt x="1367" y="863"/>
                    </a:cubicBezTo>
                    <a:cubicBezTo>
                      <a:pt x="1574" y="751"/>
                      <a:pt x="1719" y="547"/>
                      <a:pt x="1757" y="316"/>
                    </a:cubicBezTo>
                    <a:cubicBezTo>
                      <a:pt x="1764" y="274"/>
                      <a:pt x="1752" y="230"/>
                      <a:pt x="1724" y="197"/>
                    </a:cubicBezTo>
                    <a:close/>
                    <a:moveTo>
                      <a:pt x="101" y="301"/>
                    </a:moveTo>
                    <a:cubicBezTo>
                      <a:pt x="98" y="286"/>
                      <a:pt x="102" y="271"/>
                      <a:pt x="112" y="259"/>
                    </a:cubicBezTo>
                    <a:cubicBezTo>
                      <a:pt x="123" y="247"/>
                      <a:pt x="138" y="240"/>
                      <a:pt x="153" y="240"/>
                    </a:cubicBezTo>
                    <a:cubicBezTo>
                      <a:pt x="296" y="240"/>
                      <a:pt x="296" y="240"/>
                      <a:pt x="296" y="240"/>
                    </a:cubicBezTo>
                    <a:cubicBezTo>
                      <a:pt x="296" y="327"/>
                      <a:pt x="296" y="327"/>
                      <a:pt x="296" y="327"/>
                    </a:cubicBezTo>
                    <a:cubicBezTo>
                      <a:pt x="296" y="464"/>
                      <a:pt x="314" y="596"/>
                      <a:pt x="347" y="718"/>
                    </a:cubicBezTo>
                    <a:cubicBezTo>
                      <a:pt x="217" y="615"/>
                      <a:pt x="127" y="466"/>
                      <a:pt x="101" y="301"/>
                    </a:cubicBezTo>
                    <a:close/>
                    <a:moveTo>
                      <a:pt x="1325" y="1841"/>
                    </a:moveTo>
                    <a:cubicBezTo>
                      <a:pt x="1352" y="1841"/>
                      <a:pt x="1373" y="1862"/>
                      <a:pt x="1373" y="1888"/>
                    </a:cubicBezTo>
                    <a:cubicBezTo>
                      <a:pt x="1373" y="1953"/>
                      <a:pt x="1373" y="1953"/>
                      <a:pt x="1373" y="1953"/>
                    </a:cubicBezTo>
                    <a:cubicBezTo>
                      <a:pt x="396" y="1953"/>
                      <a:pt x="396" y="1953"/>
                      <a:pt x="396" y="1953"/>
                    </a:cubicBezTo>
                    <a:cubicBezTo>
                      <a:pt x="396" y="1888"/>
                      <a:pt x="396" y="1888"/>
                      <a:pt x="396" y="1888"/>
                    </a:cubicBezTo>
                    <a:cubicBezTo>
                      <a:pt x="396" y="1862"/>
                      <a:pt x="417" y="1841"/>
                      <a:pt x="443" y="1841"/>
                    </a:cubicBezTo>
                    <a:lnTo>
                      <a:pt x="1325" y="1841"/>
                    </a:lnTo>
                    <a:close/>
                    <a:moveTo>
                      <a:pt x="1143" y="1576"/>
                    </a:moveTo>
                    <a:cubicBezTo>
                      <a:pt x="1143" y="1746"/>
                      <a:pt x="1143" y="1746"/>
                      <a:pt x="1143" y="1746"/>
                    </a:cubicBezTo>
                    <a:cubicBezTo>
                      <a:pt x="626" y="1746"/>
                      <a:pt x="626" y="1746"/>
                      <a:pt x="626" y="1746"/>
                    </a:cubicBezTo>
                    <a:cubicBezTo>
                      <a:pt x="626" y="1576"/>
                      <a:pt x="626" y="1576"/>
                      <a:pt x="626" y="1576"/>
                    </a:cubicBezTo>
                    <a:lnTo>
                      <a:pt x="1143" y="1576"/>
                    </a:lnTo>
                    <a:close/>
                    <a:moveTo>
                      <a:pt x="750" y="1481"/>
                    </a:moveTo>
                    <a:cubicBezTo>
                      <a:pt x="762" y="1468"/>
                      <a:pt x="773" y="1454"/>
                      <a:pt x="782" y="1439"/>
                    </a:cubicBezTo>
                    <a:cubicBezTo>
                      <a:pt x="814" y="1390"/>
                      <a:pt x="830" y="1334"/>
                      <a:pt x="831" y="1277"/>
                    </a:cubicBezTo>
                    <a:cubicBezTo>
                      <a:pt x="848" y="1279"/>
                      <a:pt x="865" y="1280"/>
                      <a:pt x="882" y="1280"/>
                    </a:cubicBezTo>
                    <a:cubicBezTo>
                      <a:pt x="901" y="1280"/>
                      <a:pt x="919" y="1279"/>
                      <a:pt x="937" y="1276"/>
                    </a:cubicBezTo>
                    <a:cubicBezTo>
                      <a:pt x="939" y="1353"/>
                      <a:pt x="968" y="1426"/>
                      <a:pt x="1019" y="1481"/>
                    </a:cubicBezTo>
                    <a:cubicBezTo>
                      <a:pt x="750" y="1481"/>
                      <a:pt x="750" y="1481"/>
                      <a:pt x="750" y="1481"/>
                    </a:cubicBezTo>
                    <a:close/>
                    <a:moveTo>
                      <a:pt x="1373" y="327"/>
                    </a:moveTo>
                    <a:cubicBezTo>
                      <a:pt x="1373" y="561"/>
                      <a:pt x="1319" y="780"/>
                      <a:pt x="1222" y="943"/>
                    </a:cubicBezTo>
                    <a:cubicBezTo>
                      <a:pt x="1129" y="1100"/>
                      <a:pt x="1008" y="1186"/>
                      <a:pt x="882" y="1186"/>
                    </a:cubicBezTo>
                    <a:cubicBezTo>
                      <a:pt x="756" y="1186"/>
                      <a:pt x="635" y="1100"/>
                      <a:pt x="542" y="943"/>
                    </a:cubicBezTo>
                    <a:cubicBezTo>
                      <a:pt x="445" y="780"/>
                      <a:pt x="391" y="561"/>
                      <a:pt x="391" y="327"/>
                    </a:cubicBezTo>
                    <a:cubicBezTo>
                      <a:pt x="391" y="100"/>
                      <a:pt x="391" y="100"/>
                      <a:pt x="391" y="100"/>
                    </a:cubicBezTo>
                    <a:cubicBezTo>
                      <a:pt x="391" y="97"/>
                      <a:pt x="394" y="95"/>
                      <a:pt x="397" y="95"/>
                    </a:cubicBezTo>
                    <a:cubicBezTo>
                      <a:pt x="1367" y="95"/>
                      <a:pt x="1367" y="95"/>
                      <a:pt x="1367" y="95"/>
                    </a:cubicBezTo>
                    <a:cubicBezTo>
                      <a:pt x="1370" y="95"/>
                      <a:pt x="1373" y="97"/>
                      <a:pt x="1373" y="100"/>
                    </a:cubicBezTo>
                    <a:lnTo>
                      <a:pt x="1373" y="327"/>
                    </a:lnTo>
                    <a:close/>
                    <a:moveTo>
                      <a:pt x="1663" y="301"/>
                    </a:moveTo>
                    <a:cubicBezTo>
                      <a:pt x="1637" y="466"/>
                      <a:pt x="1547" y="615"/>
                      <a:pt x="1417" y="718"/>
                    </a:cubicBezTo>
                    <a:cubicBezTo>
                      <a:pt x="1450" y="596"/>
                      <a:pt x="1468" y="464"/>
                      <a:pt x="1468" y="327"/>
                    </a:cubicBezTo>
                    <a:cubicBezTo>
                      <a:pt x="1468" y="240"/>
                      <a:pt x="1468" y="240"/>
                      <a:pt x="1468" y="240"/>
                    </a:cubicBezTo>
                    <a:cubicBezTo>
                      <a:pt x="1611" y="240"/>
                      <a:pt x="1611" y="240"/>
                      <a:pt x="1611" y="240"/>
                    </a:cubicBezTo>
                    <a:cubicBezTo>
                      <a:pt x="1626" y="240"/>
                      <a:pt x="1641" y="247"/>
                      <a:pt x="1652" y="259"/>
                    </a:cubicBezTo>
                    <a:cubicBezTo>
                      <a:pt x="1662" y="271"/>
                      <a:pt x="1666" y="286"/>
                      <a:pt x="1663" y="30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75"/>
              <p:cNvSpPr/>
              <p:nvPr/>
            </p:nvSpPr>
            <p:spPr>
              <a:xfrm>
                <a:off x="-795751" y="2462197"/>
                <a:ext cx="1090616" cy="1039801"/>
              </a:xfrm>
              <a:custGeom>
                <a:avLst/>
                <a:gdLst/>
                <a:ahLst/>
                <a:cxnLst/>
                <a:rect l="l" t="t" r="r" b="b"/>
                <a:pathLst>
                  <a:path w="586" h="559" extrusionOk="0">
                    <a:moveTo>
                      <a:pt x="581" y="209"/>
                    </a:moveTo>
                    <a:cubicBezTo>
                      <a:pt x="575" y="191"/>
                      <a:pt x="560" y="179"/>
                      <a:pt x="543" y="176"/>
                    </a:cubicBezTo>
                    <a:cubicBezTo>
                      <a:pt x="399" y="156"/>
                      <a:pt x="399" y="156"/>
                      <a:pt x="399" y="156"/>
                    </a:cubicBezTo>
                    <a:cubicBezTo>
                      <a:pt x="336" y="26"/>
                      <a:pt x="336" y="26"/>
                      <a:pt x="336" y="26"/>
                    </a:cubicBezTo>
                    <a:cubicBezTo>
                      <a:pt x="328" y="10"/>
                      <a:pt x="311" y="0"/>
                      <a:pt x="293" y="0"/>
                    </a:cubicBezTo>
                    <a:cubicBezTo>
                      <a:pt x="275" y="0"/>
                      <a:pt x="258" y="10"/>
                      <a:pt x="250" y="26"/>
                    </a:cubicBezTo>
                    <a:cubicBezTo>
                      <a:pt x="187" y="156"/>
                      <a:pt x="187" y="156"/>
                      <a:pt x="187" y="156"/>
                    </a:cubicBezTo>
                    <a:cubicBezTo>
                      <a:pt x="44" y="176"/>
                      <a:pt x="44" y="176"/>
                      <a:pt x="44" y="176"/>
                    </a:cubicBezTo>
                    <a:cubicBezTo>
                      <a:pt x="26" y="179"/>
                      <a:pt x="11" y="191"/>
                      <a:pt x="5" y="209"/>
                    </a:cubicBezTo>
                    <a:cubicBezTo>
                      <a:pt x="0" y="226"/>
                      <a:pt x="4" y="245"/>
                      <a:pt x="17" y="257"/>
                    </a:cubicBezTo>
                    <a:cubicBezTo>
                      <a:pt x="121" y="358"/>
                      <a:pt x="121" y="358"/>
                      <a:pt x="121" y="358"/>
                    </a:cubicBezTo>
                    <a:cubicBezTo>
                      <a:pt x="96" y="501"/>
                      <a:pt x="96" y="501"/>
                      <a:pt x="96" y="501"/>
                    </a:cubicBezTo>
                    <a:cubicBezTo>
                      <a:pt x="93" y="518"/>
                      <a:pt x="101" y="536"/>
                      <a:pt x="115" y="547"/>
                    </a:cubicBezTo>
                    <a:cubicBezTo>
                      <a:pt x="130" y="558"/>
                      <a:pt x="149" y="559"/>
                      <a:pt x="165" y="551"/>
                    </a:cubicBezTo>
                    <a:cubicBezTo>
                      <a:pt x="293" y="483"/>
                      <a:pt x="293" y="483"/>
                      <a:pt x="293" y="483"/>
                    </a:cubicBezTo>
                    <a:cubicBezTo>
                      <a:pt x="421" y="551"/>
                      <a:pt x="421" y="551"/>
                      <a:pt x="421" y="551"/>
                    </a:cubicBezTo>
                    <a:cubicBezTo>
                      <a:pt x="428" y="554"/>
                      <a:pt x="435" y="556"/>
                      <a:pt x="443" y="556"/>
                    </a:cubicBezTo>
                    <a:cubicBezTo>
                      <a:pt x="453" y="556"/>
                      <a:pt x="463" y="553"/>
                      <a:pt x="471" y="547"/>
                    </a:cubicBezTo>
                    <a:cubicBezTo>
                      <a:pt x="485" y="536"/>
                      <a:pt x="493" y="518"/>
                      <a:pt x="490" y="501"/>
                    </a:cubicBezTo>
                    <a:cubicBezTo>
                      <a:pt x="465" y="358"/>
                      <a:pt x="465" y="358"/>
                      <a:pt x="465" y="358"/>
                    </a:cubicBezTo>
                    <a:cubicBezTo>
                      <a:pt x="569" y="257"/>
                      <a:pt x="569" y="257"/>
                      <a:pt x="569" y="257"/>
                    </a:cubicBezTo>
                    <a:cubicBezTo>
                      <a:pt x="582" y="245"/>
                      <a:pt x="586" y="226"/>
                      <a:pt x="581" y="209"/>
                    </a:cubicBezTo>
                    <a:close/>
                    <a:moveTo>
                      <a:pt x="381" y="308"/>
                    </a:moveTo>
                    <a:cubicBezTo>
                      <a:pt x="370" y="319"/>
                      <a:pt x="365" y="334"/>
                      <a:pt x="368" y="350"/>
                    </a:cubicBezTo>
                    <a:cubicBezTo>
                      <a:pt x="380" y="422"/>
                      <a:pt x="380" y="422"/>
                      <a:pt x="380" y="422"/>
                    </a:cubicBezTo>
                    <a:cubicBezTo>
                      <a:pt x="315" y="388"/>
                      <a:pt x="315" y="388"/>
                      <a:pt x="315" y="388"/>
                    </a:cubicBezTo>
                    <a:cubicBezTo>
                      <a:pt x="308" y="384"/>
                      <a:pt x="301" y="382"/>
                      <a:pt x="293" y="382"/>
                    </a:cubicBezTo>
                    <a:cubicBezTo>
                      <a:pt x="285" y="382"/>
                      <a:pt x="278" y="384"/>
                      <a:pt x="271" y="388"/>
                    </a:cubicBezTo>
                    <a:cubicBezTo>
                      <a:pt x="206" y="422"/>
                      <a:pt x="206" y="422"/>
                      <a:pt x="206" y="422"/>
                    </a:cubicBezTo>
                    <a:cubicBezTo>
                      <a:pt x="218" y="350"/>
                      <a:pt x="218" y="350"/>
                      <a:pt x="218" y="350"/>
                    </a:cubicBezTo>
                    <a:cubicBezTo>
                      <a:pt x="221" y="334"/>
                      <a:pt x="216" y="319"/>
                      <a:pt x="205" y="308"/>
                    </a:cubicBezTo>
                    <a:cubicBezTo>
                      <a:pt x="152" y="256"/>
                      <a:pt x="152" y="256"/>
                      <a:pt x="152" y="256"/>
                    </a:cubicBezTo>
                    <a:cubicBezTo>
                      <a:pt x="225" y="246"/>
                      <a:pt x="225" y="246"/>
                      <a:pt x="225" y="246"/>
                    </a:cubicBezTo>
                    <a:cubicBezTo>
                      <a:pt x="240" y="244"/>
                      <a:pt x="254" y="234"/>
                      <a:pt x="261" y="220"/>
                    </a:cubicBezTo>
                    <a:cubicBezTo>
                      <a:pt x="293" y="154"/>
                      <a:pt x="293" y="154"/>
                      <a:pt x="293" y="154"/>
                    </a:cubicBezTo>
                    <a:cubicBezTo>
                      <a:pt x="325" y="220"/>
                      <a:pt x="325" y="220"/>
                      <a:pt x="325" y="220"/>
                    </a:cubicBezTo>
                    <a:cubicBezTo>
                      <a:pt x="332" y="234"/>
                      <a:pt x="346" y="244"/>
                      <a:pt x="361" y="246"/>
                    </a:cubicBezTo>
                    <a:cubicBezTo>
                      <a:pt x="434" y="256"/>
                      <a:pt x="434" y="256"/>
                      <a:pt x="434" y="256"/>
                    </a:cubicBezTo>
                    <a:lnTo>
                      <a:pt x="381" y="30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65" name="Google Shape;465;p75"/>
          <p:cNvSpPr/>
          <p:nvPr/>
        </p:nvSpPr>
        <p:spPr>
          <a:xfrm>
            <a:off x="651747" y="2737543"/>
            <a:ext cx="612498" cy="58244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6" name="Google Shape;466;p75"/>
          <p:cNvSpPr/>
          <p:nvPr/>
        </p:nvSpPr>
        <p:spPr>
          <a:xfrm>
            <a:off x="2051661" y="2796281"/>
            <a:ext cx="479504" cy="464963"/>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7" name="Google Shape;467;p75"/>
          <p:cNvSpPr/>
          <p:nvPr/>
        </p:nvSpPr>
        <p:spPr>
          <a:xfrm>
            <a:off x="3542620" y="2796282"/>
            <a:ext cx="479504" cy="452620"/>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8" name="Google Shape;468;p75"/>
          <p:cNvSpPr/>
          <p:nvPr/>
        </p:nvSpPr>
        <p:spPr>
          <a:xfrm>
            <a:off x="5178137" y="2808624"/>
            <a:ext cx="479504" cy="452620"/>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9" name="Google Shape;469;p75"/>
          <p:cNvSpPr txBox="1"/>
          <p:nvPr/>
        </p:nvSpPr>
        <p:spPr>
          <a:xfrm>
            <a:off x="934104" y="413819"/>
            <a:ext cx="3561695" cy="492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dirty="0">
                <a:solidFill>
                  <a:schemeClr val="dk1"/>
                </a:solidFill>
              </a:rPr>
              <a:t>Workflow 4: Admin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1" i="0" u="none" strike="noStrike" cap="none" dirty="0">
                <a:solidFill>
                  <a:schemeClr val="dk1"/>
                </a:solidFill>
                <a:latin typeface="Arial"/>
                <a:ea typeface="Arial"/>
                <a:cs typeface="Arial"/>
                <a:sym typeface="Arial"/>
              </a:rPr>
              <a:t>Time Line</a:t>
            </a:r>
            <a:endParaRPr sz="1400" b="0" i="0" u="none" strike="noStrike" cap="none" dirty="0">
              <a:solidFill>
                <a:srgbClr val="000000"/>
              </a:solidFill>
              <a:latin typeface="Arial"/>
              <a:ea typeface="Arial"/>
              <a:cs typeface="Arial"/>
              <a:sym typeface="Arial"/>
            </a:endParaRPr>
          </a:p>
        </p:txBody>
      </p:sp>
      <p:cxnSp>
        <p:nvCxnSpPr>
          <p:cNvPr id="470" name="Google Shape;470;p75"/>
          <p:cNvCxnSpPr/>
          <p:nvPr/>
        </p:nvCxnSpPr>
        <p:spPr>
          <a:xfrm>
            <a:off x="934105" y="918910"/>
            <a:ext cx="728008" cy="0"/>
          </a:xfrm>
          <a:prstGeom prst="straightConnector1">
            <a:avLst/>
          </a:prstGeom>
          <a:noFill/>
          <a:ln w="9525" cap="flat" cmpd="sng">
            <a:solidFill>
              <a:schemeClr val="dk1"/>
            </a:solidFill>
            <a:prstDash val="solid"/>
            <a:round/>
            <a:headEnd type="none" w="sm" len="sm"/>
            <a:tailEnd type="none" w="sm" len="sm"/>
          </a:ln>
        </p:spPr>
      </p:cxnSp>
      <p:sp>
        <p:nvSpPr>
          <p:cNvPr id="472" name="Google Shape;472;p75"/>
          <p:cNvSpPr/>
          <p:nvPr/>
        </p:nvSpPr>
        <p:spPr>
          <a:xfrm>
            <a:off x="894034" y="2173119"/>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cxnSp>
        <p:nvCxnSpPr>
          <p:cNvPr id="473" name="Google Shape;473;p75"/>
          <p:cNvCxnSpPr/>
          <p:nvPr/>
        </p:nvCxnSpPr>
        <p:spPr>
          <a:xfrm>
            <a:off x="957846" y="2236886"/>
            <a:ext cx="0" cy="875250"/>
          </a:xfrm>
          <a:prstGeom prst="straightConnector1">
            <a:avLst/>
          </a:prstGeom>
          <a:noFill/>
          <a:ln w="9525" cap="flat" cmpd="sng">
            <a:solidFill>
              <a:schemeClr val="dk1"/>
            </a:solidFill>
            <a:prstDash val="solid"/>
            <a:round/>
            <a:headEnd type="none" w="sm" len="sm"/>
            <a:tailEnd type="none" w="sm" len="sm"/>
          </a:ln>
        </p:spPr>
      </p:cxnSp>
      <p:sp>
        <p:nvSpPr>
          <p:cNvPr id="478" name="Google Shape;478;p75"/>
          <p:cNvSpPr txBox="1"/>
          <p:nvPr/>
        </p:nvSpPr>
        <p:spPr>
          <a:xfrm>
            <a:off x="493208" y="3328090"/>
            <a:ext cx="941911" cy="276959"/>
          </a:xfrm>
          <a:prstGeom prst="rect">
            <a:avLst/>
          </a:prstGeom>
          <a:noFill/>
          <a:ln>
            <a:noFill/>
          </a:ln>
        </p:spPr>
        <p:txBody>
          <a:bodyPr spcFirstLastPara="1" wrap="square" lIns="91425" tIns="45700" rIns="91425" bIns="45700" anchor="t" anchorCtr="0">
            <a:spAutoFit/>
          </a:bodyPr>
          <a:lstStyle/>
          <a:p>
            <a:pPr lvl="0" algn="ctr">
              <a:buSzPts val="1200"/>
            </a:pPr>
            <a:r>
              <a:rPr lang="en-US" sz="1200" b="1" dirty="0">
                <a:solidFill>
                  <a:schemeClr val="dk1"/>
                </a:solidFill>
              </a:rPr>
              <a:t>Admin</a:t>
            </a:r>
            <a:endParaRPr lang="en-US" dirty="0"/>
          </a:p>
        </p:txBody>
      </p:sp>
      <p:pic>
        <p:nvPicPr>
          <p:cNvPr id="479" name="Google Shape;479;p75"/>
          <p:cNvPicPr preferRelativeResize="0"/>
          <p:nvPr/>
        </p:nvPicPr>
        <p:blipFill rotWithShape="1">
          <a:blip r:embed="rId3">
            <a:alphaModFix/>
          </a:blip>
          <a:srcRect/>
          <a:stretch/>
        </p:blipFill>
        <p:spPr>
          <a:xfrm>
            <a:off x="654863" y="2747773"/>
            <a:ext cx="612498" cy="612498"/>
          </a:xfrm>
          <a:prstGeom prst="rect">
            <a:avLst/>
          </a:prstGeom>
          <a:noFill/>
          <a:ln>
            <a:noFill/>
          </a:ln>
        </p:spPr>
      </p:pic>
      <p:sp>
        <p:nvSpPr>
          <p:cNvPr id="480" name="Google Shape;480;p75"/>
          <p:cNvSpPr txBox="1"/>
          <p:nvPr/>
        </p:nvSpPr>
        <p:spPr>
          <a:xfrm>
            <a:off x="986426" y="2092954"/>
            <a:ext cx="1073823"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a:solidFill>
                  <a:schemeClr val="dk1"/>
                </a:solidFill>
                <a:latin typeface="Arial"/>
                <a:ea typeface="Arial"/>
                <a:cs typeface="Arial"/>
                <a:sym typeface="Arial"/>
              </a:rPr>
              <a:t>View user list</a:t>
            </a:r>
            <a:endParaRPr sz="1400" b="0" i="0" u="none" strike="noStrike" cap="none" dirty="0">
              <a:solidFill>
                <a:srgbClr val="000000"/>
              </a:solidFill>
              <a:latin typeface="Arial"/>
              <a:ea typeface="Arial"/>
              <a:cs typeface="Arial"/>
              <a:sym typeface="Arial"/>
            </a:endParaRPr>
          </a:p>
        </p:txBody>
      </p:sp>
      <p:sp>
        <p:nvSpPr>
          <p:cNvPr id="481" name="Google Shape;481;p75"/>
          <p:cNvSpPr/>
          <p:nvPr/>
        </p:nvSpPr>
        <p:spPr>
          <a:xfrm>
            <a:off x="6635830" y="2806695"/>
            <a:ext cx="479504" cy="461759"/>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82" name="Google Shape;482;p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13</a:t>
            </a:fld>
            <a:endParaRPr>
              <a:solidFill>
                <a:schemeClr val="lt1"/>
              </a:solidFill>
            </a:endParaRPr>
          </a:p>
        </p:txBody>
      </p:sp>
      <p:sp>
        <p:nvSpPr>
          <p:cNvPr id="29" name="Freeform: Shape 7"/>
          <p:cNvSpPr/>
          <p:nvPr/>
        </p:nvSpPr>
        <p:spPr>
          <a:xfrm>
            <a:off x="2108740" y="2894683"/>
            <a:ext cx="384606" cy="255817"/>
          </a:xfrm>
          <a:custGeom>
            <a:avLst/>
            <a:gdLst/>
            <a:ahLst/>
            <a:cxnLst/>
            <a:rect l="l" t="t" r="r" b="b"/>
            <a:pathLst>
              <a:path w="660767" h="406115">
                <a:moveTo>
                  <a:pt x="119639" y="0"/>
                </a:moveTo>
                <a:lnTo>
                  <a:pt x="224461" y="0"/>
                </a:lnTo>
                <a:cubicBezTo>
                  <a:pt x="239645" y="0"/>
                  <a:pt x="249340" y="1189"/>
                  <a:pt x="253547" y="3567"/>
                </a:cubicBezTo>
                <a:cubicBezTo>
                  <a:pt x="257755" y="5945"/>
                  <a:pt x="261413" y="12348"/>
                  <a:pt x="264524" y="22775"/>
                </a:cubicBezTo>
                <a:lnTo>
                  <a:pt x="267542" y="32928"/>
                </a:lnTo>
                <a:cubicBezTo>
                  <a:pt x="270652" y="43355"/>
                  <a:pt x="273533" y="49484"/>
                  <a:pt x="276186" y="51313"/>
                </a:cubicBezTo>
                <a:cubicBezTo>
                  <a:pt x="278838" y="53142"/>
                  <a:pt x="286201" y="54057"/>
                  <a:pt x="298275" y="54057"/>
                </a:cubicBezTo>
                <a:lnTo>
                  <a:pt x="487887" y="54057"/>
                </a:lnTo>
                <a:cubicBezTo>
                  <a:pt x="500875" y="54057"/>
                  <a:pt x="509702" y="56481"/>
                  <a:pt x="514366" y="61329"/>
                </a:cubicBezTo>
                <a:cubicBezTo>
                  <a:pt x="519031" y="66176"/>
                  <a:pt x="521364" y="75277"/>
                  <a:pt x="521364" y="88632"/>
                </a:cubicBezTo>
                <a:lnTo>
                  <a:pt x="521364" y="114974"/>
                </a:lnTo>
                <a:lnTo>
                  <a:pt x="630301" y="114974"/>
                </a:lnTo>
                <a:cubicBezTo>
                  <a:pt x="650058" y="114974"/>
                  <a:pt x="660211" y="118450"/>
                  <a:pt x="660760" y="125401"/>
                </a:cubicBezTo>
                <a:cubicBezTo>
                  <a:pt x="660942" y="126865"/>
                  <a:pt x="657741" y="134274"/>
                  <a:pt x="651156" y="147628"/>
                </a:cubicBezTo>
                <a:lnTo>
                  <a:pt x="521364" y="406115"/>
                </a:lnTo>
                <a:lnTo>
                  <a:pt x="0" y="406115"/>
                </a:lnTo>
                <a:lnTo>
                  <a:pt x="0" y="88083"/>
                </a:lnTo>
                <a:cubicBezTo>
                  <a:pt x="0" y="65399"/>
                  <a:pt x="11251" y="54057"/>
                  <a:pt x="33752" y="54057"/>
                </a:cubicBezTo>
                <a:lnTo>
                  <a:pt x="49392" y="54057"/>
                </a:lnTo>
                <a:cubicBezTo>
                  <a:pt x="57258" y="54057"/>
                  <a:pt x="62838" y="52822"/>
                  <a:pt x="66131" y="50352"/>
                </a:cubicBezTo>
                <a:cubicBezTo>
                  <a:pt x="69424" y="47883"/>
                  <a:pt x="71985" y="43081"/>
                  <a:pt x="73814" y="35946"/>
                </a:cubicBezTo>
                <a:lnTo>
                  <a:pt x="76558" y="24970"/>
                </a:lnTo>
                <a:cubicBezTo>
                  <a:pt x="79485" y="13445"/>
                  <a:pt x="83236" y="6403"/>
                  <a:pt x="87809" y="3841"/>
                </a:cubicBezTo>
                <a:cubicBezTo>
                  <a:pt x="92199" y="1280"/>
                  <a:pt x="102809" y="0"/>
                  <a:pt x="119639" y="0"/>
                </a:cubicBezTo>
                <a:close/>
                <a:moveTo>
                  <a:pt x="121835" y="13445"/>
                </a:moveTo>
                <a:cubicBezTo>
                  <a:pt x="110127" y="13445"/>
                  <a:pt x="102260" y="14543"/>
                  <a:pt x="98236" y="16738"/>
                </a:cubicBezTo>
                <a:cubicBezTo>
                  <a:pt x="94212" y="19116"/>
                  <a:pt x="91102" y="24239"/>
                  <a:pt x="88906" y="32105"/>
                </a:cubicBezTo>
                <a:lnTo>
                  <a:pt x="85614" y="44727"/>
                </a:lnTo>
                <a:cubicBezTo>
                  <a:pt x="82687" y="55155"/>
                  <a:pt x="79439" y="61557"/>
                  <a:pt x="75872" y="63935"/>
                </a:cubicBezTo>
                <a:cubicBezTo>
                  <a:pt x="72305" y="66314"/>
                  <a:pt x="64393" y="67503"/>
                  <a:pt x="52136" y="67503"/>
                </a:cubicBezTo>
                <a:lnTo>
                  <a:pt x="35124" y="67503"/>
                </a:lnTo>
                <a:cubicBezTo>
                  <a:pt x="26343" y="67503"/>
                  <a:pt x="20535" y="68829"/>
                  <a:pt x="17699" y="71481"/>
                </a:cubicBezTo>
                <a:cubicBezTo>
                  <a:pt x="14863" y="74134"/>
                  <a:pt x="13446" y="79759"/>
                  <a:pt x="13446" y="88357"/>
                </a:cubicBezTo>
                <a:lnTo>
                  <a:pt x="13446" y="378125"/>
                </a:lnTo>
                <a:lnTo>
                  <a:pt x="131439" y="148177"/>
                </a:lnTo>
                <a:cubicBezTo>
                  <a:pt x="140037" y="131530"/>
                  <a:pt x="146713" y="121834"/>
                  <a:pt x="151470" y="119090"/>
                </a:cubicBezTo>
                <a:cubicBezTo>
                  <a:pt x="156227" y="116346"/>
                  <a:pt x="168575" y="114974"/>
                  <a:pt x="188514" y="114974"/>
                </a:cubicBezTo>
                <a:lnTo>
                  <a:pt x="507918" y="114974"/>
                </a:lnTo>
                <a:lnTo>
                  <a:pt x="507918" y="88632"/>
                </a:lnTo>
                <a:cubicBezTo>
                  <a:pt x="507918" y="74545"/>
                  <a:pt x="501058" y="67503"/>
                  <a:pt x="487338" y="67503"/>
                </a:cubicBezTo>
                <a:lnTo>
                  <a:pt x="296629" y="67503"/>
                </a:lnTo>
                <a:cubicBezTo>
                  <a:pt x="279433" y="67503"/>
                  <a:pt x="268822" y="66497"/>
                  <a:pt x="264798" y="64484"/>
                </a:cubicBezTo>
                <a:cubicBezTo>
                  <a:pt x="260774" y="62472"/>
                  <a:pt x="257481" y="56252"/>
                  <a:pt x="254919" y="45825"/>
                </a:cubicBezTo>
                <a:lnTo>
                  <a:pt x="251627" y="33202"/>
                </a:lnTo>
                <a:cubicBezTo>
                  <a:pt x="249249" y="24239"/>
                  <a:pt x="246550" y="18705"/>
                  <a:pt x="243532" y="16601"/>
                </a:cubicBezTo>
                <a:cubicBezTo>
                  <a:pt x="240513" y="14497"/>
                  <a:pt x="233791" y="13445"/>
                  <a:pt x="223363" y="13445"/>
                </a:cubicBezTo>
                <a:lnTo>
                  <a:pt x="121835" y="13445"/>
                </a:lnTo>
                <a:close/>
                <a:moveTo>
                  <a:pt x="180282" y="128420"/>
                </a:moveTo>
                <a:cubicBezTo>
                  <a:pt x="169672" y="128420"/>
                  <a:pt x="162354" y="129609"/>
                  <a:pt x="158330" y="131987"/>
                </a:cubicBezTo>
                <a:cubicBezTo>
                  <a:pt x="154306" y="134365"/>
                  <a:pt x="150190" y="139762"/>
                  <a:pt x="145982" y="148177"/>
                </a:cubicBezTo>
                <a:lnTo>
                  <a:pt x="21678" y="392669"/>
                </a:lnTo>
                <a:lnTo>
                  <a:pt x="512583" y="392669"/>
                </a:lnTo>
                <a:lnTo>
                  <a:pt x="634143" y="149000"/>
                </a:lnTo>
                <a:cubicBezTo>
                  <a:pt x="638167" y="140219"/>
                  <a:pt x="640180" y="135280"/>
                  <a:pt x="640180" y="134182"/>
                </a:cubicBezTo>
                <a:cubicBezTo>
                  <a:pt x="639631" y="130341"/>
                  <a:pt x="633960" y="128420"/>
                  <a:pt x="623167" y="128420"/>
                </a:cubicBezTo>
                <a:lnTo>
                  <a:pt x="180282" y="12842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30" name="Google Shape;473;p75"/>
          <p:cNvCxnSpPr/>
          <p:nvPr/>
        </p:nvCxnSpPr>
        <p:spPr>
          <a:xfrm>
            <a:off x="2300223" y="2852905"/>
            <a:ext cx="8116" cy="883388"/>
          </a:xfrm>
          <a:prstGeom prst="straightConnector1">
            <a:avLst/>
          </a:prstGeom>
          <a:noFill/>
          <a:ln w="9525" cap="flat" cmpd="sng">
            <a:solidFill>
              <a:schemeClr val="dk1"/>
            </a:solidFill>
            <a:prstDash val="solid"/>
            <a:round/>
            <a:headEnd type="none" w="sm" len="sm"/>
            <a:tailEnd type="none" w="sm" len="sm"/>
          </a:ln>
        </p:spPr>
      </p:cxnSp>
      <p:sp>
        <p:nvSpPr>
          <p:cNvPr id="32" name="Google Shape;472;p75"/>
          <p:cNvSpPr/>
          <p:nvPr/>
        </p:nvSpPr>
        <p:spPr>
          <a:xfrm>
            <a:off x="2238891" y="3725947"/>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6" name="Google Shape;511;p76"/>
          <p:cNvSpPr txBox="1"/>
          <p:nvPr/>
        </p:nvSpPr>
        <p:spPr>
          <a:xfrm>
            <a:off x="2322194" y="3649569"/>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dirty="0">
                <a:solidFill>
                  <a:schemeClr val="dk1"/>
                </a:solidFill>
              </a:rPr>
              <a:t>Edit user </a:t>
            </a:r>
            <a:endParaRPr sz="1400" b="0" i="0" u="none" strike="noStrike" cap="none" dirty="0">
              <a:solidFill>
                <a:srgbClr val="000000"/>
              </a:solidFill>
              <a:latin typeface="Arial"/>
              <a:ea typeface="Arial"/>
              <a:cs typeface="Arial"/>
              <a:sym typeface="Arial"/>
            </a:endParaRPr>
          </a:p>
        </p:txBody>
      </p:sp>
      <p:sp>
        <p:nvSpPr>
          <p:cNvPr id="40" name="Freeform: Shape 54"/>
          <p:cNvSpPr/>
          <p:nvPr/>
        </p:nvSpPr>
        <p:spPr>
          <a:xfrm>
            <a:off x="3633234" y="2873591"/>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41" name="Google Shape;473;p75"/>
          <p:cNvCxnSpPr/>
          <p:nvPr/>
        </p:nvCxnSpPr>
        <p:spPr>
          <a:xfrm flipH="1">
            <a:off x="3775444" y="2333030"/>
            <a:ext cx="3913" cy="918846"/>
          </a:xfrm>
          <a:prstGeom prst="straightConnector1">
            <a:avLst/>
          </a:prstGeom>
          <a:noFill/>
          <a:ln w="9525" cap="flat" cmpd="sng">
            <a:solidFill>
              <a:schemeClr val="dk1"/>
            </a:solidFill>
            <a:prstDash val="solid"/>
            <a:round/>
            <a:headEnd type="none" w="sm" len="sm"/>
            <a:tailEnd type="none" w="sm" len="sm"/>
          </a:ln>
        </p:spPr>
      </p:cxnSp>
      <p:sp>
        <p:nvSpPr>
          <p:cNvPr id="46" name="Google Shape;503;p76"/>
          <p:cNvSpPr/>
          <p:nvPr/>
        </p:nvSpPr>
        <p:spPr>
          <a:xfrm>
            <a:off x="3709909" y="2205497"/>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50" name="Google Shape;644;p81"/>
          <p:cNvSpPr txBox="1"/>
          <p:nvPr/>
        </p:nvSpPr>
        <p:spPr>
          <a:xfrm>
            <a:off x="3771493" y="2146152"/>
            <a:ext cx="1262683"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a:solidFill>
                  <a:schemeClr val="dk1"/>
                </a:solidFill>
              </a:rPr>
              <a:t>Deactivate user</a:t>
            </a:r>
            <a:endParaRPr sz="1000" b="0" i="0" u="none" strike="noStrike" cap="none" dirty="0">
              <a:solidFill>
                <a:schemeClr val="dk1"/>
              </a:solidFill>
              <a:latin typeface="Arial"/>
              <a:ea typeface="Arial"/>
              <a:cs typeface="Arial"/>
              <a:sym typeface="Arial"/>
            </a:endParaRPr>
          </a:p>
        </p:txBody>
      </p:sp>
      <p:sp>
        <p:nvSpPr>
          <p:cNvPr id="54" name="Freeform: Shape 54"/>
          <p:cNvSpPr/>
          <p:nvPr/>
        </p:nvSpPr>
        <p:spPr>
          <a:xfrm>
            <a:off x="5268751" y="2886710"/>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sp>
        <p:nvSpPr>
          <p:cNvPr id="58" name="Freeform: Shape 54"/>
          <p:cNvSpPr/>
          <p:nvPr/>
        </p:nvSpPr>
        <p:spPr>
          <a:xfrm>
            <a:off x="6726444" y="2886710"/>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59" name="Google Shape;473;p75"/>
          <p:cNvCxnSpPr/>
          <p:nvPr/>
        </p:nvCxnSpPr>
        <p:spPr>
          <a:xfrm>
            <a:off x="5403270" y="1733550"/>
            <a:ext cx="6930" cy="1436827"/>
          </a:xfrm>
          <a:prstGeom prst="straightConnector1">
            <a:avLst/>
          </a:prstGeom>
          <a:noFill/>
          <a:ln w="9525" cap="flat" cmpd="sng">
            <a:solidFill>
              <a:schemeClr val="dk1"/>
            </a:solidFill>
            <a:prstDash val="solid"/>
            <a:round/>
            <a:headEnd type="none" w="sm" len="sm"/>
            <a:tailEnd type="none" w="sm" len="sm"/>
          </a:ln>
        </p:spPr>
      </p:cxnSp>
      <p:sp>
        <p:nvSpPr>
          <p:cNvPr id="62" name="Google Shape;503;p76"/>
          <p:cNvSpPr/>
          <p:nvPr/>
        </p:nvSpPr>
        <p:spPr>
          <a:xfrm>
            <a:off x="5334000" y="1581150"/>
            <a:ext cx="138896" cy="140286"/>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64" name="Google Shape;644;p81"/>
          <p:cNvSpPr txBox="1"/>
          <p:nvPr/>
        </p:nvSpPr>
        <p:spPr>
          <a:xfrm>
            <a:off x="5424232" y="1514348"/>
            <a:ext cx="1361114"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a:solidFill>
                  <a:schemeClr val="dk1"/>
                </a:solidFill>
              </a:rPr>
              <a:t>View feedback list</a:t>
            </a:r>
            <a:endParaRPr sz="1000" b="0" i="0" u="none" strike="noStrike" cap="none" dirty="0">
              <a:solidFill>
                <a:schemeClr val="dk1"/>
              </a:solidFill>
              <a:latin typeface="Arial"/>
              <a:ea typeface="Arial"/>
              <a:cs typeface="Arial"/>
              <a:sym typeface="Arial"/>
            </a:endParaRPr>
          </a:p>
        </p:txBody>
      </p:sp>
      <p:sp>
        <p:nvSpPr>
          <p:cNvPr id="39" name="Google Shape;503;p76"/>
          <p:cNvSpPr/>
          <p:nvPr/>
        </p:nvSpPr>
        <p:spPr>
          <a:xfrm>
            <a:off x="5340927" y="1995103"/>
            <a:ext cx="138896" cy="140286"/>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3" name="Google Shape;503;p76"/>
          <p:cNvSpPr/>
          <p:nvPr/>
        </p:nvSpPr>
        <p:spPr>
          <a:xfrm>
            <a:off x="5334000" y="2392333"/>
            <a:ext cx="138896" cy="140286"/>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4" name="Google Shape;644;p81"/>
          <p:cNvSpPr txBox="1"/>
          <p:nvPr/>
        </p:nvSpPr>
        <p:spPr>
          <a:xfrm>
            <a:off x="5442319" y="1938535"/>
            <a:ext cx="1534451"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a:solidFill>
                  <a:schemeClr val="dk1"/>
                </a:solidFill>
              </a:rPr>
              <a:t>View feedback details</a:t>
            </a:r>
            <a:endParaRPr sz="1000" b="0" i="0" u="none" strike="noStrike" cap="none" dirty="0">
              <a:solidFill>
                <a:schemeClr val="dk1"/>
              </a:solidFill>
              <a:latin typeface="Arial"/>
              <a:ea typeface="Arial"/>
              <a:cs typeface="Arial"/>
              <a:sym typeface="Arial"/>
            </a:endParaRPr>
          </a:p>
        </p:txBody>
      </p:sp>
      <p:sp>
        <p:nvSpPr>
          <p:cNvPr id="47" name="Google Shape;644;p81"/>
          <p:cNvSpPr txBox="1"/>
          <p:nvPr/>
        </p:nvSpPr>
        <p:spPr>
          <a:xfrm>
            <a:off x="5458866" y="2339385"/>
            <a:ext cx="1262683"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a:solidFill>
                  <a:schemeClr val="dk1"/>
                </a:solidFill>
              </a:rPr>
              <a:t>Delete feedback</a:t>
            </a:r>
            <a:endParaRPr sz="10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76937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5"/>
          <p:cNvSpPr/>
          <p:nvPr/>
        </p:nvSpPr>
        <p:spPr>
          <a:xfrm>
            <a:off x="934105" y="2737542"/>
            <a:ext cx="7457910" cy="582443"/>
          </a:xfrm>
          <a:prstGeom prst="rect">
            <a:avLst/>
          </a:prstGeom>
          <a:gradFill>
            <a:gsLst>
              <a:gs pos="0">
                <a:srgbClr val="0AB2FE"/>
              </a:gs>
              <a:gs pos="100000">
                <a:srgbClr val="F3B917"/>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cxnSp>
        <p:nvCxnSpPr>
          <p:cNvPr id="459" name="Google Shape;459;p75"/>
          <p:cNvCxnSpPr/>
          <p:nvPr/>
        </p:nvCxnSpPr>
        <p:spPr>
          <a:xfrm>
            <a:off x="629902" y="3028763"/>
            <a:ext cx="8079282" cy="0"/>
          </a:xfrm>
          <a:prstGeom prst="straightConnector1">
            <a:avLst/>
          </a:prstGeom>
          <a:noFill/>
          <a:ln w="9525" cap="flat" cmpd="sng">
            <a:solidFill>
              <a:schemeClr val="lt1"/>
            </a:solidFill>
            <a:prstDash val="solid"/>
            <a:round/>
            <a:headEnd type="none" w="sm" len="sm"/>
            <a:tailEnd type="none" w="sm" len="sm"/>
          </a:ln>
        </p:spPr>
      </p:cxnSp>
      <p:grpSp>
        <p:nvGrpSpPr>
          <p:cNvPr id="460" name="Google Shape;460;p75"/>
          <p:cNvGrpSpPr/>
          <p:nvPr/>
        </p:nvGrpSpPr>
        <p:grpSpPr>
          <a:xfrm>
            <a:off x="8074848" y="2737542"/>
            <a:ext cx="634336" cy="582443"/>
            <a:chOff x="10027421" y="2075283"/>
            <a:chExt cx="900406" cy="900406"/>
          </a:xfrm>
        </p:grpSpPr>
        <p:sp>
          <p:nvSpPr>
            <p:cNvPr id="461" name="Google Shape;461;p75"/>
            <p:cNvSpPr/>
            <p:nvPr/>
          </p:nvSpPr>
          <p:spPr>
            <a:xfrm>
              <a:off x="10027421" y="2075283"/>
              <a:ext cx="900406" cy="900406"/>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462" name="Google Shape;462;p75"/>
            <p:cNvGrpSpPr/>
            <p:nvPr/>
          </p:nvGrpSpPr>
          <p:grpSpPr>
            <a:xfrm>
              <a:off x="10309598" y="2330499"/>
              <a:ext cx="336052" cy="389974"/>
              <a:chOff x="-1892704" y="1944681"/>
              <a:chExt cx="3284538" cy="3811588"/>
            </a:xfrm>
          </p:grpSpPr>
          <p:sp>
            <p:nvSpPr>
              <p:cNvPr id="463" name="Google Shape;463;p75"/>
              <p:cNvSpPr/>
              <p:nvPr/>
            </p:nvSpPr>
            <p:spPr>
              <a:xfrm>
                <a:off x="-1892704" y="1944681"/>
                <a:ext cx="3284538" cy="3811588"/>
              </a:xfrm>
              <a:custGeom>
                <a:avLst/>
                <a:gdLst/>
                <a:ahLst/>
                <a:cxnLst/>
                <a:rect l="l" t="t" r="r" b="b"/>
                <a:pathLst>
                  <a:path w="1764" h="2048" extrusionOk="0">
                    <a:moveTo>
                      <a:pt x="1724" y="197"/>
                    </a:moveTo>
                    <a:cubicBezTo>
                      <a:pt x="1696" y="164"/>
                      <a:pt x="1654" y="145"/>
                      <a:pt x="1611" y="145"/>
                    </a:cubicBezTo>
                    <a:cubicBezTo>
                      <a:pt x="1468" y="145"/>
                      <a:pt x="1468" y="145"/>
                      <a:pt x="1468" y="145"/>
                    </a:cubicBezTo>
                    <a:cubicBezTo>
                      <a:pt x="1468" y="100"/>
                      <a:pt x="1468" y="100"/>
                      <a:pt x="1468" y="100"/>
                    </a:cubicBezTo>
                    <a:cubicBezTo>
                      <a:pt x="1468" y="45"/>
                      <a:pt x="1423" y="0"/>
                      <a:pt x="1367" y="0"/>
                    </a:cubicBezTo>
                    <a:cubicBezTo>
                      <a:pt x="397" y="0"/>
                      <a:pt x="397" y="0"/>
                      <a:pt x="397" y="0"/>
                    </a:cubicBezTo>
                    <a:cubicBezTo>
                      <a:pt x="341" y="0"/>
                      <a:pt x="296" y="45"/>
                      <a:pt x="296" y="100"/>
                    </a:cubicBezTo>
                    <a:cubicBezTo>
                      <a:pt x="296" y="145"/>
                      <a:pt x="296" y="145"/>
                      <a:pt x="296" y="145"/>
                    </a:cubicBezTo>
                    <a:cubicBezTo>
                      <a:pt x="153" y="145"/>
                      <a:pt x="153" y="145"/>
                      <a:pt x="153" y="145"/>
                    </a:cubicBezTo>
                    <a:cubicBezTo>
                      <a:pt x="110" y="145"/>
                      <a:pt x="68" y="164"/>
                      <a:pt x="40" y="197"/>
                    </a:cubicBezTo>
                    <a:cubicBezTo>
                      <a:pt x="12" y="230"/>
                      <a:pt x="0" y="274"/>
                      <a:pt x="7" y="316"/>
                    </a:cubicBezTo>
                    <a:cubicBezTo>
                      <a:pt x="45" y="547"/>
                      <a:pt x="190" y="751"/>
                      <a:pt x="397" y="863"/>
                    </a:cubicBezTo>
                    <a:cubicBezTo>
                      <a:pt x="416" y="909"/>
                      <a:pt x="437" y="952"/>
                      <a:pt x="461" y="992"/>
                    </a:cubicBezTo>
                    <a:cubicBezTo>
                      <a:pt x="537" y="1120"/>
                      <a:pt x="631" y="1208"/>
                      <a:pt x="735" y="1251"/>
                    </a:cubicBezTo>
                    <a:cubicBezTo>
                      <a:pt x="746" y="1357"/>
                      <a:pt x="675" y="1458"/>
                      <a:pt x="568" y="1482"/>
                    </a:cubicBezTo>
                    <a:cubicBezTo>
                      <a:pt x="568" y="1483"/>
                      <a:pt x="568" y="1483"/>
                      <a:pt x="567" y="1483"/>
                    </a:cubicBezTo>
                    <a:cubicBezTo>
                      <a:pt x="547" y="1488"/>
                      <a:pt x="531" y="1506"/>
                      <a:pt x="531" y="1529"/>
                    </a:cubicBezTo>
                    <a:cubicBezTo>
                      <a:pt x="531" y="1746"/>
                      <a:pt x="531" y="1746"/>
                      <a:pt x="531" y="1746"/>
                    </a:cubicBezTo>
                    <a:cubicBezTo>
                      <a:pt x="443" y="1746"/>
                      <a:pt x="443" y="1746"/>
                      <a:pt x="443" y="1746"/>
                    </a:cubicBezTo>
                    <a:cubicBezTo>
                      <a:pt x="365" y="1746"/>
                      <a:pt x="301" y="1810"/>
                      <a:pt x="301" y="1888"/>
                    </a:cubicBezTo>
                    <a:cubicBezTo>
                      <a:pt x="301" y="2001"/>
                      <a:pt x="301" y="2001"/>
                      <a:pt x="301" y="2001"/>
                    </a:cubicBezTo>
                    <a:cubicBezTo>
                      <a:pt x="301" y="2027"/>
                      <a:pt x="322" y="2048"/>
                      <a:pt x="348" y="2048"/>
                    </a:cubicBezTo>
                    <a:cubicBezTo>
                      <a:pt x="1420" y="2048"/>
                      <a:pt x="1420" y="2048"/>
                      <a:pt x="1420" y="2048"/>
                    </a:cubicBezTo>
                    <a:cubicBezTo>
                      <a:pt x="1446" y="2048"/>
                      <a:pt x="1468" y="2027"/>
                      <a:pt x="1468" y="2001"/>
                    </a:cubicBezTo>
                    <a:cubicBezTo>
                      <a:pt x="1468" y="1888"/>
                      <a:pt x="1468" y="1888"/>
                      <a:pt x="1468" y="1888"/>
                    </a:cubicBezTo>
                    <a:cubicBezTo>
                      <a:pt x="1468" y="1810"/>
                      <a:pt x="1404" y="1746"/>
                      <a:pt x="1325" y="1746"/>
                    </a:cubicBezTo>
                    <a:cubicBezTo>
                      <a:pt x="1237" y="1746"/>
                      <a:pt x="1237" y="1746"/>
                      <a:pt x="1237" y="1746"/>
                    </a:cubicBezTo>
                    <a:cubicBezTo>
                      <a:pt x="1237" y="1529"/>
                      <a:pt x="1237" y="1529"/>
                      <a:pt x="1237" y="1529"/>
                    </a:cubicBezTo>
                    <a:cubicBezTo>
                      <a:pt x="1237" y="1506"/>
                      <a:pt x="1222" y="1488"/>
                      <a:pt x="1201" y="1483"/>
                    </a:cubicBezTo>
                    <a:cubicBezTo>
                      <a:pt x="1201" y="1483"/>
                      <a:pt x="1201" y="1483"/>
                      <a:pt x="1200" y="1482"/>
                    </a:cubicBezTo>
                    <a:cubicBezTo>
                      <a:pt x="1093" y="1458"/>
                      <a:pt x="1022" y="1356"/>
                      <a:pt x="1033" y="1249"/>
                    </a:cubicBezTo>
                    <a:cubicBezTo>
                      <a:pt x="1136" y="1205"/>
                      <a:pt x="1228" y="1118"/>
                      <a:pt x="1303" y="992"/>
                    </a:cubicBezTo>
                    <a:cubicBezTo>
                      <a:pt x="1327" y="952"/>
                      <a:pt x="1349" y="909"/>
                      <a:pt x="1367" y="863"/>
                    </a:cubicBezTo>
                    <a:cubicBezTo>
                      <a:pt x="1574" y="751"/>
                      <a:pt x="1719" y="547"/>
                      <a:pt x="1757" y="316"/>
                    </a:cubicBezTo>
                    <a:cubicBezTo>
                      <a:pt x="1764" y="274"/>
                      <a:pt x="1752" y="230"/>
                      <a:pt x="1724" y="197"/>
                    </a:cubicBezTo>
                    <a:close/>
                    <a:moveTo>
                      <a:pt x="101" y="301"/>
                    </a:moveTo>
                    <a:cubicBezTo>
                      <a:pt x="98" y="286"/>
                      <a:pt x="102" y="271"/>
                      <a:pt x="112" y="259"/>
                    </a:cubicBezTo>
                    <a:cubicBezTo>
                      <a:pt x="123" y="247"/>
                      <a:pt x="138" y="240"/>
                      <a:pt x="153" y="240"/>
                    </a:cubicBezTo>
                    <a:cubicBezTo>
                      <a:pt x="296" y="240"/>
                      <a:pt x="296" y="240"/>
                      <a:pt x="296" y="240"/>
                    </a:cubicBezTo>
                    <a:cubicBezTo>
                      <a:pt x="296" y="327"/>
                      <a:pt x="296" y="327"/>
                      <a:pt x="296" y="327"/>
                    </a:cubicBezTo>
                    <a:cubicBezTo>
                      <a:pt x="296" y="464"/>
                      <a:pt x="314" y="596"/>
                      <a:pt x="347" y="718"/>
                    </a:cubicBezTo>
                    <a:cubicBezTo>
                      <a:pt x="217" y="615"/>
                      <a:pt x="127" y="466"/>
                      <a:pt x="101" y="301"/>
                    </a:cubicBezTo>
                    <a:close/>
                    <a:moveTo>
                      <a:pt x="1325" y="1841"/>
                    </a:moveTo>
                    <a:cubicBezTo>
                      <a:pt x="1352" y="1841"/>
                      <a:pt x="1373" y="1862"/>
                      <a:pt x="1373" y="1888"/>
                    </a:cubicBezTo>
                    <a:cubicBezTo>
                      <a:pt x="1373" y="1953"/>
                      <a:pt x="1373" y="1953"/>
                      <a:pt x="1373" y="1953"/>
                    </a:cubicBezTo>
                    <a:cubicBezTo>
                      <a:pt x="396" y="1953"/>
                      <a:pt x="396" y="1953"/>
                      <a:pt x="396" y="1953"/>
                    </a:cubicBezTo>
                    <a:cubicBezTo>
                      <a:pt x="396" y="1888"/>
                      <a:pt x="396" y="1888"/>
                      <a:pt x="396" y="1888"/>
                    </a:cubicBezTo>
                    <a:cubicBezTo>
                      <a:pt x="396" y="1862"/>
                      <a:pt x="417" y="1841"/>
                      <a:pt x="443" y="1841"/>
                    </a:cubicBezTo>
                    <a:lnTo>
                      <a:pt x="1325" y="1841"/>
                    </a:lnTo>
                    <a:close/>
                    <a:moveTo>
                      <a:pt x="1143" y="1576"/>
                    </a:moveTo>
                    <a:cubicBezTo>
                      <a:pt x="1143" y="1746"/>
                      <a:pt x="1143" y="1746"/>
                      <a:pt x="1143" y="1746"/>
                    </a:cubicBezTo>
                    <a:cubicBezTo>
                      <a:pt x="626" y="1746"/>
                      <a:pt x="626" y="1746"/>
                      <a:pt x="626" y="1746"/>
                    </a:cubicBezTo>
                    <a:cubicBezTo>
                      <a:pt x="626" y="1576"/>
                      <a:pt x="626" y="1576"/>
                      <a:pt x="626" y="1576"/>
                    </a:cubicBezTo>
                    <a:lnTo>
                      <a:pt x="1143" y="1576"/>
                    </a:lnTo>
                    <a:close/>
                    <a:moveTo>
                      <a:pt x="750" y="1481"/>
                    </a:moveTo>
                    <a:cubicBezTo>
                      <a:pt x="762" y="1468"/>
                      <a:pt x="773" y="1454"/>
                      <a:pt x="782" y="1439"/>
                    </a:cubicBezTo>
                    <a:cubicBezTo>
                      <a:pt x="814" y="1390"/>
                      <a:pt x="830" y="1334"/>
                      <a:pt x="831" y="1277"/>
                    </a:cubicBezTo>
                    <a:cubicBezTo>
                      <a:pt x="848" y="1279"/>
                      <a:pt x="865" y="1280"/>
                      <a:pt x="882" y="1280"/>
                    </a:cubicBezTo>
                    <a:cubicBezTo>
                      <a:pt x="901" y="1280"/>
                      <a:pt x="919" y="1279"/>
                      <a:pt x="937" y="1276"/>
                    </a:cubicBezTo>
                    <a:cubicBezTo>
                      <a:pt x="939" y="1353"/>
                      <a:pt x="968" y="1426"/>
                      <a:pt x="1019" y="1481"/>
                    </a:cubicBezTo>
                    <a:cubicBezTo>
                      <a:pt x="750" y="1481"/>
                      <a:pt x="750" y="1481"/>
                      <a:pt x="750" y="1481"/>
                    </a:cubicBezTo>
                    <a:close/>
                    <a:moveTo>
                      <a:pt x="1373" y="327"/>
                    </a:moveTo>
                    <a:cubicBezTo>
                      <a:pt x="1373" y="561"/>
                      <a:pt x="1319" y="780"/>
                      <a:pt x="1222" y="943"/>
                    </a:cubicBezTo>
                    <a:cubicBezTo>
                      <a:pt x="1129" y="1100"/>
                      <a:pt x="1008" y="1186"/>
                      <a:pt x="882" y="1186"/>
                    </a:cubicBezTo>
                    <a:cubicBezTo>
                      <a:pt x="756" y="1186"/>
                      <a:pt x="635" y="1100"/>
                      <a:pt x="542" y="943"/>
                    </a:cubicBezTo>
                    <a:cubicBezTo>
                      <a:pt x="445" y="780"/>
                      <a:pt x="391" y="561"/>
                      <a:pt x="391" y="327"/>
                    </a:cubicBezTo>
                    <a:cubicBezTo>
                      <a:pt x="391" y="100"/>
                      <a:pt x="391" y="100"/>
                      <a:pt x="391" y="100"/>
                    </a:cubicBezTo>
                    <a:cubicBezTo>
                      <a:pt x="391" y="97"/>
                      <a:pt x="394" y="95"/>
                      <a:pt x="397" y="95"/>
                    </a:cubicBezTo>
                    <a:cubicBezTo>
                      <a:pt x="1367" y="95"/>
                      <a:pt x="1367" y="95"/>
                      <a:pt x="1367" y="95"/>
                    </a:cubicBezTo>
                    <a:cubicBezTo>
                      <a:pt x="1370" y="95"/>
                      <a:pt x="1373" y="97"/>
                      <a:pt x="1373" y="100"/>
                    </a:cubicBezTo>
                    <a:lnTo>
                      <a:pt x="1373" y="327"/>
                    </a:lnTo>
                    <a:close/>
                    <a:moveTo>
                      <a:pt x="1663" y="301"/>
                    </a:moveTo>
                    <a:cubicBezTo>
                      <a:pt x="1637" y="466"/>
                      <a:pt x="1547" y="615"/>
                      <a:pt x="1417" y="718"/>
                    </a:cubicBezTo>
                    <a:cubicBezTo>
                      <a:pt x="1450" y="596"/>
                      <a:pt x="1468" y="464"/>
                      <a:pt x="1468" y="327"/>
                    </a:cubicBezTo>
                    <a:cubicBezTo>
                      <a:pt x="1468" y="240"/>
                      <a:pt x="1468" y="240"/>
                      <a:pt x="1468" y="240"/>
                    </a:cubicBezTo>
                    <a:cubicBezTo>
                      <a:pt x="1611" y="240"/>
                      <a:pt x="1611" y="240"/>
                      <a:pt x="1611" y="240"/>
                    </a:cubicBezTo>
                    <a:cubicBezTo>
                      <a:pt x="1626" y="240"/>
                      <a:pt x="1641" y="247"/>
                      <a:pt x="1652" y="259"/>
                    </a:cubicBezTo>
                    <a:cubicBezTo>
                      <a:pt x="1662" y="271"/>
                      <a:pt x="1666" y="286"/>
                      <a:pt x="1663" y="30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75"/>
              <p:cNvSpPr/>
              <p:nvPr/>
            </p:nvSpPr>
            <p:spPr>
              <a:xfrm>
                <a:off x="-795751" y="2462197"/>
                <a:ext cx="1090616" cy="1039801"/>
              </a:xfrm>
              <a:custGeom>
                <a:avLst/>
                <a:gdLst/>
                <a:ahLst/>
                <a:cxnLst/>
                <a:rect l="l" t="t" r="r" b="b"/>
                <a:pathLst>
                  <a:path w="586" h="559" extrusionOk="0">
                    <a:moveTo>
                      <a:pt x="581" y="209"/>
                    </a:moveTo>
                    <a:cubicBezTo>
                      <a:pt x="575" y="191"/>
                      <a:pt x="560" y="179"/>
                      <a:pt x="543" y="176"/>
                    </a:cubicBezTo>
                    <a:cubicBezTo>
                      <a:pt x="399" y="156"/>
                      <a:pt x="399" y="156"/>
                      <a:pt x="399" y="156"/>
                    </a:cubicBezTo>
                    <a:cubicBezTo>
                      <a:pt x="336" y="26"/>
                      <a:pt x="336" y="26"/>
                      <a:pt x="336" y="26"/>
                    </a:cubicBezTo>
                    <a:cubicBezTo>
                      <a:pt x="328" y="10"/>
                      <a:pt x="311" y="0"/>
                      <a:pt x="293" y="0"/>
                    </a:cubicBezTo>
                    <a:cubicBezTo>
                      <a:pt x="275" y="0"/>
                      <a:pt x="258" y="10"/>
                      <a:pt x="250" y="26"/>
                    </a:cubicBezTo>
                    <a:cubicBezTo>
                      <a:pt x="187" y="156"/>
                      <a:pt x="187" y="156"/>
                      <a:pt x="187" y="156"/>
                    </a:cubicBezTo>
                    <a:cubicBezTo>
                      <a:pt x="44" y="176"/>
                      <a:pt x="44" y="176"/>
                      <a:pt x="44" y="176"/>
                    </a:cubicBezTo>
                    <a:cubicBezTo>
                      <a:pt x="26" y="179"/>
                      <a:pt x="11" y="191"/>
                      <a:pt x="5" y="209"/>
                    </a:cubicBezTo>
                    <a:cubicBezTo>
                      <a:pt x="0" y="226"/>
                      <a:pt x="4" y="245"/>
                      <a:pt x="17" y="257"/>
                    </a:cubicBezTo>
                    <a:cubicBezTo>
                      <a:pt x="121" y="358"/>
                      <a:pt x="121" y="358"/>
                      <a:pt x="121" y="358"/>
                    </a:cubicBezTo>
                    <a:cubicBezTo>
                      <a:pt x="96" y="501"/>
                      <a:pt x="96" y="501"/>
                      <a:pt x="96" y="501"/>
                    </a:cubicBezTo>
                    <a:cubicBezTo>
                      <a:pt x="93" y="518"/>
                      <a:pt x="101" y="536"/>
                      <a:pt x="115" y="547"/>
                    </a:cubicBezTo>
                    <a:cubicBezTo>
                      <a:pt x="130" y="558"/>
                      <a:pt x="149" y="559"/>
                      <a:pt x="165" y="551"/>
                    </a:cubicBezTo>
                    <a:cubicBezTo>
                      <a:pt x="293" y="483"/>
                      <a:pt x="293" y="483"/>
                      <a:pt x="293" y="483"/>
                    </a:cubicBezTo>
                    <a:cubicBezTo>
                      <a:pt x="421" y="551"/>
                      <a:pt x="421" y="551"/>
                      <a:pt x="421" y="551"/>
                    </a:cubicBezTo>
                    <a:cubicBezTo>
                      <a:pt x="428" y="554"/>
                      <a:pt x="435" y="556"/>
                      <a:pt x="443" y="556"/>
                    </a:cubicBezTo>
                    <a:cubicBezTo>
                      <a:pt x="453" y="556"/>
                      <a:pt x="463" y="553"/>
                      <a:pt x="471" y="547"/>
                    </a:cubicBezTo>
                    <a:cubicBezTo>
                      <a:pt x="485" y="536"/>
                      <a:pt x="493" y="518"/>
                      <a:pt x="490" y="501"/>
                    </a:cubicBezTo>
                    <a:cubicBezTo>
                      <a:pt x="465" y="358"/>
                      <a:pt x="465" y="358"/>
                      <a:pt x="465" y="358"/>
                    </a:cubicBezTo>
                    <a:cubicBezTo>
                      <a:pt x="569" y="257"/>
                      <a:pt x="569" y="257"/>
                      <a:pt x="569" y="257"/>
                    </a:cubicBezTo>
                    <a:cubicBezTo>
                      <a:pt x="582" y="245"/>
                      <a:pt x="586" y="226"/>
                      <a:pt x="581" y="209"/>
                    </a:cubicBezTo>
                    <a:close/>
                    <a:moveTo>
                      <a:pt x="381" y="308"/>
                    </a:moveTo>
                    <a:cubicBezTo>
                      <a:pt x="370" y="319"/>
                      <a:pt x="365" y="334"/>
                      <a:pt x="368" y="350"/>
                    </a:cubicBezTo>
                    <a:cubicBezTo>
                      <a:pt x="380" y="422"/>
                      <a:pt x="380" y="422"/>
                      <a:pt x="380" y="422"/>
                    </a:cubicBezTo>
                    <a:cubicBezTo>
                      <a:pt x="315" y="388"/>
                      <a:pt x="315" y="388"/>
                      <a:pt x="315" y="388"/>
                    </a:cubicBezTo>
                    <a:cubicBezTo>
                      <a:pt x="308" y="384"/>
                      <a:pt x="301" y="382"/>
                      <a:pt x="293" y="382"/>
                    </a:cubicBezTo>
                    <a:cubicBezTo>
                      <a:pt x="285" y="382"/>
                      <a:pt x="278" y="384"/>
                      <a:pt x="271" y="388"/>
                    </a:cubicBezTo>
                    <a:cubicBezTo>
                      <a:pt x="206" y="422"/>
                      <a:pt x="206" y="422"/>
                      <a:pt x="206" y="422"/>
                    </a:cubicBezTo>
                    <a:cubicBezTo>
                      <a:pt x="218" y="350"/>
                      <a:pt x="218" y="350"/>
                      <a:pt x="218" y="350"/>
                    </a:cubicBezTo>
                    <a:cubicBezTo>
                      <a:pt x="221" y="334"/>
                      <a:pt x="216" y="319"/>
                      <a:pt x="205" y="308"/>
                    </a:cubicBezTo>
                    <a:cubicBezTo>
                      <a:pt x="152" y="256"/>
                      <a:pt x="152" y="256"/>
                      <a:pt x="152" y="256"/>
                    </a:cubicBezTo>
                    <a:cubicBezTo>
                      <a:pt x="225" y="246"/>
                      <a:pt x="225" y="246"/>
                      <a:pt x="225" y="246"/>
                    </a:cubicBezTo>
                    <a:cubicBezTo>
                      <a:pt x="240" y="244"/>
                      <a:pt x="254" y="234"/>
                      <a:pt x="261" y="220"/>
                    </a:cubicBezTo>
                    <a:cubicBezTo>
                      <a:pt x="293" y="154"/>
                      <a:pt x="293" y="154"/>
                      <a:pt x="293" y="154"/>
                    </a:cubicBezTo>
                    <a:cubicBezTo>
                      <a:pt x="325" y="220"/>
                      <a:pt x="325" y="220"/>
                      <a:pt x="325" y="220"/>
                    </a:cubicBezTo>
                    <a:cubicBezTo>
                      <a:pt x="332" y="234"/>
                      <a:pt x="346" y="244"/>
                      <a:pt x="361" y="246"/>
                    </a:cubicBezTo>
                    <a:cubicBezTo>
                      <a:pt x="434" y="256"/>
                      <a:pt x="434" y="256"/>
                      <a:pt x="434" y="256"/>
                    </a:cubicBezTo>
                    <a:lnTo>
                      <a:pt x="381" y="30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65" name="Google Shape;465;p75"/>
          <p:cNvSpPr/>
          <p:nvPr/>
        </p:nvSpPr>
        <p:spPr>
          <a:xfrm>
            <a:off x="651747" y="2737543"/>
            <a:ext cx="612498" cy="58244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6" name="Google Shape;466;p75"/>
          <p:cNvSpPr/>
          <p:nvPr/>
        </p:nvSpPr>
        <p:spPr>
          <a:xfrm>
            <a:off x="2051661" y="2796281"/>
            <a:ext cx="479504" cy="464963"/>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7" name="Google Shape;467;p75"/>
          <p:cNvSpPr/>
          <p:nvPr/>
        </p:nvSpPr>
        <p:spPr>
          <a:xfrm>
            <a:off x="3542620" y="2796282"/>
            <a:ext cx="479504" cy="452620"/>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8" name="Google Shape;468;p75"/>
          <p:cNvSpPr/>
          <p:nvPr/>
        </p:nvSpPr>
        <p:spPr>
          <a:xfrm>
            <a:off x="5178137" y="2808624"/>
            <a:ext cx="479504" cy="452620"/>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9" name="Google Shape;469;p75"/>
          <p:cNvSpPr txBox="1"/>
          <p:nvPr/>
        </p:nvSpPr>
        <p:spPr>
          <a:xfrm>
            <a:off x="934104" y="413819"/>
            <a:ext cx="3333096" cy="49244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dirty="0">
                <a:solidFill>
                  <a:schemeClr val="dk1"/>
                </a:solidFill>
              </a:rPr>
              <a:t>Workflow 5: Authentication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1" i="0" u="none" strike="noStrike" cap="none" dirty="0">
                <a:solidFill>
                  <a:schemeClr val="dk1"/>
                </a:solidFill>
                <a:latin typeface="Arial"/>
                <a:ea typeface="Arial"/>
                <a:cs typeface="Arial"/>
                <a:sym typeface="Arial"/>
              </a:rPr>
              <a:t>Time Line</a:t>
            </a:r>
            <a:endParaRPr sz="1400" b="0" i="0" u="none" strike="noStrike" cap="none" dirty="0">
              <a:solidFill>
                <a:srgbClr val="000000"/>
              </a:solidFill>
              <a:latin typeface="Arial"/>
              <a:ea typeface="Arial"/>
              <a:cs typeface="Arial"/>
              <a:sym typeface="Arial"/>
            </a:endParaRPr>
          </a:p>
        </p:txBody>
      </p:sp>
      <p:cxnSp>
        <p:nvCxnSpPr>
          <p:cNvPr id="470" name="Google Shape;470;p75"/>
          <p:cNvCxnSpPr/>
          <p:nvPr/>
        </p:nvCxnSpPr>
        <p:spPr>
          <a:xfrm>
            <a:off x="934105" y="918910"/>
            <a:ext cx="728008" cy="0"/>
          </a:xfrm>
          <a:prstGeom prst="straightConnector1">
            <a:avLst/>
          </a:prstGeom>
          <a:noFill/>
          <a:ln w="9525" cap="flat" cmpd="sng">
            <a:solidFill>
              <a:schemeClr val="dk1"/>
            </a:solidFill>
            <a:prstDash val="solid"/>
            <a:round/>
            <a:headEnd type="none" w="sm" len="sm"/>
            <a:tailEnd type="none" w="sm" len="sm"/>
          </a:ln>
        </p:spPr>
      </p:cxnSp>
      <p:sp>
        <p:nvSpPr>
          <p:cNvPr id="472" name="Google Shape;472;p75"/>
          <p:cNvSpPr/>
          <p:nvPr/>
        </p:nvSpPr>
        <p:spPr>
          <a:xfrm>
            <a:off x="894034" y="2173119"/>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cxnSp>
        <p:nvCxnSpPr>
          <p:cNvPr id="473" name="Google Shape;473;p75"/>
          <p:cNvCxnSpPr/>
          <p:nvPr/>
        </p:nvCxnSpPr>
        <p:spPr>
          <a:xfrm>
            <a:off x="957846" y="2236886"/>
            <a:ext cx="0" cy="875250"/>
          </a:xfrm>
          <a:prstGeom prst="straightConnector1">
            <a:avLst/>
          </a:prstGeom>
          <a:noFill/>
          <a:ln w="9525" cap="flat" cmpd="sng">
            <a:solidFill>
              <a:schemeClr val="dk1"/>
            </a:solidFill>
            <a:prstDash val="solid"/>
            <a:round/>
            <a:headEnd type="none" w="sm" len="sm"/>
            <a:tailEnd type="none" w="sm" len="sm"/>
          </a:ln>
        </p:spPr>
      </p:cxnSp>
      <p:sp>
        <p:nvSpPr>
          <p:cNvPr id="478" name="Google Shape;478;p75"/>
          <p:cNvSpPr txBox="1"/>
          <p:nvPr/>
        </p:nvSpPr>
        <p:spPr>
          <a:xfrm>
            <a:off x="493208" y="3328090"/>
            <a:ext cx="941911" cy="276959"/>
          </a:xfrm>
          <a:prstGeom prst="rect">
            <a:avLst/>
          </a:prstGeom>
          <a:noFill/>
          <a:ln>
            <a:noFill/>
          </a:ln>
        </p:spPr>
        <p:txBody>
          <a:bodyPr spcFirstLastPara="1" wrap="square" lIns="91425" tIns="45700" rIns="91425" bIns="45700" anchor="t" anchorCtr="0">
            <a:spAutoFit/>
          </a:bodyPr>
          <a:lstStyle/>
          <a:p>
            <a:pPr lvl="0" algn="ctr">
              <a:buSzPts val="1200"/>
            </a:pPr>
            <a:r>
              <a:rPr lang="en-US" sz="1200" b="1" dirty="0">
                <a:solidFill>
                  <a:schemeClr val="dk1"/>
                </a:solidFill>
              </a:rPr>
              <a:t>Guest</a:t>
            </a:r>
            <a:endParaRPr lang="en-US" dirty="0"/>
          </a:p>
        </p:txBody>
      </p:sp>
      <p:pic>
        <p:nvPicPr>
          <p:cNvPr id="479" name="Google Shape;479;p75"/>
          <p:cNvPicPr preferRelativeResize="0"/>
          <p:nvPr/>
        </p:nvPicPr>
        <p:blipFill rotWithShape="1">
          <a:blip r:embed="rId3">
            <a:alphaModFix/>
          </a:blip>
          <a:srcRect/>
          <a:stretch/>
        </p:blipFill>
        <p:spPr>
          <a:xfrm>
            <a:off x="654863" y="2747773"/>
            <a:ext cx="612498" cy="612498"/>
          </a:xfrm>
          <a:prstGeom prst="rect">
            <a:avLst/>
          </a:prstGeom>
          <a:noFill/>
          <a:ln>
            <a:noFill/>
          </a:ln>
        </p:spPr>
      </p:pic>
      <p:sp>
        <p:nvSpPr>
          <p:cNvPr id="480" name="Google Shape;480;p75"/>
          <p:cNvSpPr txBox="1"/>
          <p:nvPr/>
        </p:nvSpPr>
        <p:spPr>
          <a:xfrm>
            <a:off x="986426" y="2092954"/>
            <a:ext cx="1073823"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a:solidFill>
                  <a:schemeClr val="dk1"/>
                </a:solidFill>
                <a:latin typeface="Arial"/>
                <a:ea typeface="Arial"/>
                <a:cs typeface="Arial"/>
                <a:sym typeface="Arial"/>
              </a:rPr>
              <a:t>Create account</a:t>
            </a:r>
            <a:endParaRPr sz="1400" b="0" i="0" u="none" strike="noStrike" cap="none" dirty="0">
              <a:solidFill>
                <a:srgbClr val="000000"/>
              </a:solidFill>
              <a:latin typeface="Arial"/>
              <a:ea typeface="Arial"/>
              <a:cs typeface="Arial"/>
              <a:sym typeface="Arial"/>
            </a:endParaRPr>
          </a:p>
        </p:txBody>
      </p:sp>
      <p:sp>
        <p:nvSpPr>
          <p:cNvPr id="481" name="Google Shape;481;p75"/>
          <p:cNvSpPr/>
          <p:nvPr/>
        </p:nvSpPr>
        <p:spPr>
          <a:xfrm>
            <a:off x="6663538" y="2806695"/>
            <a:ext cx="479504" cy="461759"/>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82" name="Google Shape;482;p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14</a:t>
            </a:fld>
            <a:endParaRPr>
              <a:solidFill>
                <a:schemeClr val="lt1"/>
              </a:solidFill>
            </a:endParaRPr>
          </a:p>
        </p:txBody>
      </p:sp>
      <p:sp>
        <p:nvSpPr>
          <p:cNvPr id="29" name="Freeform: Shape 7"/>
          <p:cNvSpPr/>
          <p:nvPr/>
        </p:nvSpPr>
        <p:spPr>
          <a:xfrm>
            <a:off x="2101813" y="2894683"/>
            <a:ext cx="384606" cy="255817"/>
          </a:xfrm>
          <a:custGeom>
            <a:avLst/>
            <a:gdLst/>
            <a:ahLst/>
            <a:cxnLst/>
            <a:rect l="l" t="t" r="r" b="b"/>
            <a:pathLst>
              <a:path w="660767" h="406115">
                <a:moveTo>
                  <a:pt x="119639" y="0"/>
                </a:moveTo>
                <a:lnTo>
                  <a:pt x="224461" y="0"/>
                </a:lnTo>
                <a:cubicBezTo>
                  <a:pt x="239645" y="0"/>
                  <a:pt x="249340" y="1189"/>
                  <a:pt x="253547" y="3567"/>
                </a:cubicBezTo>
                <a:cubicBezTo>
                  <a:pt x="257755" y="5945"/>
                  <a:pt x="261413" y="12348"/>
                  <a:pt x="264524" y="22775"/>
                </a:cubicBezTo>
                <a:lnTo>
                  <a:pt x="267542" y="32928"/>
                </a:lnTo>
                <a:cubicBezTo>
                  <a:pt x="270652" y="43355"/>
                  <a:pt x="273533" y="49484"/>
                  <a:pt x="276186" y="51313"/>
                </a:cubicBezTo>
                <a:cubicBezTo>
                  <a:pt x="278838" y="53142"/>
                  <a:pt x="286201" y="54057"/>
                  <a:pt x="298275" y="54057"/>
                </a:cubicBezTo>
                <a:lnTo>
                  <a:pt x="487887" y="54057"/>
                </a:lnTo>
                <a:cubicBezTo>
                  <a:pt x="500875" y="54057"/>
                  <a:pt x="509702" y="56481"/>
                  <a:pt x="514366" y="61329"/>
                </a:cubicBezTo>
                <a:cubicBezTo>
                  <a:pt x="519031" y="66176"/>
                  <a:pt x="521364" y="75277"/>
                  <a:pt x="521364" y="88632"/>
                </a:cubicBezTo>
                <a:lnTo>
                  <a:pt x="521364" y="114974"/>
                </a:lnTo>
                <a:lnTo>
                  <a:pt x="630301" y="114974"/>
                </a:lnTo>
                <a:cubicBezTo>
                  <a:pt x="650058" y="114974"/>
                  <a:pt x="660211" y="118450"/>
                  <a:pt x="660760" y="125401"/>
                </a:cubicBezTo>
                <a:cubicBezTo>
                  <a:pt x="660942" y="126865"/>
                  <a:pt x="657741" y="134274"/>
                  <a:pt x="651156" y="147628"/>
                </a:cubicBezTo>
                <a:lnTo>
                  <a:pt x="521364" y="406115"/>
                </a:lnTo>
                <a:lnTo>
                  <a:pt x="0" y="406115"/>
                </a:lnTo>
                <a:lnTo>
                  <a:pt x="0" y="88083"/>
                </a:lnTo>
                <a:cubicBezTo>
                  <a:pt x="0" y="65399"/>
                  <a:pt x="11251" y="54057"/>
                  <a:pt x="33752" y="54057"/>
                </a:cubicBezTo>
                <a:lnTo>
                  <a:pt x="49392" y="54057"/>
                </a:lnTo>
                <a:cubicBezTo>
                  <a:pt x="57258" y="54057"/>
                  <a:pt x="62838" y="52822"/>
                  <a:pt x="66131" y="50352"/>
                </a:cubicBezTo>
                <a:cubicBezTo>
                  <a:pt x="69424" y="47883"/>
                  <a:pt x="71985" y="43081"/>
                  <a:pt x="73814" y="35946"/>
                </a:cubicBezTo>
                <a:lnTo>
                  <a:pt x="76558" y="24970"/>
                </a:lnTo>
                <a:cubicBezTo>
                  <a:pt x="79485" y="13445"/>
                  <a:pt x="83236" y="6403"/>
                  <a:pt x="87809" y="3841"/>
                </a:cubicBezTo>
                <a:cubicBezTo>
                  <a:pt x="92199" y="1280"/>
                  <a:pt x="102809" y="0"/>
                  <a:pt x="119639" y="0"/>
                </a:cubicBezTo>
                <a:close/>
                <a:moveTo>
                  <a:pt x="121835" y="13445"/>
                </a:moveTo>
                <a:cubicBezTo>
                  <a:pt x="110127" y="13445"/>
                  <a:pt x="102260" y="14543"/>
                  <a:pt x="98236" y="16738"/>
                </a:cubicBezTo>
                <a:cubicBezTo>
                  <a:pt x="94212" y="19116"/>
                  <a:pt x="91102" y="24239"/>
                  <a:pt x="88906" y="32105"/>
                </a:cubicBezTo>
                <a:lnTo>
                  <a:pt x="85614" y="44727"/>
                </a:lnTo>
                <a:cubicBezTo>
                  <a:pt x="82687" y="55155"/>
                  <a:pt x="79439" y="61557"/>
                  <a:pt x="75872" y="63935"/>
                </a:cubicBezTo>
                <a:cubicBezTo>
                  <a:pt x="72305" y="66314"/>
                  <a:pt x="64393" y="67503"/>
                  <a:pt x="52136" y="67503"/>
                </a:cubicBezTo>
                <a:lnTo>
                  <a:pt x="35124" y="67503"/>
                </a:lnTo>
                <a:cubicBezTo>
                  <a:pt x="26343" y="67503"/>
                  <a:pt x="20535" y="68829"/>
                  <a:pt x="17699" y="71481"/>
                </a:cubicBezTo>
                <a:cubicBezTo>
                  <a:pt x="14863" y="74134"/>
                  <a:pt x="13446" y="79759"/>
                  <a:pt x="13446" y="88357"/>
                </a:cubicBezTo>
                <a:lnTo>
                  <a:pt x="13446" y="378125"/>
                </a:lnTo>
                <a:lnTo>
                  <a:pt x="131439" y="148177"/>
                </a:lnTo>
                <a:cubicBezTo>
                  <a:pt x="140037" y="131530"/>
                  <a:pt x="146713" y="121834"/>
                  <a:pt x="151470" y="119090"/>
                </a:cubicBezTo>
                <a:cubicBezTo>
                  <a:pt x="156227" y="116346"/>
                  <a:pt x="168575" y="114974"/>
                  <a:pt x="188514" y="114974"/>
                </a:cubicBezTo>
                <a:lnTo>
                  <a:pt x="507918" y="114974"/>
                </a:lnTo>
                <a:lnTo>
                  <a:pt x="507918" y="88632"/>
                </a:lnTo>
                <a:cubicBezTo>
                  <a:pt x="507918" y="74545"/>
                  <a:pt x="501058" y="67503"/>
                  <a:pt x="487338" y="67503"/>
                </a:cubicBezTo>
                <a:lnTo>
                  <a:pt x="296629" y="67503"/>
                </a:lnTo>
                <a:cubicBezTo>
                  <a:pt x="279433" y="67503"/>
                  <a:pt x="268822" y="66497"/>
                  <a:pt x="264798" y="64484"/>
                </a:cubicBezTo>
                <a:cubicBezTo>
                  <a:pt x="260774" y="62472"/>
                  <a:pt x="257481" y="56252"/>
                  <a:pt x="254919" y="45825"/>
                </a:cubicBezTo>
                <a:lnTo>
                  <a:pt x="251627" y="33202"/>
                </a:lnTo>
                <a:cubicBezTo>
                  <a:pt x="249249" y="24239"/>
                  <a:pt x="246550" y="18705"/>
                  <a:pt x="243532" y="16601"/>
                </a:cubicBezTo>
                <a:cubicBezTo>
                  <a:pt x="240513" y="14497"/>
                  <a:pt x="233791" y="13445"/>
                  <a:pt x="223363" y="13445"/>
                </a:cubicBezTo>
                <a:lnTo>
                  <a:pt x="121835" y="13445"/>
                </a:lnTo>
                <a:close/>
                <a:moveTo>
                  <a:pt x="180282" y="128420"/>
                </a:moveTo>
                <a:cubicBezTo>
                  <a:pt x="169672" y="128420"/>
                  <a:pt x="162354" y="129609"/>
                  <a:pt x="158330" y="131987"/>
                </a:cubicBezTo>
                <a:cubicBezTo>
                  <a:pt x="154306" y="134365"/>
                  <a:pt x="150190" y="139762"/>
                  <a:pt x="145982" y="148177"/>
                </a:cubicBezTo>
                <a:lnTo>
                  <a:pt x="21678" y="392669"/>
                </a:lnTo>
                <a:lnTo>
                  <a:pt x="512583" y="392669"/>
                </a:lnTo>
                <a:lnTo>
                  <a:pt x="634143" y="149000"/>
                </a:lnTo>
                <a:cubicBezTo>
                  <a:pt x="638167" y="140219"/>
                  <a:pt x="640180" y="135280"/>
                  <a:pt x="640180" y="134182"/>
                </a:cubicBezTo>
                <a:cubicBezTo>
                  <a:pt x="639631" y="130341"/>
                  <a:pt x="633960" y="128420"/>
                  <a:pt x="623167" y="128420"/>
                </a:cubicBezTo>
                <a:lnTo>
                  <a:pt x="180282" y="12842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30" name="Google Shape;473;p75"/>
          <p:cNvCxnSpPr/>
          <p:nvPr/>
        </p:nvCxnSpPr>
        <p:spPr>
          <a:xfrm>
            <a:off x="2300223" y="2852905"/>
            <a:ext cx="8116" cy="883388"/>
          </a:xfrm>
          <a:prstGeom prst="straightConnector1">
            <a:avLst/>
          </a:prstGeom>
          <a:noFill/>
          <a:ln w="9525" cap="flat" cmpd="sng">
            <a:solidFill>
              <a:schemeClr val="dk1"/>
            </a:solidFill>
            <a:prstDash val="solid"/>
            <a:round/>
            <a:headEnd type="none" w="sm" len="sm"/>
            <a:tailEnd type="none" w="sm" len="sm"/>
          </a:ln>
        </p:spPr>
      </p:cxnSp>
      <p:sp>
        <p:nvSpPr>
          <p:cNvPr id="32" name="Google Shape;472;p75"/>
          <p:cNvSpPr/>
          <p:nvPr/>
        </p:nvSpPr>
        <p:spPr>
          <a:xfrm>
            <a:off x="2238891" y="3725947"/>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6" name="Google Shape;511;p76"/>
          <p:cNvSpPr txBox="1"/>
          <p:nvPr/>
        </p:nvSpPr>
        <p:spPr>
          <a:xfrm>
            <a:off x="2322194" y="3649569"/>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dirty="0">
                <a:solidFill>
                  <a:schemeClr val="dk1"/>
                </a:solidFill>
              </a:rPr>
              <a:t>Login</a:t>
            </a:r>
            <a:endParaRPr sz="1400" b="0" i="0" u="none" strike="noStrike" cap="none" dirty="0">
              <a:solidFill>
                <a:srgbClr val="000000"/>
              </a:solidFill>
              <a:latin typeface="Arial"/>
              <a:ea typeface="Arial"/>
              <a:cs typeface="Arial"/>
              <a:sym typeface="Arial"/>
            </a:endParaRPr>
          </a:p>
        </p:txBody>
      </p:sp>
      <p:sp>
        <p:nvSpPr>
          <p:cNvPr id="40" name="Freeform: Shape 54"/>
          <p:cNvSpPr/>
          <p:nvPr/>
        </p:nvSpPr>
        <p:spPr>
          <a:xfrm>
            <a:off x="3633234" y="2873591"/>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41" name="Google Shape;473;p75"/>
          <p:cNvCxnSpPr/>
          <p:nvPr/>
        </p:nvCxnSpPr>
        <p:spPr>
          <a:xfrm flipH="1">
            <a:off x="3775444" y="2333030"/>
            <a:ext cx="3913" cy="918846"/>
          </a:xfrm>
          <a:prstGeom prst="straightConnector1">
            <a:avLst/>
          </a:prstGeom>
          <a:noFill/>
          <a:ln w="9525" cap="flat" cmpd="sng">
            <a:solidFill>
              <a:schemeClr val="dk1"/>
            </a:solidFill>
            <a:prstDash val="solid"/>
            <a:round/>
            <a:headEnd type="none" w="sm" len="sm"/>
            <a:tailEnd type="none" w="sm" len="sm"/>
          </a:ln>
        </p:spPr>
      </p:cxnSp>
      <p:sp>
        <p:nvSpPr>
          <p:cNvPr id="42" name="Google Shape;644;p81"/>
          <p:cNvSpPr txBox="1"/>
          <p:nvPr/>
        </p:nvSpPr>
        <p:spPr>
          <a:xfrm>
            <a:off x="5445597" y="3541777"/>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Forgot password</a:t>
            </a:r>
            <a:endParaRPr sz="1000" b="0" i="0" u="none" strike="noStrike" cap="none" dirty="0">
              <a:solidFill>
                <a:schemeClr val="dk1"/>
              </a:solidFill>
              <a:latin typeface="Arial"/>
              <a:ea typeface="Arial"/>
              <a:cs typeface="Arial"/>
              <a:sym typeface="Arial"/>
            </a:endParaRPr>
          </a:p>
        </p:txBody>
      </p:sp>
      <p:sp>
        <p:nvSpPr>
          <p:cNvPr id="46" name="Google Shape;503;p76"/>
          <p:cNvSpPr/>
          <p:nvPr/>
        </p:nvSpPr>
        <p:spPr>
          <a:xfrm>
            <a:off x="3709909" y="2205497"/>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50" name="Google Shape;644;p81"/>
          <p:cNvSpPr txBox="1"/>
          <p:nvPr/>
        </p:nvSpPr>
        <p:spPr>
          <a:xfrm>
            <a:off x="3778420" y="2132298"/>
            <a:ext cx="1262683"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a:solidFill>
                  <a:schemeClr val="dk1"/>
                </a:solidFill>
              </a:rPr>
              <a:t>Log out</a:t>
            </a:r>
            <a:endParaRPr sz="1000" b="0" i="0" u="none" strike="noStrike" cap="none" dirty="0">
              <a:solidFill>
                <a:schemeClr val="dk1"/>
              </a:solidFill>
              <a:latin typeface="Arial"/>
              <a:ea typeface="Arial"/>
              <a:cs typeface="Arial"/>
              <a:sym typeface="Arial"/>
            </a:endParaRPr>
          </a:p>
        </p:txBody>
      </p:sp>
      <p:sp>
        <p:nvSpPr>
          <p:cNvPr id="54" name="Freeform: Shape 54"/>
          <p:cNvSpPr/>
          <p:nvPr/>
        </p:nvSpPr>
        <p:spPr>
          <a:xfrm>
            <a:off x="5268751" y="2886710"/>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55" name="Google Shape;473;p75"/>
          <p:cNvCxnSpPr/>
          <p:nvPr/>
        </p:nvCxnSpPr>
        <p:spPr>
          <a:xfrm>
            <a:off x="5417888" y="2820335"/>
            <a:ext cx="0" cy="835090"/>
          </a:xfrm>
          <a:prstGeom prst="straightConnector1">
            <a:avLst/>
          </a:prstGeom>
          <a:noFill/>
          <a:ln w="9525" cap="flat" cmpd="sng">
            <a:solidFill>
              <a:schemeClr val="dk1"/>
            </a:solidFill>
            <a:prstDash val="solid"/>
            <a:round/>
            <a:headEnd type="none" w="sm" len="sm"/>
            <a:tailEnd type="none" w="sm" len="sm"/>
          </a:ln>
        </p:spPr>
      </p:cxnSp>
      <p:sp>
        <p:nvSpPr>
          <p:cNvPr id="57" name="Google Shape;503;p76"/>
          <p:cNvSpPr/>
          <p:nvPr/>
        </p:nvSpPr>
        <p:spPr>
          <a:xfrm>
            <a:off x="5348440" y="3608760"/>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58" name="Freeform: Shape 54"/>
          <p:cNvSpPr/>
          <p:nvPr/>
        </p:nvSpPr>
        <p:spPr>
          <a:xfrm>
            <a:off x="6754152" y="2886710"/>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59" name="Google Shape;473;p75"/>
          <p:cNvCxnSpPr/>
          <p:nvPr/>
        </p:nvCxnSpPr>
        <p:spPr>
          <a:xfrm>
            <a:off x="6906492" y="2059534"/>
            <a:ext cx="0" cy="1110843"/>
          </a:xfrm>
          <a:prstGeom prst="straightConnector1">
            <a:avLst/>
          </a:prstGeom>
          <a:noFill/>
          <a:ln w="9525" cap="flat" cmpd="sng">
            <a:solidFill>
              <a:schemeClr val="dk1"/>
            </a:solidFill>
            <a:prstDash val="solid"/>
            <a:round/>
            <a:headEnd type="none" w="sm" len="sm"/>
            <a:tailEnd type="none" w="sm" len="sm"/>
          </a:ln>
        </p:spPr>
      </p:cxnSp>
      <p:sp>
        <p:nvSpPr>
          <p:cNvPr id="62" name="Google Shape;503;p76"/>
          <p:cNvSpPr/>
          <p:nvPr/>
        </p:nvSpPr>
        <p:spPr>
          <a:xfrm>
            <a:off x="6830114" y="1965556"/>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64" name="Google Shape;644;p81"/>
          <p:cNvSpPr txBox="1"/>
          <p:nvPr/>
        </p:nvSpPr>
        <p:spPr>
          <a:xfrm>
            <a:off x="6920347" y="1911052"/>
            <a:ext cx="1262683"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a:solidFill>
                  <a:schemeClr val="dk1"/>
                </a:solidFill>
              </a:rPr>
              <a:t>Reset Password</a:t>
            </a:r>
            <a:endParaRPr sz="10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14487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gd398ccd4e1_1_286"/>
          <p:cNvSpPr txBox="1">
            <a:spLocks noGrp="1"/>
          </p:cNvSpPr>
          <p:nvPr>
            <p:ph type="title"/>
          </p:nvPr>
        </p:nvSpPr>
        <p:spPr>
          <a:xfrm>
            <a:off x="2185205" y="1955400"/>
            <a:ext cx="4708739"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b="1">
                <a:solidFill>
                  <a:srgbClr val="8CA7E4"/>
                </a:solidFill>
                <a:latin typeface="Calibri"/>
                <a:ea typeface="Calibri"/>
                <a:cs typeface="Calibri"/>
                <a:sym typeface="Calibri"/>
              </a:rPr>
              <a:t>V. Conclusion</a:t>
            </a:r>
            <a:endParaRPr b="1">
              <a:solidFill>
                <a:srgbClr val="8CA7E4"/>
              </a:solidFill>
              <a:latin typeface="Calibri"/>
              <a:ea typeface="Calibri"/>
              <a:cs typeface="Calibri"/>
              <a:sym typeface="Calibri"/>
            </a:endParaRPr>
          </a:p>
        </p:txBody>
      </p:sp>
      <p:sp>
        <p:nvSpPr>
          <p:cNvPr id="1023" name="Google Shape;1023;gd398ccd4e1_1_286"/>
          <p:cNvSpPr txBox="1">
            <a:spLocks noGrp="1"/>
          </p:cNvSpPr>
          <p:nvPr>
            <p:ph type="subTitle" idx="1"/>
          </p:nvPr>
        </p:nvSpPr>
        <p:spPr>
          <a:xfrm>
            <a:off x="2065654" y="2824044"/>
            <a:ext cx="4744200"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a:solidFill>
                  <a:srgbClr val="8CA7E4"/>
                </a:solidFill>
                <a:latin typeface="Calibri"/>
                <a:ea typeface="Calibri"/>
                <a:cs typeface="Calibri"/>
                <a:sym typeface="Calibri"/>
              </a:rPr>
              <a:t>Limitation, future plan</a:t>
            </a:r>
            <a:endParaRPr>
              <a:solidFill>
                <a:srgbClr val="8CA7E4"/>
              </a:solidFill>
              <a:latin typeface="Calibri"/>
              <a:ea typeface="Calibri"/>
              <a:cs typeface="Calibri"/>
              <a:sym typeface="Calibri"/>
            </a:endParaRPr>
          </a:p>
        </p:txBody>
      </p:sp>
      <p:sp>
        <p:nvSpPr>
          <p:cNvPr id="1024" name="Google Shape;1024;gd398ccd4e1_1_28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15</a:t>
            </a:fld>
            <a:endParaRPr>
              <a:solidFill>
                <a:schemeClr val="lt1"/>
              </a:solidFill>
            </a:endParaRPr>
          </a:p>
        </p:txBody>
      </p:sp>
      <p:grpSp>
        <p:nvGrpSpPr>
          <p:cNvPr id="1025" name="Google Shape;1025;gd398ccd4e1_1_286"/>
          <p:cNvGrpSpPr/>
          <p:nvPr/>
        </p:nvGrpSpPr>
        <p:grpSpPr>
          <a:xfrm flipH="1">
            <a:off x="5664528" y="3810849"/>
            <a:ext cx="1019450" cy="1379152"/>
            <a:chOff x="3231057" y="5846468"/>
            <a:chExt cx="1701919" cy="2302424"/>
          </a:xfrm>
        </p:grpSpPr>
        <p:sp>
          <p:nvSpPr>
            <p:cNvPr id="1026" name="Google Shape;1026;gd398ccd4e1_1_286"/>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gd398ccd4e1_1_286"/>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gd398ccd4e1_1_286"/>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gd398ccd4e1_1_286"/>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gd398ccd4e1_1_286"/>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gd398ccd4e1_1_286"/>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gd398ccd4e1_1_286"/>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gd398ccd4e1_1_286"/>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gd398ccd4e1_1_286"/>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gd398ccd4e1_1_286"/>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gd398ccd4e1_1_286"/>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gd398ccd4e1_1_286"/>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38" name="Google Shape;1038;gd398ccd4e1_1_286"/>
          <p:cNvGrpSpPr/>
          <p:nvPr/>
        </p:nvGrpSpPr>
        <p:grpSpPr>
          <a:xfrm>
            <a:off x="6683963" y="4278168"/>
            <a:ext cx="668104" cy="895218"/>
            <a:chOff x="122038" y="7256930"/>
            <a:chExt cx="668104" cy="895218"/>
          </a:xfrm>
        </p:grpSpPr>
        <p:sp>
          <p:nvSpPr>
            <p:cNvPr id="1039" name="Google Shape;1039;gd398ccd4e1_1_286"/>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gd398ccd4e1_1_286"/>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gd398ccd4e1_1_286"/>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gd398ccd4e1_1_286"/>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gd398ccd4e1_1_286"/>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gd398ccd4e1_1_286"/>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Google Shape;1049;gd398ccd4e1_1_312"/>
          <p:cNvSpPr txBox="1">
            <a:spLocks noGrp="1"/>
          </p:cNvSpPr>
          <p:nvPr>
            <p:ph type="title"/>
          </p:nvPr>
        </p:nvSpPr>
        <p:spPr>
          <a:xfrm>
            <a:off x="2875050" y="201450"/>
            <a:ext cx="3393900" cy="608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a:solidFill>
                  <a:schemeClr val="lt1"/>
                </a:solidFill>
                <a:latin typeface="Calibri"/>
                <a:ea typeface="Calibri"/>
                <a:cs typeface="Calibri"/>
                <a:sym typeface="Calibri"/>
              </a:rPr>
              <a:t>1. Limitation</a:t>
            </a:r>
            <a:endParaRPr b="1">
              <a:solidFill>
                <a:schemeClr val="lt1"/>
              </a:solidFill>
              <a:latin typeface="Calibri"/>
              <a:ea typeface="Calibri"/>
              <a:cs typeface="Calibri"/>
              <a:sym typeface="Calibri"/>
            </a:endParaRPr>
          </a:p>
        </p:txBody>
      </p:sp>
      <p:sp>
        <p:nvSpPr>
          <p:cNvPr id="1050" name="Google Shape;1050;gd398ccd4e1_1_31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16</a:t>
            </a:fld>
            <a:endParaRPr/>
          </a:p>
        </p:txBody>
      </p:sp>
      <p:pic>
        <p:nvPicPr>
          <p:cNvPr id="1051" name="Google Shape;1051;gd398ccd4e1_1_312"/>
          <p:cNvPicPr preferRelativeResize="0"/>
          <p:nvPr/>
        </p:nvPicPr>
        <p:blipFill rotWithShape="1">
          <a:blip r:embed="rId3">
            <a:alphaModFix/>
          </a:blip>
          <a:srcRect/>
          <a:stretch/>
        </p:blipFill>
        <p:spPr>
          <a:xfrm>
            <a:off x="-321448" y="602046"/>
            <a:ext cx="5154918" cy="4377450"/>
          </a:xfrm>
          <a:prstGeom prst="rect">
            <a:avLst/>
          </a:prstGeom>
          <a:noFill/>
          <a:ln>
            <a:noFill/>
          </a:ln>
        </p:spPr>
      </p:pic>
      <p:sp>
        <p:nvSpPr>
          <p:cNvPr id="1052" name="Google Shape;1052;gd398ccd4e1_1_312"/>
          <p:cNvSpPr txBox="1"/>
          <p:nvPr/>
        </p:nvSpPr>
        <p:spPr>
          <a:xfrm>
            <a:off x="5526219" y="1658357"/>
            <a:ext cx="3854700" cy="86174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dirty="0">
                <a:solidFill>
                  <a:srgbClr val="8CA7E4"/>
                </a:solidFill>
                <a:latin typeface="Raleway"/>
                <a:ea typeface="Raleway"/>
                <a:cs typeface="Raleway"/>
                <a:sym typeface="Raleway"/>
              </a:rPr>
              <a:t>Move files</a:t>
            </a:r>
            <a:endParaRPr sz="1400" b="0" i="0" u="none" strike="noStrike" cap="none" dirty="0">
              <a:solidFill>
                <a:srgbClr val="8CA7E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dirty="0">
              <a:solidFill>
                <a:srgbClr val="8CA7E4"/>
              </a:solidFill>
              <a:latin typeface="Raleway"/>
              <a:ea typeface="Raleway"/>
              <a:cs typeface="Raleway"/>
              <a:sym typeface="Raleway"/>
            </a:endParaRPr>
          </a:p>
        </p:txBody>
      </p:sp>
      <p:grpSp>
        <p:nvGrpSpPr>
          <p:cNvPr id="1053" name="Google Shape;1053;gd398ccd4e1_1_312"/>
          <p:cNvGrpSpPr/>
          <p:nvPr/>
        </p:nvGrpSpPr>
        <p:grpSpPr>
          <a:xfrm>
            <a:off x="4658800" y="1711873"/>
            <a:ext cx="656263" cy="666092"/>
            <a:chOff x="-48233050" y="3569725"/>
            <a:chExt cx="252050" cy="299475"/>
          </a:xfrm>
        </p:grpSpPr>
        <p:sp>
          <p:nvSpPr>
            <p:cNvPr id="1054" name="Google Shape;1054;gd398ccd4e1_1_312"/>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1055" name="Google Shape;1055;gd398ccd4e1_1_312"/>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1056" name="Google Shape;1056;gd398ccd4e1_1_312"/>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grpSp>
      <p:sp>
        <p:nvSpPr>
          <p:cNvPr id="1057" name="Google Shape;1057;gd398ccd4e1_1_312"/>
          <p:cNvSpPr txBox="1"/>
          <p:nvPr/>
        </p:nvSpPr>
        <p:spPr>
          <a:xfrm>
            <a:off x="5558961" y="2675859"/>
            <a:ext cx="3854700" cy="52319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dirty="0">
                <a:solidFill>
                  <a:srgbClr val="8CA7E4"/>
                </a:solidFill>
                <a:latin typeface="Raleway"/>
                <a:ea typeface="Raleway"/>
                <a:cs typeface="Raleway"/>
                <a:sym typeface="Raleway"/>
              </a:rPr>
              <a:t>Set permissions</a:t>
            </a:r>
            <a:endParaRPr sz="1400" b="0" i="0" u="none" strike="noStrike" cap="none" dirty="0">
              <a:solidFill>
                <a:srgbClr val="8CA7E4"/>
              </a:solidFill>
              <a:latin typeface="Arial"/>
              <a:ea typeface="Arial"/>
              <a:cs typeface="Arial"/>
              <a:sym typeface="Arial"/>
            </a:endParaRPr>
          </a:p>
        </p:txBody>
      </p:sp>
      <p:grpSp>
        <p:nvGrpSpPr>
          <p:cNvPr id="1058" name="Google Shape;1058;gd398ccd4e1_1_312"/>
          <p:cNvGrpSpPr/>
          <p:nvPr/>
        </p:nvGrpSpPr>
        <p:grpSpPr>
          <a:xfrm>
            <a:off x="4679788" y="2590145"/>
            <a:ext cx="656263" cy="666092"/>
            <a:chOff x="-48233050" y="3569725"/>
            <a:chExt cx="252050" cy="299475"/>
          </a:xfrm>
        </p:grpSpPr>
        <p:sp>
          <p:nvSpPr>
            <p:cNvPr id="1059" name="Google Shape;1059;gd398ccd4e1_1_312"/>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1060" name="Google Shape;1060;gd398ccd4e1_1_312"/>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1061" name="Google Shape;1061;gd398ccd4e1_1_312"/>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pic>
        <p:nvPicPr>
          <p:cNvPr id="1066" name="Google Shape;1066;gd398ccd4e1_1_337"/>
          <p:cNvPicPr preferRelativeResize="0"/>
          <p:nvPr/>
        </p:nvPicPr>
        <p:blipFill rotWithShape="1">
          <a:blip r:embed="rId3">
            <a:alphaModFix/>
          </a:blip>
          <a:srcRect/>
          <a:stretch/>
        </p:blipFill>
        <p:spPr>
          <a:xfrm>
            <a:off x="5915000" y="1914500"/>
            <a:ext cx="3229000" cy="3229000"/>
          </a:xfrm>
          <a:prstGeom prst="rect">
            <a:avLst/>
          </a:prstGeom>
          <a:noFill/>
          <a:ln>
            <a:noFill/>
          </a:ln>
        </p:spPr>
      </p:pic>
      <p:sp>
        <p:nvSpPr>
          <p:cNvPr id="1067" name="Google Shape;1067;gd398ccd4e1_1_337"/>
          <p:cNvSpPr txBox="1">
            <a:spLocks noGrp="1"/>
          </p:cNvSpPr>
          <p:nvPr>
            <p:ph type="title"/>
          </p:nvPr>
        </p:nvSpPr>
        <p:spPr>
          <a:xfrm>
            <a:off x="781175" y="442200"/>
            <a:ext cx="3393900" cy="60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b="1">
                <a:solidFill>
                  <a:srgbClr val="8CA7E4"/>
                </a:solidFill>
                <a:latin typeface="Calibri"/>
                <a:ea typeface="Calibri"/>
                <a:cs typeface="Calibri"/>
                <a:sym typeface="Calibri"/>
              </a:rPr>
              <a:t>2. Future plan</a:t>
            </a:r>
            <a:endParaRPr b="1">
              <a:solidFill>
                <a:srgbClr val="8CA7E4"/>
              </a:solidFill>
              <a:latin typeface="Calibri"/>
              <a:ea typeface="Calibri"/>
              <a:cs typeface="Calibri"/>
              <a:sym typeface="Calibri"/>
            </a:endParaRPr>
          </a:p>
        </p:txBody>
      </p:sp>
      <p:sp>
        <p:nvSpPr>
          <p:cNvPr id="1068" name="Google Shape;1068;gd398ccd4e1_1_33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17</a:t>
            </a:fld>
            <a:endParaRPr>
              <a:solidFill>
                <a:schemeClr val="lt1"/>
              </a:solidFill>
            </a:endParaRPr>
          </a:p>
        </p:txBody>
      </p:sp>
      <p:sp>
        <p:nvSpPr>
          <p:cNvPr id="1069" name="Google Shape;1069;gd398ccd4e1_1_337"/>
          <p:cNvSpPr txBox="1"/>
          <p:nvPr/>
        </p:nvSpPr>
        <p:spPr>
          <a:xfrm>
            <a:off x="1194498" y="2780375"/>
            <a:ext cx="4720500" cy="86174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dirty="0">
                <a:solidFill>
                  <a:srgbClr val="8CA7E4"/>
                </a:solidFill>
                <a:latin typeface="Calibri"/>
                <a:ea typeface="Calibri"/>
                <a:cs typeface="Calibri"/>
                <a:sym typeface="Calibri"/>
              </a:rPr>
              <a:t>Set permissions when share personal file.</a:t>
            </a:r>
            <a:endParaRPr sz="2200" b="0" i="0" u="none" strike="noStrike" cap="none" dirty="0">
              <a:solidFill>
                <a:srgbClr val="8CA7E4"/>
              </a:solidFill>
              <a:latin typeface="Calibri"/>
              <a:ea typeface="Calibri"/>
              <a:cs typeface="Calibri"/>
              <a:sym typeface="Calibri"/>
            </a:endParaRPr>
          </a:p>
        </p:txBody>
      </p:sp>
      <p:grpSp>
        <p:nvGrpSpPr>
          <p:cNvPr id="1070" name="Google Shape;1070;gd398ccd4e1_1_337"/>
          <p:cNvGrpSpPr/>
          <p:nvPr/>
        </p:nvGrpSpPr>
        <p:grpSpPr>
          <a:xfrm>
            <a:off x="241522" y="1866813"/>
            <a:ext cx="616244" cy="666092"/>
            <a:chOff x="4212378" y="2456537"/>
            <a:chExt cx="331515" cy="330021"/>
          </a:xfrm>
        </p:grpSpPr>
        <p:sp>
          <p:nvSpPr>
            <p:cNvPr id="1071" name="Google Shape;1071;gd398ccd4e1_1_337"/>
            <p:cNvSpPr/>
            <p:nvPr/>
          </p:nvSpPr>
          <p:spPr>
            <a:xfrm>
              <a:off x="4212378" y="2651026"/>
              <a:ext cx="59796" cy="135532"/>
            </a:xfrm>
            <a:custGeom>
              <a:avLst/>
              <a:gdLst/>
              <a:ahLst/>
              <a:cxnLst/>
              <a:rect l="l" t="t" r="r" b="b"/>
              <a:pathLst>
                <a:path w="2281" h="5170" extrusionOk="0">
                  <a:moveTo>
                    <a:pt x="1973" y="0"/>
                  </a:moveTo>
                  <a:cubicBezTo>
                    <a:pt x="1965" y="0"/>
                    <a:pt x="1957" y="1"/>
                    <a:pt x="1949" y="1"/>
                  </a:cubicBezTo>
                  <a:lnTo>
                    <a:pt x="332" y="1"/>
                  </a:lnTo>
                  <a:cubicBezTo>
                    <a:pt x="145" y="1"/>
                    <a:pt x="0" y="146"/>
                    <a:pt x="0" y="319"/>
                  </a:cubicBezTo>
                  <a:lnTo>
                    <a:pt x="0" y="5169"/>
                  </a:lnTo>
                  <a:lnTo>
                    <a:pt x="2281" y="5169"/>
                  </a:lnTo>
                  <a:lnTo>
                    <a:pt x="2281" y="319"/>
                  </a:lnTo>
                  <a:cubicBezTo>
                    <a:pt x="2281" y="153"/>
                    <a:pt x="2149" y="0"/>
                    <a:pt x="1973" y="0"/>
                  </a:cubicBezTo>
                  <a:close/>
                </a:path>
              </a:pathLst>
            </a:custGeom>
            <a:solidFill>
              <a:srgbClr val="7187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gd398ccd4e1_1_337"/>
            <p:cNvSpPr/>
            <p:nvPr/>
          </p:nvSpPr>
          <p:spPr>
            <a:xfrm>
              <a:off x="4212378" y="2651052"/>
              <a:ext cx="28784" cy="135505"/>
            </a:xfrm>
            <a:custGeom>
              <a:avLst/>
              <a:gdLst/>
              <a:ahLst/>
              <a:cxnLst/>
              <a:rect l="l" t="t" r="r" b="b"/>
              <a:pathLst>
                <a:path w="1098" h="5169" extrusionOk="0">
                  <a:moveTo>
                    <a:pt x="332" y="0"/>
                  </a:moveTo>
                  <a:cubicBezTo>
                    <a:pt x="145" y="0"/>
                    <a:pt x="0" y="145"/>
                    <a:pt x="0" y="318"/>
                  </a:cubicBezTo>
                  <a:lnTo>
                    <a:pt x="0" y="5168"/>
                  </a:lnTo>
                  <a:lnTo>
                    <a:pt x="765" y="5168"/>
                  </a:lnTo>
                  <a:lnTo>
                    <a:pt x="765" y="318"/>
                  </a:lnTo>
                  <a:cubicBezTo>
                    <a:pt x="765" y="145"/>
                    <a:pt x="910" y="0"/>
                    <a:pt x="1097" y="0"/>
                  </a:cubicBezTo>
                  <a:close/>
                </a:path>
              </a:pathLst>
            </a:custGeom>
            <a:solidFill>
              <a:srgbClr val="8DA5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gd398ccd4e1_1_337"/>
            <p:cNvSpPr/>
            <p:nvPr/>
          </p:nvSpPr>
          <p:spPr>
            <a:xfrm>
              <a:off x="4302820" y="2617366"/>
              <a:ext cx="59823" cy="169192"/>
            </a:xfrm>
            <a:custGeom>
              <a:avLst/>
              <a:gdLst/>
              <a:ahLst/>
              <a:cxnLst/>
              <a:rect l="l" t="t" r="r" b="b"/>
              <a:pathLst>
                <a:path w="2282" h="6454" extrusionOk="0">
                  <a:moveTo>
                    <a:pt x="332" y="1"/>
                  </a:moveTo>
                  <a:cubicBezTo>
                    <a:pt x="145" y="1"/>
                    <a:pt x="0" y="145"/>
                    <a:pt x="0" y="333"/>
                  </a:cubicBezTo>
                  <a:lnTo>
                    <a:pt x="0" y="6453"/>
                  </a:lnTo>
                  <a:lnTo>
                    <a:pt x="2281" y="6453"/>
                  </a:lnTo>
                  <a:lnTo>
                    <a:pt x="2281" y="318"/>
                  </a:lnTo>
                  <a:cubicBezTo>
                    <a:pt x="2281" y="145"/>
                    <a:pt x="2137" y="1"/>
                    <a:pt x="1949" y="1"/>
                  </a:cubicBezTo>
                  <a:close/>
                </a:path>
              </a:pathLst>
            </a:custGeom>
            <a:solidFill>
              <a:srgbClr val="687F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gd398ccd4e1_1_337"/>
            <p:cNvSpPr/>
            <p:nvPr/>
          </p:nvSpPr>
          <p:spPr>
            <a:xfrm>
              <a:off x="4302820" y="2617366"/>
              <a:ext cx="28391" cy="169192"/>
            </a:xfrm>
            <a:custGeom>
              <a:avLst/>
              <a:gdLst/>
              <a:ahLst/>
              <a:cxnLst/>
              <a:rect l="l" t="t" r="r" b="b"/>
              <a:pathLst>
                <a:path w="1083" h="6454" extrusionOk="0">
                  <a:moveTo>
                    <a:pt x="318" y="1"/>
                  </a:moveTo>
                  <a:cubicBezTo>
                    <a:pt x="145" y="1"/>
                    <a:pt x="0" y="145"/>
                    <a:pt x="0" y="333"/>
                  </a:cubicBezTo>
                  <a:lnTo>
                    <a:pt x="0" y="6453"/>
                  </a:lnTo>
                  <a:lnTo>
                    <a:pt x="765" y="6453"/>
                  </a:lnTo>
                  <a:lnTo>
                    <a:pt x="765" y="318"/>
                  </a:lnTo>
                  <a:cubicBezTo>
                    <a:pt x="765" y="145"/>
                    <a:pt x="910" y="1"/>
                    <a:pt x="1083" y="1"/>
                  </a:cubicBezTo>
                  <a:close/>
                </a:path>
              </a:pathLst>
            </a:custGeom>
            <a:solidFill>
              <a:srgbClr val="8DA5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gd398ccd4e1_1_337"/>
            <p:cNvSpPr/>
            <p:nvPr/>
          </p:nvSpPr>
          <p:spPr>
            <a:xfrm>
              <a:off x="4393262" y="2583679"/>
              <a:ext cx="59823" cy="202878"/>
            </a:xfrm>
            <a:custGeom>
              <a:avLst/>
              <a:gdLst/>
              <a:ahLst/>
              <a:cxnLst/>
              <a:rect l="l" t="t" r="r" b="b"/>
              <a:pathLst>
                <a:path w="2282" h="7739" extrusionOk="0">
                  <a:moveTo>
                    <a:pt x="332" y="1"/>
                  </a:moveTo>
                  <a:cubicBezTo>
                    <a:pt x="145" y="1"/>
                    <a:pt x="0" y="160"/>
                    <a:pt x="0" y="333"/>
                  </a:cubicBezTo>
                  <a:lnTo>
                    <a:pt x="0" y="7738"/>
                  </a:lnTo>
                  <a:lnTo>
                    <a:pt x="2281" y="7738"/>
                  </a:lnTo>
                  <a:lnTo>
                    <a:pt x="2281" y="347"/>
                  </a:lnTo>
                  <a:cubicBezTo>
                    <a:pt x="2281" y="160"/>
                    <a:pt x="2137" y="1"/>
                    <a:pt x="1949" y="1"/>
                  </a:cubicBezTo>
                  <a:close/>
                </a:path>
              </a:pathLst>
            </a:custGeom>
            <a:solidFill>
              <a:srgbClr val="8C9E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gd398ccd4e1_1_337"/>
            <p:cNvSpPr/>
            <p:nvPr/>
          </p:nvSpPr>
          <p:spPr>
            <a:xfrm>
              <a:off x="4393262" y="2583679"/>
              <a:ext cx="28391" cy="202878"/>
            </a:xfrm>
            <a:custGeom>
              <a:avLst/>
              <a:gdLst/>
              <a:ahLst/>
              <a:cxnLst/>
              <a:rect l="l" t="t" r="r" b="b"/>
              <a:pathLst>
                <a:path w="1083" h="7739" extrusionOk="0">
                  <a:moveTo>
                    <a:pt x="332" y="1"/>
                  </a:moveTo>
                  <a:cubicBezTo>
                    <a:pt x="145" y="1"/>
                    <a:pt x="0" y="160"/>
                    <a:pt x="0" y="333"/>
                  </a:cubicBezTo>
                  <a:lnTo>
                    <a:pt x="0" y="7738"/>
                  </a:lnTo>
                  <a:lnTo>
                    <a:pt x="765" y="7738"/>
                  </a:lnTo>
                  <a:lnTo>
                    <a:pt x="765" y="347"/>
                  </a:lnTo>
                  <a:cubicBezTo>
                    <a:pt x="751" y="160"/>
                    <a:pt x="910" y="15"/>
                    <a:pt x="1083" y="1"/>
                  </a:cubicBezTo>
                  <a:close/>
                </a:path>
              </a:pathLst>
            </a:custGeom>
            <a:solidFill>
              <a:srgbClr val="D6DEE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gd398ccd4e1_1_337"/>
            <p:cNvSpPr/>
            <p:nvPr/>
          </p:nvSpPr>
          <p:spPr>
            <a:xfrm>
              <a:off x="4483703" y="2550386"/>
              <a:ext cx="60190" cy="236171"/>
            </a:xfrm>
            <a:custGeom>
              <a:avLst/>
              <a:gdLst/>
              <a:ahLst/>
              <a:cxnLst/>
              <a:rect l="l" t="t" r="r" b="b"/>
              <a:pathLst>
                <a:path w="2296" h="9009" extrusionOk="0">
                  <a:moveTo>
                    <a:pt x="332" y="1"/>
                  </a:moveTo>
                  <a:cubicBezTo>
                    <a:pt x="145" y="1"/>
                    <a:pt x="0" y="145"/>
                    <a:pt x="0" y="333"/>
                  </a:cubicBezTo>
                  <a:lnTo>
                    <a:pt x="0" y="9008"/>
                  </a:lnTo>
                  <a:lnTo>
                    <a:pt x="2296" y="9008"/>
                  </a:lnTo>
                  <a:lnTo>
                    <a:pt x="2296" y="333"/>
                  </a:lnTo>
                  <a:cubicBezTo>
                    <a:pt x="2296" y="145"/>
                    <a:pt x="2137" y="1"/>
                    <a:pt x="1949" y="1"/>
                  </a:cubicBezTo>
                  <a:close/>
                </a:path>
              </a:pathLst>
            </a:custGeom>
            <a:solidFill>
              <a:srgbClr val="97A7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gd398ccd4e1_1_337"/>
            <p:cNvSpPr/>
            <p:nvPr/>
          </p:nvSpPr>
          <p:spPr>
            <a:xfrm>
              <a:off x="4483703" y="2550386"/>
              <a:ext cx="28417" cy="236171"/>
            </a:xfrm>
            <a:custGeom>
              <a:avLst/>
              <a:gdLst/>
              <a:ahLst/>
              <a:cxnLst/>
              <a:rect l="l" t="t" r="r" b="b"/>
              <a:pathLst>
                <a:path w="1084" h="9009" extrusionOk="0">
                  <a:moveTo>
                    <a:pt x="318" y="1"/>
                  </a:moveTo>
                  <a:cubicBezTo>
                    <a:pt x="145" y="1"/>
                    <a:pt x="0" y="145"/>
                    <a:pt x="0" y="333"/>
                  </a:cubicBezTo>
                  <a:lnTo>
                    <a:pt x="0" y="9008"/>
                  </a:lnTo>
                  <a:lnTo>
                    <a:pt x="766" y="9008"/>
                  </a:lnTo>
                  <a:lnTo>
                    <a:pt x="766" y="333"/>
                  </a:lnTo>
                  <a:cubicBezTo>
                    <a:pt x="766" y="145"/>
                    <a:pt x="910" y="1"/>
                    <a:pt x="1083" y="1"/>
                  </a:cubicBezTo>
                  <a:close/>
                </a:path>
              </a:pathLst>
            </a:custGeom>
            <a:solidFill>
              <a:srgbClr val="7187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gd398ccd4e1_1_337"/>
            <p:cNvSpPr/>
            <p:nvPr/>
          </p:nvSpPr>
          <p:spPr>
            <a:xfrm>
              <a:off x="4226744" y="2456537"/>
              <a:ext cx="307318" cy="124154"/>
            </a:xfrm>
            <a:custGeom>
              <a:avLst/>
              <a:gdLst/>
              <a:ahLst/>
              <a:cxnLst/>
              <a:rect l="l" t="t" r="r" b="b"/>
              <a:pathLst>
                <a:path w="11723" h="4736" extrusionOk="0">
                  <a:moveTo>
                    <a:pt x="9427" y="1"/>
                  </a:moveTo>
                  <a:cubicBezTo>
                    <a:pt x="9268" y="1"/>
                    <a:pt x="9153" y="188"/>
                    <a:pt x="9254" y="333"/>
                  </a:cubicBezTo>
                  <a:lnTo>
                    <a:pt x="9586" y="809"/>
                  </a:lnTo>
                  <a:cubicBezTo>
                    <a:pt x="6670" y="2483"/>
                    <a:pt x="3364" y="3364"/>
                    <a:pt x="1" y="3364"/>
                  </a:cubicBezTo>
                  <a:lnTo>
                    <a:pt x="1" y="4735"/>
                  </a:lnTo>
                  <a:cubicBezTo>
                    <a:pt x="2657" y="4735"/>
                    <a:pt x="5299" y="4216"/>
                    <a:pt x="7767" y="3234"/>
                  </a:cubicBezTo>
                  <a:cubicBezTo>
                    <a:pt x="8662" y="2873"/>
                    <a:pt x="9543" y="2440"/>
                    <a:pt x="10365" y="1949"/>
                  </a:cubicBezTo>
                  <a:lnTo>
                    <a:pt x="10669" y="2368"/>
                  </a:lnTo>
                  <a:cubicBezTo>
                    <a:pt x="10712" y="2423"/>
                    <a:pt x="10773" y="2450"/>
                    <a:pt x="10834" y="2450"/>
                  </a:cubicBezTo>
                  <a:cubicBezTo>
                    <a:pt x="10915" y="2450"/>
                    <a:pt x="10996" y="2401"/>
                    <a:pt x="11029" y="2310"/>
                  </a:cubicBezTo>
                  <a:lnTo>
                    <a:pt x="11679" y="361"/>
                  </a:lnTo>
                  <a:cubicBezTo>
                    <a:pt x="11722" y="232"/>
                    <a:pt x="11636" y="87"/>
                    <a:pt x="11491" y="73"/>
                  </a:cubicBezTo>
                  <a:lnTo>
                    <a:pt x="9427" y="1"/>
                  </a:lnTo>
                  <a:close/>
                </a:path>
              </a:pathLst>
            </a:custGeom>
            <a:solidFill>
              <a:srgbClr val="95A6B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80" name="Google Shape;1080;gd398ccd4e1_1_337"/>
          <p:cNvGrpSpPr/>
          <p:nvPr/>
        </p:nvGrpSpPr>
        <p:grpSpPr>
          <a:xfrm>
            <a:off x="225726" y="2890250"/>
            <a:ext cx="656265" cy="608400"/>
            <a:chOff x="2659458" y="1500275"/>
            <a:chExt cx="332262" cy="359232"/>
          </a:xfrm>
        </p:grpSpPr>
        <p:sp>
          <p:nvSpPr>
            <p:cNvPr id="1081" name="Google Shape;1081;gd398ccd4e1_1_337"/>
            <p:cNvSpPr/>
            <p:nvPr/>
          </p:nvSpPr>
          <p:spPr>
            <a:xfrm>
              <a:off x="2957234" y="1800015"/>
              <a:ext cx="34486" cy="59361"/>
            </a:xfrm>
            <a:custGeom>
              <a:avLst/>
              <a:gdLst/>
              <a:ahLst/>
              <a:cxnLst/>
              <a:rect l="l" t="t" r="r" b="b"/>
              <a:pathLst>
                <a:path w="1317" h="2267" extrusionOk="0">
                  <a:moveTo>
                    <a:pt x="0" y="1"/>
                  </a:moveTo>
                  <a:lnTo>
                    <a:pt x="248" y="1909"/>
                  </a:lnTo>
                  <a:cubicBezTo>
                    <a:pt x="277" y="2147"/>
                    <a:pt x="465" y="2267"/>
                    <a:pt x="655" y="2267"/>
                  </a:cubicBezTo>
                  <a:cubicBezTo>
                    <a:pt x="844" y="2267"/>
                    <a:pt x="1035" y="2147"/>
                    <a:pt x="1069" y="1909"/>
                  </a:cubicBezTo>
                  <a:lnTo>
                    <a:pt x="1317" y="1"/>
                  </a:lnTo>
                  <a:close/>
                </a:path>
              </a:pathLst>
            </a:custGeom>
            <a:solidFill>
              <a:srgbClr val="95A6B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gd398ccd4e1_1_337"/>
            <p:cNvSpPr/>
            <p:nvPr/>
          </p:nvSpPr>
          <p:spPr>
            <a:xfrm>
              <a:off x="2974463" y="1800015"/>
              <a:ext cx="17256" cy="59492"/>
            </a:xfrm>
            <a:custGeom>
              <a:avLst/>
              <a:gdLst/>
              <a:ahLst/>
              <a:cxnLst/>
              <a:rect l="l" t="t" r="r" b="b"/>
              <a:pathLst>
                <a:path w="659" h="2272" extrusionOk="0">
                  <a:moveTo>
                    <a:pt x="0" y="1"/>
                  </a:moveTo>
                  <a:lnTo>
                    <a:pt x="0" y="2271"/>
                  </a:lnTo>
                  <a:cubicBezTo>
                    <a:pt x="201" y="2262"/>
                    <a:pt x="382" y="2109"/>
                    <a:pt x="411" y="1909"/>
                  </a:cubicBezTo>
                  <a:lnTo>
                    <a:pt x="659" y="1"/>
                  </a:lnTo>
                  <a:close/>
                </a:path>
              </a:pathLst>
            </a:custGeom>
            <a:solidFill>
              <a:srgbClr val="738A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gd398ccd4e1_1_337"/>
            <p:cNvSpPr/>
            <p:nvPr/>
          </p:nvSpPr>
          <p:spPr>
            <a:xfrm>
              <a:off x="2659458" y="1500275"/>
              <a:ext cx="266066" cy="358970"/>
            </a:xfrm>
            <a:custGeom>
              <a:avLst/>
              <a:gdLst/>
              <a:ahLst/>
              <a:cxnLst/>
              <a:rect l="l" t="t" r="r" b="b"/>
              <a:pathLst>
                <a:path w="10161" h="13709" extrusionOk="0">
                  <a:moveTo>
                    <a:pt x="3034" y="0"/>
                  </a:moveTo>
                  <a:lnTo>
                    <a:pt x="1" y="3034"/>
                  </a:lnTo>
                  <a:lnTo>
                    <a:pt x="1" y="13489"/>
                  </a:lnTo>
                  <a:cubicBezTo>
                    <a:pt x="1" y="13613"/>
                    <a:pt x="105" y="13709"/>
                    <a:pt x="220" y="13709"/>
                  </a:cubicBezTo>
                  <a:lnTo>
                    <a:pt x="9941" y="13709"/>
                  </a:lnTo>
                  <a:cubicBezTo>
                    <a:pt x="10065" y="13709"/>
                    <a:pt x="10161" y="13613"/>
                    <a:pt x="10161" y="13489"/>
                  </a:cubicBezTo>
                  <a:lnTo>
                    <a:pt x="10161" y="219"/>
                  </a:lnTo>
                  <a:cubicBezTo>
                    <a:pt x="10161" y="95"/>
                    <a:pt x="10056" y="0"/>
                    <a:pt x="9932" y="0"/>
                  </a:cubicBezTo>
                  <a:close/>
                </a:path>
              </a:pathLst>
            </a:custGeom>
            <a:solidFill>
              <a:srgbClr val="F0F3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gd398ccd4e1_1_337"/>
            <p:cNvSpPr/>
            <p:nvPr/>
          </p:nvSpPr>
          <p:spPr>
            <a:xfrm>
              <a:off x="2659458" y="1500275"/>
              <a:ext cx="92459" cy="92197"/>
            </a:xfrm>
            <a:custGeom>
              <a:avLst/>
              <a:gdLst/>
              <a:ahLst/>
              <a:cxnLst/>
              <a:rect l="l" t="t" r="r" b="b"/>
              <a:pathLst>
                <a:path w="3531" h="3521" extrusionOk="0">
                  <a:moveTo>
                    <a:pt x="3034" y="0"/>
                  </a:moveTo>
                  <a:lnTo>
                    <a:pt x="1" y="3034"/>
                  </a:lnTo>
                  <a:lnTo>
                    <a:pt x="1" y="3520"/>
                  </a:lnTo>
                  <a:lnTo>
                    <a:pt x="3301" y="3520"/>
                  </a:lnTo>
                  <a:cubicBezTo>
                    <a:pt x="3425" y="3520"/>
                    <a:pt x="3530" y="3425"/>
                    <a:pt x="3530" y="3301"/>
                  </a:cubicBezTo>
                  <a:lnTo>
                    <a:pt x="3530" y="0"/>
                  </a:lnTo>
                  <a:close/>
                </a:path>
              </a:pathLst>
            </a:custGeom>
            <a:solidFill>
              <a:srgbClr val="C8D3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gd398ccd4e1_1_337"/>
            <p:cNvSpPr/>
            <p:nvPr/>
          </p:nvSpPr>
          <p:spPr>
            <a:xfrm>
              <a:off x="2659458" y="1500275"/>
              <a:ext cx="266066" cy="358970"/>
            </a:xfrm>
            <a:custGeom>
              <a:avLst/>
              <a:gdLst/>
              <a:ahLst/>
              <a:cxnLst/>
              <a:rect l="l" t="t" r="r" b="b"/>
              <a:pathLst>
                <a:path w="10161" h="13709" extrusionOk="0">
                  <a:moveTo>
                    <a:pt x="9254" y="0"/>
                  </a:moveTo>
                  <a:lnTo>
                    <a:pt x="9254" y="12774"/>
                  </a:lnTo>
                  <a:lnTo>
                    <a:pt x="1" y="12774"/>
                  </a:lnTo>
                  <a:lnTo>
                    <a:pt x="1" y="13489"/>
                  </a:lnTo>
                  <a:cubicBezTo>
                    <a:pt x="1" y="13613"/>
                    <a:pt x="105" y="13709"/>
                    <a:pt x="229" y="13709"/>
                  </a:cubicBezTo>
                  <a:lnTo>
                    <a:pt x="9932" y="13709"/>
                  </a:lnTo>
                  <a:cubicBezTo>
                    <a:pt x="10056" y="13709"/>
                    <a:pt x="10161" y="13613"/>
                    <a:pt x="10161" y="13489"/>
                  </a:cubicBezTo>
                  <a:lnTo>
                    <a:pt x="10161" y="219"/>
                  </a:lnTo>
                  <a:cubicBezTo>
                    <a:pt x="10161" y="95"/>
                    <a:pt x="10056" y="0"/>
                    <a:pt x="9932" y="0"/>
                  </a:cubicBezTo>
                  <a:close/>
                </a:path>
              </a:pathLst>
            </a:custGeom>
            <a:solidFill>
              <a:srgbClr val="C8D3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gd398ccd4e1_1_337"/>
            <p:cNvSpPr/>
            <p:nvPr/>
          </p:nvSpPr>
          <p:spPr>
            <a:xfrm>
              <a:off x="2659458" y="1500275"/>
              <a:ext cx="79471" cy="79445"/>
            </a:xfrm>
            <a:custGeom>
              <a:avLst/>
              <a:gdLst/>
              <a:ahLst/>
              <a:cxnLst/>
              <a:rect l="l" t="t" r="r" b="b"/>
              <a:pathLst>
                <a:path w="3035" h="3034" extrusionOk="0">
                  <a:moveTo>
                    <a:pt x="3034" y="0"/>
                  </a:moveTo>
                  <a:lnTo>
                    <a:pt x="1" y="3034"/>
                  </a:lnTo>
                  <a:lnTo>
                    <a:pt x="2815" y="3034"/>
                  </a:lnTo>
                  <a:cubicBezTo>
                    <a:pt x="2939" y="3034"/>
                    <a:pt x="3034" y="2929"/>
                    <a:pt x="3034" y="2814"/>
                  </a:cubicBezTo>
                  <a:lnTo>
                    <a:pt x="3034" y="0"/>
                  </a:lnTo>
                  <a:close/>
                </a:path>
              </a:pathLst>
            </a:custGeom>
            <a:solidFill>
              <a:srgbClr val="DFE5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gd398ccd4e1_1_337"/>
            <p:cNvSpPr/>
            <p:nvPr/>
          </p:nvSpPr>
          <p:spPr>
            <a:xfrm>
              <a:off x="2710414" y="1744817"/>
              <a:ext cx="164154" cy="11024"/>
            </a:xfrm>
            <a:custGeom>
              <a:avLst/>
              <a:gdLst/>
              <a:ahLst/>
              <a:cxnLst/>
              <a:rect l="l" t="t" r="r" b="b"/>
              <a:pathLst>
                <a:path w="6269" h="421" extrusionOk="0">
                  <a:moveTo>
                    <a:pt x="258" y="1"/>
                  </a:moveTo>
                  <a:cubicBezTo>
                    <a:pt x="1" y="20"/>
                    <a:pt x="1" y="401"/>
                    <a:pt x="258" y="420"/>
                  </a:cubicBezTo>
                  <a:lnTo>
                    <a:pt x="6011" y="420"/>
                  </a:lnTo>
                  <a:cubicBezTo>
                    <a:pt x="6268" y="401"/>
                    <a:pt x="6268" y="20"/>
                    <a:pt x="6011" y="1"/>
                  </a:cubicBezTo>
                  <a:close/>
                </a:path>
              </a:pathLst>
            </a:custGeom>
            <a:solidFill>
              <a:srgbClr val="9BA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gd398ccd4e1_1_337"/>
            <p:cNvSpPr/>
            <p:nvPr/>
          </p:nvSpPr>
          <p:spPr>
            <a:xfrm>
              <a:off x="2785853" y="1811013"/>
              <a:ext cx="88715" cy="11024"/>
            </a:xfrm>
            <a:custGeom>
              <a:avLst/>
              <a:gdLst/>
              <a:ahLst/>
              <a:cxnLst/>
              <a:rect l="l" t="t" r="r" b="b"/>
              <a:pathLst>
                <a:path w="3388" h="421" extrusionOk="0">
                  <a:moveTo>
                    <a:pt x="258" y="1"/>
                  </a:moveTo>
                  <a:cubicBezTo>
                    <a:pt x="1" y="20"/>
                    <a:pt x="1" y="392"/>
                    <a:pt x="258" y="420"/>
                  </a:cubicBezTo>
                  <a:lnTo>
                    <a:pt x="3130" y="420"/>
                  </a:lnTo>
                  <a:cubicBezTo>
                    <a:pt x="3387" y="392"/>
                    <a:pt x="3387" y="20"/>
                    <a:pt x="3130" y="1"/>
                  </a:cubicBezTo>
                  <a:close/>
                </a:path>
              </a:pathLst>
            </a:custGeom>
            <a:solidFill>
              <a:srgbClr val="9BA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gd398ccd4e1_1_337"/>
            <p:cNvSpPr/>
            <p:nvPr/>
          </p:nvSpPr>
          <p:spPr>
            <a:xfrm>
              <a:off x="2710414" y="1717349"/>
              <a:ext cx="164154" cy="10998"/>
            </a:xfrm>
            <a:custGeom>
              <a:avLst/>
              <a:gdLst/>
              <a:ahLst/>
              <a:cxnLst/>
              <a:rect l="l" t="t" r="r" b="b"/>
              <a:pathLst>
                <a:path w="6269" h="420" extrusionOk="0">
                  <a:moveTo>
                    <a:pt x="258" y="0"/>
                  </a:moveTo>
                  <a:cubicBezTo>
                    <a:pt x="1" y="19"/>
                    <a:pt x="1" y="391"/>
                    <a:pt x="258" y="420"/>
                  </a:cubicBezTo>
                  <a:lnTo>
                    <a:pt x="6011" y="420"/>
                  </a:lnTo>
                  <a:cubicBezTo>
                    <a:pt x="6268" y="391"/>
                    <a:pt x="6268" y="19"/>
                    <a:pt x="6011" y="0"/>
                  </a:cubicBezTo>
                  <a:close/>
                </a:path>
              </a:pathLst>
            </a:custGeom>
            <a:solidFill>
              <a:srgbClr val="9BA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gd398ccd4e1_1_337"/>
            <p:cNvSpPr/>
            <p:nvPr/>
          </p:nvSpPr>
          <p:spPr>
            <a:xfrm>
              <a:off x="2710414" y="1689855"/>
              <a:ext cx="164154" cy="11024"/>
            </a:xfrm>
            <a:custGeom>
              <a:avLst/>
              <a:gdLst/>
              <a:ahLst/>
              <a:cxnLst/>
              <a:rect l="l" t="t" r="r" b="b"/>
              <a:pathLst>
                <a:path w="6269" h="421" extrusionOk="0">
                  <a:moveTo>
                    <a:pt x="258" y="1"/>
                  </a:moveTo>
                  <a:cubicBezTo>
                    <a:pt x="1" y="20"/>
                    <a:pt x="1" y="401"/>
                    <a:pt x="258" y="421"/>
                  </a:cubicBezTo>
                  <a:lnTo>
                    <a:pt x="6011" y="421"/>
                  </a:lnTo>
                  <a:cubicBezTo>
                    <a:pt x="6268" y="401"/>
                    <a:pt x="6268" y="20"/>
                    <a:pt x="6011" y="1"/>
                  </a:cubicBezTo>
                  <a:close/>
                </a:path>
              </a:pathLst>
            </a:custGeom>
            <a:solidFill>
              <a:srgbClr val="9BA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gd398ccd4e1_1_337"/>
            <p:cNvSpPr/>
            <p:nvPr/>
          </p:nvSpPr>
          <p:spPr>
            <a:xfrm>
              <a:off x="2709576" y="1662360"/>
              <a:ext cx="165830" cy="11050"/>
            </a:xfrm>
            <a:custGeom>
              <a:avLst/>
              <a:gdLst/>
              <a:ahLst/>
              <a:cxnLst/>
              <a:rect l="l" t="t" r="r" b="b"/>
              <a:pathLst>
                <a:path w="6333" h="422" extrusionOk="0">
                  <a:moveTo>
                    <a:pt x="272" y="1"/>
                  </a:moveTo>
                  <a:cubicBezTo>
                    <a:pt x="0" y="1"/>
                    <a:pt x="0" y="422"/>
                    <a:pt x="272" y="422"/>
                  </a:cubicBezTo>
                  <a:cubicBezTo>
                    <a:pt x="278" y="422"/>
                    <a:pt x="284" y="422"/>
                    <a:pt x="290" y="421"/>
                  </a:cubicBezTo>
                  <a:lnTo>
                    <a:pt x="6043" y="421"/>
                  </a:lnTo>
                  <a:cubicBezTo>
                    <a:pt x="6049" y="422"/>
                    <a:pt x="6055" y="422"/>
                    <a:pt x="6061" y="422"/>
                  </a:cubicBezTo>
                  <a:cubicBezTo>
                    <a:pt x="6333" y="422"/>
                    <a:pt x="6333" y="1"/>
                    <a:pt x="6061" y="1"/>
                  </a:cubicBezTo>
                  <a:cubicBezTo>
                    <a:pt x="6055" y="1"/>
                    <a:pt x="6049" y="1"/>
                    <a:pt x="6043" y="1"/>
                  </a:cubicBezTo>
                  <a:lnTo>
                    <a:pt x="290" y="1"/>
                  </a:lnTo>
                  <a:cubicBezTo>
                    <a:pt x="284" y="1"/>
                    <a:pt x="278" y="1"/>
                    <a:pt x="272" y="1"/>
                  </a:cubicBezTo>
                  <a:close/>
                </a:path>
              </a:pathLst>
            </a:custGeom>
            <a:solidFill>
              <a:srgbClr val="9BA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gd398ccd4e1_1_337"/>
            <p:cNvSpPr/>
            <p:nvPr/>
          </p:nvSpPr>
          <p:spPr>
            <a:xfrm>
              <a:off x="2774515" y="1581423"/>
              <a:ext cx="23357" cy="62242"/>
            </a:xfrm>
            <a:custGeom>
              <a:avLst/>
              <a:gdLst/>
              <a:ahLst/>
              <a:cxnLst/>
              <a:rect l="l" t="t" r="r" b="b"/>
              <a:pathLst>
                <a:path w="892" h="2377" extrusionOk="0">
                  <a:moveTo>
                    <a:pt x="273" y="1"/>
                  </a:moveTo>
                  <a:cubicBezTo>
                    <a:pt x="1" y="1"/>
                    <a:pt x="1" y="422"/>
                    <a:pt x="273" y="422"/>
                  </a:cubicBezTo>
                  <a:cubicBezTo>
                    <a:pt x="279" y="422"/>
                    <a:pt x="285" y="422"/>
                    <a:pt x="291" y="421"/>
                  </a:cubicBezTo>
                  <a:lnTo>
                    <a:pt x="472" y="421"/>
                  </a:lnTo>
                  <a:lnTo>
                    <a:pt x="472" y="2167"/>
                  </a:lnTo>
                  <a:cubicBezTo>
                    <a:pt x="472" y="2282"/>
                    <a:pt x="567" y="2377"/>
                    <a:pt x="682" y="2377"/>
                  </a:cubicBezTo>
                  <a:cubicBezTo>
                    <a:pt x="796" y="2377"/>
                    <a:pt x="892" y="2282"/>
                    <a:pt x="892" y="2167"/>
                  </a:cubicBezTo>
                  <a:lnTo>
                    <a:pt x="892" y="211"/>
                  </a:lnTo>
                  <a:cubicBezTo>
                    <a:pt x="892" y="97"/>
                    <a:pt x="796" y="1"/>
                    <a:pt x="682" y="1"/>
                  </a:cubicBezTo>
                  <a:lnTo>
                    <a:pt x="291" y="1"/>
                  </a:lnTo>
                  <a:cubicBezTo>
                    <a:pt x="285" y="1"/>
                    <a:pt x="279" y="1"/>
                    <a:pt x="273" y="1"/>
                  </a:cubicBezTo>
                  <a:close/>
                </a:path>
              </a:pathLst>
            </a:custGeom>
            <a:solidFill>
              <a:srgbClr val="778D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gd398ccd4e1_1_337"/>
            <p:cNvSpPr/>
            <p:nvPr/>
          </p:nvSpPr>
          <p:spPr>
            <a:xfrm>
              <a:off x="2773782" y="1635364"/>
              <a:ext cx="37183" cy="10814"/>
            </a:xfrm>
            <a:custGeom>
              <a:avLst/>
              <a:gdLst/>
              <a:ahLst/>
              <a:cxnLst/>
              <a:rect l="l" t="t" r="r" b="b"/>
              <a:pathLst>
                <a:path w="1420" h="413" extrusionOk="0">
                  <a:moveTo>
                    <a:pt x="273" y="1"/>
                  </a:moveTo>
                  <a:cubicBezTo>
                    <a:pt x="0" y="1"/>
                    <a:pt x="3" y="413"/>
                    <a:pt x="281" y="413"/>
                  </a:cubicBezTo>
                  <a:cubicBezTo>
                    <a:pt x="287" y="413"/>
                    <a:pt x="293" y="413"/>
                    <a:pt x="300" y="412"/>
                  </a:cubicBezTo>
                  <a:lnTo>
                    <a:pt x="1130" y="412"/>
                  </a:lnTo>
                  <a:cubicBezTo>
                    <a:pt x="1136" y="413"/>
                    <a:pt x="1141" y="413"/>
                    <a:pt x="1147" y="413"/>
                  </a:cubicBezTo>
                  <a:cubicBezTo>
                    <a:pt x="1417" y="413"/>
                    <a:pt x="1419" y="1"/>
                    <a:pt x="1156" y="1"/>
                  </a:cubicBezTo>
                  <a:cubicBezTo>
                    <a:pt x="1147" y="1"/>
                    <a:pt x="1138" y="1"/>
                    <a:pt x="1130" y="2"/>
                  </a:cubicBezTo>
                  <a:lnTo>
                    <a:pt x="300" y="2"/>
                  </a:lnTo>
                  <a:cubicBezTo>
                    <a:pt x="290" y="1"/>
                    <a:pt x="281" y="1"/>
                    <a:pt x="273" y="1"/>
                  </a:cubicBezTo>
                  <a:close/>
                </a:path>
              </a:pathLst>
            </a:custGeom>
            <a:solidFill>
              <a:srgbClr val="778D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gd398ccd4e1_1_337"/>
            <p:cNvSpPr/>
            <p:nvPr/>
          </p:nvSpPr>
          <p:spPr>
            <a:xfrm>
              <a:off x="2777866" y="1561103"/>
              <a:ext cx="20005" cy="17125"/>
            </a:xfrm>
            <a:custGeom>
              <a:avLst/>
              <a:gdLst/>
              <a:ahLst/>
              <a:cxnLst/>
              <a:rect l="l" t="t" r="r" b="b"/>
              <a:pathLst>
                <a:path w="764" h="654" extrusionOk="0">
                  <a:moveTo>
                    <a:pt x="439" y="0"/>
                  </a:moveTo>
                  <a:cubicBezTo>
                    <a:pt x="358" y="0"/>
                    <a:pt x="276" y="31"/>
                    <a:pt x="210" y="100"/>
                  </a:cubicBezTo>
                  <a:cubicBezTo>
                    <a:pt x="0" y="300"/>
                    <a:pt x="153" y="653"/>
                    <a:pt x="439" y="653"/>
                  </a:cubicBezTo>
                  <a:cubicBezTo>
                    <a:pt x="621" y="653"/>
                    <a:pt x="764" y="501"/>
                    <a:pt x="764" y="329"/>
                  </a:cubicBezTo>
                  <a:cubicBezTo>
                    <a:pt x="764" y="130"/>
                    <a:pt x="604" y="0"/>
                    <a:pt x="439" y="0"/>
                  </a:cubicBezTo>
                  <a:close/>
                </a:path>
              </a:pathLst>
            </a:custGeom>
            <a:solidFill>
              <a:srgbClr val="778D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gd398ccd4e1_1_337"/>
            <p:cNvSpPr/>
            <p:nvPr/>
          </p:nvSpPr>
          <p:spPr>
            <a:xfrm>
              <a:off x="2957234" y="1582941"/>
              <a:ext cx="34486" cy="229852"/>
            </a:xfrm>
            <a:custGeom>
              <a:avLst/>
              <a:gdLst/>
              <a:ahLst/>
              <a:cxnLst/>
              <a:rect l="l" t="t" r="r" b="b"/>
              <a:pathLst>
                <a:path w="1317" h="8778" extrusionOk="0">
                  <a:moveTo>
                    <a:pt x="0" y="1"/>
                  </a:moveTo>
                  <a:lnTo>
                    <a:pt x="0" y="8777"/>
                  </a:lnTo>
                  <a:lnTo>
                    <a:pt x="1317" y="8777"/>
                  </a:lnTo>
                  <a:lnTo>
                    <a:pt x="1317" y="1"/>
                  </a:lnTo>
                  <a:close/>
                </a:path>
              </a:pathLst>
            </a:custGeom>
            <a:solidFill>
              <a:srgbClr val="BEC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gd398ccd4e1_1_337"/>
            <p:cNvSpPr/>
            <p:nvPr/>
          </p:nvSpPr>
          <p:spPr>
            <a:xfrm>
              <a:off x="2974463" y="1582941"/>
              <a:ext cx="17256" cy="229852"/>
            </a:xfrm>
            <a:custGeom>
              <a:avLst/>
              <a:gdLst/>
              <a:ahLst/>
              <a:cxnLst/>
              <a:rect l="l" t="t" r="r" b="b"/>
              <a:pathLst>
                <a:path w="659" h="8778" extrusionOk="0">
                  <a:moveTo>
                    <a:pt x="0" y="1"/>
                  </a:moveTo>
                  <a:lnTo>
                    <a:pt x="0" y="8777"/>
                  </a:lnTo>
                  <a:lnTo>
                    <a:pt x="659" y="8777"/>
                  </a:lnTo>
                  <a:lnTo>
                    <a:pt x="659" y="1"/>
                  </a:lnTo>
                  <a:close/>
                </a:path>
              </a:pathLst>
            </a:custGeom>
            <a:solidFill>
              <a:srgbClr val="A4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gd398ccd4e1_1_337"/>
            <p:cNvSpPr/>
            <p:nvPr/>
          </p:nvSpPr>
          <p:spPr>
            <a:xfrm>
              <a:off x="2957234" y="1550210"/>
              <a:ext cx="34486" cy="40246"/>
            </a:xfrm>
            <a:custGeom>
              <a:avLst/>
              <a:gdLst/>
              <a:ahLst/>
              <a:cxnLst/>
              <a:rect l="l" t="t" r="r" b="b"/>
              <a:pathLst>
                <a:path w="1317" h="1537" extrusionOk="0">
                  <a:moveTo>
                    <a:pt x="0" y="1"/>
                  </a:moveTo>
                  <a:lnTo>
                    <a:pt x="0" y="1537"/>
                  </a:lnTo>
                  <a:lnTo>
                    <a:pt x="1317" y="1537"/>
                  </a:lnTo>
                  <a:lnTo>
                    <a:pt x="1317" y="1"/>
                  </a:lnTo>
                  <a:close/>
                </a:path>
              </a:pathLst>
            </a:custGeom>
            <a:solidFill>
              <a:srgbClr val="6A7F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gd398ccd4e1_1_337"/>
            <p:cNvSpPr/>
            <p:nvPr/>
          </p:nvSpPr>
          <p:spPr>
            <a:xfrm>
              <a:off x="2974463" y="1550210"/>
              <a:ext cx="17256" cy="40246"/>
            </a:xfrm>
            <a:custGeom>
              <a:avLst/>
              <a:gdLst/>
              <a:ahLst/>
              <a:cxnLst/>
              <a:rect l="l" t="t" r="r" b="b"/>
              <a:pathLst>
                <a:path w="659" h="1537" extrusionOk="0">
                  <a:moveTo>
                    <a:pt x="0" y="1"/>
                  </a:moveTo>
                  <a:lnTo>
                    <a:pt x="0" y="1537"/>
                  </a:lnTo>
                  <a:lnTo>
                    <a:pt x="659" y="1537"/>
                  </a:lnTo>
                  <a:lnTo>
                    <a:pt x="659" y="1"/>
                  </a:lnTo>
                  <a:close/>
                </a:path>
              </a:pathLst>
            </a:custGeom>
            <a:solidFill>
              <a:srgbClr val="5166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gd398ccd4e1_1_337"/>
            <p:cNvSpPr/>
            <p:nvPr/>
          </p:nvSpPr>
          <p:spPr>
            <a:xfrm>
              <a:off x="2957234" y="1500275"/>
              <a:ext cx="34486" cy="49961"/>
            </a:xfrm>
            <a:custGeom>
              <a:avLst/>
              <a:gdLst/>
              <a:ahLst/>
              <a:cxnLst/>
              <a:rect l="l" t="t" r="r" b="b"/>
              <a:pathLst>
                <a:path w="1317" h="1908" extrusionOk="0">
                  <a:moveTo>
                    <a:pt x="658" y="0"/>
                  </a:moveTo>
                  <a:cubicBezTo>
                    <a:pt x="296" y="0"/>
                    <a:pt x="0" y="296"/>
                    <a:pt x="0" y="658"/>
                  </a:cubicBezTo>
                  <a:lnTo>
                    <a:pt x="0" y="1908"/>
                  </a:lnTo>
                  <a:lnTo>
                    <a:pt x="1317" y="1908"/>
                  </a:lnTo>
                  <a:lnTo>
                    <a:pt x="1317" y="658"/>
                  </a:lnTo>
                  <a:cubicBezTo>
                    <a:pt x="1317" y="296"/>
                    <a:pt x="1021" y="0"/>
                    <a:pt x="658" y="0"/>
                  </a:cubicBezTo>
                  <a:close/>
                </a:path>
              </a:pathLst>
            </a:custGeom>
            <a:solidFill>
              <a:srgbClr val="95A6B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gd398ccd4e1_1_337"/>
            <p:cNvSpPr/>
            <p:nvPr/>
          </p:nvSpPr>
          <p:spPr>
            <a:xfrm>
              <a:off x="2974463" y="1500275"/>
              <a:ext cx="17256" cy="49961"/>
            </a:xfrm>
            <a:custGeom>
              <a:avLst/>
              <a:gdLst/>
              <a:ahLst/>
              <a:cxnLst/>
              <a:rect l="l" t="t" r="r" b="b"/>
              <a:pathLst>
                <a:path w="659" h="1908" extrusionOk="0">
                  <a:moveTo>
                    <a:pt x="0" y="0"/>
                  </a:moveTo>
                  <a:lnTo>
                    <a:pt x="0" y="1908"/>
                  </a:lnTo>
                  <a:lnTo>
                    <a:pt x="659" y="1908"/>
                  </a:lnTo>
                  <a:lnTo>
                    <a:pt x="659" y="658"/>
                  </a:lnTo>
                  <a:cubicBezTo>
                    <a:pt x="659" y="296"/>
                    <a:pt x="363" y="0"/>
                    <a:pt x="0"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01" name="Google Shape;1101;gd398ccd4e1_1_337"/>
          <p:cNvGrpSpPr/>
          <p:nvPr/>
        </p:nvGrpSpPr>
        <p:grpSpPr>
          <a:xfrm>
            <a:off x="245783" y="3967081"/>
            <a:ext cx="607556" cy="607959"/>
            <a:chOff x="6271562" y="4290872"/>
            <a:chExt cx="204093" cy="343743"/>
          </a:xfrm>
        </p:grpSpPr>
        <p:sp>
          <p:nvSpPr>
            <p:cNvPr id="1102" name="Google Shape;1102;gd398ccd4e1_1_337"/>
            <p:cNvSpPr/>
            <p:nvPr/>
          </p:nvSpPr>
          <p:spPr>
            <a:xfrm>
              <a:off x="6298452" y="4602421"/>
              <a:ext cx="150312" cy="10845"/>
            </a:xfrm>
            <a:custGeom>
              <a:avLst/>
              <a:gdLst/>
              <a:ahLst/>
              <a:cxnLst/>
              <a:rect l="l" t="t" r="r" b="b"/>
              <a:pathLst>
                <a:path w="5724" h="413" extrusionOk="0">
                  <a:moveTo>
                    <a:pt x="1" y="1"/>
                  </a:moveTo>
                  <a:lnTo>
                    <a:pt x="1" y="412"/>
                  </a:lnTo>
                  <a:lnTo>
                    <a:pt x="5724" y="412"/>
                  </a:lnTo>
                  <a:lnTo>
                    <a:pt x="5724" y="1"/>
                  </a:lnTo>
                  <a:close/>
                </a:path>
              </a:pathLst>
            </a:custGeom>
            <a:solidFill>
              <a:srgbClr val="96AB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gd398ccd4e1_1_337"/>
            <p:cNvSpPr/>
            <p:nvPr/>
          </p:nvSpPr>
          <p:spPr>
            <a:xfrm>
              <a:off x="6368330" y="4290872"/>
              <a:ext cx="10583" cy="343743"/>
            </a:xfrm>
            <a:custGeom>
              <a:avLst/>
              <a:gdLst/>
              <a:ahLst/>
              <a:cxnLst/>
              <a:rect l="l" t="t" r="r" b="b"/>
              <a:pathLst>
                <a:path w="403" h="13090" extrusionOk="0">
                  <a:moveTo>
                    <a:pt x="201" y="0"/>
                  </a:moveTo>
                  <a:cubicBezTo>
                    <a:pt x="101" y="0"/>
                    <a:pt x="0" y="69"/>
                    <a:pt x="0" y="208"/>
                  </a:cubicBezTo>
                  <a:lnTo>
                    <a:pt x="0" y="12889"/>
                  </a:lnTo>
                  <a:cubicBezTo>
                    <a:pt x="0" y="13004"/>
                    <a:pt x="86" y="13090"/>
                    <a:pt x="201" y="13090"/>
                  </a:cubicBezTo>
                  <a:cubicBezTo>
                    <a:pt x="316" y="13090"/>
                    <a:pt x="402" y="13004"/>
                    <a:pt x="402" y="12889"/>
                  </a:cubicBezTo>
                  <a:lnTo>
                    <a:pt x="402" y="208"/>
                  </a:lnTo>
                  <a:cubicBezTo>
                    <a:pt x="402" y="69"/>
                    <a:pt x="302" y="0"/>
                    <a:pt x="201" y="0"/>
                  </a:cubicBezTo>
                  <a:close/>
                </a:path>
              </a:pathLst>
            </a:custGeom>
            <a:solidFill>
              <a:srgbClr val="ACB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gd398ccd4e1_1_337"/>
            <p:cNvSpPr/>
            <p:nvPr/>
          </p:nvSpPr>
          <p:spPr>
            <a:xfrm>
              <a:off x="6287160" y="4511351"/>
              <a:ext cx="33403" cy="123264"/>
            </a:xfrm>
            <a:custGeom>
              <a:avLst/>
              <a:gdLst/>
              <a:ahLst/>
              <a:cxnLst/>
              <a:rect l="l" t="t" r="r" b="b"/>
              <a:pathLst>
                <a:path w="1272" h="4694" extrusionOk="0">
                  <a:moveTo>
                    <a:pt x="1036" y="0"/>
                  </a:moveTo>
                  <a:cubicBezTo>
                    <a:pt x="949" y="0"/>
                    <a:pt x="863" y="52"/>
                    <a:pt x="842" y="167"/>
                  </a:cubicBezTo>
                  <a:lnTo>
                    <a:pt x="29" y="4455"/>
                  </a:lnTo>
                  <a:cubicBezTo>
                    <a:pt x="0" y="4569"/>
                    <a:pt x="77" y="4675"/>
                    <a:pt x="191" y="4694"/>
                  </a:cubicBezTo>
                  <a:lnTo>
                    <a:pt x="230" y="4694"/>
                  </a:lnTo>
                  <a:cubicBezTo>
                    <a:pt x="325" y="4694"/>
                    <a:pt x="402" y="4627"/>
                    <a:pt x="431" y="4531"/>
                  </a:cubicBezTo>
                  <a:lnTo>
                    <a:pt x="1244" y="244"/>
                  </a:lnTo>
                  <a:cubicBezTo>
                    <a:pt x="1271" y="91"/>
                    <a:pt x="1153" y="0"/>
                    <a:pt x="1036" y="0"/>
                  </a:cubicBezTo>
                  <a:close/>
                </a:path>
              </a:pathLst>
            </a:custGeom>
            <a:solidFill>
              <a:srgbClr val="ACB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gd398ccd4e1_1_337"/>
            <p:cNvSpPr/>
            <p:nvPr/>
          </p:nvSpPr>
          <p:spPr>
            <a:xfrm>
              <a:off x="6426522" y="4511088"/>
              <a:ext cx="33298" cy="123527"/>
            </a:xfrm>
            <a:custGeom>
              <a:avLst/>
              <a:gdLst/>
              <a:ahLst/>
              <a:cxnLst/>
              <a:rect l="l" t="t" r="r" b="b"/>
              <a:pathLst>
                <a:path w="1268" h="4704" extrusionOk="0">
                  <a:moveTo>
                    <a:pt x="234" y="1"/>
                  </a:moveTo>
                  <a:cubicBezTo>
                    <a:pt x="117" y="1"/>
                    <a:pt x="1" y="91"/>
                    <a:pt x="33" y="244"/>
                  </a:cubicBezTo>
                  <a:lnTo>
                    <a:pt x="847" y="4541"/>
                  </a:lnTo>
                  <a:cubicBezTo>
                    <a:pt x="866" y="4637"/>
                    <a:pt x="952" y="4704"/>
                    <a:pt x="1048" y="4704"/>
                  </a:cubicBezTo>
                  <a:lnTo>
                    <a:pt x="1086" y="4704"/>
                  </a:lnTo>
                  <a:cubicBezTo>
                    <a:pt x="1201" y="4685"/>
                    <a:pt x="1268" y="4570"/>
                    <a:pt x="1249" y="4465"/>
                  </a:cubicBezTo>
                  <a:lnTo>
                    <a:pt x="435" y="167"/>
                  </a:lnTo>
                  <a:cubicBezTo>
                    <a:pt x="410" y="52"/>
                    <a:pt x="322" y="1"/>
                    <a:pt x="234" y="1"/>
                  </a:cubicBezTo>
                  <a:close/>
                </a:path>
              </a:pathLst>
            </a:custGeom>
            <a:solidFill>
              <a:srgbClr val="ACB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gd398ccd4e1_1_337"/>
            <p:cNvSpPr/>
            <p:nvPr/>
          </p:nvSpPr>
          <p:spPr>
            <a:xfrm>
              <a:off x="6368330" y="4511193"/>
              <a:ext cx="10583" cy="21402"/>
            </a:xfrm>
            <a:custGeom>
              <a:avLst/>
              <a:gdLst/>
              <a:ahLst/>
              <a:cxnLst/>
              <a:rect l="l" t="t" r="r" b="b"/>
              <a:pathLst>
                <a:path w="403" h="815" extrusionOk="0">
                  <a:moveTo>
                    <a:pt x="0" y="1"/>
                  </a:moveTo>
                  <a:lnTo>
                    <a:pt x="0" y="814"/>
                  </a:lnTo>
                  <a:lnTo>
                    <a:pt x="402" y="814"/>
                  </a:lnTo>
                  <a:lnTo>
                    <a:pt x="402" y="1"/>
                  </a:lnTo>
                  <a:close/>
                </a:path>
              </a:pathLst>
            </a:custGeom>
            <a:solidFill>
              <a:srgbClr val="96AB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gd398ccd4e1_1_337"/>
            <p:cNvSpPr/>
            <p:nvPr/>
          </p:nvSpPr>
          <p:spPr>
            <a:xfrm>
              <a:off x="6306251" y="4511115"/>
              <a:ext cx="14338" cy="21481"/>
            </a:xfrm>
            <a:custGeom>
              <a:avLst/>
              <a:gdLst/>
              <a:ahLst/>
              <a:cxnLst/>
              <a:rect l="l" t="t" r="r" b="b"/>
              <a:pathLst>
                <a:path w="546" h="818" extrusionOk="0">
                  <a:moveTo>
                    <a:pt x="319" y="1"/>
                  </a:moveTo>
                  <a:cubicBezTo>
                    <a:pt x="219" y="1"/>
                    <a:pt x="132" y="72"/>
                    <a:pt x="115" y="166"/>
                  </a:cubicBezTo>
                  <a:lnTo>
                    <a:pt x="0" y="817"/>
                  </a:lnTo>
                  <a:lnTo>
                    <a:pt x="412" y="817"/>
                  </a:lnTo>
                  <a:lnTo>
                    <a:pt x="527" y="243"/>
                  </a:lnTo>
                  <a:cubicBezTo>
                    <a:pt x="546" y="128"/>
                    <a:pt x="469" y="23"/>
                    <a:pt x="354" y="4"/>
                  </a:cubicBezTo>
                  <a:cubicBezTo>
                    <a:pt x="343" y="2"/>
                    <a:pt x="331" y="1"/>
                    <a:pt x="319" y="1"/>
                  </a:cubicBezTo>
                  <a:close/>
                </a:path>
              </a:pathLst>
            </a:custGeom>
            <a:solidFill>
              <a:srgbClr val="96AB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gd398ccd4e1_1_337"/>
            <p:cNvSpPr/>
            <p:nvPr/>
          </p:nvSpPr>
          <p:spPr>
            <a:xfrm>
              <a:off x="6426653" y="4511088"/>
              <a:ext cx="14574" cy="21507"/>
            </a:xfrm>
            <a:custGeom>
              <a:avLst/>
              <a:gdLst/>
              <a:ahLst/>
              <a:cxnLst/>
              <a:rect l="l" t="t" r="r" b="b"/>
              <a:pathLst>
                <a:path w="555" h="819" extrusionOk="0">
                  <a:moveTo>
                    <a:pt x="236" y="1"/>
                  </a:moveTo>
                  <a:cubicBezTo>
                    <a:pt x="120" y="1"/>
                    <a:pt x="1" y="91"/>
                    <a:pt x="28" y="244"/>
                  </a:cubicBezTo>
                  <a:lnTo>
                    <a:pt x="143" y="818"/>
                  </a:lnTo>
                  <a:lnTo>
                    <a:pt x="555" y="818"/>
                  </a:lnTo>
                  <a:lnTo>
                    <a:pt x="430" y="167"/>
                  </a:lnTo>
                  <a:cubicBezTo>
                    <a:pt x="410" y="52"/>
                    <a:pt x="324" y="1"/>
                    <a:pt x="236" y="1"/>
                  </a:cubicBezTo>
                  <a:close/>
                </a:path>
              </a:pathLst>
            </a:custGeom>
            <a:solidFill>
              <a:srgbClr val="96AB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gd398ccd4e1_1_337"/>
            <p:cNvSpPr/>
            <p:nvPr/>
          </p:nvSpPr>
          <p:spPr>
            <a:xfrm>
              <a:off x="6282118" y="4328502"/>
              <a:ext cx="182743" cy="193536"/>
            </a:xfrm>
            <a:custGeom>
              <a:avLst/>
              <a:gdLst/>
              <a:ahLst/>
              <a:cxnLst/>
              <a:rect l="l" t="t" r="r" b="b"/>
              <a:pathLst>
                <a:path w="6959" h="7370" extrusionOk="0">
                  <a:moveTo>
                    <a:pt x="10" y="0"/>
                  </a:moveTo>
                  <a:lnTo>
                    <a:pt x="10" y="7159"/>
                  </a:lnTo>
                  <a:cubicBezTo>
                    <a:pt x="1" y="7274"/>
                    <a:pt x="96" y="7369"/>
                    <a:pt x="211" y="7369"/>
                  </a:cubicBezTo>
                  <a:lnTo>
                    <a:pt x="6748" y="7369"/>
                  </a:lnTo>
                  <a:cubicBezTo>
                    <a:pt x="6863" y="7369"/>
                    <a:pt x="6958" y="7274"/>
                    <a:pt x="6958" y="7168"/>
                  </a:cubicBezTo>
                  <a:lnTo>
                    <a:pt x="6958" y="0"/>
                  </a:lnTo>
                  <a:close/>
                </a:path>
              </a:pathLst>
            </a:custGeom>
            <a:solidFill>
              <a:srgbClr val="E3E9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gd398ccd4e1_1_337"/>
            <p:cNvSpPr/>
            <p:nvPr/>
          </p:nvSpPr>
          <p:spPr>
            <a:xfrm>
              <a:off x="6282381" y="4328503"/>
              <a:ext cx="182481" cy="16097"/>
            </a:xfrm>
            <a:custGeom>
              <a:avLst/>
              <a:gdLst/>
              <a:ahLst/>
              <a:cxnLst/>
              <a:rect l="l" t="t" r="r" b="b"/>
              <a:pathLst>
                <a:path w="6949" h="613" extrusionOk="0">
                  <a:moveTo>
                    <a:pt x="0" y="0"/>
                  </a:moveTo>
                  <a:lnTo>
                    <a:pt x="0" y="613"/>
                  </a:lnTo>
                  <a:lnTo>
                    <a:pt x="6948" y="613"/>
                  </a:lnTo>
                  <a:lnTo>
                    <a:pt x="6948" y="0"/>
                  </a:lnTo>
                  <a:close/>
                </a:path>
              </a:pathLst>
            </a:custGeom>
            <a:solidFill>
              <a:srgbClr val="C5D1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gd398ccd4e1_1_337"/>
            <p:cNvSpPr/>
            <p:nvPr/>
          </p:nvSpPr>
          <p:spPr>
            <a:xfrm>
              <a:off x="6271562" y="4312405"/>
              <a:ext cx="204093" cy="21638"/>
            </a:xfrm>
            <a:custGeom>
              <a:avLst/>
              <a:gdLst/>
              <a:ahLst/>
              <a:cxnLst/>
              <a:rect l="l" t="t" r="r" b="b"/>
              <a:pathLst>
                <a:path w="7772" h="824" extrusionOk="0">
                  <a:moveTo>
                    <a:pt x="202" y="1"/>
                  </a:moveTo>
                  <a:cubicBezTo>
                    <a:pt x="96" y="1"/>
                    <a:pt x="1" y="96"/>
                    <a:pt x="1" y="202"/>
                  </a:cubicBezTo>
                  <a:lnTo>
                    <a:pt x="1" y="613"/>
                  </a:lnTo>
                  <a:cubicBezTo>
                    <a:pt x="1" y="728"/>
                    <a:pt x="96" y="824"/>
                    <a:pt x="202" y="824"/>
                  </a:cubicBezTo>
                  <a:lnTo>
                    <a:pt x="7571" y="824"/>
                  </a:lnTo>
                  <a:cubicBezTo>
                    <a:pt x="7686" y="824"/>
                    <a:pt x="7772" y="728"/>
                    <a:pt x="7772" y="613"/>
                  </a:cubicBezTo>
                  <a:lnTo>
                    <a:pt x="7772" y="211"/>
                  </a:lnTo>
                  <a:cubicBezTo>
                    <a:pt x="7772" y="96"/>
                    <a:pt x="7686" y="1"/>
                    <a:pt x="7571" y="1"/>
                  </a:cubicBezTo>
                  <a:close/>
                </a:path>
              </a:pathLst>
            </a:custGeom>
            <a:solidFill>
              <a:srgbClr val="BEC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gd398ccd4e1_1_337"/>
            <p:cNvSpPr/>
            <p:nvPr/>
          </p:nvSpPr>
          <p:spPr>
            <a:xfrm>
              <a:off x="6299713" y="4375482"/>
              <a:ext cx="145034" cy="104620"/>
            </a:xfrm>
            <a:custGeom>
              <a:avLst/>
              <a:gdLst/>
              <a:ahLst/>
              <a:cxnLst/>
              <a:rect l="l" t="t" r="r" b="b"/>
              <a:pathLst>
                <a:path w="5523" h="3984" extrusionOk="0">
                  <a:moveTo>
                    <a:pt x="4250" y="1"/>
                  </a:moveTo>
                  <a:cubicBezTo>
                    <a:pt x="3924" y="20"/>
                    <a:pt x="3924" y="489"/>
                    <a:pt x="4250" y="518"/>
                  </a:cubicBezTo>
                  <a:lnTo>
                    <a:pt x="4652" y="518"/>
                  </a:lnTo>
                  <a:lnTo>
                    <a:pt x="2919" y="2250"/>
                  </a:lnTo>
                  <a:lnTo>
                    <a:pt x="2527" y="1857"/>
                  </a:lnTo>
                  <a:cubicBezTo>
                    <a:pt x="2436" y="1767"/>
                    <a:pt x="2319" y="1721"/>
                    <a:pt x="2202" y="1721"/>
                  </a:cubicBezTo>
                  <a:cubicBezTo>
                    <a:pt x="2084" y="1721"/>
                    <a:pt x="1967" y="1767"/>
                    <a:pt x="1876" y="1857"/>
                  </a:cubicBezTo>
                  <a:lnTo>
                    <a:pt x="182" y="3551"/>
                  </a:lnTo>
                  <a:cubicBezTo>
                    <a:pt x="1" y="3695"/>
                    <a:pt x="220" y="3983"/>
                    <a:pt x="405" y="3983"/>
                  </a:cubicBezTo>
                  <a:cubicBezTo>
                    <a:pt x="454" y="3983"/>
                    <a:pt x="501" y="3963"/>
                    <a:pt x="536" y="3915"/>
                  </a:cubicBezTo>
                  <a:lnTo>
                    <a:pt x="2202" y="2250"/>
                  </a:lnTo>
                  <a:lnTo>
                    <a:pt x="2594" y="2642"/>
                  </a:lnTo>
                  <a:cubicBezTo>
                    <a:pt x="2680" y="2733"/>
                    <a:pt x="2797" y="2779"/>
                    <a:pt x="2916" y="2779"/>
                  </a:cubicBezTo>
                  <a:cubicBezTo>
                    <a:pt x="3034" y="2779"/>
                    <a:pt x="3154" y="2733"/>
                    <a:pt x="3245" y="2642"/>
                  </a:cubicBezTo>
                  <a:lnTo>
                    <a:pt x="5015" y="872"/>
                  </a:lnTo>
                  <a:lnTo>
                    <a:pt x="5015" y="1274"/>
                  </a:lnTo>
                  <a:cubicBezTo>
                    <a:pt x="5025" y="1436"/>
                    <a:pt x="5147" y="1518"/>
                    <a:pt x="5269" y="1518"/>
                  </a:cubicBezTo>
                  <a:cubicBezTo>
                    <a:pt x="5391" y="1518"/>
                    <a:pt x="5513" y="1436"/>
                    <a:pt x="5523" y="1274"/>
                  </a:cubicBezTo>
                  <a:lnTo>
                    <a:pt x="5523" y="259"/>
                  </a:lnTo>
                  <a:cubicBezTo>
                    <a:pt x="5523" y="116"/>
                    <a:pt x="5408" y="1"/>
                    <a:pt x="5274" y="1"/>
                  </a:cubicBezTo>
                  <a:close/>
                </a:path>
              </a:pathLst>
            </a:custGeom>
            <a:solidFill>
              <a:srgbClr val="30496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gd398ccd4e1_1_337"/>
            <p:cNvSpPr/>
            <p:nvPr/>
          </p:nvSpPr>
          <p:spPr>
            <a:xfrm>
              <a:off x="6271562" y="4323224"/>
              <a:ext cx="204093" cy="10819"/>
            </a:xfrm>
            <a:custGeom>
              <a:avLst/>
              <a:gdLst/>
              <a:ahLst/>
              <a:cxnLst/>
              <a:rect l="l" t="t" r="r" b="b"/>
              <a:pathLst>
                <a:path w="7772" h="412" extrusionOk="0">
                  <a:moveTo>
                    <a:pt x="202" y="0"/>
                  </a:moveTo>
                  <a:cubicBezTo>
                    <a:pt x="96" y="0"/>
                    <a:pt x="1" y="86"/>
                    <a:pt x="1" y="201"/>
                  </a:cubicBezTo>
                  <a:cubicBezTo>
                    <a:pt x="1" y="316"/>
                    <a:pt x="96" y="412"/>
                    <a:pt x="202" y="412"/>
                  </a:cubicBezTo>
                  <a:lnTo>
                    <a:pt x="7571" y="412"/>
                  </a:lnTo>
                  <a:cubicBezTo>
                    <a:pt x="7686" y="412"/>
                    <a:pt x="7772" y="316"/>
                    <a:pt x="7772" y="201"/>
                  </a:cubicBezTo>
                  <a:cubicBezTo>
                    <a:pt x="7772" y="86"/>
                    <a:pt x="7686" y="0"/>
                    <a:pt x="7571" y="0"/>
                  </a:cubicBezTo>
                  <a:close/>
                </a:path>
              </a:pathLst>
            </a:custGeom>
            <a:solidFill>
              <a:srgbClr val="ACB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14" name="Google Shape;1114;gd398ccd4e1_1_337"/>
          <p:cNvSpPr txBox="1"/>
          <p:nvPr/>
        </p:nvSpPr>
        <p:spPr>
          <a:xfrm>
            <a:off x="1167489" y="1843857"/>
            <a:ext cx="49149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400" dirty="0">
                <a:solidFill>
                  <a:srgbClr val="8CA7E4"/>
                </a:solidFill>
                <a:latin typeface="Calibri"/>
                <a:ea typeface="Calibri"/>
                <a:cs typeface="Calibri"/>
                <a:sym typeface="Calibri"/>
              </a:rPr>
              <a:t>Update UI/UX</a:t>
            </a:r>
            <a:endParaRPr sz="1400" b="0" i="0" u="none" strike="noStrike" cap="none" dirty="0">
              <a:solidFill>
                <a:srgbClr val="8CA7E4"/>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gd4b559369c_3_328"/>
          <p:cNvSpPr txBox="1">
            <a:spLocks noGrp="1"/>
          </p:cNvSpPr>
          <p:nvPr>
            <p:ph type="title"/>
          </p:nvPr>
        </p:nvSpPr>
        <p:spPr>
          <a:xfrm>
            <a:off x="3393463" y="521125"/>
            <a:ext cx="2357100" cy="990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5000"/>
              <a:buNone/>
            </a:pPr>
            <a:r>
              <a:rPr lang="en" sz="4800" b="1">
                <a:solidFill>
                  <a:schemeClr val="lt1"/>
                </a:solidFill>
                <a:latin typeface="Calibri"/>
                <a:ea typeface="Calibri"/>
                <a:cs typeface="Calibri"/>
                <a:sym typeface="Calibri"/>
              </a:rPr>
              <a:t>Q &amp; A</a:t>
            </a:r>
            <a:endParaRPr sz="4800" b="1">
              <a:solidFill>
                <a:schemeClr val="lt1"/>
              </a:solidFill>
              <a:latin typeface="Calibri"/>
              <a:ea typeface="Calibri"/>
              <a:cs typeface="Calibri"/>
              <a:sym typeface="Calibri"/>
            </a:endParaRPr>
          </a:p>
        </p:txBody>
      </p:sp>
      <p:sp>
        <p:nvSpPr>
          <p:cNvPr id="1120" name="Google Shape;1120;gd4b559369c_3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18</a:t>
            </a:fld>
            <a:endParaRPr/>
          </a:p>
        </p:txBody>
      </p:sp>
      <p:pic>
        <p:nvPicPr>
          <p:cNvPr id="1121" name="Google Shape;1121;gd4b559369c_3_328"/>
          <p:cNvPicPr preferRelativeResize="0"/>
          <p:nvPr/>
        </p:nvPicPr>
        <p:blipFill rotWithShape="1">
          <a:blip r:embed="rId3">
            <a:alphaModFix/>
          </a:blip>
          <a:srcRect/>
          <a:stretch/>
        </p:blipFill>
        <p:spPr>
          <a:xfrm>
            <a:off x="2609400" y="1218250"/>
            <a:ext cx="3925200" cy="3925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d56230c487_7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2</a:t>
            </a:fld>
            <a:endParaRPr/>
          </a:p>
        </p:txBody>
      </p:sp>
      <p:sp>
        <p:nvSpPr>
          <p:cNvPr id="148" name="Google Shape;148;gd56230c487_7_0"/>
          <p:cNvSpPr txBox="1">
            <a:spLocks noGrp="1"/>
          </p:cNvSpPr>
          <p:nvPr>
            <p:ph type="ctrTitle" idx="4294967295"/>
          </p:nvPr>
        </p:nvSpPr>
        <p:spPr>
          <a:xfrm>
            <a:off x="-304144" y="2952750"/>
            <a:ext cx="4960938" cy="401637"/>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2800"/>
              <a:buFont typeface="Fredoka One"/>
              <a:buNone/>
            </a:pPr>
            <a:r>
              <a:rPr lang="en" sz="5000" b="1" i="0" u="none" strike="noStrike" cap="none" dirty="0">
                <a:solidFill>
                  <a:schemeClr val="lt1"/>
                </a:solidFill>
                <a:latin typeface="Calibri"/>
                <a:ea typeface="Calibri"/>
                <a:cs typeface="Calibri"/>
                <a:sym typeface="Calibri"/>
              </a:rPr>
              <a:t>Document Management System</a:t>
            </a:r>
            <a:endParaRPr sz="5000" b="1" i="0" u="none" strike="noStrike" cap="none" dirty="0">
              <a:solidFill>
                <a:schemeClr val="lt1"/>
              </a:solidFill>
              <a:latin typeface="Calibri"/>
              <a:ea typeface="Calibri"/>
              <a:cs typeface="Calibri"/>
              <a:sym typeface="Calibri"/>
            </a:endParaRPr>
          </a:p>
        </p:txBody>
      </p:sp>
      <p:pic>
        <p:nvPicPr>
          <p:cNvPr id="149" name="Google Shape;149;gd56230c487_7_0"/>
          <p:cNvPicPr preferRelativeResize="0"/>
          <p:nvPr/>
        </p:nvPicPr>
        <p:blipFill rotWithShape="1">
          <a:blip r:embed="rId3">
            <a:alphaModFix/>
          </a:blip>
          <a:srcRect/>
          <a:stretch/>
        </p:blipFill>
        <p:spPr>
          <a:xfrm>
            <a:off x="78363" y="101200"/>
            <a:ext cx="4195925" cy="898260"/>
          </a:xfrm>
          <a:prstGeom prst="rect">
            <a:avLst/>
          </a:prstGeom>
          <a:noFill/>
          <a:ln>
            <a:noFill/>
          </a:ln>
        </p:spPr>
      </p:pic>
      <p:sp>
        <p:nvSpPr>
          <p:cNvPr id="7" name="Google Shape;157;gd398ccd4e1_1_265"/>
          <p:cNvSpPr txBox="1">
            <a:spLocks/>
          </p:cNvSpPr>
          <p:nvPr/>
        </p:nvSpPr>
        <p:spPr>
          <a:xfrm>
            <a:off x="5257800" y="2884410"/>
            <a:ext cx="4410300" cy="44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vi-VN" sz="2100" b="1" i="1" dirty="0">
                <a:solidFill>
                  <a:schemeClr val="bg1"/>
                </a:solidFill>
                <a:latin typeface="Calibri"/>
                <a:ea typeface="Calibri"/>
                <a:cs typeface="Calibri"/>
                <a:sym typeface="Calibri"/>
              </a:rPr>
              <a:t>Team members:</a:t>
            </a:r>
          </a:p>
          <a:p>
            <a:pPr marL="342900" indent="-342900">
              <a:buClr>
                <a:schemeClr val="dk1"/>
              </a:buClr>
              <a:buSzPts val="1100"/>
              <a:buFont typeface="Courier New" pitchFamily="49" charset="0"/>
              <a:buChar char="o"/>
            </a:pPr>
            <a:r>
              <a:rPr lang="en-US" sz="2000" dirty="0">
                <a:solidFill>
                  <a:schemeClr val="bg1"/>
                </a:solidFill>
              </a:rPr>
              <a:t>Đoàn </a:t>
            </a:r>
            <a:r>
              <a:rPr lang="en-US" sz="2000" dirty="0" err="1">
                <a:solidFill>
                  <a:schemeClr val="bg1"/>
                </a:solidFill>
              </a:rPr>
              <a:t>Trọng</a:t>
            </a:r>
            <a:r>
              <a:rPr lang="en-US" sz="2000" dirty="0">
                <a:solidFill>
                  <a:schemeClr val="bg1"/>
                </a:solidFill>
              </a:rPr>
              <a:t> Khôi</a:t>
            </a:r>
          </a:p>
          <a:p>
            <a:pPr marL="342900" indent="-342900">
              <a:buClr>
                <a:schemeClr val="dk1"/>
              </a:buClr>
              <a:buSzPts val="1100"/>
              <a:buFont typeface="Courier New" pitchFamily="49" charset="0"/>
              <a:buChar char="o"/>
            </a:pPr>
            <a:r>
              <a:rPr lang="en-US" sz="2000" dirty="0" err="1">
                <a:solidFill>
                  <a:schemeClr val="bg1"/>
                </a:solidFill>
              </a:rPr>
              <a:t>Trịnh</a:t>
            </a:r>
            <a:r>
              <a:rPr lang="en-US" sz="2000" dirty="0">
                <a:solidFill>
                  <a:schemeClr val="bg1"/>
                </a:solidFill>
              </a:rPr>
              <a:t> </a:t>
            </a:r>
            <a:r>
              <a:rPr lang="en-US" sz="2000" dirty="0" err="1">
                <a:solidFill>
                  <a:schemeClr val="bg1"/>
                </a:solidFill>
              </a:rPr>
              <a:t>Phú</a:t>
            </a:r>
            <a:r>
              <a:rPr lang="en-US" sz="2000" dirty="0">
                <a:solidFill>
                  <a:schemeClr val="bg1"/>
                </a:solidFill>
              </a:rPr>
              <a:t> </a:t>
            </a:r>
            <a:r>
              <a:rPr lang="en-US" sz="2000" dirty="0" err="1">
                <a:solidFill>
                  <a:schemeClr val="bg1"/>
                </a:solidFill>
              </a:rPr>
              <a:t>Trọng</a:t>
            </a:r>
            <a:endParaRPr lang="en-US" sz="2000" dirty="0">
              <a:solidFill>
                <a:schemeClr val="bg1"/>
              </a:solidFill>
            </a:endParaRPr>
          </a:p>
          <a:p>
            <a:pPr marL="342900" indent="-342900">
              <a:buClr>
                <a:schemeClr val="dk1"/>
              </a:buClr>
              <a:buSzPts val="1100"/>
              <a:buFont typeface="Courier New" pitchFamily="49" charset="0"/>
              <a:buChar char="o"/>
            </a:pPr>
            <a:r>
              <a:rPr lang="en-US" sz="2000" dirty="0" err="1">
                <a:solidFill>
                  <a:schemeClr val="bg1"/>
                </a:solidFill>
              </a:rPr>
              <a:t>Trần</a:t>
            </a:r>
            <a:r>
              <a:rPr lang="en-US" sz="2000" dirty="0">
                <a:solidFill>
                  <a:schemeClr val="bg1"/>
                </a:solidFill>
              </a:rPr>
              <a:t> </a:t>
            </a:r>
            <a:r>
              <a:rPr lang="en-US" sz="2000" dirty="0" err="1">
                <a:solidFill>
                  <a:schemeClr val="bg1"/>
                </a:solidFill>
              </a:rPr>
              <a:t>Ngọc</a:t>
            </a:r>
            <a:r>
              <a:rPr lang="en-US" sz="2000" dirty="0">
                <a:solidFill>
                  <a:schemeClr val="bg1"/>
                </a:solidFill>
              </a:rPr>
              <a:t> Minh</a:t>
            </a:r>
          </a:p>
          <a:p>
            <a:pPr marL="342900" indent="-342900">
              <a:buClr>
                <a:schemeClr val="dk1"/>
              </a:buClr>
              <a:buSzPts val="1100"/>
              <a:buFont typeface="Courier New" pitchFamily="49" charset="0"/>
              <a:buChar char="o"/>
            </a:pPr>
            <a:r>
              <a:rPr lang="en-US" sz="2000" dirty="0" err="1">
                <a:solidFill>
                  <a:schemeClr val="bg1"/>
                </a:solidFill>
              </a:rPr>
              <a:t>Trịnh</a:t>
            </a:r>
            <a:r>
              <a:rPr lang="en-US" sz="2000" dirty="0">
                <a:solidFill>
                  <a:schemeClr val="bg1"/>
                </a:solidFill>
              </a:rPr>
              <a:t> </a:t>
            </a:r>
            <a:r>
              <a:rPr lang="en-US" sz="2000" dirty="0" err="1">
                <a:solidFill>
                  <a:schemeClr val="bg1"/>
                </a:solidFill>
              </a:rPr>
              <a:t>Vũ</a:t>
            </a:r>
            <a:r>
              <a:rPr lang="en-US" sz="2000" dirty="0">
                <a:solidFill>
                  <a:schemeClr val="bg1"/>
                </a:solidFill>
              </a:rPr>
              <a:t> </a:t>
            </a:r>
            <a:r>
              <a:rPr lang="en-US" sz="2000" dirty="0" err="1">
                <a:solidFill>
                  <a:schemeClr val="bg1"/>
                </a:solidFill>
              </a:rPr>
              <a:t>Đức</a:t>
            </a:r>
            <a:endParaRPr lang="en-US" sz="2000" dirty="0">
              <a:solidFill>
                <a:schemeClr val="bg1"/>
              </a:solidFill>
            </a:endParaRPr>
          </a:p>
          <a:p>
            <a:pPr marL="342900" indent="-342900">
              <a:buClr>
                <a:schemeClr val="dk1"/>
              </a:buClr>
              <a:buSzPts val="1100"/>
              <a:buFont typeface="Courier New" pitchFamily="49" charset="0"/>
              <a:buChar char="o"/>
            </a:pPr>
            <a:r>
              <a:rPr lang="en-US" sz="2000" dirty="0" err="1">
                <a:solidFill>
                  <a:schemeClr val="bg1"/>
                </a:solidFill>
              </a:rPr>
              <a:t>Nguyễn</a:t>
            </a:r>
            <a:r>
              <a:rPr lang="en-US" sz="2000" dirty="0">
                <a:solidFill>
                  <a:schemeClr val="bg1"/>
                </a:solidFill>
              </a:rPr>
              <a:t> </a:t>
            </a:r>
            <a:r>
              <a:rPr lang="en-US" sz="2000" dirty="0" err="1">
                <a:solidFill>
                  <a:schemeClr val="bg1"/>
                </a:solidFill>
              </a:rPr>
              <a:t>Bình</a:t>
            </a:r>
            <a:r>
              <a:rPr lang="en-US" sz="2000" dirty="0">
                <a:solidFill>
                  <a:schemeClr val="bg1"/>
                </a:solidFill>
              </a:rPr>
              <a:t> Minh</a:t>
            </a:r>
          </a:p>
          <a:p>
            <a:pPr>
              <a:buSzPts val="2800"/>
            </a:pPr>
            <a:endParaRPr lang="vi-VN" sz="1900" b="1" dirty="0">
              <a:solidFill>
                <a:schemeClr val="bg1"/>
              </a:solidFill>
              <a:latin typeface="Calibri"/>
              <a:ea typeface="Calibri"/>
              <a:cs typeface="Calibri"/>
              <a:sym typeface="Calibri"/>
            </a:endParaRPr>
          </a:p>
          <a:p>
            <a:pPr>
              <a:buSzPts val="2800"/>
            </a:pPr>
            <a:endParaRPr lang="vi-VN" sz="1900" b="1" dirty="0">
              <a:solidFill>
                <a:schemeClr val="bg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
          <p:cNvSpPr/>
          <p:nvPr/>
        </p:nvSpPr>
        <p:spPr>
          <a:xfrm>
            <a:off x="6442725" y="1242775"/>
            <a:ext cx="669000" cy="6690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alibri"/>
              <a:ea typeface="Calibri"/>
              <a:cs typeface="Calibri"/>
              <a:sym typeface="Calibri"/>
            </a:endParaRPr>
          </a:p>
        </p:txBody>
      </p:sp>
      <p:sp>
        <p:nvSpPr>
          <p:cNvPr id="166" name="Google Shape;166;p1"/>
          <p:cNvSpPr/>
          <p:nvPr/>
        </p:nvSpPr>
        <p:spPr>
          <a:xfrm>
            <a:off x="1946625" y="3119575"/>
            <a:ext cx="669000" cy="6690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alibri"/>
              <a:ea typeface="Calibri"/>
              <a:cs typeface="Calibri"/>
              <a:sym typeface="Calibri"/>
            </a:endParaRPr>
          </a:p>
        </p:txBody>
      </p:sp>
      <p:sp>
        <p:nvSpPr>
          <p:cNvPr id="167" name="Google Shape;167;p1"/>
          <p:cNvSpPr/>
          <p:nvPr/>
        </p:nvSpPr>
        <p:spPr>
          <a:xfrm>
            <a:off x="6442725" y="3084425"/>
            <a:ext cx="669000" cy="6690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alibri"/>
              <a:ea typeface="Calibri"/>
              <a:cs typeface="Calibri"/>
              <a:sym typeface="Calibri"/>
            </a:endParaRPr>
          </a:p>
        </p:txBody>
      </p:sp>
      <p:sp>
        <p:nvSpPr>
          <p:cNvPr id="168" name="Google Shape;168;p1"/>
          <p:cNvSpPr/>
          <p:nvPr/>
        </p:nvSpPr>
        <p:spPr>
          <a:xfrm>
            <a:off x="6442725" y="1252950"/>
            <a:ext cx="669000" cy="6690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alibri"/>
              <a:ea typeface="Calibri"/>
              <a:cs typeface="Calibri"/>
              <a:sym typeface="Calibri"/>
            </a:endParaRPr>
          </a:p>
        </p:txBody>
      </p:sp>
      <p:sp>
        <p:nvSpPr>
          <p:cNvPr id="169" name="Google Shape;169;p1"/>
          <p:cNvSpPr/>
          <p:nvPr/>
        </p:nvSpPr>
        <p:spPr>
          <a:xfrm>
            <a:off x="1946575" y="1242775"/>
            <a:ext cx="669000" cy="6690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8CA7E4"/>
              </a:solidFill>
              <a:latin typeface="Calibri"/>
              <a:ea typeface="Calibri"/>
              <a:cs typeface="Calibri"/>
              <a:sym typeface="Calibri"/>
            </a:endParaRPr>
          </a:p>
        </p:txBody>
      </p:sp>
      <p:sp>
        <p:nvSpPr>
          <p:cNvPr id="170" name="Google Shape;170;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a:latin typeface="Calibri"/>
                <a:ea typeface="Calibri"/>
                <a:cs typeface="Calibri"/>
                <a:sym typeface="Calibri"/>
              </a:rPr>
              <a:t>Table of contents</a:t>
            </a:r>
            <a:endParaRPr b="1">
              <a:latin typeface="Calibri"/>
              <a:ea typeface="Calibri"/>
              <a:cs typeface="Calibri"/>
              <a:sym typeface="Calibri"/>
            </a:endParaRPr>
          </a:p>
        </p:txBody>
      </p:sp>
      <p:sp>
        <p:nvSpPr>
          <p:cNvPr id="172" name="Google Shape;172;p1"/>
          <p:cNvSpPr txBox="1">
            <a:spLocks noGrp="1"/>
          </p:cNvSpPr>
          <p:nvPr>
            <p:ph type="subTitle" idx="2"/>
          </p:nvPr>
        </p:nvSpPr>
        <p:spPr>
          <a:xfrm>
            <a:off x="1070475" y="1898831"/>
            <a:ext cx="2421300" cy="419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a:latin typeface="Calibri"/>
                <a:ea typeface="Calibri"/>
                <a:cs typeface="Calibri"/>
                <a:sym typeface="Calibri"/>
              </a:rPr>
              <a:t>Introduction</a:t>
            </a:r>
            <a:endParaRPr b="1">
              <a:latin typeface="Calibri"/>
              <a:ea typeface="Calibri"/>
              <a:cs typeface="Calibri"/>
              <a:sym typeface="Calibri"/>
            </a:endParaRPr>
          </a:p>
        </p:txBody>
      </p:sp>
      <p:sp>
        <p:nvSpPr>
          <p:cNvPr id="173" name="Google Shape;173;p1"/>
          <p:cNvSpPr txBox="1">
            <a:spLocks noGrp="1"/>
          </p:cNvSpPr>
          <p:nvPr>
            <p:ph type="subTitle" idx="3"/>
          </p:nvPr>
        </p:nvSpPr>
        <p:spPr>
          <a:xfrm>
            <a:off x="5566575" y="1898831"/>
            <a:ext cx="2421300" cy="419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2800"/>
              <a:buNone/>
            </a:pPr>
            <a:r>
              <a:rPr lang="en" b="1">
                <a:solidFill>
                  <a:schemeClr val="lt1"/>
                </a:solidFill>
                <a:latin typeface="Calibri"/>
                <a:ea typeface="Calibri"/>
                <a:cs typeface="Calibri"/>
                <a:sym typeface="Calibri"/>
              </a:rPr>
              <a:t>Technology stack</a:t>
            </a:r>
            <a:endParaRPr b="1">
              <a:latin typeface="Calibri"/>
              <a:ea typeface="Calibri"/>
              <a:cs typeface="Calibri"/>
              <a:sym typeface="Calibri"/>
            </a:endParaRPr>
          </a:p>
        </p:txBody>
      </p:sp>
      <p:sp>
        <p:nvSpPr>
          <p:cNvPr id="175" name="Google Shape;175;p1"/>
          <p:cNvSpPr txBox="1">
            <a:spLocks noGrp="1"/>
          </p:cNvSpPr>
          <p:nvPr>
            <p:ph type="subTitle" idx="5"/>
          </p:nvPr>
        </p:nvSpPr>
        <p:spPr>
          <a:xfrm>
            <a:off x="1070475" y="3775631"/>
            <a:ext cx="2421300" cy="419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dirty="0">
                <a:latin typeface="Calibri"/>
                <a:ea typeface="Calibri"/>
                <a:cs typeface="Calibri"/>
                <a:sym typeface="Calibri"/>
              </a:rPr>
              <a:t>Workflows</a:t>
            </a:r>
            <a:endParaRPr b="1" dirty="0">
              <a:latin typeface="Calibri"/>
              <a:ea typeface="Calibri"/>
              <a:cs typeface="Calibri"/>
              <a:sym typeface="Calibri"/>
            </a:endParaRPr>
          </a:p>
        </p:txBody>
      </p:sp>
      <p:sp>
        <p:nvSpPr>
          <p:cNvPr id="176" name="Google Shape;176;p1"/>
          <p:cNvSpPr txBox="1">
            <a:spLocks noGrp="1"/>
          </p:cNvSpPr>
          <p:nvPr>
            <p:ph type="subTitle" idx="6"/>
          </p:nvPr>
        </p:nvSpPr>
        <p:spPr>
          <a:xfrm>
            <a:off x="5729875" y="4084725"/>
            <a:ext cx="2421300" cy="669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rgbClr val="000000"/>
              </a:buClr>
              <a:buSzPts val="2800"/>
              <a:buFont typeface="Arial"/>
              <a:buNone/>
            </a:pPr>
            <a:r>
              <a:rPr lang="en" b="1">
                <a:latin typeface="Calibri"/>
                <a:ea typeface="Calibri"/>
                <a:cs typeface="Calibri"/>
                <a:sym typeface="Calibri"/>
              </a:rPr>
              <a:t>Limitation and future plans</a:t>
            </a:r>
            <a:endParaRPr b="1">
              <a:latin typeface="Calibri"/>
              <a:ea typeface="Calibri"/>
              <a:cs typeface="Calibri"/>
              <a:sym typeface="Calibri"/>
            </a:endParaRPr>
          </a:p>
        </p:txBody>
      </p:sp>
      <p:sp>
        <p:nvSpPr>
          <p:cNvPr id="177" name="Google Shape;177;p1"/>
          <p:cNvSpPr txBox="1">
            <a:spLocks noGrp="1"/>
          </p:cNvSpPr>
          <p:nvPr>
            <p:ph type="subTitle" idx="7"/>
          </p:nvPr>
        </p:nvSpPr>
        <p:spPr>
          <a:xfrm>
            <a:off x="5566575" y="3739661"/>
            <a:ext cx="2421300" cy="419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a:latin typeface="Calibri"/>
                <a:ea typeface="Calibri"/>
                <a:cs typeface="Calibri"/>
                <a:sym typeface="Calibri"/>
              </a:rPr>
              <a:t>Conclusion</a:t>
            </a:r>
            <a:endParaRPr b="1">
              <a:latin typeface="Calibri"/>
              <a:ea typeface="Calibri"/>
              <a:cs typeface="Calibri"/>
              <a:sym typeface="Calibri"/>
            </a:endParaRPr>
          </a:p>
        </p:txBody>
      </p:sp>
      <p:sp>
        <p:nvSpPr>
          <p:cNvPr id="178" name="Google Shape;178;p1"/>
          <p:cNvSpPr txBox="1">
            <a:spLocks noGrp="1"/>
          </p:cNvSpPr>
          <p:nvPr>
            <p:ph type="title" idx="16"/>
          </p:nvPr>
        </p:nvSpPr>
        <p:spPr>
          <a:xfrm>
            <a:off x="1946525" y="1242775"/>
            <a:ext cx="669000" cy="669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 b="1">
                <a:solidFill>
                  <a:srgbClr val="8CA7E4"/>
                </a:solidFill>
                <a:latin typeface="Calibri"/>
                <a:ea typeface="Calibri"/>
                <a:cs typeface="Calibri"/>
                <a:sym typeface="Calibri"/>
              </a:rPr>
              <a:t>I</a:t>
            </a:r>
            <a:endParaRPr b="1">
              <a:solidFill>
                <a:srgbClr val="8CA7E4"/>
              </a:solidFill>
              <a:latin typeface="Calibri"/>
              <a:ea typeface="Calibri"/>
              <a:cs typeface="Calibri"/>
              <a:sym typeface="Calibri"/>
            </a:endParaRPr>
          </a:p>
        </p:txBody>
      </p:sp>
      <p:sp>
        <p:nvSpPr>
          <p:cNvPr id="179" name="Google Shape;179;p1"/>
          <p:cNvSpPr txBox="1">
            <a:spLocks noGrp="1"/>
          </p:cNvSpPr>
          <p:nvPr>
            <p:ph type="title" idx="17"/>
          </p:nvPr>
        </p:nvSpPr>
        <p:spPr>
          <a:xfrm>
            <a:off x="6442675" y="1242825"/>
            <a:ext cx="669000" cy="669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 b="1">
                <a:solidFill>
                  <a:srgbClr val="8CA7E4"/>
                </a:solidFill>
                <a:latin typeface="Calibri"/>
                <a:ea typeface="Calibri"/>
                <a:cs typeface="Calibri"/>
                <a:sym typeface="Calibri"/>
              </a:rPr>
              <a:t>II</a:t>
            </a:r>
            <a:endParaRPr b="1">
              <a:solidFill>
                <a:srgbClr val="8CA7E4"/>
              </a:solidFill>
              <a:latin typeface="Calibri"/>
              <a:ea typeface="Calibri"/>
              <a:cs typeface="Calibri"/>
              <a:sym typeface="Calibri"/>
            </a:endParaRPr>
          </a:p>
        </p:txBody>
      </p:sp>
      <p:sp>
        <p:nvSpPr>
          <p:cNvPr id="180" name="Google Shape;180;p1"/>
          <p:cNvSpPr txBox="1">
            <a:spLocks noGrp="1"/>
          </p:cNvSpPr>
          <p:nvPr>
            <p:ph type="title" idx="18"/>
          </p:nvPr>
        </p:nvSpPr>
        <p:spPr>
          <a:xfrm>
            <a:off x="1946475" y="3119625"/>
            <a:ext cx="669000" cy="669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 b="1">
                <a:solidFill>
                  <a:srgbClr val="8CA7E4"/>
                </a:solidFill>
                <a:latin typeface="Calibri"/>
                <a:ea typeface="Calibri"/>
                <a:cs typeface="Calibri"/>
                <a:sym typeface="Calibri"/>
              </a:rPr>
              <a:t>III</a:t>
            </a:r>
            <a:endParaRPr b="1">
              <a:solidFill>
                <a:srgbClr val="8CA7E4"/>
              </a:solidFill>
              <a:latin typeface="Calibri"/>
              <a:ea typeface="Calibri"/>
              <a:cs typeface="Calibri"/>
              <a:sym typeface="Calibri"/>
            </a:endParaRPr>
          </a:p>
        </p:txBody>
      </p:sp>
      <p:sp>
        <p:nvSpPr>
          <p:cNvPr id="181" name="Google Shape;181;p1"/>
          <p:cNvSpPr txBox="1">
            <a:spLocks noGrp="1"/>
          </p:cNvSpPr>
          <p:nvPr>
            <p:ph type="title" idx="19"/>
          </p:nvPr>
        </p:nvSpPr>
        <p:spPr>
          <a:xfrm>
            <a:off x="6442425" y="3084425"/>
            <a:ext cx="669300" cy="669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 b="1">
                <a:solidFill>
                  <a:srgbClr val="8CA7E4"/>
                </a:solidFill>
                <a:latin typeface="Calibri"/>
                <a:ea typeface="Calibri"/>
                <a:cs typeface="Calibri"/>
                <a:sym typeface="Calibri"/>
              </a:rPr>
              <a:t>IV</a:t>
            </a:r>
            <a:endParaRPr b="1">
              <a:solidFill>
                <a:srgbClr val="8CA7E4"/>
              </a:solidFill>
              <a:latin typeface="Calibri"/>
              <a:ea typeface="Calibri"/>
              <a:cs typeface="Calibri"/>
              <a:sym typeface="Calibri"/>
            </a:endParaRPr>
          </a:p>
        </p:txBody>
      </p:sp>
      <p:sp>
        <p:nvSpPr>
          <p:cNvPr id="182" name="Google Shape;182;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b="1">
                <a:solidFill>
                  <a:schemeClr val="lt1"/>
                </a:solidFill>
                <a:latin typeface="Calibri"/>
                <a:ea typeface="Calibri"/>
                <a:cs typeface="Calibri"/>
                <a:sym typeface="Calibri"/>
              </a:rPr>
              <a:t>3</a:t>
            </a:fld>
            <a:endParaRPr b="1">
              <a:solidFill>
                <a:schemeClr val="lt1"/>
              </a:solidFill>
              <a:latin typeface="Calibri"/>
              <a:ea typeface="Calibri"/>
              <a:cs typeface="Calibri"/>
              <a:sym typeface="Calibri"/>
            </a:endParaRPr>
          </a:p>
        </p:txBody>
      </p:sp>
      <p:sp>
        <p:nvSpPr>
          <p:cNvPr id="183" name="Google Shape;183;p1"/>
          <p:cNvSpPr/>
          <p:nvPr/>
        </p:nvSpPr>
        <p:spPr>
          <a:xfrm>
            <a:off x="2575600" y="1189250"/>
            <a:ext cx="94200" cy="942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alibri"/>
              <a:ea typeface="Calibri"/>
              <a:cs typeface="Calibri"/>
              <a:sym typeface="Calibri"/>
            </a:endParaRPr>
          </a:p>
        </p:txBody>
      </p:sp>
      <p:sp>
        <p:nvSpPr>
          <p:cNvPr id="184" name="Google Shape;184;p1"/>
          <p:cNvSpPr/>
          <p:nvPr/>
        </p:nvSpPr>
        <p:spPr>
          <a:xfrm>
            <a:off x="6559925" y="3137175"/>
            <a:ext cx="94200" cy="942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alibri"/>
              <a:ea typeface="Calibri"/>
              <a:cs typeface="Calibri"/>
              <a:sym typeface="Calibri"/>
            </a:endParaRPr>
          </a:p>
        </p:txBody>
      </p:sp>
      <p:sp>
        <p:nvSpPr>
          <p:cNvPr id="185" name="Google Shape;185;p1"/>
          <p:cNvSpPr/>
          <p:nvPr/>
        </p:nvSpPr>
        <p:spPr>
          <a:xfrm>
            <a:off x="6759225" y="2975375"/>
            <a:ext cx="36000" cy="360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alibri"/>
              <a:ea typeface="Calibri"/>
              <a:cs typeface="Calibri"/>
              <a:sym typeface="Calibri"/>
            </a:endParaRPr>
          </a:p>
        </p:txBody>
      </p:sp>
      <p:sp>
        <p:nvSpPr>
          <p:cNvPr id="186" name="Google Shape;186;p1"/>
          <p:cNvSpPr/>
          <p:nvPr/>
        </p:nvSpPr>
        <p:spPr>
          <a:xfrm rot="2506023">
            <a:off x="6287518" y="1267663"/>
            <a:ext cx="170284" cy="170284"/>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6"/>
          <p:cNvSpPr txBox="1">
            <a:spLocks noGrp="1"/>
          </p:cNvSpPr>
          <p:nvPr>
            <p:ph type="title"/>
          </p:nvPr>
        </p:nvSpPr>
        <p:spPr>
          <a:xfrm>
            <a:off x="2516375" y="1955400"/>
            <a:ext cx="40074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sz="5400" b="1">
                <a:solidFill>
                  <a:srgbClr val="8CA7E4"/>
                </a:solidFill>
                <a:latin typeface="Calibri"/>
                <a:ea typeface="Calibri"/>
                <a:cs typeface="Calibri"/>
                <a:sym typeface="Calibri"/>
              </a:rPr>
              <a:t>Introduction</a:t>
            </a:r>
            <a:endParaRPr sz="5400" b="1">
              <a:solidFill>
                <a:srgbClr val="8CA7E4"/>
              </a:solidFill>
              <a:latin typeface="Calibri"/>
              <a:ea typeface="Calibri"/>
              <a:cs typeface="Calibri"/>
              <a:sym typeface="Calibri"/>
            </a:endParaRPr>
          </a:p>
        </p:txBody>
      </p:sp>
      <p:sp>
        <p:nvSpPr>
          <p:cNvPr id="192" name="Google Shape;192;p6"/>
          <p:cNvSpPr txBox="1">
            <a:spLocks noGrp="1"/>
          </p:cNvSpPr>
          <p:nvPr>
            <p:ph type="subTitle" idx="1"/>
          </p:nvPr>
        </p:nvSpPr>
        <p:spPr>
          <a:xfrm>
            <a:off x="2904561" y="2759127"/>
            <a:ext cx="2824413"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a:solidFill>
                  <a:srgbClr val="8CA7E4"/>
                </a:solidFill>
                <a:latin typeface="Calibri"/>
                <a:ea typeface="Calibri"/>
                <a:cs typeface="Calibri"/>
                <a:sym typeface="Calibri"/>
              </a:rPr>
              <a:t>Context, problem,approach and solution</a:t>
            </a:r>
            <a:endParaRPr>
              <a:solidFill>
                <a:srgbClr val="8CA7E4"/>
              </a:solidFill>
              <a:latin typeface="Calibri"/>
              <a:ea typeface="Calibri"/>
              <a:cs typeface="Calibri"/>
              <a:sym typeface="Calibri"/>
            </a:endParaRPr>
          </a:p>
          <a:p>
            <a:pPr marL="0" lvl="0" indent="0" algn="ctr" rtl="0">
              <a:lnSpc>
                <a:spcPct val="100000"/>
              </a:lnSpc>
              <a:spcBef>
                <a:spcPts val="0"/>
              </a:spcBef>
              <a:spcAft>
                <a:spcPts val="0"/>
              </a:spcAft>
              <a:buSzPts val="2800"/>
              <a:buNone/>
            </a:pPr>
            <a:endParaRPr>
              <a:solidFill>
                <a:srgbClr val="8CA7E4"/>
              </a:solidFill>
              <a:latin typeface="Calibri"/>
              <a:ea typeface="Calibri"/>
              <a:cs typeface="Calibri"/>
              <a:sym typeface="Calibri"/>
            </a:endParaRPr>
          </a:p>
        </p:txBody>
      </p:sp>
      <p:sp>
        <p:nvSpPr>
          <p:cNvPr id="193" name="Google Shape;193;p6"/>
          <p:cNvSpPr txBox="1">
            <a:spLocks noGrp="1"/>
          </p:cNvSpPr>
          <p:nvPr>
            <p:ph type="title" idx="2"/>
          </p:nvPr>
        </p:nvSpPr>
        <p:spPr>
          <a:xfrm>
            <a:off x="1525938" y="1955400"/>
            <a:ext cx="9402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 sz="5400" b="1">
                <a:solidFill>
                  <a:srgbClr val="8CA7E4"/>
                </a:solidFill>
                <a:latin typeface="Calibri"/>
                <a:ea typeface="Calibri"/>
                <a:cs typeface="Calibri"/>
                <a:sym typeface="Calibri"/>
              </a:rPr>
              <a:t>I.</a:t>
            </a:r>
            <a:endParaRPr sz="5400" b="1">
              <a:solidFill>
                <a:srgbClr val="8CA7E4"/>
              </a:solidFill>
              <a:latin typeface="Calibri"/>
              <a:ea typeface="Calibri"/>
              <a:cs typeface="Calibri"/>
              <a:sym typeface="Calibri"/>
            </a:endParaRPr>
          </a:p>
        </p:txBody>
      </p:sp>
      <p:sp>
        <p:nvSpPr>
          <p:cNvPr id="194" name="Google Shape;194;p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4</a:t>
            </a:fld>
            <a:endParaRPr>
              <a:solidFill>
                <a:schemeClr val="lt1"/>
              </a:solidFill>
            </a:endParaRPr>
          </a:p>
        </p:txBody>
      </p:sp>
      <p:grpSp>
        <p:nvGrpSpPr>
          <p:cNvPr id="195" name="Google Shape;195;p6"/>
          <p:cNvGrpSpPr/>
          <p:nvPr/>
        </p:nvGrpSpPr>
        <p:grpSpPr>
          <a:xfrm flipH="1">
            <a:off x="5664526" y="3810849"/>
            <a:ext cx="1019450" cy="1379152"/>
            <a:chOff x="3231057" y="5846468"/>
            <a:chExt cx="1701919" cy="2302424"/>
          </a:xfrm>
        </p:grpSpPr>
        <p:sp>
          <p:nvSpPr>
            <p:cNvPr id="196" name="Google Shape;196;p6"/>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197" name="Google Shape;197;p6"/>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198" name="Google Shape;198;p6"/>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199" name="Google Shape;199;p6"/>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00" name="Google Shape;200;p6"/>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01" name="Google Shape;201;p6"/>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02" name="Google Shape;202;p6"/>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03" name="Google Shape;203;p6"/>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04" name="Google Shape;204;p6"/>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05" name="Google Shape;205;p6"/>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06" name="Google Shape;206;p6"/>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07" name="Google Shape;207;p6"/>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grpSp>
      <p:grpSp>
        <p:nvGrpSpPr>
          <p:cNvPr id="208" name="Google Shape;208;p6"/>
          <p:cNvGrpSpPr/>
          <p:nvPr/>
        </p:nvGrpSpPr>
        <p:grpSpPr>
          <a:xfrm>
            <a:off x="6683963" y="4278168"/>
            <a:ext cx="668104" cy="895218"/>
            <a:chOff x="122038" y="7256930"/>
            <a:chExt cx="668104" cy="895218"/>
          </a:xfrm>
        </p:grpSpPr>
        <p:sp>
          <p:nvSpPr>
            <p:cNvPr id="209" name="Google Shape;209;p6"/>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10" name="Google Shape;210;p6"/>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11" name="Google Shape;211;p6"/>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12" name="Google Shape;212;p6"/>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13" name="Google Shape;213;p6"/>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14" name="Google Shape;214;p6"/>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gd56230c487_0_46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dirty="0">
                <a:solidFill>
                  <a:srgbClr val="8CA7E4"/>
                </a:solidFill>
                <a:latin typeface="Calibri"/>
                <a:ea typeface="Calibri"/>
                <a:cs typeface="Calibri"/>
                <a:sym typeface="Calibri"/>
              </a:rPr>
              <a:t>Introduction</a:t>
            </a:r>
            <a:endParaRPr b="1" dirty="0">
              <a:solidFill>
                <a:srgbClr val="8CA7E4"/>
              </a:solidFill>
              <a:latin typeface="Calibri"/>
              <a:ea typeface="Calibri"/>
              <a:cs typeface="Calibri"/>
              <a:sym typeface="Calibri"/>
            </a:endParaRPr>
          </a:p>
        </p:txBody>
      </p:sp>
      <p:sp>
        <p:nvSpPr>
          <p:cNvPr id="875" name="Google Shape;875;gd56230c487_0_46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5</a:t>
            </a:fld>
            <a:endParaRPr/>
          </a:p>
        </p:txBody>
      </p:sp>
      <p:sp>
        <p:nvSpPr>
          <p:cNvPr id="876" name="Google Shape;876;gd56230c487_0_463"/>
          <p:cNvSpPr/>
          <p:nvPr/>
        </p:nvSpPr>
        <p:spPr>
          <a:xfrm>
            <a:off x="7638900" y="1233575"/>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gd56230c487_0_463"/>
          <p:cNvSpPr/>
          <p:nvPr/>
        </p:nvSpPr>
        <p:spPr>
          <a:xfrm>
            <a:off x="5001250" y="3194575"/>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gd56230c487_0_463"/>
          <p:cNvSpPr/>
          <p:nvPr/>
        </p:nvSpPr>
        <p:spPr>
          <a:xfrm>
            <a:off x="1467350" y="1309025"/>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gd56230c487_0_463"/>
          <p:cNvSpPr/>
          <p:nvPr/>
        </p:nvSpPr>
        <p:spPr>
          <a:xfrm>
            <a:off x="4147675" y="3547800"/>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gd56230c487_0_463"/>
          <p:cNvSpPr/>
          <p:nvPr/>
        </p:nvSpPr>
        <p:spPr>
          <a:xfrm>
            <a:off x="2226450" y="2918325"/>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gd56230c487_0_463"/>
          <p:cNvSpPr/>
          <p:nvPr/>
        </p:nvSpPr>
        <p:spPr>
          <a:xfrm>
            <a:off x="2278250" y="1816775"/>
            <a:ext cx="42300" cy="42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gd56230c487_0_463"/>
          <p:cNvSpPr/>
          <p:nvPr/>
        </p:nvSpPr>
        <p:spPr>
          <a:xfrm flipH="1">
            <a:off x="6922200" y="3573750"/>
            <a:ext cx="42300" cy="42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gd56230c487_0_463"/>
          <p:cNvSpPr/>
          <p:nvPr/>
        </p:nvSpPr>
        <p:spPr>
          <a:xfrm flipH="1">
            <a:off x="6817500" y="3450350"/>
            <a:ext cx="42300" cy="42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85" name="Google Shape;885;gd56230c487_0_463"/>
          <p:cNvPicPr preferRelativeResize="0"/>
          <p:nvPr/>
        </p:nvPicPr>
        <p:blipFill rotWithShape="1">
          <a:blip r:embed="rId3">
            <a:alphaModFix/>
          </a:blip>
          <a:srcRect/>
          <a:stretch/>
        </p:blipFill>
        <p:spPr>
          <a:xfrm>
            <a:off x="8364000" y="0"/>
            <a:ext cx="780000" cy="780000"/>
          </a:xfrm>
          <a:prstGeom prst="rect">
            <a:avLst/>
          </a:prstGeom>
          <a:noFill/>
          <a:ln>
            <a:noFill/>
          </a:ln>
        </p:spPr>
      </p:pic>
      <p:sp>
        <p:nvSpPr>
          <p:cNvPr id="18" name="Google Shape;345;p13"/>
          <p:cNvSpPr txBox="1">
            <a:spLocks/>
          </p:cNvSpPr>
          <p:nvPr/>
        </p:nvSpPr>
        <p:spPr>
          <a:xfrm>
            <a:off x="411674" y="1657350"/>
            <a:ext cx="7966181" cy="2819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2800"/>
              <a:buFont typeface="Raleway"/>
              <a:buNone/>
              <a:defRPr sz="1500" b="0" i="0" u="none" strike="noStrike" cap="none">
                <a:solidFill>
                  <a:schemeClr val="dk2"/>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9pPr>
          </a:lstStyle>
          <a:p>
            <a:pPr marL="0" indent="0">
              <a:buClr>
                <a:schemeClr val="dk1"/>
              </a:buClr>
              <a:buSzPts val="1100"/>
            </a:pPr>
            <a:r>
              <a:rPr lang="en-US" u="sng" dirty="0"/>
              <a:t>Background</a:t>
            </a:r>
            <a:r>
              <a:rPr lang="en-US" dirty="0"/>
              <a:t>: Difficult to manage files online for personal use, and group sharing.</a:t>
            </a:r>
          </a:p>
          <a:p>
            <a:pPr marL="0" indent="0">
              <a:buClr>
                <a:schemeClr val="dk1"/>
              </a:buClr>
              <a:buSzPts val="1100"/>
            </a:pPr>
            <a:endParaRPr lang="en-US" b="1" dirty="0"/>
          </a:p>
          <a:p>
            <a:pPr marL="0" indent="0">
              <a:buClr>
                <a:schemeClr val="dk1"/>
              </a:buClr>
              <a:buSzPts val="1100"/>
            </a:pPr>
            <a:r>
              <a:rPr lang="en-US" b="1" dirty="0"/>
              <a:t>Document management system </a:t>
            </a:r>
            <a:r>
              <a:rPr lang="en-US" dirty="0"/>
              <a:t>is designed to organize projects, business files, and records digitally, whether they started out in paper form or were generated by software applications. This provides a compact means of storage, our system will provide for each role lots of ways to interact.</a:t>
            </a:r>
          </a:p>
        </p:txBody>
      </p:sp>
    </p:spTree>
    <p:extLst>
      <p:ext uri="{BB962C8B-B14F-4D97-AF65-F5344CB8AC3E}">
        <p14:creationId xmlns:p14="http://schemas.microsoft.com/office/powerpoint/2010/main" val="360080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8">
                                            <p:txEl>
                                              <p:pRg st="2" end="2"/>
                                            </p:txEl>
                                          </p:spTgt>
                                        </p:tgtEl>
                                        <p:attrNameLst>
                                          <p:attrName>style.visibility</p:attrName>
                                        </p:attrNameLst>
                                      </p:cBhvr>
                                      <p:to>
                                        <p:strVal val="visible"/>
                                      </p:to>
                                    </p:set>
                                    <p:animEffect transition="in" filter="fade">
                                      <p:cBhvr>
                                        <p:cTn id="11" dur="5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gd56230c487_0_46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dirty="0">
                <a:solidFill>
                  <a:srgbClr val="8CA7E4"/>
                </a:solidFill>
                <a:latin typeface="Calibri"/>
                <a:ea typeface="Calibri"/>
                <a:cs typeface="Calibri"/>
                <a:sym typeface="Calibri"/>
              </a:rPr>
              <a:t>Introduction</a:t>
            </a:r>
            <a:endParaRPr b="1" dirty="0">
              <a:solidFill>
                <a:srgbClr val="8CA7E4"/>
              </a:solidFill>
              <a:latin typeface="Calibri"/>
              <a:ea typeface="Calibri"/>
              <a:cs typeface="Calibri"/>
              <a:sym typeface="Calibri"/>
            </a:endParaRPr>
          </a:p>
        </p:txBody>
      </p:sp>
      <p:sp>
        <p:nvSpPr>
          <p:cNvPr id="875" name="Google Shape;875;gd56230c487_0_46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6</a:t>
            </a:fld>
            <a:endParaRPr/>
          </a:p>
        </p:txBody>
      </p:sp>
      <p:sp>
        <p:nvSpPr>
          <p:cNvPr id="876" name="Google Shape;876;gd56230c487_0_463"/>
          <p:cNvSpPr/>
          <p:nvPr/>
        </p:nvSpPr>
        <p:spPr>
          <a:xfrm>
            <a:off x="7638900" y="1233575"/>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gd56230c487_0_463"/>
          <p:cNvSpPr/>
          <p:nvPr/>
        </p:nvSpPr>
        <p:spPr>
          <a:xfrm>
            <a:off x="5001250" y="3194575"/>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gd56230c487_0_463"/>
          <p:cNvSpPr/>
          <p:nvPr/>
        </p:nvSpPr>
        <p:spPr>
          <a:xfrm>
            <a:off x="1467350" y="1309025"/>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gd56230c487_0_463"/>
          <p:cNvSpPr/>
          <p:nvPr/>
        </p:nvSpPr>
        <p:spPr>
          <a:xfrm>
            <a:off x="4147675" y="3547800"/>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gd56230c487_0_463"/>
          <p:cNvSpPr/>
          <p:nvPr/>
        </p:nvSpPr>
        <p:spPr>
          <a:xfrm>
            <a:off x="2226450" y="2918325"/>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gd56230c487_0_463"/>
          <p:cNvSpPr/>
          <p:nvPr/>
        </p:nvSpPr>
        <p:spPr>
          <a:xfrm>
            <a:off x="2278250" y="1816775"/>
            <a:ext cx="42300" cy="42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gd56230c487_0_463"/>
          <p:cNvSpPr/>
          <p:nvPr/>
        </p:nvSpPr>
        <p:spPr>
          <a:xfrm flipH="1">
            <a:off x="6922200" y="3573750"/>
            <a:ext cx="42300" cy="42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gd56230c487_0_463"/>
          <p:cNvSpPr/>
          <p:nvPr/>
        </p:nvSpPr>
        <p:spPr>
          <a:xfrm flipH="1">
            <a:off x="6817500" y="3450350"/>
            <a:ext cx="42300" cy="42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85" name="Google Shape;885;gd56230c487_0_463"/>
          <p:cNvPicPr preferRelativeResize="0"/>
          <p:nvPr/>
        </p:nvPicPr>
        <p:blipFill rotWithShape="1">
          <a:blip r:embed="rId3">
            <a:alphaModFix/>
          </a:blip>
          <a:srcRect/>
          <a:stretch/>
        </p:blipFill>
        <p:spPr>
          <a:xfrm>
            <a:off x="8364000" y="0"/>
            <a:ext cx="780000" cy="780000"/>
          </a:xfrm>
          <a:prstGeom prst="rect">
            <a:avLst/>
          </a:prstGeom>
          <a:noFill/>
          <a:ln>
            <a:noFill/>
          </a:ln>
        </p:spPr>
      </p:pic>
      <p:pic>
        <p:nvPicPr>
          <p:cNvPr id="17" name="Picture 16"/>
          <p:cNvPicPr/>
          <p:nvPr/>
        </p:nvPicPr>
        <p:blipFill>
          <a:blip r:embed="rId4"/>
          <a:stretch>
            <a:fillRect/>
          </a:stretch>
        </p:blipFill>
        <p:spPr>
          <a:xfrm>
            <a:off x="838200" y="1067202"/>
            <a:ext cx="7620000" cy="3890645"/>
          </a:xfrm>
          <a:prstGeom prst="rect">
            <a:avLst/>
          </a:prstGeom>
        </p:spPr>
      </p:pic>
    </p:spTree>
    <p:extLst>
      <p:ext uri="{BB962C8B-B14F-4D97-AF65-F5344CB8AC3E}">
        <p14:creationId xmlns:p14="http://schemas.microsoft.com/office/powerpoint/2010/main" val="184115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8"/>
          <p:cNvSpPr txBox="1">
            <a:spLocks noGrp="1"/>
          </p:cNvSpPr>
          <p:nvPr>
            <p:ph type="title"/>
          </p:nvPr>
        </p:nvSpPr>
        <p:spPr>
          <a:xfrm>
            <a:off x="1202324" y="1942088"/>
            <a:ext cx="6360373"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b="1">
                <a:solidFill>
                  <a:srgbClr val="8CA7E4"/>
                </a:solidFill>
                <a:latin typeface="Calibri"/>
                <a:ea typeface="Calibri"/>
                <a:cs typeface="Calibri"/>
                <a:sym typeface="Calibri"/>
              </a:rPr>
              <a:t>II. Technology</a:t>
            </a:r>
            <a:endParaRPr b="1">
              <a:solidFill>
                <a:srgbClr val="8CA7E4"/>
              </a:solidFill>
              <a:latin typeface="Calibri"/>
              <a:ea typeface="Calibri"/>
              <a:cs typeface="Calibri"/>
              <a:sym typeface="Calibri"/>
            </a:endParaRPr>
          </a:p>
        </p:txBody>
      </p:sp>
      <p:sp>
        <p:nvSpPr>
          <p:cNvPr id="849" name="Google Shape;849;p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7</a:t>
            </a:fld>
            <a:endParaRPr>
              <a:solidFill>
                <a:schemeClr val="lt1"/>
              </a:solidFill>
            </a:endParaRPr>
          </a:p>
        </p:txBody>
      </p:sp>
      <p:grpSp>
        <p:nvGrpSpPr>
          <p:cNvPr id="850" name="Google Shape;850;p8"/>
          <p:cNvGrpSpPr/>
          <p:nvPr/>
        </p:nvGrpSpPr>
        <p:grpSpPr>
          <a:xfrm flipH="1">
            <a:off x="5664528" y="3810849"/>
            <a:ext cx="1019450" cy="1379152"/>
            <a:chOff x="3231057" y="5846468"/>
            <a:chExt cx="1701919" cy="2302424"/>
          </a:xfrm>
        </p:grpSpPr>
        <p:sp>
          <p:nvSpPr>
            <p:cNvPr id="851" name="Google Shape;851;p8"/>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8"/>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8"/>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8"/>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8"/>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8"/>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8"/>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8"/>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8"/>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8"/>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8"/>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8"/>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3" name="Google Shape;863;p8"/>
          <p:cNvGrpSpPr/>
          <p:nvPr/>
        </p:nvGrpSpPr>
        <p:grpSpPr>
          <a:xfrm>
            <a:off x="6683963" y="4278168"/>
            <a:ext cx="668104" cy="895218"/>
            <a:chOff x="122038" y="7256930"/>
            <a:chExt cx="668104" cy="895218"/>
          </a:xfrm>
        </p:grpSpPr>
        <p:sp>
          <p:nvSpPr>
            <p:cNvPr id="864" name="Google Shape;864;p8"/>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8"/>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8"/>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8"/>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8"/>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8"/>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91721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gd56230c487_0_46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a:solidFill>
                  <a:srgbClr val="8CA7E4"/>
                </a:solidFill>
                <a:latin typeface="Calibri"/>
                <a:ea typeface="Calibri"/>
                <a:cs typeface="Calibri"/>
                <a:sym typeface="Calibri"/>
              </a:rPr>
              <a:t>1. Technology</a:t>
            </a:r>
            <a:endParaRPr b="1">
              <a:solidFill>
                <a:srgbClr val="8CA7E4"/>
              </a:solidFill>
              <a:latin typeface="Calibri"/>
              <a:ea typeface="Calibri"/>
              <a:cs typeface="Calibri"/>
              <a:sym typeface="Calibri"/>
            </a:endParaRPr>
          </a:p>
        </p:txBody>
      </p:sp>
      <p:sp>
        <p:nvSpPr>
          <p:cNvPr id="875" name="Google Shape;875;gd56230c487_0_46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8</a:t>
            </a:fld>
            <a:endParaRPr/>
          </a:p>
        </p:txBody>
      </p:sp>
      <p:sp>
        <p:nvSpPr>
          <p:cNvPr id="876" name="Google Shape;876;gd56230c487_0_463"/>
          <p:cNvSpPr/>
          <p:nvPr/>
        </p:nvSpPr>
        <p:spPr>
          <a:xfrm>
            <a:off x="7638900" y="1233575"/>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gd56230c487_0_463"/>
          <p:cNvSpPr/>
          <p:nvPr/>
        </p:nvSpPr>
        <p:spPr>
          <a:xfrm>
            <a:off x="5001250" y="3194575"/>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gd56230c487_0_463"/>
          <p:cNvSpPr/>
          <p:nvPr/>
        </p:nvSpPr>
        <p:spPr>
          <a:xfrm>
            <a:off x="1467350" y="1309025"/>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gd56230c487_0_463"/>
          <p:cNvSpPr/>
          <p:nvPr/>
        </p:nvSpPr>
        <p:spPr>
          <a:xfrm>
            <a:off x="4147675" y="3547800"/>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gd56230c487_0_463"/>
          <p:cNvSpPr/>
          <p:nvPr/>
        </p:nvSpPr>
        <p:spPr>
          <a:xfrm>
            <a:off x="2226450" y="2918325"/>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gd56230c487_0_463"/>
          <p:cNvSpPr/>
          <p:nvPr/>
        </p:nvSpPr>
        <p:spPr>
          <a:xfrm>
            <a:off x="2278250" y="1816775"/>
            <a:ext cx="42300" cy="42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gd56230c487_0_463"/>
          <p:cNvSpPr/>
          <p:nvPr/>
        </p:nvSpPr>
        <p:spPr>
          <a:xfrm flipH="1">
            <a:off x="6922200" y="3573750"/>
            <a:ext cx="42300" cy="42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gd56230c487_0_463"/>
          <p:cNvSpPr/>
          <p:nvPr/>
        </p:nvSpPr>
        <p:spPr>
          <a:xfrm flipH="1">
            <a:off x="6817500" y="3450350"/>
            <a:ext cx="42300" cy="42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84" name="Google Shape;884;gd56230c487_0_463"/>
          <p:cNvPicPr preferRelativeResize="0"/>
          <p:nvPr/>
        </p:nvPicPr>
        <p:blipFill rotWithShape="1">
          <a:blip r:embed="rId3">
            <a:alphaModFix/>
          </a:blip>
          <a:srcRect/>
          <a:stretch/>
        </p:blipFill>
        <p:spPr>
          <a:xfrm>
            <a:off x="5594126" y="911884"/>
            <a:ext cx="1370374" cy="1370374"/>
          </a:xfrm>
          <a:prstGeom prst="rect">
            <a:avLst/>
          </a:prstGeom>
          <a:noFill/>
          <a:ln>
            <a:noFill/>
          </a:ln>
        </p:spPr>
      </p:pic>
      <p:pic>
        <p:nvPicPr>
          <p:cNvPr id="885" name="Google Shape;885;gd56230c487_0_463"/>
          <p:cNvPicPr preferRelativeResize="0"/>
          <p:nvPr/>
        </p:nvPicPr>
        <p:blipFill rotWithShape="1">
          <a:blip r:embed="rId4">
            <a:alphaModFix/>
          </a:blip>
          <a:srcRect/>
          <a:stretch/>
        </p:blipFill>
        <p:spPr>
          <a:xfrm>
            <a:off x="8364000" y="0"/>
            <a:ext cx="780000" cy="780000"/>
          </a:xfrm>
          <a:prstGeom prst="rect">
            <a:avLst/>
          </a:prstGeom>
          <a:noFill/>
          <a:ln>
            <a:noFill/>
          </a:ln>
        </p:spPr>
      </p:pic>
      <p:pic>
        <p:nvPicPr>
          <p:cNvPr id="886" name="Google Shape;886;gd56230c487_0_463" descr="Java logo and symbol, meaning, history, PNG"/>
          <p:cNvPicPr preferRelativeResize="0"/>
          <p:nvPr/>
        </p:nvPicPr>
        <p:blipFill rotWithShape="1">
          <a:blip r:embed="rId5">
            <a:alphaModFix/>
          </a:blip>
          <a:srcRect/>
          <a:stretch/>
        </p:blipFill>
        <p:spPr>
          <a:xfrm>
            <a:off x="935362" y="1243678"/>
            <a:ext cx="1661728" cy="1038580"/>
          </a:xfrm>
          <a:prstGeom prst="rect">
            <a:avLst/>
          </a:prstGeom>
          <a:noFill/>
          <a:ln>
            <a:noFill/>
          </a:ln>
        </p:spPr>
      </p:pic>
      <p:pic>
        <p:nvPicPr>
          <p:cNvPr id="1026" name="Picture 2" descr="C:\Users\minh2\OneDrive\Desktop\259612498_643079623643506_8104799765251856181_n.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2800350"/>
            <a:ext cx="2809913" cy="18732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inh2\OneDrive\Desktop\295952547_1073136573327545_2756076600995501110_n.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0768" y="2935795"/>
            <a:ext cx="2582332" cy="1452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26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gd56230c487_6_26"/>
          <p:cNvSpPr txBox="1">
            <a:spLocks noGrp="1"/>
          </p:cNvSpPr>
          <p:nvPr>
            <p:ph type="title"/>
          </p:nvPr>
        </p:nvSpPr>
        <p:spPr>
          <a:xfrm>
            <a:off x="1913025" y="1946675"/>
            <a:ext cx="53868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b="1" dirty="0">
                <a:solidFill>
                  <a:srgbClr val="8CA7E4"/>
                </a:solidFill>
                <a:latin typeface="Calibri"/>
                <a:ea typeface="Calibri"/>
                <a:cs typeface="Calibri"/>
                <a:sym typeface="Calibri"/>
              </a:rPr>
              <a:t>III. Workflows</a:t>
            </a:r>
            <a:endParaRPr b="1" dirty="0">
              <a:solidFill>
                <a:srgbClr val="8CA7E4"/>
              </a:solidFill>
              <a:latin typeface="Calibri"/>
              <a:ea typeface="Calibri"/>
              <a:cs typeface="Calibri"/>
              <a:sym typeface="Calibri"/>
            </a:endParaRPr>
          </a:p>
        </p:txBody>
      </p:sp>
      <p:sp>
        <p:nvSpPr>
          <p:cNvPr id="897" name="Google Shape;897;gd56230c487_6_2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9</a:t>
            </a:fld>
            <a:endParaRPr>
              <a:solidFill>
                <a:schemeClr val="lt1"/>
              </a:solidFill>
            </a:endParaRPr>
          </a:p>
        </p:txBody>
      </p:sp>
      <p:grpSp>
        <p:nvGrpSpPr>
          <p:cNvPr id="898" name="Google Shape;898;gd56230c487_6_26"/>
          <p:cNvGrpSpPr/>
          <p:nvPr/>
        </p:nvGrpSpPr>
        <p:grpSpPr>
          <a:xfrm flipH="1">
            <a:off x="5664528" y="3810849"/>
            <a:ext cx="1019450" cy="1379152"/>
            <a:chOff x="3231057" y="5846468"/>
            <a:chExt cx="1701919" cy="2302424"/>
          </a:xfrm>
        </p:grpSpPr>
        <p:sp>
          <p:nvSpPr>
            <p:cNvPr id="899" name="Google Shape;899;gd56230c487_6_26"/>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gd56230c487_6_26"/>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gd56230c487_6_26"/>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gd56230c487_6_26"/>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gd56230c487_6_26"/>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gd56230c487_6_26"/>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gd56230c487_6_26"/>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gd56230c487_6_26"/>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gd56230c487_6_26"/>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gd56230c487_6_26"/>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gd56230c487_6_26"/>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gd56230c487_6_26"/>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11" name="Google Shape;911;gd56230c487_6_26"/>
          <p:cNvGrpSpPr/>
          <p:nvPr/>
        </p:nvGrpSpPr>
        <p:grpSpPr>
          <a:xfrm>
            <a:off x="6683963" y="4278168"/>
            <a:ext cx="668104" cy="895218"/>
            <a:chOff x="122038" y="7256930"/>
            <a:chExt cx="668104" cy="895218"/>
          </a:xfrm>
        </p:grpSpPr>
        <p:sp>
          <p:nvSpPr>
            <p:cNvPr id="912" name="Google Shape;912;gd56230c487_6_26"/>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gd56230c487_6_26"/>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gd56230c487_6_26"/>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gd56230c487_6_26"/>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gd56230c487_6_26"/>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gd56230c487_6_26"/>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18" name="Google Shape;918;gd56230c487_6_26"/>
          <p:cNvSpPr txBox="1"/>
          <p:nvPr/>
        </p:nvSpPr>
        <p:spPr>
          <a:xfrm>
            <a:off x="2286000" y="2443008"/>
            <a:ext cx="4572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919" name="Google Shape;919;gd56230c487_6_26"/>
          <p:cNvSpPr txBox="1"/>
          <p:nvPr/>
        </p:nvSpPr>
        <p:spPr>
          <a:xfrm>
            <a:off x="2286000" y="2443008"/>
            <a:ext cx="4572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86851057"/>
      </p:ext>
    </p:extLst>
  </p:cSld>
  <p:clrMapOvr>
    <a:masterClrMapping/>
  </p:clrMapOvr>
</p:sld>
</file>

<file path=ppt/theme/theme1.xml><?xml version="1.0" encoding="utf-8"?>
<a:theme xmlns:a="http://schemas.openxmlformats.org/drawingml/2006/main" name="Retato Slideshow by Slidesgo">
  <a:themeElements>
    <a:clrScheme name="Custom 4">
      <a:dk1>
        <a:srgbClr val="004666"/>
      </a:dk1>
      <a:lt1>
        <a:srgbClr val="FFFFFF"/>
      </a:lt1>
      <a:dk2>
        <a:srgbClr val="004666"/>
      </a:dk2>
      <a:lt2>
        <a:srgbClr val="EEEEEE"/>
      </a:lt2>
      <a:accent1>
        <a:srgbClr val="F5F5F5"/>
      </a:accent1>
      <a:accent2>
        <a:srgbClr val="004666"/>
      </a:accent2>
      <a:accent3>
        <a:srgbClr val="004666"/>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744</Words>
  <Application>Microsoft Office PowerPoint</Application>
  <PresentationFormat>Trình chiếu Trên màn hình (16:9)</PresentationFormat>
  <Paragraphs>132</Paragraphs>
  <Slides>18</Slides>
  <Notes>18</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18</vt:i4>
      </vt:variant>
    </vt:vector>
  </HeadingPairs>
  <TitlesOfParts>
    <vt:vector size="25" baseType="lpstr">
      <vt:lpstr>Courier New</vt:lpstr>
      <vt:lpstr>Aharoni</vt:lpstr>
      <vt:lpstr>Arial</vt:lpstr>
      <vt:lpstr>Raleway</vt:lpstr>
      <vt:lpstr>Fredoka One</vt:lpstr>
      <vt:lpstr>Calibri</vt:lpstr>
      <vt:lpstr>Retato Slideshow by Slidesgo</vt:lpstr>
      <vt:lpstr>SWD391 Group 6</vt:lpstr>
      <vt:lpstr>Document Management System</vt:lpstr>
      <vt:lpstr>Table of contents</vt:lpstr>
      <vt:lpstr>Introduction</vt:lpstr>
      <vt:lpstr>Introduction</vt:lpstr>
      <vt:lpstr>Introduction</vt:lpstr>
      <vt:lpstr>II. Technology</vt:lpstr>
      <vt:lpstr>1. Technology</vt:lpstr>
      <vt:lpstr>III. Workflows</vt:lpstr>
      <vt:lpstr>Bản trình bày PowerPoint</vt:lpstr>
      <vt:lpstr>Bản trình bày PowerPoint</vt:lpstr>
      <vt:lpstr>Bản trình bày PowerPoint</vt:lpstr>
      <vt:lpstr>Bản trình bày PowerPoint</vt:lpstr>
      <vt:lpstr>Bản trình bày PowerPoint</vt:lpstr>
      <vt:lpstr>V. Conclusion</vt:lpstr>
      <vt:lpstr>1. Limitation</vt:lpstr>
      <vt:lpstr>2. Future plan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conditioner Service</dc:title>
  <dc:creator>Admin</dc:creator>
  <cp:lastModifiedBy>Khôi Đoàn</cp:lastModifiedBy>
  <cp:revision>17</cp:revision>
  <dcterms:modified xsi:type="dcterms:W3CDTF">2023-03-24T15:19:46Z</dcterms:modified>
</cp:coreProperties>
</file>