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1" r:id="rId1"/>
  </p:sldMasterIdLst>
  <p:notesMasterIdLst>
    <p:notesMasterId r:id="rId15"/>
  </p:notesMasterIdLst>
  <p:sldIdLst>
    <p:sldId id="256" r:id="rId2"/>
    <p:sldId id="258" r:id="rId3"/>
    <p:sldId id="260" r:id="rId4"/>
    <p:sldId id="257" r:id="rId5"/>
    <p:sldId id="262" r:id="rId6"/>
    <p:sldId id="263" r:id="rId7"/>
    <p:sldId id="266" r:id="rId8"/>
    <p:sldId id="270" r:id="rId9"/>
    <p:sldId id="271" r:id="rId10"/>
    <p:sldId id="26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37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23A96-DD50-8C48-83D0-8D15240E69A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52ED6-B9CF-BB41-9959-22F2A4E65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2ED6-B9CF-BB41-9959-22F2A4E65B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4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3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68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2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13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6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6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79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5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1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7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7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8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3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B318DF-4A7C-E842-9F07-D79E4C8285C8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2A3B8D-5077-414C-A098-834F96FC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4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6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1BA23E-0524-A445-9C71-FB570FAB4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b="1"/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01D25-DB27-C94E-9D79-5835FE05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/>
              <a:t>Minh Kun - DaTeam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4B10-8831-A54C-B62E-52B24030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Example: orchestra of musicians.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37C1-2CDE-8641-999A-309FFA58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Assume that </a:t>
            </a:r>
            <a:r>
              <a:rPr lang="en-US" dirty="0"/>
              <a:t>Terraform and Ansible</a:t>
            </a:r>
            <a:r>
              <a:rPr lang="en-US" b="1" dirty="0"/>
              <a:t> </a:t>
            </a:r>
            <a:r>
              <a:rPr lang="en-MY" dirty="0"/>
              <a:t>these tools are a part of an orchestra of musicians. </a:t>
            </a:r>
          </a:p>
          <a:p>
            <a:r>
              <a:rPr lang="en-MY" dirty="0"/>
              <a:t>Terraform serves as the manager or the conductor of the orchestra. The conductor is responsible for ensuring that the right number of instruments are in place.</a:t>
            </a:r>
          </a:p>
          <a:p>
            <a:r>
              <a:rPr lang="en-MY" dirty="0"/>
              <a:t>In addition, the conductor also ensures that all the instruments are playing correctly. If any instrument malfunctions, then the conductor can remove the instrument and replace it with a well-functioning instrument</a:t>
            </a:r>
          </a:p>
          <a:p>
            <a:r>
              <a:rPr lang="en-MY" dirty="0"/>
              <a:t>So, we can note that orchestration tools like Terraform focus highly on the final objectives. Therefore, Terraform always emphasizes on maintaining a particular state of the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6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1927-3F8B-AD4D-B5B5-EDACEA08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Terraform folder structure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DEFC58-FC8D-D54B-B921-B3B7162C8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165" y="2557463"/>
            <a:ext cx="7511669" cy="3317875"/>
          </a:xfrm>
        </p:spPr>
      </p:pic>
    </p:spTree>
    <p:extLst>
      <p:ext uri="{BB962C8B-B14F-4D97-AF65-F5344CB8AC3E}">
        <p14:creationId xmlns:p14="http://schemas.microsoft.com/office/powerpoint/2010/main" val="175345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710290-8983-8A41-ABF5-C9B4462C2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835" y="95249"/>
            <a:ext cx="8644354" cy="6531516"/>
          </a:xfrm>
        </p:spPr>
      </p:pic>
    </p:spTree>
    <p:extLst>
      <p:ext uri="{BB962C8B-B14F-4D97-AF65-F5344CB8AC3E}">
        <p14:creationId xmlns:p14="http://schemas.microsoft.com/office/powerpoint/2010/main" val="171636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4B10-8831-A54C-B62E-52B24030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Q&amp;A?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37C1-2CDE-8641-999A-309FFA58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>
                <a:hlinkClick r:id="rId2"/>
              </a:rPr>
              <a:t>https://www.terraform.io/docs/</a:t>
            </a:r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1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4B3-85E4-1B47-B880-B8B2CDBB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0" y="474769"/>
            <a:ext cx="10515600" cy="102349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is Ansible?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54FB-7998-9148-B1CE-1BF2C0B53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68" y="3429000"/>
            <a:ext cx="9403494" cy="2662881"/>
          </a:xfrm>
        </p:spPr>
        <p:txBody>
          <a:bodyPr>
            <a:normAutofit/>
          </a:bodyPr>
          <a:lstStyle/>
          <a:p>
            <a:r>
              <a:rPr lang="en-MY" sz="2400" dirty="0"/>
              <a:t>Software provisioning</a:t>
            </a:r>
          </a:p>
          <a:p>
            <a:r>
              <a:rPr lang="en-MY" sz="2400" dirty="0"/>
              <a:t>Application deployment</a:t>
            </a:r>
          </a:p>
          <a:p>
            <a:r>
              <a:rPr lang="en-MY" sz="2400" dirty="0"/>
              <a:t>Configuration management.</a:t>
            </a:r>
          </a:p>
          <a:p>
            <a:r>
              <a:rPr lang="en-MY" sz="2400" dirty="0"/>
              <a:t>The prominent advantage of Ansible is evident in the reduction of complexity and speeding up DevOps initiatives.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251341-77B9-454D-9C57-6CE02D770032}"/>
              </a:ext>
            </a:extLst>
          </p:cNvPr>
          <p:cNvSpPr txBox="1">
            <a:spLocks/>
          </p:cNvSpPr>
          <p:nvPr/>
        </p:nvSpPr>
        <p:spPr>
          <a:xfrm>
            <a:off x="1408668" y="2454936"/>
            <a:ext cx="9855921" cy="1023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Ansible for?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3168DB-324B-DE4E-A78F-FA0CA677210C}"/>
              </a:ext>
            </a:extLst>
          </p:cNvPr>
          <p:cNvSpPr txBox="1">
            <a:spLocks/>
          </p:cNvSpPr>
          <p:nvPr/>
        </p:nvSpPr>
        <p:spPr>
          <a:xfrm>
            <a:off x="1408670" y="1434844"/>
            <a:ext cx="9855920" cy="776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Open source by Red Hat Software</a:t>
            </a:r>
          </a:p>
          <a:p>
            <a:r>
              <a:rPr lang="en-MY" dirty="0"/>
              <a:t>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55603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4B3-85E4-1B47-B880-B8B2CDBB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0" y="511965"/>
            <a:ext cx="10515600" cy="102349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is Terraform?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54FB-7998-9148-B1CE-1BF2C0B53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954" y="3640918"/>
            <a:ext cx="9880635" cy="2179114"/>
          </a:xfrm>
        </p:spPr>
        <p:txBody>
          <a:bodyPr>
            <a:normAutofit/>
          </a:bodyPr>
          <a:lstStyle/>
          <a:p>
            <a:r>
              <a:rPr lang="en-MY" dirty="0"/>
              <a:t>Creating, managing, and improving infrastructure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251341-77B9-454D-9C57-6CE02D770032}"/>
              </a:ext>
            </a:extLst>
          </p:cNvPr>
          <p:cNvSpPr txBox="1">
            <a:spLocks/>
          </p:cNvSpPr>
          <p:nvPr/>
        </p:nvSpPr>
        <p:spPr>
          <a:xfrm>
            <a:off x="1383956" y="2617426"/>
            <a:ext cx="9880634" cy="1023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Terraform for?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3168DB-324B-DE4E-A78F-FA0CA677210C}"/>
              </a:ext>
            </a:extLst>
          </p:cNvPr>
          <p:cNvSpPr txBox="1">
            <a:spLocks/>
          </p:cNvSpPr>
          <p:nvPr/>
        </p:nvSpPr>
        <p:spPr>
          <a:xfrm>
            <a:off x="1383956" y="1382016"/>
            <a:ext cx="9880633" cy="1023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400" dirty="0"/>
              <a:t>Open source created by </a:t>
            </a:r>
            <a:r>
              <a:rPr lang="en-MY" sz="2400" dirty="0" err="1"/>
              <a:t>HashiCorp</a:t>
            </a:r>
            <a:endParaRPr lang="en-MY" sz="2400" dirty="0"/>
          </a:p>
          <a:p>
            <a:r>
              <a:rPr lang="en-MY" sz="2400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121173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14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0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2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2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94B10-8831-A54C-B62E-52B24030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/>
              <a:t>Terraform vs Ansible</a:t>
            </a:r>
            <a:br>
              <a:rPr lang="en-US" sz="3400" b="1" dirty="0"/>
            </a:br>
            <a:endParaRPr lang="en-US" sz="3400" b="1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7B413E-263A-5C46-95C8-8200B8CC0CD5}"/>
              </a:ext>
            </a:extLst>
          </p:cNvPr>
          <p:cNvSpPr/>
          <p:nvPr/>
        </p:nvSpPr>
        <p:spPr>
          <a:xfrm>
            <a:off x="2698861" y="4218399"/>
            <a:ext cx="6815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Orchestration or Configuration Management?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012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181A50-C8BE-4392-983D-C06579080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4B5BCD-8E47-B941-A2AF-47DC2C574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83621"/>
            <a:ext cx="7673546" cy="644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0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4B3-85E4-1B47-B880-B8B2CDBB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270"/>
            <a:ext cx="10515600" cy="102349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Terraform?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3168DB-324B-DE4E-A78F-FA0CA677210C}"/>
              </a:ext>
            </a:extLst>
          </p:cNvPr>
          <p:cNvSpPr txBox="1">
            <a:spLocks/>
          </p:cNvSpPr>
          <p:nvPr/>
        </p:nvSpPr>
        <p:spPr>
          <a:xfrm>
            <a:off x="748990" y="1382016"/>
            <a:ext cx="10515600" cy="4472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MY" i="1" dirty="0"/>
          </a:p>
        </p:txBody>
      </p:sp>
    </p:spTree>
    <p:extLst>
      <p:ext uri="{BB962C8B-B14F-4D97-AF65-F5344CB8AC3E}">
        <p14:creationId xmlns:p14="http://schemas.microsoft.com/office/powerpoint/2010/main" val="325297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4B3-85E4-1B47-B880-B8B2CDBB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270"/>
            <a:ext cx="10515600" cy="102349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Terraform?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3168DB-324B-DE4E-A78F-FA0CA677210C}"/>
              </a:ext>
            </a:extLst>
          </p:cNvPr>
          <p:cNvSpPr txBox="1">
            <a:spLocks/>
          </p:cNvSpPr>
          <p:nvPr/>
        </p:nvSpPr>
        <p:spPr>
          <a:xfrm>
            <a:off x="1359242" y="2644346"/>
            <a:ext cx="9905347" cy="321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i="1" dirty="0" err="1"/>
              <a:t>Zidan</a:t>
            </a:r>
            <a:r>
              <a:rPr lang="en-MY" i="1" dirty="0"/>
              <a:t>?</a:t>
            </a:r>
          </a:p>
          <a:p>
            <a:r>
              <a:rPr lang="en-MY" i="1" dirty="0"/>
              <a:t>Sandy?</a:t>
            </a:r>
          </a:p>
        </p:txBody>
      </p:sp>
    </p:spTree>
    <p:extLst>
      <p:ext uri="{BB962C8B-B14F-4D97-AF65-F5344CB8AC3E}">
        <p14:creationId xmlns:p14="http://schemas.microsoft.com/office/powerpoint/2010/main" val="185627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4B3-85E4-1B47-B880-B8B2CDBB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270"/>
            <a:ext cx="10515600" cy="102349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Terraform?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3168DB-324B-DE4E-A78F-FA0CA677210C}"/>
              </a:ext>
            </a:extLst>
          </p:cNvPr>
          <p:cNvSpPr txBox="1">
            <a:spLocks/>
          </p:cNvSpPr>
          <p:nvPr/>
        </p:nvSpPr>
        <p:spPr>
          <a:xfrm>
            <a:off x="1359242" y="2644346"/>
            <a:ext cx="9905347" cy="321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i="1" dirty="0" err="1"/>
              <a:t>Zidan</a:t>
            </a:r>
            <a:r>
              <a:rPr lang="en-MY" i="1" dirty="0"/>
              <a:t>?</a:t>
            </a:r>
          </a:p>
          <a:p>
            <a:r>
              <a:rPr lang="en-MY" i="1" dirty="0"/>
              <a:t>Sandy?</a:t>
            </a:r>
          </a:p>
          <a:p>
            <a:r>
              <a:rPr lang="en-MY" i="1" dirty="0"/>
              <a:t>Anton?</a:t>
            </a:r>
          </a:p>
        </p:txBody>
      </p:sp>
    </p:spTree>
    <p:extLst>
      <p:ext uri="{BB962C8B-B14F-4D97-AF65-F5344CB8AC3E}">
        <p14:creationId xmlns:p14="http://schemas.microsoft.com/office/powerpoint/2010/main" val="290851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4B3-85E4-1B47-B880-B8B2CDBB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270"/>
            <a:ext cx="10515600" cy="102349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Terraform?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3168DB-324B-DE4E-A78F-FA0CA677210C}"/>
              </a:ext>
            </a:extLst>
          </p:cNvPr>
          <p:cNvSpPr txBox="1">
            <a:spLocks/>
          </p:cNvSpPr>
          <p:nvPr/>
        </p:nvSpPr>
        <p:spPr>
          <a:xfrm>
            <a:off x="1359242" y="2644346"/>
            <a:ext cx="9905347" cy="321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i="1" strike="sngStrike" dirty="0" err="1"/>
              <a:t>Zidan</a:t>
            </a:r>
            <a:r>
              <a:rPr lang="en-MY" i="1" strike="sngStrike" dirty="0"/>
              <a:t>?</a:t>
            </a:r>
          </a:p>
          <a:p>
            <a:r>
              <a:rPr lang="en-MY" i="1" strike="sngStrike" dirty="0"/>
              <a:t>Sandy?</a:t>
            </a:r>
          </a:p>
          <a:p>
            <a:r>
              <a:rPr lang="en-MY" i="1" strike="sngStrike" dirty="0"/>
              <a:t>Anton?</a:t>
            </a:r>
          </a:p>
          <a:p>
            <a:r>
              <a:rPr lang="en-MY" i="1" dirty="0"/>
              <a:t>Henrich</a:t>
            </a:r>
          </a:p>
        </p:txBody>
      </p:sp>
    </p:spTree>
    <p:extLst>
      <p:ext uri="{BB962C8B-B14F-4D97-AF65-F5344CB8AC3E}">
        <p14:creationId xmlns:p14="http://schemas.microsoft.com/office/powerpoint/2010/main" val="2954381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239</Words>
  <Application>Microsoft Macintosh PowerPoint</Application>
  <PresentationFormat>Widescreen</PresentationFormat>
  <Paragraphs>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Terraform</vt:lpstr>
      <vt:lpstr>What is Ansible?</vt:lpstr>
      <vt:lpstr>What is Terraform?</vt:lpstr>
      <vt:lpstr>Terraform vs Ansible </vt:lpstr>
      <vt:lpstr>PowerPoint Presentation</vt:lpstr>
      <vt:lpstr>Why Terraform?</vt:lpstr>
      <vt:lpstr>Why Terraform?</vt:lpstr>
      <vt:lpstr>Why Terraform?</vt:lpstr>
      <vt:lpstr>Why Terraform?</vt:lpstr>
      <vt:lpstr>Example: orchestra of musicians.</vt:lpstr>
      <vt:lpstr>Terraform folder structure</vt:lpstr>
      <vt:lpstr>PowerPoint Presentation</vt:lpstr>
      <vt:lpstr>Q&amp;A?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Minh Tran</dc:creator>
  <cp:lastModifiedBy>Minh Tran</cp:lastModifiedBy>
  <cp:revision>14</cp:revision>
  <dcterms:created xsi:type="dcterms:W3CDTF">2020-03-12T04:04:02Z</dcterms:created>
  <dcterms:modified xsi:type="dcterms:W3CDTF">2020-03-12T08:07:02Z</dcterms:modified>
</cp:coreProperties>
</file>