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0" r:id="rId3"/>
    <p:sldId id="273" r:id="rId4"/>
    <p:sldId id="272" r:id="rId5"/>
    <p:sldId id="275" r:id="rId6"/>
    <p:sldId id="259" r:id="rId7"/>
    <p:sldId id="280" r:id="rId8"/>
    <p:sldId id="279" r:id="rId9"/>
    <p:sldId id="276" r:id="rId10"/>
    <p:sldId id="277" r:id="rId11"/>
    <p:sldId id="278" r:id="rId12"/>
    <p:sldId id="286" r:id="rId13"/>
    <p:sldId id="271" r:id="rId14"/>
    <p:sldId id="282" r:id="rId15"/>
    <p:sldId id="283" r:id="rId16"/>
    <p:sldId id="284" r:id="rId17"/>
    <p:sldId id="285" r:id="rId18"/>
    <p:sldId id="281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1456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C076F7-A28A-FD47-AF18-AEE427603159}" type="doc">
      <dgm:prSet loTypeId="urn:microsoft.com/office/officeart/2009/3/layout/PieProcess" loCatId="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85BE28A-0161-8449-9A4E-0EB5665A51E8}">
      <dgm:prSet phldrT="[Text]"/>
      <dgm:spPr/>
      <dgm:t>
        <a:bodyPr/>
        <a:lstStyle/>
        <a:p>
          <a:r>
            <a:rPr lang="en-US" dirty="0" smtClean="0"/>
            <a:t>Denial</a:t>
          </a:r>
          <a:endParaRPr lang="en-US" dirty="0"/>
        </a:p>
      </dgm:t>
    </dgm:pt>
    <dgm:pt modelId="{1E357A06-C372-CA46-A669-1B1DF257D549}" type="parTrans" cxnId="{ACA49C4D-92FB-8E4D-8421-D0931FFEA83A}">
      <dgm:prSet/>
      <dgm:spPr/>
      <dgm:t>
        <a:bodyPr/>
        <a:lstStyle/>
        <a:p>
          <a:endParaRPr lang="en-US"/>
        </a:p>
      </dgm:t>
    </dgm:pt>
    <dgm:pt modelId="{88F352F6-0EAB-C844-8913-06449FDEFC30}" type="sibTrans" cxnId="{ACA49C4D-92FB-8E4D-8421-D0931FFEA83A}">
      <dgm:prSet/>
      <dgm:spPr/>
      <dgm:t>
        <a:bodyPr/>
        <a:lstStyle/>
        <a:p>
          <a:endParaRPr lang="en-US"/>
        </a:p>
      </dgm:t>
    </dgm:pt>
    <dgm:pt modelId="{5E8222E0-1F3D-C64F-B616-8C934FA5F245}">
      <dgm:prSet phldrT="[Text]"/>
      <dgm:spPr/>
      <dgm:t>
        <a:bodyPr/>
        <a:lstStyle/>
        <a:p>
          <a:r>
            <a:rPr lang="en-US" dirty="0" smtClean="0"/>
            <a:t>Anger</a:t>
          </a:r>
          <a:endParaRPr lang="en-US" dirty="0"/>
        </a:p>
      </dgm:t>
    </dgm:pt>
    <dgm:pt modelId="{879B0FFE-284D-BE46-A8FF-90883883A7C3}" type="parTrans" cxnId="{65131511-0348-F04A-9A8D-2305CDE02FC0}">
      <dgm:prSet/>
      <dgm:spPr/>
      <dgm:t>
        <a:bodyPr/>
        <a:lstStyle/>
        <a:p>
          <a:endParaRPr lang="en-US"/>
        </a:p>
      </dgm:t>
    </dgm:pt>
    <dgm:pt modelId="{95520AD8-3788-1749-BC55-E43B2E614127}" type="sibTrans" cxnId="{65131511-0348-F04A-9A8D-2305CDE02FC0}">
      <dgm:prSet/>
      <dgm:spPr/>
      <dgm:t>
        <a:bodyPr/>
        <a:lstStyle/>
        <a:p>
          <a:endParaRPr lang="en-US"/>
        </a:p>
      </dgm:t>
    </dgm:pt>
    <dgm:pt modelId="{69EC214C-0B6B-CD42-B0FA-F6E362A031EA}">
      <dgm:prSet phldrT="[Text]"/>
      <dgm:spPr/>
      <dgm:t>
        <a:bodyPr/>
        <a:lstStyle/>
        <a:p>
          <a:r>
            <a:rPr lang="en-US" dirty="0" smtClean="0"/>
            <a:t>Bargaining</a:t>
          </a:r>
          <a:endParaRPr lang="en-US" dirty="0"/>
        </a:p>
      </dgm:t>
    </dgm:pt>
    <dgm:pt modelId="{48E58A0E-E5ED-F647-8402-90F5C461E8EF}" type="parTrans" cxnId="{F38C0286-FBBE-8740-B1B7-82D002B04478}">
      <dgm:prSet/>
      <dgm:spPr/>
      <dgm:t>
        <a:bodyPr/>
        <a:lstStyle/>
        <a:p>
          <a:endParaRPr lang="en-US"/>
        </a:p>
      </dgm:t>
    </dgm:pt>
    <dgm:pt modelId="{C9A89742-4F80-CF46-81C5-5CF4849FB319}" type="sibTrans" cxnId="{F38C0286-FBBE-8740-B1B7-82D002B04478}">
      <dgm:prSet/>
      <dgm:spPr/>
      <dgm:t>
        <a:bodyPr/>
        <a:lstStyle/>
        <a:p>
          <a:endParaRPr lang="en-US"/>
        </a:p>
      </dgm:t>
    </dgm:pt>
    <dgm:pt modelId="{3A8BB46E-993D-5140-880C-5C659FD07BDC}">
      <dgm:prSet phldrT="[Text]"/>
      <dgm:spPr/>
      <dgm:t>
        <a:bodyPr/>
        <a:lstStyle/>
        <a:p>
          <a:r>
            <a:rPr lang="en-US" dirty="0" smtClean="0"/>
            <a:t>Depression</a:t>
          </a:r>
          <a:endParaRPr lang="en-US" dirty="0"/>
        </a:p>
      </dgm:t>
    </dgm:pt>
    <dgm:pt modelId="{F08A6DD2-FCA3-DD41-AC4B-632B2403914D}" type="parTrans" cxnId="{8E3C39CD-0743-4F4F-A27B-846719AFBEC3}">
      <dgm:prSet/>
      <dgm:spPr/>
      <dgm:t>
        <a:bodyPr/>
        <a:lstStyle/>
        <a:p>
          <a:endParaRPr lang="en-US"/>
        </a:p>
      </dgm:t>
    </dgm:pt>
    <dgm:pt modelId="{53396426-8080-B64C-B749-3BFECEB81D71}" type="sibTrans" cxnId="{8E3C39CD-0743-4F4F-A27B-846719AFBEC3}">
      <dgm:prSet/>
      <dgm:spPr/>
      <dgm:t>
        <a:bodyPr/>
        <a:lstStyle/>
        <a:p>
          <a:endParaRPr lang="en-US"/>
        </a:p>
      </dgm:t>
    </dgm:pt>
    <dgm:pt modelId="{7432F7A6-35D3-2B45-8E56-0DBCC5A639D8}">
      <dgm:prSet phldrT="[Text]"/>
      <dgm:spPr/>
      <dgm:t>
        <a:bodyPr/>
        <a:lstStyle/>
        <a:p>
          <a:r>
            <a:rPr lang="en-US" dirty="0" smtClean="0"/>
            <a:t>Acceptance</a:t>
          </a:r>
          <a:endParaRPr lang="en-US" dirty="0"/>
        </a:p>
      </dgm:t>
    </dgm:pt>
    <dgm:pt modelId="{AA085742-DC30-FD4D-9F4C-3AC99D97A603}" type="parTrans" cxnId="{0E2B6414-64A4-4942-9DA2-FE6FB3855CD7}">
      <dgm:prSet/>
      <dgm:spPr/>
      <dgm:t>
        <a:bodyPr/>
        <a:lstStyle/>
        <a:p>
          <a:endParaRPr lang="en-US"/>
        </a:p>
      </dgm:t>
    </dgm:pt>
    <dgm:pt modelId="{E3F9AF13-ED3B-0344-8F1A-2E45103EF399}" type="sibTrans" cxnId="{0E2B6414-64A4-4942-9DA2-FE6FB3855CD7}">
      <dgm:prSet/>
      <dgm:spPr/>
      <dgm:t>
        <a:bodyPr/>
        <a:lstStyle/>
        <a:p>
          <a:endParaRPr lang="en-US"/>
        </a:p>
      </dgm:t>
    </dgm:pt>
    <dgm:pt modelId="{68A58812-CA5E-C642-A82D-41318C79229B}">
      <dgm:prSet phldrT="[Text]"/>
      <dgm:spPr/>
      <dgm:t>
        <a:bodyPr/>
        <a:lstStyle/>
        <a:p>
          <a:r>
            <a:rPr lang="en-US" dirty="0" smtClean="0"/>
            <a:t>Can’t possibly work</a:t>
          </a:r>
          <a:endParaRPr lang="en-US" dirty="0"/>
        </a:p>
      </dgm:t>
    </dgm:pt>
    <dgm:pt modelId="{0E3C3191-0A85-5F49-A2B7-5EB36E44FDC0}" type="parTrans" cxnId="{9C41DA4C-62CF-2D47-AC67-175D39F6F6CC}">
      <dgm:prSet/>
      <dgm:spPr/>
      <dgm:t>
        <a:bodyPr/>
        <a:lstStyle/>
        <a:p>
          <a:endParaRPr lang="en-US"/>
        </a:p>
      </dgm:t>
    </dgm:pt>
    <dgm:pt modelId="{64C8FC93-CC31-DC42-8A7D-A54ADC585570}" type="sibTrans" cxnId="{9C41DA4C-62CF-2D47-AC67-175D39F6F6CC}">
      <dgm:prSet/>
      <dgm:spPr/>
      <dgm:t>
        <a:bodyPr/>
        <a:lstStyle/>
        <a:p>
          <a:endParaRPr lang="en-US"/>
        </a:p>
      </dgm:t>
    </dgm:pt>
    <dgm:pt modelId="{AD333527-61BD-C04C-AC74-4AE2146DD09A}">
      <dgm:prSet phldrT="[Text]"/>
      <dgm:spPr/>
      <dgm:t>
        <a:bodyPr/>
        <a:lstStyle/>
        <a:p>
          <a:r>
            <a:rPr lang="en-US" dirty="0" smtClean="0"/>
            <a:t>OSGi is </a:t>
          </a:r>
          <a:r>
            <a:rPr lang="en-US" dirty="0" smtClean="0"/>
            <a:t>written </a:t>
          </a:r>
          <a:r>
            <a:rPr lang="en-US" dirty="0" smtClean="0"/>
            <a:t>by IBM?</a:t>
          </a:r>
          <a:endParaRPr lang="en-US" dirty="0"/>
        </a:p>
      </dgm:t>
    </dgm:pt>
    <dgm:pt modelId="{12CCC21E-DA61-EA46-B492-770879815AAF}" type="parTrans" cxnId="{57098884-0BDE-1646-A770-5AC861584A97}">
      <dgm:prSet/>
      <dgm:spPr/>
      <dgm:t>
        <a:bodyPr/>
        <a:lstStyle/>
        <a:p>
          <a:endParaRPr lang="en-US"/>
        </a:p>
      </dgm:t>
    </dgm:pt>
    <dgm:pt modelId="{D4F97134-B977-164B-9E46-7B83DFC1323A}" type="sibTrans" cxnId="{57098884-0BDE-1646-A770-5AC861584A97}">
      <dgm:prSet/>
      <dgm:spPr/>
      <dgm:t>
        <a:bodyPr/>
        <a:lstStyle/>
        <a:p>
          <a:endParaRPr lang="en-US"/>
        </a:p>
      </dgm:t>
    </dgm:pt>
    <dgm:pt modelId="{0C6CFBA0-B4CE-EC42-8BB0-90BCF5507520}">
      <dgm:prSet phldrT="[Text]"/>
      <dgm:spPr/>
      <dgm:t>
        <a:bodyPr/>
        <a:lstStyle/>
        <a:p>
          <a:r>
            <a:rPr lang="en-US" dirty="0" smtClean="0"/>
            <a:t>I don’t use Eclipse</a:t>
          </a:r>
          <a:endParaRPr lang="en-US" dirty="0"/>
        </a:p>
      </dgm:t>
    </dgm:pt>
    <dgm:pt modelId="{757EA8F7-C35B-7645-9DC6-BF4411160E6F}" type="parTrans" cxnId="{2AF31C0D-A100-8840-9175-24E2A5A0E12F}">
      <dgm:prSet/>
      <dgm:spPr/>
      <dgm:t>
        <a:bodyPr/>
        <a:lstStyle/>
        <a:p>
          <a:endParaRPr lang="en-US"/>
        </a:p>
      </dgm:t>
    </dgm:pt>
    <dgm:pt modelId="{BE1DED81-925E-B046-8E8B-EC900AF0CE4A}" type="sibTrans" cxnId="{2AF31C0D-A100-8840-9175-24E2A5A0E12F}">
      <dgm:prSet/>
      <dgm:spPr/>
      <dgm:t>
        <a:bodyPr/>
        <a:lstStyle/>
        <a:p>
          <a:endParaRPr lang="en-US"/>
        </a:p>
      </dgm:t>
    </dgm:pt>
    <dgm:pt modelId="{7C0FAEF2-A17E-314F-8B1B-33958EB3BB64}">
      <dgm:prSet phldrT="[Text]"/>
      <dgm:spPr/>
      <dgm:t>
        <a:bodyPr/>
        <a:lstStyle/>
        <a:p>
          <a:r>
            <a:rPr lang="en-US" dirty="0" smtClean="0"/>
            <a:t>OSGi is too complex</a:t>
          </a:r>
          <a:endParaRPr lang="en-US" dirty="0"/>
        </a:p>
      </dgm:t>
    </dgm:pt>
    <dgm:pt modelId="{E201E3F9-8EAB-FE4A-BF84-D480C1FBE46B}" type="parTrans" cxnId="{B1E9B67C-A7EE-784A-937D-26BAD972AB27}">
      <dgm:prSet/>
      <dgm:spPr/>
      <dgm:t>
        <a:bodyPr/>
        <a:lstStyle/>
        <a:p>
          <a:endParaRPr lang="en-US"/>
        </a:p>
      </dgm:t>
    </dgm:pt>
    <dgm:pt modelId="{090914C0-F330-4D4C-9D45-52FBD2028A3E}" type="sibTrans" cxnId="{B1E9B67C-A7EE-784A-937D-26BAD972AB27}">
      <dgm:prSet/>
      <dgm:spPr/>
      <dgm:t>
        <a:bodyPr/>
        <a:lstStyle/>
        <a:p>
          <a:endParaRPr lang="en-US"/>
        </a:p>
      </dgm:t>
    </dgm:pt>
    <dgm:pt modelId="{9243BBE5-A731-B54F-855E-A9385F1AD2A6}">
      <dgm:prSet phldrT="[Text]"/>
      <dgm:spPr/>
      <dgm:t>
        <a:bodyPr/>
        <a:lstStyle/>
        <a:p>
          <a:r>
            <a:rPr lang="en-US" dirty="0" err="1" smtClean="0"/>
            <a:t>ClassNotFoundException</a:t>
          </a:r>
          <a:r>
            <a:rPr lang="en-US" dirty="0" smtClean="0"/>
            <a:t>?  It is there</a:t>
          </a:r>
          <a:endParaRPr lang="en-US" dirty="0"/>
        </a:p>
      </dgm:t>
    </dgm:pt>
    <dgm:pt modelId="{D42B4D75-4369-F244-B994-D30796949DF8}" type="parTrans" cxnId="{1344E801-5891-CB4E-A6A5-013A2E27943C}">
      <dgm:prSet/>
      <dgm:spPr/>
      <dgm:t>
        <a:bodyPr/>
        <a:lstStyle/>
        <a:p>
          <a:endParaRPr lang="en-US"/>
        </a:p>
      </dgm:t>
    </dgm:pt>
    <dgm:pt modelId="{77911596-84B8-3942-88FF-AEB0E56FA185}" type="sibTrans" cxnId="{1344E801-5891-CB4E-A6A5-013A2E27943C}">
      <dgm:prSet/>
      <dgm:spPr/>
      <dgm:t>
        <a:bodyPr/>
        <a:lstStyle/>
        <a:p>
          <a:endParaRPr lang="en-US"/>
        </a:p>
      </dgm:t>
    </dgm:pt>
    <dgm:pt modelId="{5E34E9B0-22DF-6343-8686-B9DA8920419B}">
      <dgm:prSet phldrT="[Text]"/>
      <dgm:spPr/>
      <dgm:t>
        <a:bodyPr/>
        <a:lstStyle/>
        <a:p>
          <a:r>
            <a:rPr lang="en-US" dirty="0" smtClean="0"/>
            <a:t>These classes are the same but aren’t?</a:t>
          </a:r>
          <a:endParaRPr lang="en-US" dirty="0"/>
        </a:p>
      </dgm:t>
    </dgm:pt>
    <dgm:pt modelId="{A6CAA029-67DA-DF43-85A7-A31B71F9DF78}" type="parTrans" cxnId="{350CB255-4DAB-C549-95AE-A51DF8F5CAE4}">
      <dgm:prSet/>
      <dgm:spPr/>
      <dgm:t>
        <a:bodyPr/>
        <a:lstStyle/>
        <a:p>
          <a:endParaRPr lang="en-US"/>
        </a:p>
      </dgm:t>
    </dgm:pt>
    <dgm:pt modelId="{5059A168-A5E6-624A-94FF-00D4EA841E02}" type="sibTrans" cxnId="{350CB255-4DAB-C549-95AE-A51DF8F5CAE4}">
      <dgm:prSet/>
      <dgm:spPr/>
      <dgm:t>
        <a:bodyPr/>
        <a:lstStyle/>
        <a:p>
          <a:endParaRPr lang="en-US"/>
        </a:p>
      </dgm:t>
    </dgm:pt>
    <dgm:pt modelId="{EF4E2880-03EB-D047-AB07-090D07B62345}">
      <dgm:prSet phldrT="[Text]"/>
      <dgm:spPr/>
      <dgm:t>
        <a:bodyPr/>
        <a:lstStyle/>
        <a:p>
          <a:r>
            <a:rPr lang="en-US" dirty="0" err="1" smtClean="0"/>
            <a:t>javax.swing</a:t>
          </a:r>
          <a:r>
            <a:rPr lang="en-US" dirty="0" smtClean="0"/>
            <a:t> is not there</a:t>
          </a:r>
          <a:endParaRPr lang="en-US" dirty="0"/>
        </a:p>
      </dgm:t>
    </dgm:pt>
    <dgm:pt modelId="{10AD21D1-6686-CD40-8CD1-E52FF12B7308}" type="parTrans" cxnId="{9CCAE5FC-9074-724D-AB7B-9B1455E8C428}">
      <dgm:prSet/>
      <dgm:spPr/>
      <dgm:t>
        <a:bodyPr/>
        <a:lstStyle/>
        <a:p>
          <a:endParaRPr lang="en-US"/>
        </a:p>
      </dgm:t>
    </dgm:pt>
    <dgm:pt modelId="{7B030C15-45F8-FD46-AD17-F1C2E5997718}" type="sibTrans" cxnId="{9CCAE5FC-9074-724D-AB7B-9B1455E8C428}">
      <dgm:prSet/>
      <dgm:spPr/>
      <dgm:t>
        <a:bodyPr/>
        <a:lstStyle/>
        <a:p>
          <a:endParaRPr lang="en-US"/>
        </a:p>
      </dgm:t>
    </dgm:pt>
    <dgm:pt modelId="{4E25FEB8-C45A-8441-971C-15D5A0DCD28C}">
      <dgm:prSet phldrT="[Text]"/>
      <dgm:spPr/>
      <dgm:t>
        <a:bodyPr/>
        <a:lstStyle/>
        <a:p>
          <a:r>
            <a:rPr lang="en-US" dirty="0" smtClean="0"/>
            <a:t>hibernate is not working?</a:t>
          </a:r>
          <a:endParaRPr lang="en-US" dirty="0"/>
        </a:p>
      </dgm:t>
    </dgm:pt>
    <dgm:pt modelId="{ABCB4746-9F61-EF44-B98D-DDBBD8F5ADE6}" type="parTrans" cxnId="{47DAC6BE-2052-B942-B4F1-5A5D94DC0A97}">
      <dgm:prSet/>
      <dgm:spPr/>
      <dgm:t>
        <a:bodyPr/>
        <a:lstStyle/>
        <a:p>
          <a:endParaRPr lang="en-US"/>
        </a:p>
      </dgm:t>
    </dgm:pt>
    <dgm:pt modelId="{834789BB-6006-8C40-853A-19F26883B146}" type="sibTrans" cxnId="{47DAC6BE-2052-B942-B4F1-5A5D94DC0A97}">
      <dgm:prSet/>
      <dgm:spPr/>
      <dgm:t>
        <a:bodyPr/>
        <a:lstStyle/>
        <a:p>
          <a:endParaRPr lang="en-US"/>
        </a:p>
      </dgm:t>
    </dgm:pt>
    <dgm:pt modelId="{0C87F219-1D8B-4F4B-9A77-E6BAE775E413}">
      <dgm:prSet phldrT="[Text]"/>
      <dgm:spPr/>
      <dgm:t>
        <a:bodyPr/>
        <a:lstStyle/>
        <a:p>
          <a:r>
            <a:rPr lang="en-US" dirty="0" smtClean="0"/>
            <a:t>Cannot see my class</a:t>
          </a:r>
          <a:endParaRPr lang="en-US" dirty="0"/>
        </a:p>
      </dgm:t>
    </dgm:pt>
    <dgm:pt modelId="{BB8D3F2F-2B3C-F54D-BA5E-FDC84293C14F}" type="parTrans" cxnId="{F326D62E-7789-0748-A52A-26F5866A5670}">
      <dgm:prSet/>
      <dgm:spPr/>
      <dgm:t>
        <a:bodyPr/>
        <a:lstStyle/>
        <a:p>
          <a:endParaRPr lang="en-US"/>
        </a:p>
      </dgm:t>
    </dgm:pt>
    <dgm:pt modelId="{548434E0-AEFF-854F-BE54-0F4B5810D20E}" type="sibTrans" cxnId="{F326D62E-7789-0748-A52A-26F5866A5670}">
      <dgm:prSet/>
      <dgm:spPr/>
      <dgm:t>
        <a:bodyPr/>
        <a:lstStyle/>
        <a:p>
          <a:endParaRPr lang="en-US"/>
        </a:p>
      </dgm:t>
    </dgm:pt>
    <dgm:pt modelId="{540B2122-E5CA-4841-935F-C5B201405B63}">
      <dgm:prSet phldrT="[Text]"/>
      <dgm:spPr/>
      <dgm:t>
        <a:bodyPr/>
        <a:lstStyle/>
        <a:p>
          <a:r>
            <a:rPr lang="en-US" dirty="0" smtClean="0"/>
            <a:t>why this uses constraint fails</a:t>
          </a:r>
          <a:endParaRPr lang="en-US" dirty="0"/>
        </a:p>
      </dgm:t>
    </dgm:pt>
    <dgm:pt modelId="{5D6DD096-3E8C-CB49-851F-56AD41D77E50}" type="parTrans" cxnId="{EEB57CE3-9245-2D45-A3E7-DD0A899191D9}">
      <dgm:prSet/>
      <dgm:spPr/>
      <dgm:t>
        <a:bodyPr/>
        <a:lstStyle/>
        <a:p>
          <a:endParaRPr lang="en-US"/>
        </a:p>
      </dgm:t>
    </dgm:pt>
    <dgm:pt modelId="{3E524328-647A-DB4D-9CDE-127C2CB0792C}" type="sibTrans" cxnId="{EEB57CE3-9245-2D45-A3E7-DD0A899191D9}">
      <dgm:prSet/>
      <dgm:spPr/>
      <dgm:t>
        <a:bodyPr/>
        <a:lstStyle/>
        <a:p>
          <a:endParaRPr lang="en-US"/>
        </a:p>
      </dgm:t>
    </dgm:pt>
    <dgm:pt modelId="{603B6CC1-897D-0B45-9BD2-AB0FAE5E910A}">
      <dgm:prSet phldrT="[Text]"/>
      <dgm:spPr/>
      <dgm:t>
        <a:bodyPr/>
        <a:lstStyle/>
        <a:p>
          <a:r>
            <a:rPr lang="en-US" dirty="0" smtClean="0"/>
            <a:t>Can’t we start the services in order</a:t>
          </a:r>
          <a:endParaRPr lang="en-US" dirty="0"/>
        </a:p>
      </dgm:t>
    </dgm:pt>
    <dgm:pt modelId="{2C57D41A-F448-C647-AA43-276A9E20255A}" type="parTrans" cxnId="{E478E21A-E85E-5844-98D6-8F69395AC3AA}">
      <dgm:prSet/>
      <dgm:spPr/>
      <dgm:t>
        <a:bodyPr/>
        <a:lstStyle/>
        <a:p>
          <a:endParaRPr lang="en-US"/>
        </a:p>
      </dgm:t>
    </dgm:pt>
    <dgm:pt modelId="{518E8B95-FC7D-5940-AAD7-C92F9EE0A799}" type="sibTrans" cxnId="{E478E21A-E85E-5844-98D6-8F69395AC3AA}">
      <dgm:prSet/>
      <dgm:spPr/>
      <dgm:t>
        <a:bodyPr/>
        <a:lstStyle/>
        <a:p>
          <a:endParaRPr lang="en-US"/>
        </a:p>
      </dgm:t>
    </dgm:pt>
    <dgm:pt modelId="{01BC9E51-4A1A-294E-8140-259F2ED56686}">
      <dgm:prSet phldrT="[Text]"/>
      <dgm:spPr/>
      <dgm:t>
        <a:bodyPr/>
        <a:lstStyle/>
        <a:p>
          <a:r>
            <a:rPr lang="en-US" dirty="0" smtClean="0"/>
            <a:t>Works on Equinox but not Felix</a:t>
          </a:r>
          <a:endParaRPr lang="en-US" dirty="0"/>
        </a:p>
      </dgm:t>
    </dgm:pt>
    <dgm:pt modelId="{0FC96F10-F37F-584D-BF51-BADADE041D66}" type="parTrans" cxnId="{7C326CB7-2744-A046-93BA-74CCD4E89C1E}">
      <dgm:prSet/>
      <dgm:spPr/>
      <dgm:t>
        <a:bodyPr/>
        <a:lstStyle/>
        <a:p>
          <a:endParaRPr lang="en-US"/>
        </a:p>
      </dgm:t>
    </dgm:pt>
    <dgm:pt modelId="{B2DCF89C-C540-F740-A925-75D2D05D7314}" type="sibTrans" cxnId="{7C326CB7-2744-A046-93BA-74CCD4E89C1E}">
      <dgm:prSet/>
      <dgm:spPr/>
      <dgm:t>
        <a:bodyPr/>
        <a:lstStyle/>
        <a:p>
          <a:endParaRPr lang="en-US"/>
        </a:p>
      </dgm:t>
    </dgm:pt>
    <dgm:pt modelId="{CDD722BA-DCEF-644C-B854-2086B90E6A3E}">
      <dgm:prSet phldrT="[Text]"/>
      <dgm:spPr/>
      <dgm:t>
        <a:bodyPr/>
        <a:lstStyle/>
        <a:p>
          <a:r>
            <a:rPr lang="en-US" dirty="0" smtClean="0"/>
            <a:t>Let there be a Stack Overflow answer for</a:t>
          </a:r>
        </a:p>
        <a:p>
          <a:r>
            <a:rPr lang="en-US" dirty="0" err="1" smtClean="0"/>
            <a:t>NoClassDefFoundError</a:t>
          </a:r>
          <a:r>
            <a:rPr lang="en-US" dirty="0" smtClean="0"/>
            <a:t> ...</a:t>
          </a:r>
        </a:p>
        <a:p>
          <a:r>
            <a:rPr lang="en-US" dirty="0" smtClean="0"/>
            <a:t>• resolution:=optional, please just start</a:t>
          </a:r>
          <a:endParaRPr lang="en-US" dirty="0"/>
        </a:p>
      </dgm:t>
    </dgm:pt>
    <dgm:pt modelId="{0DB88A7D-54AF-1C42-BA91-552946BE90D9}" type="parTrans" cxnId="{E82E6696-4AB1-8145-A9C0-8691EA21309C}">
      <dgm:prSet/>
      <dgm:spPr/>
      <dgm:t>
        <a:bodyPr/>
        <a:lstStyle/>
        <a:p>
          <a:endParaRPr lang="en-US"/>
        </a:p>
      </dgm:t>
    </dgm:pt>
    <dgm:pt modelId="{208841D9-B400-374B-ACA7-3C6245C34ED4}" type="sibTrans" cxnId="{E82E6696-4AB1-8145-A9C0-8691EA21309C}">
      <dgm:prSet/>
      <dgm:spPr/>
      <dgm:t>
        <a:bodyPr/>
        <a:lstStyle/>
        <a:p>
          <a:endParaRPr lang="en-US"/>
        </a:p>
      </dgm:t>
    </dgm:pt>
    <dgm:pt modelId="{3A1C8DED-229C-BA4C-A250-05FBDCD62044}">
      <dgm:prSet phldrT="[Text]"/>
      <dgm:spPr/>
      <dgm:t>
        <a:bodyPr/>
        <a:lstStyle/>
        <a:p>
          <a:r>
            <a:rPr lang="en-US" dirty="0" smtClean="0"/>
            <a:t>How do I load a JDBC driver?</a:t>
          </a:r>
          <a:endParaRPr lang="en-US" dirty="0"/>
        </a:p>
      </dgm:t>
    </dgm:pt>
    <dgm:pt modelId="{491D152A-4C10-3940-9C80-DC34C6FE15FF}" type="parTrans" cxnId="{40257A82-DFA0-CE45-8358-22FD3CA07B94}">
      <dgm:prSet/>
      <dgm:spPr/>
      <dgm:t>
        <a:bodyPr/>
        <a:lstStyle/>
        <a:p>
          <a:endParaRPr lang="en-US"/>
        </a:p>
      </dgm:t>
    </dgm:pt>
    <dgm:pt modelId="{C64C3189-1368-DD4C-B4C4-D7EE8E8685A3}" type="sibTrans" cxnId="{40257A82-DFA0-CE45-8358-22FD3CA07B94}">
      <dgm:prSet/>
      <dgm:spPr/>
      <dgm:t>
        <a:bodyPr/>
        <a:lstStyle/>
        <a:p>
          <a:endParaRPr lang="en-US"/>
        </a:p>
      </dgm:t>
    </dgm:pt>
    <dgm:pt modelId="{6E163A50-6012-864B-89A8-13E66F1E51AA}">
      <dgm:prSet phldrT="[Text]"/>
      <dgm:spPr/>
      <dgm:t>
        <a:bodyPr/>
        <a:lstStyle/>
        <a:p>
          <a:r>
            <a:rPr lang="en-US" dirty="0" smtClean="0"/>
            <a:t>How can I map JNDI references to data sources?</a:t>
          </a:r>
          <a:endParaRPr lang="en-US" dirty="0"/>
        </a:p>
      </dgm:t>
    </dgm:pt>
    <dgm:pt modelId="{5826E706-2F30-B749-8AD8-A27A5201ADD2}" type="parTrans" cxnId="{5D6EF3B2-1C51-FB4A-AA67-35F781392DAB}">
      <dgm:prSet/>
      <dgm:spPr/>
      <dgm:t>
        <a:bodyPr/>
        <a:lstStyle/>
        <a:p>
          <a:endParaRPr lang="en-US"/>
        </a:p>
      </dgm:t>
    </dgm:pt>
    <dgm:pt modelId="{37994A59-358A-BB49-8B23-F422648ACE46}" type="sibTrans" cxnId="{5D6EF3B2-1C51-FB4A-AA67-35F781392DAB}">
      <dgm:prSet/>
      <dgm:spPr/>
      <dgm:t>
        <a:bodyPr/>
        <a:lstStyle/>
        <a:p>
          <a:endParaRPr lang="en-US"/>
        </a:p>
      </dgm:t>
    </dgm:pt>
    <dgm:pt modelId="{BFECC406-B2C2-244F-AD39-3B8D3B82F0E4}">
      <dgm:prSet phldrT="[Text]"/>
      <dgm:spPr/>
      <dgm:t>
        <a:bodyPr/>
        <a:lstStyle/>
        <a:p>
          <a:r>
            <a:rPr lang="en-US" dirty="0" smtClean="0"/>
            <a:t>My custom Log4J logger does not work?</a:t>
          </a:r>
          <a:endParaRPr lang="en-US" dirty="0"/>
        </a:p>
      </dgm:t>
    </dgm:pt>
    <dgm:pt modelId="{E778C855-DD7E-5043-8BD2-F0C637538D96}" type="parTrans" cxnId="{AF351AD1-D385-1C4B-9A06-5CED3374878C}">
      <dgm:prSet/>
      <dgm:spPr/>
      <dgm:t>
        <a:bodyPr/>
        <a:lstStyle/>
        <a:p>
          <a:endParaRPr lang="en-US"/>
        </a:p>
      </dgm:t>
    </dgm:pt>
    <dgm:pt modelId="{19BF867D-121C-4A44-9EB0-5EDC1EE06FA7}" type="sibTrans" cxnId="{AF351AD1-D385-1C4B-9A06-5CED3374878C}">
      <dgm:prSet/>
      <dgm:spPr/>
      <dgm:t>
        <a:bodyPr/>
        <a:lstStyle/>
        <a:p>
          <a:endParaRPr lang="en-US"/>
        </a:p>
      </dgm:t>
    </dgm:pt>
    <dgm:pt modelId="{BE412CB9-161B-EA49-B475-3CDB784A1393}">
      <dgm:prSet phldrT="[Text]"/>
      <dgm:spPr/>
      <dgm:t>
        <a:bodyPr/>
        <a:lstStyle/>
        <a:p>
          <a:r>
            <a:rPr lang="en-US" dirty="0" smtClean="0"/>
            <a:t>Write a Manifest manually?</a:t>
          </a:r>
          <a:endParaRPr lang="en-US" dirty="0"/>
        </a:p>
      </dgm:t>
    </dgm:pt>
    <dgm:pt modelId="{056B67C5-2ED4-5C40-BE77-29FDF695B90A}" type="parTrans" cxnId="{755DCBAD-6187-8548-AF39-EE8353FB76DF}">
      <dgm:prSet/>
      <dgm:spPr/>
      <dgm:t>
        <a:bodyPr/>
        <a:lstStyle/>
        <a:p>
          <a:endParaRPr lang="en-US"/>
        </a:p>
      </dgm:t>
    </dgm:pt>
    <dgm:pt modelId="{44BC0716-24AA-D24B-88C1-C9A060A51658}" type="sibTrans" cxnId="{755DCBAD-6187-8548-AF39-EE8353FB76DF}">
      <dgm:prSet/>
      <dgm:spPr/>
      <dgm:t>
        <a:bodyPr/>
        <a:lstStyle/>
        <a:p>
          <a:endParaRPr lang="en-US"/>
        </a:p>
      </dgm:t>
    </dgm:pt>
    <dgm:pt modelId="{7E488094-3B01-6C4B-B9AD-29A20AB42B70}">
      <dgm:prSet phldrT="[Text]"/>
      <dgm:spPr/>
      <dgm:t>
        <a:bodyPr/>
        <a:lstStyle/>
        <a:p>
          <a:r>
            <a:rPr lang="en-US" dirty="0" smtClean="0"/>
            <a:t>Is there a bundle for Apache </a:t>
          </a:r>
          <a:r>
            <a:rPr lang="en-US" dirty="0" err="1" smtClean="0"/>
            <a:t>Beanutils</a:t>
          </a:r>
          <a:endParaRPr lang="en-US" dirty="0"/>
        </a:p>
      </dgm:t>
    </dgm:pt>
    <dgm:pt modelId="{03AC05F1-8469-9E47-9518-5C9276A6DA3F}" type="parTrans" cxnId="{4EED8612-40DF-9149-B5CC-8AA6D3224E1D}">
      <dgm:prSet/>
      <dgm:spPr/>
      <dgm:t>
        <a:bodyPr/>
        <a:lstStyle/>
        <a:p>
          <a:endParaRPr lang="en-US"/>
        </a:p>
      </dgm:t>
    </dgm:pt>
    <dgm:pt modelId="{475782EB-A57C-3B40-8035-8A4212CF2F26}" type="sibTrans" cxnId="{4EED8612-40DF-9149-B5CC-8AA6D3224E1D}">
      <dgm:prSet/>
      <dgm:spPr/>
      <dgm:t>
        <a:bodyPr/>
        <a:lstStyle/>
        <a:p>
          <a:endParaRPr lang="en-US"/>
        </a:p>
      </dgm:t>
    </dgm:pt>
    <dgm:pt modelId="{D8451C87-4D50-A348-8B54-639297774A53}">
      <dgm:prSet phldrT="[Text]"/>
      <dgm:spPr/>
      <dgm:t>
        <a:bodyPr/>
        <a:lstStyle/>
        <a:p>
          <a:r>
            <a:rPr lang="en-US" dirty="0" smtClean="0"/>
            <a:t>Bundle Enlightenment</a:t>
          </a:r>
          <a:endParaRPr lang="en-US" dirty="0"/>
        </a:p>
      </dgm:t>
    </dgm:pt>
    <dgm:pt modelId="{989AD8FC-F9F5-BF4C-8605-E5F1785E88D4}" type="parTrans" cxnId="{88FEFE59-ED6A-EB42-A9D2-5BCD42D730FB}">
      <dgm:prSet/>
      <dgm:spPr/>
      <dgm:t>
        <a:bodyPr/>
        <a:lstStyle/>
        <a:p>
          <a:endParaRPr lang="en-US"/>
        </a:p>
      </dgm:t>
    </dgm:pt>
    <dgm:pt modelId="{F24D0E11-CFD3-CD46-850C-BACB32CA9352}" type="sibTrans" cxnId="{88FEFE59-ED6A-EB42-A9D2-5BCD42D730FB}">
      <dgm:prSet/>
      <dgm:spPr/>
      <dgm:t>
        <a:bodyPr/>
        <a:lstStyle/>
        <a:p>
          <a:endParaRPr lang="en-US"/>
        </a:p>
      </dgm:t>
    </dgm:pt>
    <dgm:pt modelId="{D5239161-B5F3-2C4E-9F83-609082D0CACA}">
      <dgm:prSet/>
      <dgm:spPr/>
      <dgm:t>
        <a:bodyPr/>
        <a:lstStyle/>
        <a:p>
          <a:r>
            <a:rPr lang="en-US" smtClean="0"/>
            <a:t>Declarative services</a:t>
          </a:r>
          <a:endParaRPr lang="en-US" dirty="0"/>
        </a:p>
      </dgm:t>
    </dgm:pt>
    <dgm:pt modelId="{145995C3-4BFC-054C-A3DE-E37EB669C192}" type="parTrans" cxnId="{5BAA9D52-1147-854F-9405-8B0E6929D3DB}">
      <dgm:prSet/>
      <dgm:spPr/>
      <dgm:t>
        <a:bodyPr/>
        <a:lstStyle/>
        <a:p>
          <a:endParaRPr lang="en-US"/>
        </a:p>
      </dgm:t>
    </dgm:pt>
    <dgm:pt modelId="{C2F26C69-D35C-0344-B0BD-F513B952D5CC}" type="sibTrans" cxnId="{5BAA9D52-1147-854F-9405-8B0E6929D3DB}">
      <dgm:prSet/>
      <dgm:spPr/>
      <dgm:t>
        <a:bodyPr/>
        <a:lstStyle/>
        <a:p>
          <a:endParaRPr lang="en-US"/>
        </a:p>
      </dgm:t>
    </dgm:pt>
    <dgm:pt modelId="{9B3FE8D3-D43F-9045-AC13-88A82AB67586}">
      <dgm:prSet/>
      <dgm:spPr/>
      <dgm:t>
        <a:bodyPr/>
        <a:lstStyle/>
        <a:p>
          <a:r>
            <a:rPr lang="en-US" smtClean="0"/>
            <a:t>Remote Services</a:t>
          </a:r>
          <a:endParaRPr lang="en-US" dirty="0"/>
        </a:p>
      </dgm:t>
    </dgm:pt>
    <dgm:pt modelId="{B8838C5A-6F09-894F-97FE-0D23408B7163}" type="parTrans" cxnId="{4E7E4E8E-BA33-E643-A7B0-5BB582A62C78}">
      <dgm:prSet/>
      <dgm:spPr/>
      <dgm:t>
        <a:bodyPr/>
        <a:lstStyle/>
        <a:p>
          <a:endParaRPr lang="en-US"/>
        </a:p>
      </dgm:t>
    </dgm:pt>
    <dgm:pt modelId="{9FB99063-DBF7-324F-AE37-1C3A016DE116}" type="sibTrans" cxnId="{4E7E4E8E-BA33-E643-A7B0-5BB582A62C78}">
      <dgm:prSet/>
      <dgm:spPr/>
      <dgm:t>
        <a:bodyPr/>
        <a:lstStyle/>
        <a:p>
          <a:endParaRPr lang="en-US"/>
        </a:p>
      </dgm:t>
    </dgm:pt>
    <dgm:pt modelId="{680002AA-FD8D-CC47-86BF-6BA238EAB94B}">
      <dgm:prSet/>
      <dgm:spPr/>
      <dgm:t>
        <a:bodyPr/>
        <a:lstStyle/>
        <a:p>
          <a:r>
            <a:rPr lang="en-US" smtClean="0"/>
            <a:t>Dynamically update code on servers</a:t>
          </a:r>
          <a:endParaRPr lang="en-US" dirty="0"/>
        </a:p>
      </dgm:t>
    </dgm:pt>
    <dgm:pt modelId="{070F82FB-22AB-E34D-83BE-14AAB80AC92E}" type="parTrans" cxnId="{B98B2F93-AD17-CE4A-8006-B1867E7BB108}">
      <dgm:prSet/>
      <dgm:spPr/>
      <dgm:t>
        <a:bodyPr/>
        <a:lstStyle/>
        <a:p>
          <a:endParaRPr lang="en-US"/>
        </a:p>
      </dgm:t>
    </dgm:pt>
    <dgm:pt modelId="{EBD3B888-2EF3-1740-B78E-814224054C63}" type="sibTrans" cxnId="{B98B2F93-AD17-CE4A-8006-B1867E7BB108}">
      <dgm:prSet/>
      <dgm:spPr/>
      <dgm:t>
        <a:bodyPr/>
        <a:lstStyle/>
        <a:p>
          <a:endParaRPr lang="en-US"/>
        </a:p>
      </dgm:t>
    </dgm:pt>
    <dgm:pt modelId="{9425F015-4B79-2644-91E7-674ABD76B44F}">
      <dgm:prSet/>
      <dgm:spPr/>
      <dgm:t>
        <a:bodyPr/>
        <a:lstStyle/>
        <a:p>
          <a:r>
            <a:rPr lang="en-US" smtClean="0"/>
            <a:t>Tweets about OSGi</a:t>
          </a:r>
          <a:endParaRPr lang="en-US" dirty="0"/>
        </a:p>
      </dgm:t>
    </dgm:pt>
    <dgm:pt modelId="{CDD6CA8D-8CB8-4B4A-B644-9DD4541B06E0}" type="parTrans" cxnId="{F09EE6BD-C01C-BC46-9C41-EC573B10EC57}">
      <dgm:prSet/>
      <dgm:spPr/>
      <dgm:t>
        <a:bodyPr/>
        <a:lstStyle/>
        <a:p>
          <a:endParaRPr lang="en-US"/>
        </a:p>
      </dgm:t>
    </dgm:pt>
    <dgm:pt modelId="{90E7479D-CBE6-8146-ADC2-40AD0F6BDF8C}" type="sibTrans" cxnId="{F09EE6BD-C01C-BC46-9C41-EC573B10EC57}">
      <dgm:prSet/>
      <dgm:spPr/>
      <dgm:t>
        <a:bodyPr/>
        <a:lstStyle/>
        <a:p>
          <a:endParaRPr lang="en-US"/>
        </a:p>
      </dgm:t>
    </dgm:pt>
    <dgm:pt modelId="{DFBB84FA-71C1-864D-A141-7D9038527A64}" type="pres">
      <dgm:prSet presAssocID="{CDC076F7-A28A-FD47-AF18-AEE42760315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A71099E-36CD-EE47-82A8-A8284D209A47}" type="pres">
      <dgm:prSet presAssocID="{C85BE28A-0161-8449-9A4E-0EB5665A51E8}" presName="ParentComposite" presStyleCnt="0"/>
      <dgm:spPr/>
    </dgm:pt>
    <dgm:pt modelId="{63C76A42-E1AA-3E4A-A1E5-713793A6EADC}" type="pres">
      <dgm:prSet presAssocID="{C85BE28A-0161-8449-9A4E-0EB5665A51E8}" presName="Chord" presStyleLbl="bgShp" presStyleIdx="0" presStyleCnt="5"/>
      <dgm:spPr/>
    </dgm:pt>
    <dgm:pt modelId="{3F66414C-6F23-264F-9C4C-8FEC0688120F}" type="pres">
      <dgm:prSet presAssocID="{C85BE28A-0161-8449-9A4E-0EB5665A51E8}" presName="Pie" presStyleLbl="alignNode1" presStyleIdx="0" presStyleCnt="5"/>
      <dgm:spPr/>
    </dgm:pt>
    <dgm:pt modelId="{39B281F4-1D89-694B-AF40-48E055909F0E}" type="pres">
      <dgm:prSet presAssocID="{C85BE28A-0161-8449-9A4E-0EB5665A51E8}" presName="Parent" presStyleLbl="revTx" presStyleIdx="0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523A1-2787-2940-AE67-146C07B69645}" type="pres">
      <dgm:prSet presAssocID="{64C8FC93-CC31-DC42-8A7D-A54ADC585570}" presName="negSibTrans" presStyleCnt="0"/>
      <dgm:spPr/>
    </dgm:pt>
    <dgm:pt modelId="{0BA5604E-CD0A-844F-A8AE-7261CCB6624D}" type="pres">
      <dgm:prSet presAssocID="{C85BE28A-0161-8449-9A4E-0EB5665A51E8}" presName="composite" presStyleCnt="0"/>
      <dgm:spPr/>
    </dgm:pt>
    <dgm:pt modelId="{83C26BC6-4092-9C44-866C-574EB5F13AD9}" type="pres">
      <dgm:prSet presAssocID="{C85BE28A-0161-8449-9A4E-0EB5665A51E8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9D6A5-8F49-5043-8EF2-0E118F89B9BA}" type="pres">
      <dgm:prSet presAssocID="{88F352F6-0EAB-C844-8913-06449FDEFC30}" presName="sibTrans" presStyleCnt="0"/>
      <dgm:spPr/>
    </dgm:pt>
    <dgm:pt modelId="{AB9C9B7C-DB1B-544B-9885-EB45A8D743BB}" type="pres">
      <dgm:prSet presAssocID="{5E8222E0-1F3D-C64F-B616-8C934FA5F245}" presName="ParentComposite" presStyleCnt="0"/>
      <dgm:spPr/>
    </dgm:pt>
    <dgm:pt modelId="{8AA3604C-418F-EC43-84C6-155262DBE287}" type="pres">
      <dgm:prSet presAssocID="{5E8222E0-1F3D-C64F-B616-8C934FA5F245}" presName="Chord" presStyleLbl="bgShp" presStyleIdx="1" presStyleCnt="5"/>
      <dgm:spPr/>
    </dgm:pt>
    <dgm:pt modelId="{7B59208C-3B57-D948-89E4-318EE88E2C4E}" type="pres">
      <dgm:prSet presAssocID="{5E8222E0-1F3D-C64F-B616-8C934FA5F245}" presName="Pie" presStyleLbl="alignNode1" presStyleIdx="1" presStyleCnt="5"/>
      <dgm:spPr/>
    </dgm:pt>
    <dgm:pt modelId="{B5A8A9B0-2D2A-A345-8F21-6C021C74669A}" type="pres">
      <dgm:prSet presAssocID="{5E8222E0-1F3D-C64F-B616-8C934FA5F245}" presName="Parent" presStyleLbl="revTx" presStyleIdx="2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EF2E0-ABB0-2A4D-B063-C833C7A9C8D7}" type="pres">
      <dgm:prSet presAssocID="{548434E0-AEFF-854F-BE54-0F4B5810D20E}" presName="negSibTrans" presStyleCnt="0"/>
      <dgm:spPr/>
    </dgm:pt>
    <dgm:pt modelId="{1F5C166E-AA45-C14B-BF9E-6775F3D66F98}" type="pres">
      <dgm:prSet presAssocID="{5E8222E0-1F3D-C64F-B616-8C934FA5F245}" presName="composite" presStyleCnt="0"/>
      <dgm:spPr/>
    </dgm:pt>
    <dgm:pt modelId="{8BDE6EAE-851E-444C-85CB-A68699B8D2FC}" type="pres">
      <dgm:prSet presAssocID="{5E8222E0-1F3D-C64F-B616-8C934FA5F245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7DB8B1-E04C-C54D-AFFD-E20FA05C1018}" type="pres">
      <dgm:prSet presAssocID="{95520AD8-3788-1749-BC55-E43B2E614127}" presName="sibTrans" presStyleCnt="0"/>
      <dgm:spPr/>
    </dgm:pt>
    <dgm:pt modelId="{C4B0996A-44A6-1E40-BF47-619830DB3E51}" type="pres">
      <dgm:prSet presAssocID="{69EC214C-0B6B-CD42-B0FA-F6E362A031EA}" presName="ParentComposite" presStyleCnt="0"/>
      <dgm:spPr/>
    </dgm:pt>
    <dgm:pt modelId="{2BF83216-AB5F-1243-BCF1-AD3B81A1A8FB}" type="pres">
      <dgm:prSet presAssocID="{69EC214C-0B6B-CD42-B0FA-F6E362A031EA}" presName="Chord" presStyleLbl="bgShp" presStyleIdx="2" presStyleCnt="5"/>
      <dgm:spPr/>
    </dgm:pt>
    <dgm:pt modelId="{184EA896-DC37-6C44-B2BD-B7B78E86CCCF}" type="pres">
      <dgm:prSet presAssocID="{69EC214C-0B6B-CD42-B0FA-F6E362A031EA}" presName="Pie" presStyleLbl="alignNode1" presStyleIdx="2" presStyleCnt="5"/>
      <dgm:spPr/>
    </dgm:pt>
    <dgm:pt modelId="{7B776522-36B2-BD47-8AC5-1FDA69BEE7E4}" type="pres">
      <dgm:prSet presAssocID="{69EC214C-0B6B-CD42-B0FA-F6E362A031EA}" presName="Parent" presStyleLbl="revTx" presStyleIdx="4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A8D4F-092E-3140-B233-D0ECC947A77D}" type="pres">
      <dgm:prSet presAssocID="{3E524328-647A-DB4D-9CDE-127C2CB0792C}" presName="negSibTrans" presStyleCnt="0"/>
      <dgm:spPr/>
    </dgm:pt>
    <dgm:pt modelId="{1E4DC8E7-B8C2-364F-A56A-0EB9A94AEE55}" type="pres">
      <dgm:prSet presAssocID="{69EC214C-0B6B-CD42-B0FA-F6E362A031EA}" presName="composite" presStyleCnt="0"/>
      <dgm:spPr/>
    </dgm:pt>
    <dgm:pt modelId="{905B1A79-9404-0241-9753-34D88D4CBEA1}" type="pres">
      <dgm:prSet presAssocID="{69EC214C-0B6B-CD42-B0FA-F6E362A031EA}" presName="Child" presStyleLbl="revTx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CF3D5-EE99-8744-81B2-2FDD2C68E32D}" type="pres">
      <dgm:prSet presAssocID="{C9A89742-4F80-CF46-81C5-5CF4849FB319}" presName="sibTrans" presStyleCnt="0"/>
      <dgm:spPr/>
    </dgm:pt>
    <dgm:pt modelId="{1A2BAD6B-99B7-D547-9FE3-63930EA11A5B}" type="pres">
      <dgm:prSet presAssocID="{3A8BB46E-993D-5140-880C-5C659FD07BDC}" presName="ParentComposite" presStyleCnt="0"/>
      <dgm:spPr/>
    </dgm:pt>
    <dgm:pt modelId="{D988A42A-68C8-F848-A2D6-45307284E95D}" type="pres">
      <dgm:prSet presAssocID="{3A8BB46E-993D-5140-880C-5C659FD07BDC}" presName="Chord" presStyleLbl="bgShp" presStyleIdx="3" presStyleCnt="5"/>
      <dgm:spPr/>
    </dgm:pt>
    <dgm:pt modelId="{8627C37E-A5FD-964A-AFD7-3BC85FAE4AAE}" type="pres">
      <dgm:prSet presAssocID="{3A8BB46E-993D-5140-880C-5C659FD07BDC}" presName="Pie" presStyleLbl="alignNode1" presStyleIdx="3" presStyleCnt="5"/>
      <dgm:spPr/>
    </dgm:pt>
    <dgm:pt modelId="{3B4D445C-61B2-D144-AC84-DFAF181DF82B}" type="pres">
      <dgm:prSet presAssocID="{3A8BB46E-993D-5140-880C-5C659FD07BDC}" presName="Parent" presStyleLbl="revTx" presStyleIdx="6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EB03B-7E14-6F4E-8660-4CE40DA0DB1D}" type="pres">
      <dgm:prSet presAssocID="{C64C3189-1368-DD4C-B4C4-D7EE8E8685A3}" presName="negSibTrans" presStyleCnt="0"/>
      <dgm:spPr/>
    </dgm:pt>
    <dgm:pt modelId="{17B006D9-7F6A-0741-853E-D265E2AD594A}" type="pres">
      <dgm:prSet presAssocID="{3A8BB46E-993D-5140-880C-5C659FD07BDC}" presName="composite" presStyleCnt="0"/>
      <dgm:spPr/>
    </dgm:pt>
    <dgm:pt modelId="{E9BA0CCF-45AE-D145-8942-BD31B3935355}" type="pres">
      <dgm:prSet presAssocID="{3A8BB46E-993D-5140-880C-5C659FD07BDC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007DF-1FFC-9544-917F-F15642AC8E0E}" type="pres">
      <dgm:prSet presAssocID="{53396426-8080-B64C-B749-3BFECEB81D71}" presName="sibTrans" presStyleCnt="0"/>
      <dgm:spPr/>
    </dgm:pt>
    <dgm:pt modelId="{BEB171D3-3D36-944E-9B84-D3CC27B6A6BC}" type="pres">
      <dgm:prSet presAssocID="{7432F7A6-35D3-2B45-8E56-0DBCC5A639D8}" presName="ParentComposite" presStyleCnt="0"/>
      <dgm:spPr/>
    </dgm:pt>
    <dgm:pt modelId="{9C7E6D18-9513-D644-BE17-49F438531540}" type="pres">
      <dgm:prSet presAssocID="{7432F7A6-35D3-2B45-8E56-0DBCC5A639D8}" presName="Chord" presStyleLbl="bgShp" presStyleIdx="4" presStyleCnt="5"/>
      <dgm:spPr/>
    </dgm:pt>
    <dgm:pt modelId="{4E44B6E8-AA97-C342-BFDD-6C13AB999272}" type="pres">
      <dgm:prSet presAssocID="{7432F7A6-35D3-2B45-8E56-0DBCC5A639D8}" presName="Pie" presStyleLbl="alignNode1" presStyleIdx="4" presStyleCnt="5"/>
      <dgm:spPr/>
    </dgm:pt>
    <dgm:pt modelId="{A1C902E2-EE55-3C41-A151-05022379B207}" type="pres">
      <dgm:prSet presAssocID="{7432F7A6-35D3-2B45-8E56-0DBCC5A639D8}" presName="Parent" presStyleLbl="revTx" presStyleIdx="8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CC842-4245-1446-958F-AD55868F8E6B}" type="pres">
      <dgm:prSet presAssocID="{F24D0E11-CFD3-CD46-850C-BACB32CA9352}" presName="negSibTrans" presStyleCnt="0"/>
      <dgm:spPr/>
    </dgm:pt>
    <dgm:pt modelId="{3CF9AA38-C716-824A-A3B8-9CA0FF7B2214}" type="pres">
      <dgm:prSet presAssocID="{7432F7A6-35D3-2B45-8E56-0DBCC5A639D8}" presName="composite" presStyleCnt="0"/>
      <dgm:spPr/>
    </dgm:pt>
    <dgm:pt modelId="{D9CEE8C7-AC8C-9F4C-920B-E90D8E13F32B}" type="pres">
      <dgm:prSet presAssocID="{7432F7A6-35D3-2B45-8E56-0DBCC5A639D8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8C0286-FBBE-8740-B1B7-82D002B04478}" srcId="{CDC076F7-A28A-FD47-AF18-AEE427603159}" destId="{69EC214C-0B6B-CD42-B0FA-F6E362A031EA}" srcOrd="2" destOrd="0" parTransId="{48E58A0E-E5ED-F647-8402-90F5C461E8EF}" sibTransId="{C9A89742-4F80-CF46-81C5-5CF4849FB319}"/>
    <dgm:cxn modelId="{FFC84ACC-0B36-CF40-909B-7E01E3E87A19}" type="presOf" srcId="{0C87F219-1D8B-4F4B-9A77-E6BAE775E413}" destId="{8BDE6EAE-851E-444C-85CB-A68699B8D2FC}" srcOrd="0" destOrd="0" presId="urn:microsoft.com/office/officeart/2009/3/layout/PieProcess"/>
    <dgm:cxn modelId="{0428F410-9A30-8A42-84ED-D9872C26CC27}" type="presOf" srcId="{EF4E2880-03EB-D047-AB07-090D07B62345}" destId="{8BDE6EAE-851E-444C-85CB-A68699B8D2FC}" srcOrd="0" destOrd="3" presId="urn:microsoft.com/office/officeart/2009/3/layout/PieProcess"/>
    <dgm:cxn modelId="{9C41DA4C-62CF-2D47-AC67-175D39F6F6CC}" srcId="{C85BE28A-0161-8449-9A4E-0EB5665A51E8}" destId="{68A58812-CA5E-C642-A82D-41318C79229B}" srcOrd="0" destOrd="0" parTransId="{0E3C3191-0A85-5F49-A2B7-5EB36E44FDC0}" sibTransId="{64C8FC93-CC31-DC42-8A7D-A54ADC585570}"/>
    <dgm:cxn modelId="{4EED8612-40DF-9149-B5CC-8AA6D3224E1D}" srcId="{3A8BB46E-993D-5140-880C-5C659FD07BDC}" destId="{7E488094-3B01-6C4B-B9AD-29A20AB42B70}" srcOrd="4" destOrd="0" parTransId="{03AC05F1-8469-9E47-9518-5C9276A6DA3F}" sibTransId="{475782EB-A57C-3B40-8035-8A4212CF2F26}"/>
    <dgm:cxn modelId="{E478E21A-E85E-5844-98D6-8F69395AC3AA}" srcId="{69EC214C-0B6B-CD42-B0FA-F6E362A031EA}" destId="{603B6CC1-897D-0B45-9BD2-AB0FAE5E910A}" srcOrd="1" destOrd="0" parTransId="{2C57D41A-F448-C647-AA43-276A9E20255A}" sibTransId="{518E8B95-FC7D-5940-AAD7-C92F9EE0A799}"/>
    <dgm:cxn modelId="{0E2B6414-64A4-4942-9DA2-FE6FB3855CD7}" srcId="{CDC076F7-A28A-FD47-AF18-AEE427603159}" destId="{7432F7A6-35D3-2B45-8E56-0DBCC5A639D8}" srcOrd="4" destOrd="0" parTransId="{AA085742-DC30-FD4D-9F4C-3AC99D97A603}" sibTransId="{E3F9AF13-ED3B-0344-8F1A-2E45103EF399}"/>
    <dgm:cxn modelId="{015ED52A-CD70-9F4E-9C21-3D489D27DD02}" type="presOf" srcId="{603B6CC1-897D-0B45-9BD2-AB0FAE5E910A}" destId="{905B1A79-9404-0241-9753-34D88D4CBEA1}" srcOrd="0" destOrd="1" presId="urn:microsoft.com/office/officeart/2009/3/layout/PieProcess"/>
    <dgm:cxn modelId="{0142B7C1-8FF8-B047-BC8E-A0DE031228A3}" type="presOf" srcId="{9243BBE5-A731-B54F-855E-A9385F1AD2A6}" destId="{8BDE6EAE-851E-444C-85CB-A68699B8D2FC}" srcOrd="0" destOrd="1" presId="urn:microsoft.com/office/officeart/2009/3/layout/PieProcess"/>
    <dgm:cxn modelId="{640D831C-D19A-DC46-B2E3-B45E3ED1F515}" type="presOf" srcId="{5E8222E0-1F3D-C64F-B616-8C934FA5F245}" destId="{B5A8A9B0-2D2A-A345-8F21-6C021C74669A}" srcOrd="0" destOrd="0" presId="urn:microsoft.com/office/officeart/2009/3/layout/PieProcess"/>
    <dgm:cxn modelId="{939948E0-F09B-6941-858C-EDC21A8F0408}" type="presOf" srcId="{4E25FEB8-C45A-8441-971C-15D5A0DCD28C}" destId="{8BDE6EAE-851E-444C-85CB-A68699B8D2FC}" srcOrd="0" destOrd="4" presId="urn:microsoft.com/office/officeart/2009/3/layout/PieProcess"/>
    <dgm:cxn modelId="{65131511-0348-F04A-9A8D-2305CDE02FC0}" srcId="{CDC076F7-A28A-FD47-AF18-AEE427603159}" destId="{5E8222E0-1F3D-C64F-B616-8C934FA5F245}" srcOrd="1" destOrd="0" parTransId="{879B0FFE-284D-BE46-A8FF-90883883A7C3}" sibTransId="{95520AD8-3788-1749-BC55-E43B2E614127}"/>
    <dgm:cxn modelId="{1B428269-AE63-834C-89E0-7D1E20367743}" type="presOf" srcId="{3A1C8DED-229C-BA4C-A250-05FBDCD62044}" destId="{E9BA0CCF-45AE-D145-8942-BD31B3935355}" srcOrd="0" destOrd="0" presId="urn:microsoft.com/office/officeart/2009/3/layout/PieProcess"/>
    <dgm:cxn modelId="{E82E6696-4AB1-8145-A9C0-8691EA21309C}" srcId="{69EC214C-0B6B-CD42-B0FA-F6E362A031EA}" destId="{CDD722BA-DCEF-644C-B854-2086B90E6A3E}" srcOrd="3" destOrd="0" parTransId="{0DB88A7D-54AF-1C42-BA91-552946BE90D9}" sibTransId="{208841D9-B400-374B-ACA7-3C6245C34ED4}"/>
    <dgm:cxn modelId="{68B65D34-5FED-5843-9C43-8F7CCFE569FC}" type="presOf" srcId="{68A58812-CA5E-C642-A82D-41318C79229B}" destId="{83C26BC6-4092-9C44-866C-574EB5F13AD9}" srcOrd="0" destOrd="0" presId="urn:microsoft.com/office/officeart/2009/3/layout/PieProcess"/>
    <dgm:cxn modelId="{5F688F9F-B037-6542-A3A2-4B9B587EC2E8}" type="presOf" srcId="{540B2122-E5CA-4841-935F-C5B201405B63}" destId="{905B1A79-9404-0241-9753-34D88D4CBEA1}" srcOrd="0" destOrd="0" presId="urn:microsoft.com/office/officeart/2009/3/layout/PieProcess"/>
    <dgm:cxn modelId="{B325D3C4-8121-134E-8C0E-682CBFE8F330}" type="presOf" srcId="{3A8BB46E-993D-5140-880C-5C659FD07BDC}" destId="{3B4D445C-61B2-D144-AC84-DFAF181DF82B}" srcOrd="0" destOrd="0" presId="urn:microsoft.com/office/officeart/2009/3/layout/PieProcess"/>
    <dgm:cxn modelId="{CB97604B-1FA7-8640-8462-EB94C7CDFA76}" type="presOf" srcId="{D5239161-B5F3-2C4E-9F83-609082D0CACA}" destId="{D9CEE8C7-AC8C-9F4C-920B-E90D8E13F32B}" srcOrd="0" destOrd="1" presId="urn:microsoft.com/office/officeart/2009/3/layout/PieProcess"/>
    <dgm:cxn modelId="{4E7E4E8E-BA33-E643-A7B0-5BB582A62C78}" srcId="{7432F7A6-35D3-2B45-8E56-0DBCC5A639D8}" destId="{9B3FE8D3-D43F-9045-AC13-88A82AB67586}" srcOrd="2" destOrd="0" parTransId="{B8838C5A-6F09-894F-97FE-0D23408B7163}" sibTransId="{9FB99063-DBF7-324F-AE37-1C3A016DE116}"/>
    <dgm:cxn modelId="{BDB49B19-1356-804A-874E-E4AC1FB660E6}" type="presOf" srcId="{7C0FAEF2-A17E-314F-8B1B-33958EB3BB64}" destId="{83C26BC6-4092-9C44-866C-574EB5F13AD9}" srcOrd="0" destOrd="3" presId="urn:microsoft.com/office/officeart/2009/3/layout/PieProcess"/>
    <dgm:cxn modelId="{350CB255-4DAB-C549-95AE-A51DF8F5CAE4}" srcId="{5E8222E0-1F3D-C64F-B616-8C934FA5F245}" destId="{5E34E9B0-22DF-6343-8686-B9DA8920419B}" srcOrd="2" destOrd="0" parTransId="{A6CAA029-67DA-DF43-85A7-A31B71F9DF78}" sibTransId="{5059A168-A5E6-624A-94FF-00D4EA841E02}"/>
    <dgm:cxn modelId="{8B564446-D40C-894B-A05E-0E994E73987C}" type="presOf" srcId="{7432F7A6-35D3-2B45-8E56-0DBCC5A639D8}" destId="{A1C902E2-EE55-3C41-A151-05022379B207}" srcOrd="0" destOrd="0" presId="urn:microsoft.com/office/officeart/2009/3/layout/PieProcess"/>
    <dgm:cxn modelId="{1D163274-11A2-A448-A302-1ADFAE10C37C}" type="presOf" srcId="{7E488094-3B01-6C4B-B9AD-29A20AB42B70}" destId="{E9BA0CCF-45AE-D145-8942-BD31B3935355}" srcOrd="0" destOrd="4" presId="urn:microsoft.com/office/officeart/2009/3/layout/PieProcess"/>
    <dgm:cxn modelId="{ACA49C4D-92FB-8E4D-8421-D0931FFEA83A}" srcId="{CDC076F7-A28A-FD47-AF18-AEE427603159}" destId="{C85BE28A-0161-8449-9A4E-0EB5665A51E8}" srcOrd="0" destOrd="0" parTransId="{1E357A06-C372-CA46-A669-1B1DF257D549}" sibTransId="{88F352F6-0EAB-C844-8913-06449FDEFC30}"/>
    <dgm:cxn modelId="{7C326CB7-2744-A046-93BA-74CCD4E89C1E}" srcId="{69EC214C-0B6B-CD42-B0FA-F6E362A031EA}" destId="{01BC9E51-4A1A-294E-8140-259F2ED56686}" srcOrd="2" destOrd="0" parTransId="{0FC96F10-F37F-584D-BF51-BADADE041D66}" sibTransId="{B2DCF89C-C540-F740-A925-75D2D05D7314}"/>
    <dgm:cxn modelId="{40257A82-DFA0-CE45-8358-22FD3CA07B94}" srcId="{3A8BB46E-993D-5140-880C-5C659FD07BDC}" destId="{3A1C8DED-229C-BA4C-A250-05FBDCD62044}" srcOrd="0" destOrd="0" parTransId="{491D152A-4C10-3940-9C80-DC34C6FE15FF}" sibTransId="{C64C3189-1368-DD4C-B4C4-D7EE8E8685A3}"/>
    <dgm:cxn modelId="{1C9F0FBA-0F9F-9E4D-BBF5-EBF712D0A1B7}" type="presOf" srcId="{CDC076F7-A28A-FD47-AF18-AEE427603159}" destId="{DFBB84FA-71C1-864D-A141-7D9038527A64}" srcOrd="0" destOrd="0" presId="urn:microsoft.com/office/officeart/2009/3/layout/PieProcess"/>
    <dgm:cxn modelId="{D9AD94D9-ACB9-994B-9F1D-BA002D93D68B}" type="presOf" srcId="{AD333527-61BD-C04C-AC74-4AE2146DD09A}" destId="{83C26BC6-4092-9C44-866C-574EB5F13AD9}" srcOrd="0" destOrd="1" presId="urn:microsoft.com/office/officeart/2009/3/layout/PieProcess"/>
    <dgm:cxn modelId="{5BAA9D52-1147-854F-9405-8B0E6929D3DB}" srcId="{7432F7A6-35D3-2B45-8E56-0DBCC5A639D8}" destId="{D5239161-B5F3-2C4E-9F83-609082D0CACA}" srcOrd="1" destOrd="0" parTransId="{145995C3-4BFC-054C-A3DE-E37EB669C192}" sibTransId="{C2F26C69-D35C-0344-B0BD-F513B952D5CC}"/>
    <dgm:cxn modelId="{B98B2F93-AD17-CE4A-8006-B1867E7BB108}" srcId="{7432F7A6-35D3-2B45-8E56-0DBCC5A639D8}" destId="{680002AA-FD8D-CC47-86BF-6BA238EAB94B}" srcOrd="3" destOrd="0" parTransId="{070F82FB-22AB-E34D-83BE-14AAB80AC92E}" sibTransId="{EBD3B888-2EF3-1740-B78E-814224054C63}"/>
    <dgm:cxn modelId="{2AF31C0D-A100-8840-9175-24E2A5A0E12F}" srcId="{C85BE28A-0161-8449-9A4E-0EB5665A51E8}" destId="{0C6CFBA0-B4CE-EC42-8BB0-90BCF5507520}" srcOrd="2" destOrd="0" parTransId="{757EA8F7-C35B-7645-9DC6-BF4411160E6F}" sibTransId="{BE1DED81-925E-B046-8E8B-EC900AF0CE4A}"/>
    <dgm:cxn modelId="{6AD3BC3D-F24A-074F-B69C-653715E8C26D}" type="presOf" srcId="{680002AA-FD8D-CC47-86BF-6BA238EAB94B}" destId="{D9CEE8C7-AC8C-9F4C-920B-E90D8E13F32B}" srcOrd="0" destOrd="3" presId="urn:microsoft.com/office/officeart/2009/3/layout/PieProcess"/>
    <dgm:cxn modelId="{9AFD3459-ADE7-6F46-B8D1-9509B876BACE}" type="presOf" srcId="{0C6CFBA0-B4CE-EC42-8BB0-90BCF5507520}" destId="{83C26BC6-4092-9C44-866C-574EB5F13AD9}" srcOrd="0" destOrd="2" presId="urn:microsoft.com/office/officeart/2009/3/layout/PieProcess"/>
    <dgm:cxn modelId="{F09EE6BD-C01C-BC46-9C41-EC573B10EC57}" srcId="{7432F7A6-35D3-2B45-8E56-0DBCC5A639D8}" destId="{9425F015-4B79-2644-91E7-674ABD76B44F}" srcOrd="4" destOrd="0" parTransId="{CDD6CA8D-8CB8-4B4A-B644-9DD4541B06E0}" sibTransId="{90E7479D-CBE6-8146-ADC2-40AD0F6BDF8C}"/>
    <dgm:cxn modelId="{E8873F55-0A7D-0B4B-9BA2-9B63DE47A26A}" type="presOf" srcId="{C85BE28A-0161-8449-9A4E-0EB5665A51E8}" destId="{39B281F4-1D89-694B-AF40-48E055909F0E}" srcOrd="0" destOrd="0" presId="urn:microsoft.com/office/officeart/2009/3/layout/PieProcess"/>
    <dgm:cxn modelId="{42F64EEE-9D12-2D4A-9AA5-CAE7F71578AC}" type="presOf" srcId="{BE412CB9-161B-EA49-B475-3CDB784A1393}" destId="{E9BA0CCF-45AE-D145-8942-BD31B3935355}" srcOrd="0" destOrd="3" presId="urn:microsoft.com/office/officeart/2009/3/layout/PieProcess"/>
    <dgm:cxn modelId="{9CCAE5FC-9074-724D-AB7B-9B1455E8C428}" srcId="{5E8222E0-1F3D-C64F-B616-8C934FA5F245}" destId="{EF4E2880-03EB-D047-AB07-090D07B62345}" srcOrd="3" destOrd="0" parTransId="{10AD21D1-6686-CD40-8CD1-E52FF12B7308}" sibTransId="{7B030C15-45F8-FD46-AD17-F1C2E5997718}"/>
    <dgm:cxn modelId="{ECE00E7C-F5AE-684C-94E4-BB214365E1BA}" type="presOf" srcId="{6E163A50-6012-864B-89A8-13E66F1E51AA}" destId="{E9BA0CCF-45AE-D145-8942-BD31B3935355}" srcOrd="0" destOrd="1" presId="urn:microsoft.com/office/officeart/2009/3/layout/PieProcess"/>
    <dgm:cxn modelId="{3AB5C02B-AE37-EB47-A0AC-279EC3DE6C3B}" type="presOf" srcId="{69EC214C-0B6B-CD42-B0FA-F6E362A031EA}" destId="{7B776522-36B2-BD47-8AC5-1FDA69BEE7E4}" srcOrd="0" destOrd="0" presId="urn:microsoft.com/office/officeart/2009/3/layout/PieProcess"/>
    <dgm:cxn modelId="{755DCBAD-6187-8548-AF39-EE8353FB76DF}" srcId="{3A8BB46E-993D-5140-880C-5C659FD07BDC}" destId="{BE412CB9-161B-EA49-B475-3CDB784A1393}" srcOrd="3" destOrd="0" parTransId="{056B67C5-2ED4-5C40-BE77-29FDF695B90A}" sibTransId="{44BC0716-24AA-D24B-88C1-C9A060A51658}"/>
    <dgm:cxn modelId="{B1E9B67C-A7EE-784A-937D-26BAD972AB27}" srcId="{C85BE28A-0161-8449-9A4E-0EB5665A51E8}" destId="{7C0FAEF2-A17E-314F-8B1B-33958EB3BB64}" srcOrd="3" destOrd="0" parTransId="{E201E3F9-8EAB-FE4A-BF84-D480C1FBE46B}" sibTransId="{090914C0-F330-4D4C-9D45-52FBD2028A3E}"/>
    <dgm:cxn modelId="{EEB57CE3-9245-2D45-A3E7-DD0A899191D9}" srcId="{69EC214C-0B6B-CD42-B0FA-F6E362A031EA}" destId="{540B2122-E5CA-4841-935F-C5B201405B63}" srcOrd="0" destOrd="0" parTransId="{5D6DD096-3E8C-CB49-851F-56AD41D77E50}" sibTransId="{3E524328-647A-DB4D-9CDE-127C2CB0792C}"/>
    <dgm:cxn modelId="{47DAC6BE-2052-B942-B4F1-5A5D94DC0A97}" srcId="{5E8222E0-1F3D-C64F-B616-8C934FA5F245}" destId="{4E25FEB8-C45A-8441-971C-15D5A0DCD28C}" srcOrd="4" destOrd="0" parTransId="{ABCB4746-9F61-EF44-B98D-DDBBD8F5ADE6}" sibTransId="{834789BB-6006-8C40-853A-19F26883B146}"/>
    <dgm:cxn modelId="{407BD564-036B-914D-8712-DEFC07344629}" type="presOf" srcId="{D8451C87-4D50-A348-8B54-639297774A53}" destId="{D9CEE8C7-AC8C-9F4C-920B-E90D8E13F32B}" srcOrd="0" destOrd="0" presId="urn:microsoft.com/office/officeart/2009/3/layout/PieProcess"/>
    <dgm:cxn modelId="{9241B0D2-C9E0-1E41-B932-E8BDEF83D2AE}" type="presOf" srcId="{9425F015-4B79-2644-91E7-674ABD76B44F}" destId="{D9CEE8C7-AC8C-9F4C-920B-E90D8E13F32B}" srcOrd="0" destOrd="4" presId="urn:microsoft.com/office/officeart/2009/3/layout/PieProcess"/>
    <dgm:cxn modelId="{22466509-31A3-A849-B8A5-EF9308759D6D}" type="presOf" srcId="{9B3FE8D3-D43F-9045-AC13-88A82AB67586}" destId="{D9CEE8C7-AC8C-9F4C-920B-E90D8E13F32B}" srcOrd="0" destOrd="2" presId="urn:microsoft.com/office/officeart/2009/3/layout/PieProcess"/>
    <dgm:cxn modelId="{5D6EF3B2-1C51-FB4A-AA67-35F781392DAB}" srcId="{3A8BB46E-993D-5140-880C-5C659FD07BDC}" destId="{6E163A50-6012-864B-89A8-13E66F1E51AA}" srcOrd="1" destOrd="0" parTransId="{5826E706-2F30-B749-8AD8-A27A5201ADD2}" sibTransId="{37994A59-358A-BB49-8B23-F422648ACE46}"/>
    <dgm:cxn modelId="{57098884-0BDE-1646-A770-5AC861584A97}" srcId="{C85BE28A-0161-8449-9A4E-0EB5665A51E8}" destId="{AD333527-61BD-C04C-AC74-4AE2146DD09A}" srcOrd="1" destOrd="0" parTransId="{12CCC21E-DA61-EA46-B492-770879815AAF}" sibTransId="{D4F97134-B977-164B-9E46-7B83DFC1323A}"/>
    <dgm:cxn modelId="{3BF24340-FDB4-5643-96D4-A5B0C5DF49E5}" type="presOf" srcId="{5E34E9B0-22DF-6343-8686-B9DA8920419B}" destId="{8BDE6EAE-851E-444C-85CB-A68699B8D2FC}" srcOrd="0" destOrd="2" presId="urn:microsoft.com/office/officeart/2009/3/layout/PieProcess"/>
    <dgm:cxn modelId="{F326D62E-7789-0748-A52A-26F5866A5670}" srcId="{5E8222E0-1F3D-C64F-B616-8C934FA5F245}" destId="{0C87F219-1D8B-4F4B-9A77-E6BAE775E413}" srcOrd="0" destOrd="0" parTransId="{BB8D3F2F-2B3C-F54D-BA5E-FDC84293C14F}" sibTransId="{548434E0-AEFF-854F-BE54-0F4B5810D20E}"/>
    <dgm:cxn modelId="{3EA5B9A3-F721-DD4A-8354-7F5DCA7F779C}" type="presOf" srcId="{BFECC406-B2C2-244F-AD39-3B8D3B82F0E4}" destId="{E9BA0CCF-45AE-D145-8942-BD31B3935355}" srcOrd="0" destOrd="2" presId="urn:microsoft.com/office/officeart/2009/3/layout/PieProcess"/>
    <dgm:cxn modelId="{BD73AE62-36F6-FB44-8EB9-CAE0DA68A8A3}" type="presOf" srcId="{01BC9E51-4A1A-294E-8140-259F2ED56686}" destId="{905B1A79-9404-0241-9753-34D88D4CBEA1}" srcOrd="0" destOrd="2" presId="urn:microsoft.com/office/officeart/2009/3/layout/PieProcess"/>
    <dgm:cxn modelId="{8E3C39CD-0743-4F4F-A27B-846719AFBEC3}" srcId="{CDC076F7-A28A-FD47-AF18-AEE427603159}" destId="{3A8BB46E-993D-5140-880C-5C659FD07BDC}" srcOrd="3" destOrd="0" parTransId="{F08A6DD2-FCA3-DD41-AC4B-632B2403914D}" sibTransId="{53396426-8080-B64C-B749-3BFECEB81D71}"/>
    <dgm:cxn modelId="{DBFDE5D2-37FF-E14C-BB87-A140D160221F}" type="presOf" srcId="{CDD722BA-DCEF-644C-B854-2086B90E6A3E}" destId="{905B1A79-9404-0241-9753-34D88D4CBEA1}" srcOrd="0" destOrd="3" presId="urn:microsoft.com/office/officeart/2009/3/layout/PieProcess"/>
    <dgm:cxn modelId="{AF351AD1-D385-1C4B-9A06-5CED3374878C}" srcId="{3A8BB46E-993D-5140-880C-5C659FD07BDC}" destId="{BFECC406-B2C2-244F-AD39-3B8D3B82F0E4}" srcOrd="2" destOrd="0" parTransId="{E778C855-DD7E-5043-8BD2-F0C637538D96}" sibTransId="{19BF867D-121C-4A44-9EB0-5EDC1EE06FA7}"/>
    <dgm:cxn modelId="{88FEFE59-ED6A-EB42-A9D2-5BCD42D730FB}" srcId="{7432F7A6-35D3-2B45-8E56-0DBCC5A639D8}" destId="{D8451C87-4D50-A348-8B54-639297774A53}" srcOrd="0" destOrd="0" parTransId="{989AD8FC-F9F5-BF4C-8605-E5F1785E88D4}" sibTransId="{F24D0E11-CFD3-CD46-850C-BACB32CA9352}"/>
    <dgm:cxn modelId="{1344E801-5891-CB4E-A6A5-013A2E27943C}" srcId="{5E8222E0-1F3D-C64F-B616-8C934FA5F245}" destId="{9243BBE5-A731-B54F-855E-A9385F1AD2A6}" srcOrd="1" destOrd="0" parTransId="{D42B4D75-4369-F244-B994-D30796949DF8}" sibTransId="{77911596-84B8-3942-88FF-AEB0E56FA185}"/>
    <dgm:cxn modelId="{B1A5825C-C729-6B41-A697-7E510C98A7F5}" type="presParOf" srcId="{DFBB84FA-71C1-864D-A141-7D9038527A64}" destId="{2A71099E-36CD-EE47-82A8-A8284D209A47}" srcOrd="0" destOrd="0" presId="urn:microsoft.com/office/officeart/2009/3/layout/PieProcess"/>
    <dgm:cxn modelId="{8AC90F8E-6C9C-E04C-ACEC-2C6C08A527CC}" type="presParOf" srcId="{2A71099E-36CD-EE47-82A8-A8284D209A47}" destId="{63C76A42-E1AA-3E4A-A1E5-713793A6EADC}" srcOrd="0" destOrd="0" presId="urn:microsoft.com/office/officeart/2009/3/layout/PieProcess"/>
    <dgm:cxn modelId="{494E90FB-90B1-BA4B-B33C-364BC18FA3E4}" type="presParOf" srcId="{2A71099E-36CD-EE47-82A8-A8284D209A47}" destId="{3F66414C-6F23-264F-9C4C-8FEC0688120F}" srcOrd="1" destOrd="0" presId="urn:microsoft.com/office/officeart/2009/3/layout/PieProcess"/>
    <dgm:cxn modelId="{70068D55-3A39-D948-B2A1-BA383DFE8F68}" type="presParOf" srcId="{2A71099E-36CD-EE47-82A8-A8284D209A47}" destId="{39B281F4-1D89-694B-AF40-48E055909F0E}" srcOrd="2" destOrd="0" presId="urn:microsoft.com/office/officeart/2009/3/layout/PieProcess"/>
    <dgm:cxn modelId="{17175482-6D0E-814B-ACC7-7116E467CE28}" type="presParOf" srcId="{DFBB84FA-71C1-864D-A141-7D9038527A64}" destId="{4BF523A1-2787-2940-AE67-146C07B69645}" srcOrd="1" destOrd="0" presId="urn:microsoft.com/office/officeart/2009/3/layout/PieProcess"/>
    <dgm:cxn modelId="{842EBA4F-B282-E043-89C3-AE87ED5C169C}" type="presParOf" srcId="{DFBB84FA-71C1-864D-A141-7D9038527A64}" destId="{0BA5604E-CD0A-844F-A8AE-7261CCB6624D}" srcOrd="2" destOrd="0" presId="urn:microsoft.com/office/officeart/2009/3/layout/PieProcess"/>
    <dgm:cxn modelId="{C1234201-77F0-A744-B7E2-B7FF151B4C42}" type="presParOf" srcId="{0BA5604E-CD0A-844F-A8AE-7261CCB6624D}" destId="{83C26BC6-4092-9C44-866C-574EB5F13AD9}" srcOrd="0" destOrd="0" presId="urn:microsoft.com/office/officeart/2009/3/layout/PieProcess"/>
    <dgm:cxn modelId="{E13A51D8-A262-0545-A8E8-4137648E8786}" type="presParOf" srcId="{DFBB84FA-71C1-864D-A141-7D9038527A64}" destId="{59F9D6A5-8F49-5043-8EF2-0E118F89B9BA}" srcOrd="3" destOrd="0" presId="urn:microsoft.com/office/officeart/2009/3/layout/PieProcess"/>
    <dgm:cxn modelId="{BC0B0C93-8410-0740-82BE-CA16B8C93580}" type="presParOf" srcId="{DFBB84FA-71C1-864D-A141-7D9038527A64}" destId="{AB9C9B7C-DB1B-544B-9885-EB45A8D743BB}" srcOrd="4" destOrd="0" presId="urn:microsoft.com/office/officeart/2009/3/layout/PieProcess"/>
    <dgm:cxn modelId="{C216A7D6-AAE4-1C43-B64F-2AC169952051}" type="presParOf" srcId="{AB9C9B7C-DB1B-544B-9885-EB45A8D743BB}" destId="{8AA3604C-418F-EC43-84C6-155262DBE287}" srcOrd="0" destOrd="0" presId="urn:microsoft.com/office/officeart/2009/3/layout/PieProcess"/>
    <dgm:cxn modelId="{AA8F2AAF-F0CE-054A-96EB-F88228C8A452}" type="presParOf" srcId="{AB9C9B7C-DB1B-544B-9885-EB45A8D743BB}" destId="{7B59208C-3B57-D948-89E4-318EE88E2C4E}" srcOrd="1" destOrd="0" presId="urn:microsoft.com/office/officeart/2009/3/layout/PieProcess"/>
    <dgm:cxn modelId="{17020D82-7D8A-C741-9FF8-4842A1B534E3}" type="presParOf" srcId="{AB9C9B7C-DB1B-544B-9885-EB45A8D743BB}" destId="{B5A8A9B0-2D2A-A345-8F21-6C021C74669A}" srcOrd="2" destOrd="0" presId="urn:microsoft.com/office/officeart/2009/3/layout/PieProcess"/>
    <dgm:cxn modelId="{195D9755-9ADD-914A-8D16-0E9CABDC5C93}" type="presParOf" srcId="{DFBB84FA-71C1-864D-A141-7D9038527A64}" destId="{078EF2E0-ABB0-2A4D-B063-C833C7A9C8D7}" srcOrd="5" destOrd="0" presId="urn:microsoft.com/office/officeart/2009/3/layout/PieProcess"/>
    <dgm:cxn modelId="{C592955A-021B-4244-B8ED-EEAB314F7C80}" type="presParOf" srcId="{DFBB84FA-71C1-864D-A141-7D9038527A64}" destId="{1F5C166E-AA45-C14B-BF9E-6775F3D66F98}" srcOrd="6" destOrd="0" presId="urn:microsoft.com/office/officeart/2009/3/layout/PieProcess"/>
    <dgm:cxn modelId="{FE7F05B8-1DC8-3146-BDC1-9163849A6CEE}" type="presParOf" srcId="{1F5C166E-AA45-C14B-BF9E-6775F3D66F98}" destId="{8BDE6EAE-851E-444C-85CB-A68699B8D2FC}" srcOrd="0" destOrd="0" presId="urn:microsoft.com/office/officeart/2009/3/layout/PieProcess"/>
    <dgm:cxn modelId="{BC221D06-67D9-FA48-BEF0-D87982466EBD}" type="presParOf" srcId="{DFBB84FA-71C1-864D-A141-7D9038527A64}" destId="{577DB8B1-E04C-C54D-AFFD-E20FA05C1018}" srcOrd="7" destOrd="0" presId="urn:microsoft.com/office/officeart/2009/3/layout/PieProcess"/>
    <dgm:cxn modelId="{6464CC9F-DF61-CF44-8643-50B29486B39B}" type="presParOf" srcId="{DFBB84FA-71C1-864D-A141-7D9038527A64}" destId="{C4B0996A-44A6-1E40-BF47-619830DB3E51}" srcOrd="8" destOrd="0" presId="urn:microsoft.com/office/officeart/2009/3/layout/PieProcess"/>
    <dgm:cxn modelId="{076F8FB7-5A95-4D47-995C-F2F770159877}" type="presParOf" srcId="{C4B0996A-44A6-1E40-BF47-619830DB3E51}" destId="{2BF83216-AB5F-1243-BCF1-AD3B81A1A8FB}" srcOrd="0" destOrd="0" presId="urn:microsoft.com/office/officeart/2009/3/layout/PieProcess"/>
    <dgm:cxn modelId="{AC19366F-3595-124A-B59E-FA4010E5EE80}" type="presParOf" srcId="{C4B0996A-44A6-1E40-BF47-619830DB3E51}" destId="{184EA896-DC37-6C44-B2BD-B7B78E86CCCF}" srcOrd="1" destOrd="0" presId="urn:microsoft.com/office/officeart/2009/3/layout/PieProcess"/>
    <dgm:cxn modelId="{BA628E16-4B12-4044-B24A-1AC413BCB24F}" type="presParOf" srcId="{C4B0996A-44A6-1E40-BF47-619830DB3E51}" destId="{7B776522-36B2-BD47-8AC5-1FDA69BEE7E4}" srcOrd="2" destOrd="0" presId="urn:microsoft.com/office/officeart/2009/3/layout/PieProcess"/>
    <dgm:cxn modelId="{70979199-E472-BB46-96AC-D08AAC170455}" type="presParOf" srcId="{DFBB84FA-71C1-864D-A141-7D9038527A64}" destId="{73DA8D4F-092E-3140-B233-D0ECC947A77D}" srcOrd="9" destOrd="0" presId="urn:microsoft.com/office/officeart/2009/3/layout/PieProcess"/>
    <dgm:cxn modelId="{C981AB52-3889-A543-BA85-0A83A88416D6}" type="presParOf" srcId="{DFBB84FA-71C1-864D-A141-7D9038527A64}" destId="{1E4DC8E7-B8C2-364F-A56A-0EB9A94AEE55}" srcOrd="10" destOrd="0" presId="urn:microsoft.com/office/officeart/2009/3/layout/PieProcess"/>
    <dgm:cxn modelId="{37CA6968-4F5A-6042-B1D6-EB7202E7B1D9}" type="presParOf" srcId="{1E4DC8E7-B8C2-364F-A56A-0EB9A94AEE55}" destId="{905B1A79-9404-0241-9753-34D88D4CBEA1}" srcOrd="0" destOrd="0" presId="urn:microsoft.com/office/officeart/2009/3/layout/PieProcess"/>
    <dgm:cxn modelId="{91AED0BF-5BC7-844C-A715-AD229853E961}" type="presParOf" srcId="{DFBB84FA-71C1-864D-A141-7D9038527A64}" destId="{D85CF3D5-EE99-8744-81B2-2FDD2C68E32D}" srcOrd="11" destOrd="0" presId="urn:microsoft.com/office/officeart/2009/3/layout/PieProcess"/>
    <dgm:cxn modelId="{E5E87D89-3692-F743-86F2-19839779075D}" type="presParOf" srcId="{DFBB84FA-71C1-864D-A141-7D9038527A64}" destId="{1A2BAD6B-99B7-D547-9FE3-63930EA11A5B}" srcOrd="12" destOrd="0" presId="urn:microsoft.com/office/officeart/2009/3/layout/PieProcess"/>
    <dgm:cxn modelId="{2C5401FA-1BCE-0F4E-B7EA-825850C1DAB9}" type="presParOf" srcId="{1A2BAD6B-99B7-D547-9FE3-63930EA11A5B}" destId="{D988A42A-68C8-F848-A2D6-45307284E95D}" srcOrd="0" destOrd="0" presId="urn:microsoft.com/office/officeart/2009/3/layout/PieProcess"/>
    <dgm:cxn modelId="{A25CC995-93BB-2C4D-8E70-290B2DCB2140}" type="presParOf" srcId="{1A2BAD6B-99B7-D547-9FE3-63930EA11A5B}" destId="{8627C37E-A5FD-964A-AFD7-3BC85FAE4AAE}" srcOrd="1" destOrd="0" presId="urn:microsoft.com/office/officeart/2009/3/layout/PieProcess"/>
    <dgm:cxn modelId="{467C0D33-839E-FB40-A4FF-A4FE70A6204A}" type="presParOf" srcId="{1A2BAD6B-99B7-D547-9FE3-63930EA11A5B}" destId="{3B4D445C-61B2-D144-AC84-DFAF181DF82B}" srcOrd="2" destOrd="0" presId="urn:microsoft.com/office/officeart/2009/3/layout/PieProcess"/>
    <dgm:cxn modelId="{8C22E485-F81F-0B47-BE32-39F3A94BECE2}" type="presParOf" srcId="{DFBB84FA-71C1-864D-A141-7D9038527A64}" destId="{86BEB03B-7E14-6F4E-8660-4CE40DA0DB1D}" srcOrd="13" destOrd="0" presId="urn:microsoft.com/office/officeart/2009/3/layout/PieProcess"/>
    <dgm:cxn modelId="{8D8FAFA3-9D0B-684F-97F5-0407BB7C492B}" type="presParOf" srcId="{DFBB84FA-71C1-864D-A141-7D9038527A64}" destId="{17B006D9-7F6A-0741-853E-D265E2AD594A}" srcOrd="14" destOrd="0" presId="urn:microsoft.com/office/officeart/2009/3/layout/PieProcess"/>
    <dgm:cxn modelId="{0AE607C9-973D-984A-93FA-BD6EF2A06010}" type="presParOf" srcId="{17B006D9-7F6A-0741-853E-D265E2AD594A}" destId="{E9BA0CCF-45AE-D145-8942-BD31B3935355}" srcOrd="0" destOrd="0" presId="urn:microsoft.com/office/officeart/2009/3/layout/PieProcess"/>
    <dgm:cxn modelId="{A2174EC6-7BEF-DF4F-A2C3-09552A017E7C}" type="presParOf" srcId="{DFBB84FA-71C1-864D-A141-7D9038527A64}" destId="{B10007DF-1FFC-9544-917F-F15642AC8E0E}" srcOrd="15" destOrd="0" presId="urn:microsoft.com/office/officeart/2009/3/layout/PieProcess"/>
    <dgm:cxn modelId="{2EF12EB1-5BAB-2842-8DA1-6AE45D3B3EAA}" type="presParOf" srcId="{DFBB84FA-71C1-864D-A141-7D9038527A64}" destId="{BEB171D3-3D36-944E-9B84-D3CC27B6A6BC}" srcOrd="16" destOrd="0" presId="urn:microsoft.com/office/officeart/2009/3/layout/PieProcess"/>
    <dgm:cxn modelId="{D68A07D6-6E38-2341-8002-71DCFADCFA71}" type="presParOf" srcId="{BEB171D3-3D36-944E-9B84-D3CC27B6A6BC}" destId="{9C7E6D18-9513-D644-BE17-49F438531540}" srcOrd="0" destOrd="0" presId="urn:microsoft.com/office/officeart/2009/3/layout/PieProcess"/>
    <dgm:cxn modelId="{12E7EC4C-DDD9-5A4A-A784-D3F6155555FB}" type="presParOf" srcId="{BEB171D3-3D36-944E-9B84-D3CC27B6A6BC}" destId="{4E44B6E8-AA97-C342-BFDD-6C13AB999272}" srcOrd="1" destOrd="0" presId="urn:microsoft.com/office/officeart/2009/3/layout/PieProcess"/>
    <dgm:cxn modelId="{64FD1735-3B23-304D-84D5-8619FFC9C8F7}" type="presParOf" srcId="{BEB171D3-3D36-944E-9B84-D3CC27B6A6BC}" destId="{A1C902E2-EE55-3C41-A151-05022379B207}" srcOrd="2" destOrd="0" presId="urn:microsoft.com/office/officeart/2009/3/layout/PieProcess"/>
    <dgm:cxn modelId="{E5A2349B-3A0F-F349-8056-DFECA4A91142}" type="presParOf" srcId="{DFBB84FA-71C1-864D-A141-7D9038527A64}" destId="{0C5CC842-4245-1446-958F-AD55868F8E6B}" srcOrd="17" destOrd="0" presId="urn:microsoft.com/office/officeart/2009/3/layout/PieProcess"/>
    <dgm:cxn modelId="{1589100C-AFDE-5443-8921-BB917E69346A}" type="presParOf" srcId="{DFBB84FA-71C1-864D-A141-7D9038527A64}" destId="{3CF9AA38-C716-824A-A3B8-9CA0FF7B2214}" srcOrd="18" destOrd="0" presId="urn:microsoft.com/office/officeart/2009/3/layout/PieProcess"/>
    <dgm:cxn modelId="{7C1234BB-67F2-DE4E-928A-5597A7BAA68D}" type="presParOf" srcId="{3CF9AA38-C716-824A-A3B8-9CA0FF7B2214}" destId="{D9CEE8C7-AC8C-9F4C-920B-E90D8E13F32B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53CF9-8BED-D142-8555-D1B75E124D2F}" type="doc">
      <dgm:prSet loTypeId="urn:microsoft.com/office/officeart/2009/3/layout/PhasedProcess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8A1D726-C446-F84F-BD76-64AE6478294A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FFFF"/>
              </a:solidFill>
            </a:rPr>
            <a:t>OSGi</a:t>
          </a:r>
        </a:p>
        <a:p>
          <a:r>
            <a:rPr lang="en-US" sz="2400" dirty="0" smtClean="0">
              <a:solidFill>
                <a:srgbClr val="FFFFFF"/>
              </a:solidFill>
            </a:rPr>
            <a:t>Goodies</a:t>
          </a:r>
          <a:endParaRPr lang="en-US" sz="2400" dirty="0">
            <a:solidFill>
              <a:srgbClr val="FFFFFF"/>
            </a:solidFill>
          </a:endParaRPr>
        </a:p>
      </dgm:t>
    </dgm:pt>
    <dgm:pt modelId="{33092205-D447-5645-8F27-54C4E4092083}" type="parTrans" cxnId="{84316475-55CA-5D4B-87C4-A20626DA9E26}">
      <dgm:prSet/>
      <dgm:spPr/>
      <dgm:t>
        <a:bodyPr/>
        <a:lstStyle/>
        <a:p>
          <a:endParaRPr lang="en-US"/>
        </a:p>
      </dgm:t>
    </dgm:pt>
    <dgm:pt modelId="{064B2F35-CD5E-B04B-8C10-D3FE54D9FB5F}" type="sibTrans" cxnId="{84316475-55CA-5D4B-87C4-A20626DA9E26}">
      <dgm:prSet/>
      <dgm:spPr/>
      <dgm:t>
        <a:bodyPr/>
        <a:lstStyle/>
        <a:p>
          <a:endParaRPr lang="en-US"/>
        </a:p>
      </dgm:t>
    </dgm:pt>
    <dgm:pt modelId="{9F9325ED-917A-4C43-9651-01AE126C9FA8}">
      <dgm:prSet phldrT="[Text]"/>
      <dgm:spPr/>
      <dgm:t>
        <a:bodyPr/>
        <a:lstStyle/>
        <a:p>
          <a:r>
            <a:rPr lang="en-US" dirty="0" smtClean="0"/>
            <a:t>Modules</a:t>
          </a:r>
          <a:endParaRPr lang="en-US" dirty="0"/>
        </a:p>
      </dgm:t>
    </dgm:pt>
    <dgm:pt modelId="{EFD48B2E-576F-7846-8FC4-F7A15651A907}" type="parTrans" cxnId="{9B06075D-8918-E84A-8806-865351D9D10F}">
      <dgm:prSet/>
      <dgm:spPr/>
      <dgm:t>
        <a:bodyPr/>
        <a:lstStyle/>
        <a:p>
          <a:endParaRPr lang="en-US"/>
        </a:p>
      </dgm:t>
    </dgm:pt>
    <dgm:pt modelId="{9BF141BF-6BF9-474C-B57F-CB5B2BEB2963}" type="sibTrans" cxnId="{9B06075D-8918-E84A-8806-865351D9D10F}">
      <dgm:prSet/>
      <dgm:spPr/>
      <dgm:t>
        <a:bodyPr/>
        <a:lstStyle/>
        <a:p>
          <a:endParaRPr lang="en-US"/>
        </a:p>
      </dgm:t>
    </dgm:pt>
    <dgm:pt modelId="{CF6B0B12-1FE8-8843-BC7E-8DC9B0875906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F7773B7E-C32D-7742-B4F2-13DF15C717E6}" type="parTrans" cxnId="{4FC373FC-ABE1-094A-B061-08422D42368A}">
      <dgm:prSet/>
      <dgm:spPr/>
      <dgm:t>
        <a:bodyPr/>
        <a:lstStyle/>
        <a:p>
          <a:endParaRPr lang="en-US"/>
        </a:p>
      </dgm:t>
    </dgm:pt>
    <dgm:pt modelId="{370B3F87-8734-C249-9516-42C41FF950CE}" type="sibTrans" cxnId="{4FC373FC-ABE1-094A-B061-08422D42368A}">
      <dgm:prSet/>
      <dgm:spPr/>
      <dgm:t>
        <a:bodyPr/>
        <a:lstStyle/>
        <a:p>
          <a:endParaRPr lang="en-US"/>
        </a:p>
      </dgm:t>
    </dgm:pt>
    <dgm:pt modelId="{27162D60-72D7-0046-B4F9-1623F47A5139}">
      <dgm:prSet phldrT="[Text]"/>
      <dgm:spPr/>
      <dgm:t>
        <a:bodyPr/>
        <a:lstStyle/>
        <a:p>
          <a:r>
            <a:rPr lang="en-US" dirty="0" smtClean="0"/>
            <a:t>Dynamic</a:t>
          </a:r>
          <a:endParaRPr lang="en-US" dirty="0"/>
        </a:p>
      </dgm:t>
    </dgm:pt>
    <dgm:pt modelId="{8A2EFE4C-5443-AE4D-AB6E-0E597AFE2CDB}" type="parTrans" cxnId="{E32D99EB-76DB-BF48-8526-E89F58CD5175}">
      <dgm:prSet/>
      <dgm:spPr/>
      <dgm:t>
        <a:bodyPr/>
        <a:lstStyle/>
        <a:p>
          <a:endParaRPr lang="en-US"/>
        </a:p>
      </dgm:t>
    </dgm:pt>
    <dgm:pt modelId="{631FA744-3ADD-7A41-9A1B-6BC3B70F88A7}" type="sibTrans" cxnId="{E32D99EB-76DB-BF48-8526-E89F58CD5175}">
      <dgm:prSet/>
      <dgm:spPr/>
      <dgm:t>
        <a:bodyPr/>
        <a:lstStyle/>
        <a:p>
          <a:endParaRPr lang="en-US"/>
        </a:p>
      </dgm:t>
    </dgm:pt>
    <dgm:pt modelId="{C6418B21-5A78-D240-80CB-3E22192C0536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FFFF"/>
              </a:solidFill>
            </a:rPr>
            <a:t>Java EE</a:t>
          </a:r>
        </a:p>
        <a:p>
          <a:r>
            <a:rPr lang="en-US" sz="2400" dirty="0" smtClean="0">
              <a:solidFill>
                <a:srgbClr val="FFFFFF"/>
              </a:solidFill>
            </a:rPr>
            <a:t>Goodies</a:t>
          </a:r>
          <a:endParaRPr lang="en-US" sz="2400" dirty="0">
            <a:solidFill>
              <a:srgbClr val="FFFFFF"/>
            </a:solidFill>
          </a:endParaRPr>
        </a:p>
      </dgm:t>
    </dgm:pt>
    <dgm:pt modelId="{32BA63E6-9619-0343-81CC-E2479E6D057D}" type="parTrans" cxnId="{F95D1861-2BDC-EF45-A331-30678AAA2636}">
      <dgm:prSet/>
      <dgm:spPr/>
      <dgm:t>
        <a:bodyPr/>
        <a:lstStyle/>
        <a:p>
          <a:endParaRPr lang="en-US"/>
        </a:p>
      </dgm:t>
    </dgm:pt>
    <dgm:pt modelId="{109E959E-3E82-6F47-9BCF-A6F9DE3D0210}" type="sibTrans" cxnId="{F95D1861-2BDC-EF45-A331-30678AAA2636}">
      <dgm:prSet/>
      <dgm:spPr/>
      <dgm:t>
        <a:bodyPr/>
        <a:lstStyle/>
        <a:p>
          <a:endParaRPr lang="en-US"/>
        </a:p>
      </dgm:t>
    </dgm:pt>
    <dgm:pt modelId="{99DC7894-08A6-3C4A-BC41-5A3A244CFC95}">
      <dgm:prSet phldrT="[Text]" custT="1"/>
      <dgm:spPr/>
      <dgm:t>
        <a:bodyPr/>
        <a:lstStyle/>
        <a:p>
          <a:r>
            <a:rPr lang="en-US" sz="1100" b="1" smtClean="0"/>
            <a:t>Web</a:t>
          </a:r>
          <a:endParaRPr lang="en-US" sz="1100" b="1" dirty="0"/>
        </a:p>
      </dgm:t>
    </dgm:pt>
    <dgm:pt modelId="{7C955657-3F7D-C442-A5CA-7B06A5C45557}" type="parTrans" cxnId="{F5C30F46-289E-EE4D-ADF2-EEAA36008B67}">
      <dgm:prSet/>
      <dgm:spPr/>
      <dgm:t>
        <a:bodyPr/>
        <a:lstStyle/>
        <a:p>
          <a:endParaRPr lang="en-US"/>
        </a:p>
      </dgm:t>
    </dgm:pt>
    <dgm:pt modelId="{279EC64F-341C-8B46-A7F6-2E047FCE842E}" type="sibTrans" cxnId="{F5C30F46-289E-EE4D-ADF2-EEAA36008B67}">
      <dgm:prSet/>
      <dgm:spPr/>
      <dgm:t>
        <a:bodyPr/>
        <a:lstStyle/>
        <a:p>
          <a:endParaRPr lang="en-US"/>
        </a:p>
      </dgm:t>
    </dgm:pt>
    <dgm:pt modelId="{13A6029D-E7ED-404D-B376-C319F15FAD4F}">
      <dgm:prSet phldrT="[Text]" custT="1"/>
      <dgm:spPr/>
      <dgm:t>
        <a:bodyPr/>
        <a:lstStyle/>
        <a:p>
          <a:r>
            <a:rPr lang="en-US" sz="1100" b="1" smtClean="0"/>
            <a:t>JPA</a:t>
          </a:r>
          <a:endParaRPr lang="en-US" sz="1100" b="1" dirty="0"/>
        </a:p>
      </dgm:t>
    </dgm:pt>
    <dgm:pt modelId="{F7252096-17C7-2242-8A43-8C30D2AEC52C}" type="parTrans" cxnId="{A99F626E-6113-9945-AF3A-77EB3AE26DDA}">
      <dgm:prSet/>
      <dgm:spPr/>
      <dgm:t>
        <a:bodyPr/>
        <a:lstStyle/>
        <a:p>
          <a:endParaRPr lang="en-US"/>
        </a:p>
      </dgm:t>
    </dgm:pt>
    <dgm:pt modelId="{935180B5-36E5-024A-9862-1C6074674578}" type="sibTrans" cxnId="{A99F626E-6113-9945-AF3A-77EB3AE26DDA}">
      <dgm:prSet/>
      <dgm:spPr/>
      <dgm:t>
        <a:bodyPr/>
        <a:lstStyle/>
        <a:p>
          <a:endParaRPr lang="en-US"/>
        </a:p>
      </dgm:t>
    </dgm:pt>
    <dgm:pt modelId="{72CFF83C-DA16-4340-8739-1F560ADE1149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FFFF"/>
              </a:solidFill>
            </a:rPr>
            <a:t>OSGi Enterprise</a:t>
          </a:r>
          <a:endParaRPr lang="en-US" sz="2400" dirty="0">
            <a:solidFill>
              <a:srgbClr val="FFFFFF"/>
            </a:solidFill>
          </a:endParaRPr>
        </a:p>
      </dgm:t>
    </dgm:pt>
    <dgm:pt modelId="{86E9D4F0-A3FE-3743-A109-4D6B3541D0F8}" type="parTrans" cxnId="{CB4F2D9A-D58D-6A45-829A-CCD2E910BAE2}">
      <dgm:prSet/>
      <dgm:spPr/>
      <dgm:t>
        <a:bodyPr/>
        <a:lstStyle/>
        <a:p>
          <a:endParaRPr lang="en-US"/>
        </a:p>
      </dgm:t>
    </dgm:pt>
    <dgm:pt modelId="{7454F655-BA55-314B-9D48-781C559B73E4}" type="sibTrans" cxnId="{CB4F2D9A-D58D-6A45-829A-CCD2E910BAE2}">
      <dgm:prSet/>
      <dgm:spPr/>
      <dgm:t>
        <a:bodyPr/>
        <a:lstStyle/>
        <a:p>
          <a:endParaRPr lang="en-US"/>
        </a:p>
      </dgm:t>
    </dgm:pt>
    <dgm:pt modelId="{75158DA1-568A-3345-94B0-EAEE84989F79}">
      <dgm:prSet phldrT="[Text]"/>
      <dgm:spPr/>
      <dgm:t>
        <a:bodyPr/>
        <a:lstStyle/>
        <a:p>
          <a:r>
            <a:rPr lang="en-US" dirty="0" smtClean="0"/>
            <a:t>Subsystems, WABs, JPA, Blueprint, Naming, …</a:t>
          </a:r>
          <a:endParaRPr lang="en-US" dirty="0"/>
        </a:p>
      </dgm:t>
    </dgm:pt>
    <dgm:pt modelId="{23DB8B60-0259-4C4D-A3A0-BDEA6897A6E2}" type="parTrans" cxnId="{D6E14A7B-4880-174C-A293-F1D95C90E508}">
      <dgm:prSet/>
      <dgm:spPr/>
      <dgm:t>
        <a:bodyPr/>
        <a:lstStyle/>
        <a:p>
          <a:endParaRPr lang="en-US"/>
        </a:p>
      </dgm:t>
    </dgm:pt>
    <dgm:pt modelId="{CEE269E0-45ED-2846-93DC-E373CF0759D9}" type="sibTrans" cxnId="{D6E14A7B-4880-174C-A293-F1D95C90E508}">
      <dgm:prSet/>
      <dgm:spPr/>
      <dgm:t>
        <a:bodyPr/>
        <a:lstStyle/>
        <a:p>
          <a:endParaRPr lang="en-US"/>
        </a:p>
      </dgm:t>
    </dgm:pt>
    <dgm:pt modelId="{729DE505-6E29-8048-8A63-0E623D8508A4}">
      <dgm:prSet phldrT="[Text]" custT="1"/>
      <dgm:spPr/>
      <dgm:t>
        <a:bodyPr/>
        <a:lstStyle/>
        <a:p>
          <a:r>
            <a:rPr lang="en-US" sz="1100" b="1" dirty="0" smtClean="0"/>
            <a:t>Transactions</a:t>
          </a:r>
          <a:endParaRPr lang="en-US" sz="1100" b="1" dirty="0"/>
        </a:p>
      </dgm:t>
    </dgm:pt>
    <dgm:pt modelId="{908CB963-C1EF-F840-B6D4-5A3F39A54BC4}" type="parTrans" cxnId="{E6416C7E-6349-214B-8856-6BFD928A680B}">
      <dgm:prSet/>
      <dgm:spPr/>
      <dgm:t>
        <a:bodyPr/>
        <a:lstStyle/>
        <a:p>
          <a:endParaRPr lang="en-US"/>
        </a:p>
      </dgm:t>
    </dgm:pt>
    <dgm:pt modelId="{FE413A70-3E8D-A545-B033-3F8611AFEE5B}" type="sibTrans" cxnId="{E6416C7E-6349-214B-8856-6BFD928A680B}">
      <dgm:prSet/>
      <dgm:spPr/>
      <dgm:t>
        <a:bodyPr/>
        <a:lstStyle/>
        <a:p>
          <a:endParaRPr lang="en-US"/>
        </a:p>
      </dgm:t>
    </dgm:pt>
    <dgm:pt modelId="{5BE7B1BD-D238-7042-B80A-FA72ADE32D58}">
      <dgm:prSet phldrT="[Text]" custT="1"/>
      <dgm:spPr/>
      <dgm:t>
        <a:bodyPr/>
        <a:lstStyle/>
        <a:p>
          <a:r>
            <a:rPr lang="en-US" sz="1100" b="1" smtClean="0"/>
            <a:t>JNDI</a:t>
          </a:r>
          <a:endParaRPr lang="en-US" sz="1100" b="1" dirty="0"/>
        </a:p>
      </dgm:t>
    </dgm:pt>
    <dgm:pt modelId="{A898277E-BA15-BF4C-BE85-01BAFADC4A3F}" type="parTrans" cxnId="{F1F9DBF7-7D70-A046-8CD4-C6C87D14181E}">
      <dgm:prSet/>
      <dgm:spPr/>
      <dgm:t>
        <a:bodyPr/>
        <a:lstStyle/>
        <a:p>
          <a:endParaRPr lang="en-US"/>
        </a:p>
      </dgm:t>
    </dgm:pt>
    <dgm:pt modelId="{F8D5A826-4C9B-3E41-A1E9-A6CA87BAD4C0}" type="sibTrans" cxnId="{F1F9DBF7-7D70-A046-8CD4-C6C87D14181E}">
      <dgm:prSet/>
      <dgm:spPr/>
      <dgm:t>
        <a:bodyPr/>
        <a:lstStyle/>
        <a:p>
          <a:endParaRPr lang="en-US"/>
        </a:p>
      </dgm:t>
    </dgm:pt>
    <dgm:pt modelId="{51FCB61D-1ED9-C04A-BF13-929218FA9703}" type="pres">
      <dgm:prSet presAssocID="{22653CF9-8BED-D142-8555-D1B75E124D2F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366F760-5970-BB47-8E25-1C60C8BAE6EF}" type="pres">
      <dgm:prSet presAssocID="{22653CF9-8BED-D142-8555-D1B75E124D2F}" presName="arc1" presStyleLbl="node1" presStyleIdx="0" presStyleCnt="4"/>
      <dgm:spPr/>
    </dgm:pt>
    <dgm:pt modelId="{4FD37AFE-DDFB-2145-B189-D387758FD628}" type="pres">
      <dgm:prSet presAssocID="{22653CF9-8BED-D142-8555-D1B75E124D2F}" presName="arc3" presStyleLbl="node1" presStyleIdx="1" presStyleCnt="4"/>
      <dgm:spPr/>
    </dgm:pt>
    <dgm:pt modelId="{B13320DC-6055-4641-987D-165CBF457410}" type="pres">
      <dgm:prSet presAssocID="{22653CF9-8BED-D142-8555-D1B75E124D2F}" presName="parentText2" presStyleLbl="revTx" presStyleIdx="0" presStyleCnt="3" custScaleY="151447" custLinFactNeighborX="1892" custLinFactNeighborY="40547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13D76-4DD0-8A46-8C5F-3EA93C58B131}" type="pres">
      <dgm:prSet presAssocID="{22653CF9-8BED-D142-8555-D1B75E124D2F}" presName="arc2" presStyleLbl="node1" presStyleIdx="2" presStyleCnt="4"/>
      <dgm:spPr/>
    </dgm:pt>
    <dgm:pt modelId="{5795CDEB-4D2A-CF4E-BD54-B8C23C41C1D3}" type="pres">
      <dgm:prSet presAssocID="{22653CF9-8BED-D142-8555-D1B75E124D2F}" presName="arc4" presStyleLbl="node1" presStyleIdx="3" presStyleCnt="4"/>
      <dgm:spPr/>
    </dgm:pt>
    <dgm:pt modelId="{C4BDD153-A263-C84E-ACEC-F5225B44C845}" type="pres">
      <dgm:prSet presAssocID="{22653CF9-8BED-D142-8555-D1B75E124D2F}" presName="parentText3" presStyleLbl="revTx" presStyleIdx="1" presStyleCnt="3" custLinFactNeighborY="3664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10ED0-7486-5E45-A292-2A58F0692163}" type="pres">
      <dgm:prSet presAssocID="{22653CF9-8BED-D142-8555-D1B75E124D2F}" presName="middleComposite" presStyleCnt="0"/>
      <dgm:spPr/>
    </dgm:pt>
    <dgm:pt modelId="{C3DDAE60-5C6B-4047-A79A-653FAEBB85DA}" type="pres">
      <dgm:prSet presAssocID="{9F9325ED-917A-4C43-9651-01AE126C9FA8}" presName="circ1" presStyleLbl="vennNode1" presStyleIdx="0" presStyleCnt="12"/>
      <dgm:spPr/>
      <dgm:t>
        <a:bodyPr/>
        <a:lstStyle/>
        <a:p>
          <a:endParaRPr lang="en-US"/>
        </a:p>
      </dgm:t>
    </dgm:pt>
    <dgm:pt modelId="{17B5F0F1-0D2C-824E-B2D0-6326D0CDCC56}" type="pres">
      <dgm:prSet presAssocID="{9F9325ED-917A-4C43-9651-01AE126C9FA8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41371E5-6DF3-FB46-83A2-1F26034B95B8}" type="pres">
      <dgm:prSet presAssocID="{CF6B0B12-1FE8-8843-BC7E-8DC9B0875906}" presName="circ2" presStyleLbl="vennNode1" presStyleIdx="1" presStyleCnt="12"/>
      <dgm:spPr/>
      <dgm:t>
        <a:bodyPr/>
        <a:lstStyle/>
        <a:p>
          <a:endParaRPr lang="en-US"/>
        </a:p>
      </dgm:t>
    </dgm:pt>
    <dgm:pt modelId="{7D753266-4F88-E046-8417-029663713B82}" type="pres">
      <dgm:prSet presAssocID="{CF6B0B12-1FE8-8843-BC7E-8DC9B0875906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7D86D6C-4D11-CD46-96E1-9F6267550237}" type="pres">
      <dgm:prSet presAssocID="{27162D60-72D7-0046-B4F9-1623F47A5139}" presName="circ3" presStyleLbl="vennNode1" presStyleIdx="2" presStyleCnt="12"/>
      <dgm:spPr/>
      <dgm:t>
        <a:bodyPr/>
        <a:lstStyle/>
        <a:p>
          <a:endParaRPr lang="en-US"/>
        </a:p>
      </dgm:t>
    </dgm:pt>
    <dgm:pt modelId="{DBA107AB-0F93-D542-8CBE-E5EA55763043}" type="pres">
      <dgm:prSet presAssocID="{27162D60-72D7-0046-B4F9-1623F47A5139}" presName="circ3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E9CC161-3538-FD46-B810-F434D6A99F35}" type="pres">
      <dgm:prSet presAssocID="{22653CF9-8BED-D142-8555-D1B75E124D2F}" presName="leftComposite" presStyleCnt="0"/>
      <dgm:spPr/>
    </dgm:pt>
    <dgm:pt modelId="{2DDFD9FE-613D-C545-B8AC-F65A0EEE298C}" type="pres">
      <dgm:prSet presAssocID="{99DC7894-08A6-3C4A-BC41-5A3A244CFC95}" presName="childText1_1" presStyleLbl="vennNode1" presStyleIdx="3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A1C913-09C0-3F4A-B76E-7F15001A44FD}" type="pres">
      <dgm:prSet presAssocID="{99DC7894-08A6-3C4A-BC41-5A3A244CFC95}" presName="ellipse1" presStyleLbl="vennNode1" presStyleIdx="4" presStyleCnt="12"/>
      <dgm:spPr/>
    </dgm:pt>
    <dgm:pt modelId="{D600074C-9B01-654F-B133-DEF0AE95EB1C}" type="pres">
      <dgm:prSet presAssocID="{99DC7894-08A6-3C4A-BC41-5A3A244CFC95}" presName="ellipse2" presStyleLbl="vennNode1" presStyleIdx="5" presStyleCnt="12"/>
      <dgm:spPr/>
    </dgm:pt>
    <dgm:pt modelId="{106AA63F-257F-D14B-B104-26076B273800}" type="pres">
      <dgm:prSet presAssocID="{13A6029D-E7ED-404D-B376-C319F15FAD4F}" presName="childText1_2" presStyleLbl="vennNode1" presStyleIdx="6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C325A8-9BF1-C245-A5AF-79ECD5B45833}" type="pres">
      <dgm:prSet presAssocID="{13A6029D-E7ED-404D-B376-C319F15FAD4F}" presName="ellipse3" presStyleLbl="vennNode1" presStyleIdx="7" presStyleCnt="12"/>
      <dgm:spPr/>
    </dgm:pt>
    <dgm:pt modelId="{7917FF40-C541-044F-88B0-0290E7E436AD}" type="pres">
      <dgm:prSet presAssocID="{729DE505-6E29-8048-8A63-0E623D8508A4}" presName="childText1_3" presStyleLbl="vennNode1" presStyleIdx="8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AD471A-63BE-2E4B-A94A-73E8FCC78582}" type="pres">
      <dgm:prSet presAssocID="{5BE7B1BD-D238-7042-B80A-FA72ADE32D58}" presName="childText1_4" presStyleLbl="vennNode1" presStyleIdx="9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DCB505-6A49-B149-A296-A841A509FA86}" type="pres">
      <dgm:prSet presAssocID="{5BE7B1BD-D238-7042-B80A-FA72ADE32D58}" presName="ellipse4" presStyleLbl="vennNode1" presStyleIdx="10" presStyleCnt="12"/>
      <dgm:spPr/>
    </dgm:pt>
    <dgm:pt modelId="{4AE0BE5F-5D87-8E41-A56C-3C5735F9903B}" type="pres">
      <dgm:prSet presAssocID="{5BE7B1BD-D238-7042-B80A-FA72ADE32D58}" presName="ellipse5" presStyleLbl="vennNode1" presStyleIdx="11" presStyleCnt="12"/>
      <dgm:spPr/>
    </dgm:pt>
    <dgm:pt modelId="{2749A65B-2317-584F-A9E2-F14CCFA4BA15}" type="pres">
      <dgm:prSet presAssocID="{22653CF9-8BED-D142-8555-D1B75E124D2F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F48B039-E641-8B4C-BF14-B81AC40C611C}" type="pres">
      <dgm:prSet presAssocID="{22653CF9-8BED-D142-8555-D1B75E124D2F}" presName="parentText1" presStyleLbl="revTx" presStyleIdx="2" presStyleCnt="3" custLinFactNeighborY="21987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316475-55CA-5D4B-87C4-A20626DA9E26}" srcId="{22653CF9-8BED-D142-8555-D1B75E124D2F}" destId="{58A1D726-C446-F84F-BD76-64AE6478294A}" srcOrd="1" destOrd="0" parTransId="{33092205-D447-5645-8F27-54C4E4092083}" sibTransId="{064B2F35-CD5E-B04B-8C10-D3FE54D9FB5F}"/>
    <dgm:cxn modelId="{03F4EC44-B0AA-5346-9564-7F17F88C995E}" type="presOf" srcId="{CF6B0B12-1FE8-8843-BC7E-8DC9B0875906}" destId="{F41371E5-6DF3-FB46-83A2-1F26034B95B8}" srcOrd="0" destOrd="0" presId="urn:microsoft.com/office/officeart/2009/3/layout/PhasedProcess"/>
    <dgm:cxn modelId="{506DA0D8-1F39-5846-A3D2-439BFA1BE5A1}" type="presOf" srcId="{CF6B0B12-1FE8-8843-BC7E-8DC9B0875906}" destId="{7D753266-4F88-E046-8417-029663713B82}" srcOrd="1" destOrd="0" presId="urn:microsoft.com/office/officeart/2009/3/layout/PhasedProcess"/>
    <dgm:cxn modelId="{B58DBB97-0B83-0246-BF37-5601F06F623D}" type="presOf" srcId="{C6418B21-5A78-D240-80CB-3E22192C0536}" destId="{FF48B039-E641-8B4C-BF14-B81AC40C611C}" srcOrd="0" destOrd="0" presId="urn:microsoft.com/office/officeart/2009/3/layout/PhasedProcess"/>
    <dgm:cxn modelId="{F5C30F46-289E-EE4D-ADF2-EEAA36008B67}" srcId="{C6418B21-5A78-D240-80CB-3E22192C0536}" destId="{99DC7894-08A6-3C4A-BC41-5A3A244CFC95}" srcOrd="0" destOrd="0" parTransId="{7C955657-3F7D-C442-A5CA-7B06A5C45557}" sibTransId="{279EC64F-341C-8B46-A7F6-2E047FCE842E}"/>
    <dgm:cxn modelId="{E32D99EB-76DB-BF48-8526-E89F58CD5175}" srcId="{58A1D726-C446-F84F-BD76-64AE6478294A}" destId="{27162D60-72D7-0046-B4F9-1623F47A5139}" srcOrd="2" destOrd="0" parTransId="{8A2EFE4C-5443-AE4D-AB6E-0E597AFE2CDB}" sibTransId="{631FA744-3ADD-7A41-9A1B-6BC3B70F88A7}"/>
    <dgm:cxn modelId="{48F2FF3E-3B8F-7242-87AC-2A974CB4879D}" type="presOf" srcId="{99DC7894-08A6-3C4A-BC41-5A3A244CFC95}" destId="{2DDFD9FE-613D-C545-B8AC-F65A0EEE298C}" srcOrd="0" destOrd="0" presId="urn:microsoft.com/office/officeart/2009/3/layout/PhasedProcess"/>
    <dgm:cxn modelId="{E18D8ACE-4ED0-7B46-B11A-4E8791DAE297}" type="presOf" srcId="{9F9325ED-917A-4C43-9651-01AE126C9FA8}" destId="{17B5F0F1-0D2C-824E-B2D0-6326D0CDCC56}" srcOrd="1" destOrd="0" presId="urn:microsoft.com/office/officeart/2009/3/layout/PhasedProcess"/>
    <dgm:cxn modelId="{C8D2B61F-DFCA-554F-8E0E-3DD2C76F152A}" type="presOf" srcId="{5BE7B1BD-D238-7042-B80A-FA72ADE32D58}" destId="{00AD471A-63BE-2E4B-A94A-73E8FCC78582}" srcOrd="0" destOrd="0" presId="urn:microsoft.com/office/officeart/2009/3/layout/PhasedProcess"/>
    <dgm:cxn modelId="{6AA63C60-747D-1647-B0A9-93D8D90AAB95}" type="presOf" srcId="{9F9325ED-917A-4C43-9651-01AE126C9FA8}" destId="{C3DDAE60-5C6B-4047-A79A-653FAEBB85DA}" srcOrd="0" destOrd="0" presId="urn:microsoft.com/office/officeart/2009/3/layout/PhasedProcess"/>
    <dgm:cxn modelId="{F946D0D3-A731-4A4E-86F1-198C332F93A9}" type="presOf" srcId="{27162D60-72D7-0046-B4F9-1623F47A5139}" destId="{47D86D6C-4D11-CD46-96E1-9F6267550237}" srcOrd="0" destOrd="0" presId="urn:microsoft.com/office/officeart/2009/3/layout/PhasedProcess"/>
    <dgm:cxn modelId="{A99F626E-6113-9945-AF3A-77EB3AE26DDA}" srcId="{C6418B21-5A78-D240-80CB-3E22192C0536}" destId="{13A6029D-E7ED-404D-B376-C319F15FAD4F}" srcOrd="1" destOrd="0" parTransId="{F7252096-17C7-2242-8A43-8C30D2AEC52C}" sibTransId="{935180B5-36E5-024A-9862-1C6074674578}"/>
    <dgm:cxn modelId="{D6E14A7B-4880-174C-A293-F1D95C90E508}" srcId="{72CFF83C-DA16-4340-8739-1F560ADE1149}" destId="{75158DA1-568A-3345-94B0-EAEE84989F79}" srcOrd="0" destOrd="0" parTransId="{23DB8B60-0259-4C4D-A3A0-BDEA6897A6E2}" sibTransId="{CEE269E0-45ED-2846-93DC-E373CF0759D9}"/>
    <dgm:cxn modelId="{94D82E88-77C6-3C46-9A20-809FE642A57F}" type="presOf" srcId="{75158DA1-568A-3345-94B0-EAEE84989F79}" destId="{2749A65B-2317-584F-A9E2-F14CCFA4BA15}" srcOrd="0" destOrd="0" presId="urn:microsoft.com/office/officeart/2009/3/layout/PhasedProcess"/>
    <dgm:cxn modelId="{CD753EBC-6FDF-F441-A8E9-DB5DD28E4339}" type="presOf" srcId="{13A6029D-E7ED-404D-B376-C319F15FAD4F}" destId="{106AA63F-257F-D14B-B104-26076B273800}" srcOrd="0" destOrd="0" presId="urn:microsoft.com/office/officeart/2009/3/layout/PhasedProcess"/>
    <dgm:cxn modelId="{E56AB080-6CAF-BC41-905E-7DB97AE3514F}" type="presOf" srcId="{22653CF9-8BED-D142-8555-D1B75E124D2F}" destId="{51FCB61D-1ED9-C04A-BF13-929218FA9703}" srcOrd="0" destOrd="0" presId="urn:microsoft.com/office/officeart/2009/3/layout/PhasedProcess"/>
    <dgm:cxn modelId="{292EF635-A08C-9943-ADA1-F0714896D654}" type="presOf" srcId="{72CFF83C-DA16-4340-8739-1F560ADE1149}" destId="{C4BDD153-A263-C84E-ACEC-F5225B44C845}" srcOrd="0" destOrd="0" presId="urn:microsoft.com/office/officeart/2009/3/layout/PhasedProcess"/>
    <dgm:cxn modelId="{7003268E-24CC-6941-A52A-77BB4749B79D}" type="presOf" srcId="{27162D60-72D7-0046-B4F9-1623F47A5139}" destId="{DBA107AB-0F93-D542-8CBE-E5EA55763043}" srcOrd="1" destOrd="0" presId="urn:microsoft.com/office/officeart/2009/3/layout/PhasedProcess"/>
    <dgm:cxn modelId="{CB4F2D9A-D58D-6A45-829A-CCD2E910BAE2}" srcId="{22653CF9-8BED-D142-8555-D1B75E124D2F}" destId="{72CFF83C-DA16-4340-8739-1F560ADE1149}" srcOrd="2" destOrd="0" parTransId="{86E9D4F0-A3FE-3743-A109-4D6B3541D0F8}" sibTransId="{7454F655-BA55-314B-9D48-781C559B73E4}"/>
    <dgm:cxn modelId="{9B06075D-8918-E84A-8806-865351D9D10F}" srcId="{58A1D726-C446-F84F-BD76-64AE6478294A}" destId="{9F9325ED-917A-4C43-9651-01AE126C9FA8}" srcOrd="0" destOrd="0" parTransId="{EFD48B2E-576F-7846-8FC4-F7A15651A907}" sibTransId="{9BF141BF-6BF9-474C-B57F-CB5B2BEB2963}"/>
    <dgm:cxn modelId="{E6416C7E-6349-214B-8856-6BFD928A680B}" srcId="{C6418B21-5A78-D240-80CB-3E22192C0536}" destId="{729DE505-6E29-8048-8A63-0E623D8508A4}" srcOrd="2" destOrd="0" parTransId="{908CB963-C1EF-F840-B6D4-5A3F39A54BC4}" sibTransId="{FE413A70-3E8D-A545-B033-3F8611AFEE5B}"/>
    <dgm:cxn modelId="{C98CEDD7-1CD5-2B48-BA67-272FA04E1D97}" type="presOf" srcId="{729DE505-6E29-8048-8A63-0E623D8508A4}" destId="{7917FF40-C541-044F-88B0-0290E7E436AD}" srcOrd="0" destOrd="0" presId="urn:microsoft.com/office/officeart/2009/3/layout/PhasedProcess"/>
    <dgm:cxn modelId="{F95D1861-2BDC-EF45-A331-30678AAA2636}" srcId="{22653CF9-8BED-D142-8555-D1B75E124D2F}" destId="{C6418B21-5A78-D240-80CB-3E22192C0536}" srcOrd="0" destOrd="0" parTransId="{32BA63E6-9619-0343-81CC-E2479E6D057D}" sibTransId="{109E959E-3E82-6F47-9BCF-A6F9DE3D0210}"/>
    <dgm:cxn modelId="{7E43474F-784B-5F44-8359-67481A9D0A14}" type="presOf" srcId="{58A1D726-C446-F84F-BD76-64AE6478294A}" destId="{B13320DC-6055-4641-987D-165CBF457410}" srcOrd="0" destOrd="0" presId="urn:microsoft.com/office/officeart/2009/3/layout/PhasedProcess"/>
    <dgm:cxn modelId="{F1F9DBF7-7D70-A046-8CD4-C6C87D14181E}" srcId="{C6418B21-5A78-D240-80CB-3E22192C0536}" destId="{5BE7B1BD-D238-7042-B80A-FA72ADE32D58}" srcOrd="3" destOrd="0" parTransId="{A898277E-BA15-BF4C-BE85-01BAFADC4A3F}" sibTransId="{F8D5A826-4C9B-3E41-A1E9-A6CA87BAD4C0}"/>
    <dgm:cxn modelId="{4FC373FC-ABE1-094A-B061-08422D42368A}" srcId="{58A1D726-C446-F84F-BD76-64AE6478294A}" destId="{CF6B0B12-1FE8-8843-BC7E-8DC9B0875906}" srcOrd="1" destOrd="0" parTransId="{F7773B7E-C32D-7742-B4F2-13DF15C717E6}" sibTransId="{370B3F87-8734-C249-9516-42C41FF950CE}"/>
    <dgm:cxn modelId="{363FF5B9-38CA-9E46-BE8D-D1EAE7484FA6}" type="presParOf" srcId="{51FCB61D-1ED9-C04A-BF13-929218FA9703}" destId="{1366F760-5970-BB47-8E25-1C60C8BAE6EF}" srcOrd="0" destOrd="0" presId="urn:microsoft.com/office/officeart/2009/3/layout/PhasedProcess"/>
    <dgm:cxn modelId="{33122411-A977-DD41-9103-461D15A31F5E}" type="presParOf" srcId="{51FCB61D-1ED9-C04A-BF13-929218FA9703}" destId="{4FD37AFE-DDFB-2145-B189-D387758FD628}" srcOrd="1" destOrd="0" presId="urn:microsoft.com/office/officeart/2009/3/layout/PhasedProcess"/>
    <dgm:cxn modelId="{15FA8C19-171C-0843-9706-D20A6399231E}" type="presParOf" srcId="{51FCB61D-1ED9-C04A-BF13-929218FA9703}" destId="{B13320DC-6055-4641-987D-165CBF457410}" srcOrd="2" destOrd="0" presId="urn:microsoft.com/office/officeart/2009/3/layout/PhasedProcess"/>
    <dgm:cxn modelId="{B514CB25-9F6D-BD4F-BC7D-A0C9BAD2B609}" type="presParOf" srcId="{51FCB61D-1ED9-C04A-BF13-929218FA9703}" destId="{D2013D76-4DD0-8A46-8C5F-3EA93C58B131}" srcOrd="3" destOrd="0" presId="urn:microsoft.com/office/officeart/2009/3/layout/PhasedProcess"/>
    <dgm:cxn modelId="{9F29B350-45AA-B44E-865E-2014C2327137}" type="presParOf" srcId="{51FCB61D-1ED9-C04A-BF13-929218FA9703}" destId="{5795CDEB-4D2A-CF4E-BD54-B8C23C41C1D3}" srcOrd="4" destOrd="0" presId="urn:microsoft.com/office/officeart/2009/3/layout/PhasedProcess"/>
    <dgm:cxn modelId="{A4D0C4F9-DF6E-A04F-90CB-2EFD49669B2D}" type="presParOf" srcId="{51FCB61D-1ED9-C04A-BF13-929218FA9703}" destId="{C4BDD153-A263-C84E-ACEC-F5225B44C845}" srcOrd="5" destOrd="0" presId="urn:microsoft.com/office/officeart/2009/3/layout/PhasedProcess"/>
    <dgm:cxn modelId="{2C71387D-0D74-A94E-B877-2F56452EAF32}" type="presParOf" srcId="{51FCB61D-1ED9-C04A-BF13-929218FA9703}" destId="{3CD10ED0-7486-5E45-A292-2A58F0692163}" srcOrd="6" destOrd="0" presId="urn:microsoft.com/office/officeart/2009/3/layout/PhasedProcess"/>
    <dgm:cxn modelId="{35C238E7-64F5-EA47-A3DB-D6624E55C330}" type="presParOf" srcId="{3CD10ED0-7486-5E45-A292-2A58F0692163}" destId="{C3DDAE60-5C6B-4047-A79A-653FAEBB85DA}" srcOrd="0" destOrd="0" presId="urn:microsoft.com/office/officeart/2009/3/layout/PhasedProcess"/>
    <dgm:cxn modelId="{7E6B004F-19FA-0B41-809C-F685531CEA03}" type="presParOf" srcId="{3CD10ED0-7486-5E45-A292-2A58F0692163}" destId="{17B5F0F1-0D2C-824E-B2D0-6326D0CDCC56}" srcOrd="1" destOrd="0" presId="urn:microsoft.com/office/officeart/2009/3/layout/PhasedProcess"/>
    <dgm:cxn modelId="{DE3A53C3-76DF-A44B-B7EC-CCFB58236EB7}" type="presParOf" srcId="{3CD10ED0-7486-5E45-A292-2A58F0692163}" destId="{F41371E5-6DF3-FB46-83A2-1F26034B95B8}" srcOrd="2" destOrd="0" presId="urn:microsoft.com/office/officeart/2009/3/layout/PhasedProcess"/>
    <dgm:cxn modelId="{4B150079-4274-CC40-933B-0899B25304F4}" type="presParOf" srcId="{3CD10ED0-7486-5E45-A292-2A58F0692163}" destId="{7D753266-4F88-E046-8417-029663713B82}" srcOrd="3" destOrd="0" presId="urn:microsoft.com/office/officeart/2009/3/layout/PhasedProcess"/>
    <dgm:cxn modelId="{410EAB9A-E736-DA4B-87FB-5850E39CF0BA}" type="presParOf" srcId="{3CD10ED0-7486-5E45-A292-2A58F0692163}" destId="{47D86D6C-4D11-CD46-96E1-9F6267550237}" srcOrd="4" destOrd="0" presId="urn:microsoft.com/office/officeart/2009/3/layout/PhasedProcess"/>
    <dgm:cxn modelId="{E358E9F1-F173-144A-8A07-D2943665F29D}" type="presParOf" srcId="{3CD10ED0-7486-5E45-A292-2A58F0692163}" destId="{DBA107AB-0F93-D542-8CBE-E5EA55763043}" srcOrd="5" destOrd="0" presId="urn:microsoft.com/office/officeart/2009/3/layout/PhasedProcess"/>
    <dgm:cxn modelId="{DF1E44AD-1816-3A4F-A2A4-ECD84A75ED89}" type="presParOf" srcId="{51FCB61D-1ED9-C04A-BF13-929218FA9703}" destId="{3E9CC161-3538-FD46-B810-F434D6A99F35}" srcOrd="7" destOrd="0" presId="urn:microsoft.com/office/officeart/2009/3/layout/PhasedProcess"/>
    <dgm:cxn modelId="{7D65D8D6-22DE-654D-ADB3-AF4EB13905A0}" type="presParOf" srcId="{3E9CC161-3538-FD46-B810-F434D6A99F35}" destId="{2DDFD9FE-613D-C545-B8AC-F65A0EEE298C}" srcOrd="0" destOrd="0" presId="urn:microsoft.com/office/officeart/2009/3/layout/PhasedProcess"/>
    <dgm:cxn modelId="{18BA0615-3391-F34C-AF3F-FC46D8F688E0}" type="presParOf" srcId="{3E9CC161-3538-FD46-B810-F434D6A99F35}" destId="{E3A1C913-09C0-3F4A-B76E-7F15001A44FD}" srcOrd="1" destOrd="0" presId="urn:microsoft.com/office/officeart/2009/3/layout/PhasedProcess"/>
    <dgm:cxn modelId="{7D07AC0F-E159-F641-A233-C725FA1C914F}" type="presParOf" srcId="{3E9CC161-3538-FD46-B810-F434D6A99F35}" destId="{D600074C-9B01-654F-B133-DEF0AE95EB1C}" srcOrd="2" destOrd="0" presId="urn:microsoft.com/office/officeart/2009/3/layout/PhasedProcess"/>
    <dgm:cxn modelId="{A7BBA0C3-7550-1140-A5F7-A2F1A3C56B17}" type="presParOf" srcId="{3E9CC161-3538-FD46-B810-F434D6A99F35}" destId="{106AA63F-257F-D14B-B104-26076B273800}" srcOrd="3" destOrd="0" presId="urn:microsoft.com/office/officeart/2009/3/layout/PhasedProcess"/>
    <dgm:cxn modelId="{F6BF4A7C-DF3B-7345-BD59-B73BBF4A7AC3}" type="presParOf" srcId="{3E9CC161-3538-FD46-B810-F434D6A99F35}" destId="{E4C325A8-9BF1-C245-A5AF-79ECD5B45833}" srcOrd="4" destOrd="0" presId="urn:microsoft.com/office/officeart/2009/3/layout/PhasedProcess"/>
    <dgm:cxn modelId="{F2F727CA-EBC5-E544-9664-86BAE3791913}" type="presParOf" srcId="{3E9CC161-3538-FD46-B810-F434D6A99F35}" destId="{7917FF40-C541-044F-88B0-0290E7E436AD}" srcOrd="5" destOrd="0" presId="urn:microsoft.com/office/officeart/2009/3/layout/PhasedProcess"/>
    <dgm:cxn modelId="{2BE9C902-9171-184A-9B66-3F9906025927}" type="presParOf" srcId="{3E9CC161-3538-FD46-B810-F434D6A99F35}" destId="{00AD471A-63BE-2E4B-A94A-73E8FCC78582}" srcOrd="6" destOrd="0" presId="urn:microsoft.com/office/officeart/2009/3/layout/PhasedProcess"/>
    <dgm:cxn modelId="{4B7C1854-097C-4243-8B0B-B4EBD38D1864}" type="presParOf" srcId="{3E9CC161-3538-FD46-B810-F434D6A99F35}" destId="{6ADCB505-6A49-B149-A296-A841A509FA86}" srcOrd="7" destOrd="0" presId="urn:microsoft.com/office/officeart/2009/3/layout/PhasedProcess"/>
    <dgm:cxn modelId="{B49DEA7D-C4BB-6944-B8B5-8FFD40B15618}" type="presParOf" srcId="{3E9CC161-3538-FD46-B810-F434D6A99F35}" destId="{4AE0BE5F-5D87-8E41-A56C-3C5735F9903B}" srcOrd="8" destOrd="0" presId="urn:microsoft.com/office/officeart/2009/3/layout/PhasedProcess"/>
    <dgm:cxn modelId="{1C5F5C2F-4EE5-A140-B0FC-E1F6A672A0B7}" type="presParOf" srcId="{51FCB61D-1ED9-C04A-BF13-929218FA9703}" destId="{2749A65B-2317-584F-A9E2-F14CCFA4BA15}" srcOrd="8" destOrd="0" presId="urn:microsoft.com/office/officeart/2009/3/layout/PhasedProcess"/>
    <dgm:cxn modelId="{FECC37EF-4F9C-D24C-95AD-9B8F29AE08A1}" type="presParOf" srcId="{51FCB61D-1ED9-C04A-BF13-929218FA9703}" destId="{FF48B039-E641-8B4C-BF14-B81AC40C611C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76A42-E1AA-3E4A-A1E5-713793A6EADC}">
      <dsp:nvSpPr>
        <dsp:cNvPr id="0" name=""/>
        <dsp:cNvSpPr/>
      </dsp:nvSpPr>
      <dsp:spPr>
        <a:xfrm>
          <a:off x="3274" y="1429089"/>
          <a:ext cx="571384" cy="571384"/>
        </a:xfrm>
        <a:prstGeom prst="chord">
          <a:avLst>
            <a:gd name="adj1" fmla="val 4800000"/>
            <a:gd name="adj2" fmla="val 1680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F66414C-6F23-264F-9C4C-8FEC0688120F}">
      <dsp:nvSpPr>
        <dsp:cNvPr id="0" name=""/>
        <dsp:cNvSpPr/>
      </dsp:nvSpPr>
      <dsp:spPr>
        <a:xfrm>
          <a:off x="60413" y="1486227"/>
          <a:ext cx="457107" cy="457107"/>
        </a:xfrm>
        <a:prstGeom prst="pie">
          <a:avLst>
            <a:gd name="adj1" fmla="val 1404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B281F4-1D89-694B-AF40-48E055909F0E}">
      <dsp:nvSpPr>
        <dsp:cNvPr id="0" name=""/>
        <dsp:cNvSpPr/>
      </dsp:nvSpPr>
      <dsp:spPr>
        <a:xfrm rot="16200000">
          <a:off x="-653817" y="2714704"/>
          <a:ext cx="1657015" cy="342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Denial</a:t>
          </a:r>
          <a:endParaRPr lang="en-US" sz="2400" kern="1200" dirty="0"/>
        </a:p>
      </dsp:txBody>
      <dsp:txXfrm>
        <a:off x="-653817" y="2714704"/>
        <a:ext cx="1657015" cy="342830"/>
      </dsp:txXfrm>
    </dsp:sp>
    <dsp:sp modelId="{83C26BC6-4092-9C44-866C-574EB5F13AD9}">
      <dsp:nvSpPr>
        <dsp:cNvPr id="0" name=""/>
        <dsp:cNvSpPr/>
      </dsp:nvSpPr>
      <dsp:spPr>
        <a:xfrm>
          <a:off x="403243" y="1429089"/>
          <a:ext cx="1142769" cy="228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Can’t possibly work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OSGi is </a:t>
          </a:r>
          <a:r>
            <a:rPr lang="en-US" sz="800" kern="1200" dirty="0" smtClean="0"/>
            <a:t>written </a:t>
          </a:r>
          <a:r>
            <a:rPr lang="en-US" sz="800" kern="1200" dirty="0" smtClean="0"/>
            <a:t>by IBM?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 don’t use Eclipse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OSGi is too complex</a:t>
          </a:r>
          <a:endParaRPr lang="en-US" sz="800" kern="1200" dirty="0"/>
        </a:p>
      </dsp:txBody>
      <dsp:txXfrm>
        <a:off x="403243" y="1429089"/>
        <a:ext cx="1142769" cy="2285538"/>
      </dsp:txXfrm>
    </dsp:sp>
    <dsp:sp modelId="{8AA3604C-418F-EC43-84C6-155262DBE287}">
      <dsp:nvSpPr>
        <dsp:cNvPr id="0" name=""/>
        <dsp:cNvSpPr/>
      </dsp:nvSpPr>
      <dsp:spPr>
        <a:xfrm>
          <a:off x="1703716" y="1429089"/>
          <a:ext cx="571384" cy="571384"/>
        </a:xfrm>
        <a:prstGeom prst="chord">
          <a:avLst>
            <a:gd name="adj1" fmla="val 4800000"/>
            <a:gd name="adj2" fmla="val 1680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59208C-3B57-D948-89E4-318EE88E2C4E}">
      <dsp:nvSpPr>
        <dsp:cNvPr id="0" name=""/>
        <dsp:cNvSpPr/>
      </dsp:nvSpPr>
      <dsp:spPr>
        <a:xfrm>
          <a:off x="1760855" y="1486227"/>
          <a:ext cx="457107" cy="457107"/>
        </a:xfrm>
        <a:prstGeom prst="pie">
          <a:avLst>
            <a:gd name="adj1" fmla="val 11880000"/>
            <a:gd name="adj2" fmla="val 16200000"/>
          </a:avLst>
        </a:prstGeom>
        <a:solidFill>
          <a:schemeClr val="accent3">
            <a:hueOff val="-849912"/>
            <a:satOff val="3123"/>
            <a:lumOff val="2304"/>
            <a:alphaOff val="0"/>
          </a:schemeClr>
        </a:solidFill>
        <a:ln w="9525" cap="flat" cmpd="sng" algn="ctr">
          <a:solidFill>
            <a:schemeClr val="accent3">
              <a:hueOff val="-849912"/>
              <a:satOff val="3123"/>
              <a:lumOff val="23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A8A9B0-2D2A-A345-8F21-6C021C74669A}">
      <dsp:nvSpPr>
        <dsp:cNvPr id="0" name=""/>
        <dsp:cNvSpPr/>
      </dsp:nvSpPr>
      <dsp:spPr>
        <a:xfrm rot="16200000">
          <a:off x="1046624" y="2714704"/>
          <a:ext cx="1657015" cy="342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Anger</a:t>
          </a:r>
          <a:endParaRPr lang="en-US" sz="2400" kern="1200" dirty="0"/>
        </a:p>
      </dsp:txBody>
      <dsp:txXfrm>
        <a:off x="1046624" y="2714704"/>
        <a:ext cx="1657015" cy="342830"/>
      </dsp:txXfrm>
    </dsp:sp>
    <dsp:sp modelId="{8BDE6EAE-851E-444C-85CB-A68699B8D2FC}">
      <dsp:nvSpPr>
        <dsp:cNvPr id="0" name=""/>
        <dsp:cNvSpPr/>
      </dsp:nvSpPr>
      <dsp:spPr>
        <a:xfrm>
          <a:off x="2103686" y="1429089"/>
          <a:ext cx="1142769" cy="228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Cannot see my class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ClassNotFoundException</a:t>
          </a:r>
          <a:r>
            <a:rPr lang="en-US" sz="800" kern="1200" dirty="0" smtClean="0"/>
            <a:t>?  It is there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These classes are the same but aren’t?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javax.swing</a:t>
          </a:r>
          <a:r>
            <a:rPr lang="en-US" sz="800" kern="1200" dirty="0" smtClean="0"/>
            <a:t> is not there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hibernate is not working?</a:t>
          </a:r>
          <a:endParaRPr lang="en-US" sz="800" kern="1200" dirty="0"/>
        </a:p>
      </dsp:txBody>
      <dsp:txXfrm>
        <a:off x="2103686" y="1429089"/>
        <a:ext cx="1142769" cy="2285538"/>
      </dsp:txXfrm>
    </dsp:sp>
    <dsp:sp modelId="{2BF83216-AB5F-1243-BCF1-AD3B81A1A8FB}">
      <dsp:nvSpPr>
        <dsp:cNvPr id="0" name=""/>
        <dsp:cNvSpPr/>
      </dsp:nvSpPr>
      <dsp:spPr>
        <a:xfrm>
          <a:off x="3404158" y="1429089"/>
          <a:ext cx="571384" cy="571384"/>
        </a:xfrm>
        <a:prstGeom prst="chord">
          <a:avLst>
            <a:gd name="adj1" fmla="val 4800000"/>
            <a:gd name="adj2" fmla="val 1680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4EA896-DC37-6C44-B2BD-B7B78E86CCCF}">
      <dsp:nvSpPr>
        <dsp:cNvPr id="0" name=""/>
        <dsp:cNvSpPr/>
      </dsp:nvSpPr>
      <dsp:spPr>
        <a:xfrm>
          <a:off x="3461297" y="1486227"/>
          <a:ext cx="457107" cy="457107"/>
        </a:xfrm>
        <a:prstGeom prst="pie">
          <a:avLst>
            <a:gd name="adj1" fmla="val 9720000"/>
            <a:gd name="adj2" fmla="val 16200000"/>
          </a:avLst>
        </a:prstGeom>
        <a:solidFill>
          <a:schemeClr val="accent3">
            <a:hueOff val="-1699823"/>
            <a:satOff val="6247"/>
            <a:lumOff val="4609"/>
            <a:alphaOff val="0"/>
          </a:schemeClr>
        </a:solidFill>
        <a:ln w="9525" cap="flat" cmpd="sng" algn="ctr">
          <a:solidFill>
            <a:schemeClr val="accent3">
              <a:hueOff val="-1699823"/>
              <a:satOff val="6247"/>
              <a:lumOff val="46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776522-36B2-BD47-8AC5-1FDA69BEE7E4}">
      <dsp:nvSpPr>
        <dsp:cNvPr id="0" name=""/>
        <dsp:cNvSpPr/>
      </dsp:nvSpPr>
      <dsp:spPr>
        <a:xfrm rot="16200000">
          <a:off x="2747066" y="2714704"/>
          <a:ext cx="1657015" cy="342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Bargaining</a:t>
          </a:r>
          <a:endParaRPr lang="en-US" sz="2400" kern="1200" dirty="0"/>
        </a:p>
      </dsp:txBody>
      <dsp:txXfrm>
        <a:off x="2747066" y="2714704"/>
        <a:ext cx="1657015" cy="342830"/>
      </dsp:txXfrm>
    </dsp:sp>
    <dsp:sp modelId="{905B1A79-9404-0241-9753-34D88D4CBEA1}">
      <dsp:nvSpPr>
        <dsp:cNvPr id="0" name=""/>
        <dsp:cNvSpPr/>
      </dsp:nvSpPr>
      <dsp:spPr>
        <a:xfrm>
          <a:off x="3804128" y="1429089"/>
          <a:ext cx="1142769" cy="228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why this uses constraint fails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Can’t we start the services in order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Works on Equinox but not Felix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Let there be a Stack Overflow answer for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NoClassDefFoundError</a:t>
          </a:r>
          <a:r>
            <a:rPr lang="en-US" sz="800" kern="1200" dirty="0" smtClean="0"/>
            <a:t> ...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• resolution:=optional, please just start</a:t>
          </a:r>
          <a:endParaRPr lang="en-US" sz="800" kern="1200" dirty="0"/>
        </a:p>
      </dsp:txBody>
      <dsp:txXfrm>
        <a:off x="3804128" y="1429089"/>
        <a:ext cx="1142769" cy="2285538"/>
      </dsp:txXfrm>
    </dsp:sp>
    <dsp:sp modelId="{D988A42A-68C8-F848-A2D6-45307284E95D}">
      <dsp:nvSpPr>
        <dsp:cNvPr id="0" name=""/>
        <dsp:cNvSpPr/>
      </dsp:nvSpPr>
      <dsp:spPr>
        <a:xfrm>
          <a:off x="5104600" y="1429089"/>
          <a:ext cx="571384" cy="571384"/>
        </a:xfrm>
        <a:prstGeom prst="chord">
          <a:avLst>
            <a:gd name="adj1" fmla="val 4800000"/>
            <a:gd name="adj2" fmla="val 1680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627C37E-A5FD-964A-AFD7-3BC85FAE4AAE}">
      <dsp:nvSpPr>
        <dsp:cNvPr id="0" name=""/>
        <dsp:cNvSpPr/>
      </dsp:nvSpPr>
      <dsp:spPr>
        <a:xfrm>
          <a:off x="5161739" y="1486227"/>
          <a:ext cx="457107" cy="457107"/>
        </a:xfrm>
        <a:prstGeom prst="pie">
          <a:avLst>
            <a:gd name="adj1" fmla="val 7560000"/>
            <a:gd name="adj2" fmla="val 16200000"/>
          </a:avLst>
        </a:prstGeom>
        <a:solidFill>
          <a:schemeClr val="accent3">
            <a:hueOff val="-2549735"/>
            <a:satOff val="9370"/>
            <a:lumOff val="6913"/>
            <a:alphaOff val="0"/>
          </a:schemeClr>
        </a:solidFill>
        <a:ln w="9525" cap="flat" cmpd="sng" algn="ctr">
          <a:solidFill>
            <a:schemeClr val="accent3">
              <a:hueOff val="-2549735"/>
              <a:satOff val="9370"/>
              <a:lumOff val="69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4D445C-61B2-D144-AC84-DFAF181DF82B}">
      <dsp:nvSpPr>
        <dsp:cNvPr id="0" name=""/>
        <dsp:cNvSpPr/>
      </dsp:nvSpPr>
      <dsp:spPr>
        <a:xfrm rot="16200000">
          <a:off x="4447508" y="2714704"/>
          <a:ext cx="1657015" cy="342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Depression</a:t>
          </a:r>
          <a:endParaRPr lang="en-US" sz="2400" kern="1200" dirty="0"/>
        </a:p>
      </dsp:txBody>
      <dsp:txXfrm>
        <a:off x="4447508" y="2714704"/>
        <a:ext cx="1657015" cy="342830"/>
      </dsp:txXfrm>
    </dsp:sp>
    <dsp:sp modelId="{E9BA0CCF-45AE-D145-8942-BD31B3935355}">
      <dsp:nvSpPr>
        <dsp:cNvPr id="0" name=""/>
        <dsp:cNvSpPr/>
      </dsp:nvSpPr>
      <dsp:spPr>
        <a:xfrm>
          <a:off x="5504570" y="1429089"/>
          <a:ext cx="1142769" cy="228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How do I load a JDBC driver?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How can I map JNDI references to data sources?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My custom Log4J logger does not work?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Write a Manifest manually?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Is there a bundle for Apache </a:t>
          </a:r>
          <a:r>
            <a:rPr lang="en-US" sz="800" kern="1200" dirty="0" err="1" smtClean="0"/>
            <a:t>Beanutils</a:t>
          </a:r>
          <a:endParaRPr lang="en-US" sz="800" kern="1200" dirty="0"/>
        </a:p>
      </dsp:txBody>
      <dsp:txXfrm>
        <a:off x="5504570" y="1429089"/>
        <a:ext cx="1142769" cy="2285538"/>
      </dsp:txXfrm>
    </dsp:sp>
    <dsp:sp modelId="{9C7E6D18-9513-D644-BE17-49F438531540}">
      <dsp:nvSpPr>
        <dsp:cNvPr id="0" name=""/>
        <dsp:cNvSpPr/>
      </dsp:nvSpPr>
      <dsp:spPr>
        <a:xfrm>
          <a:off x="6805042" y="1429089"/>
          <a:ext cx="571384" cy="571384"/>
        </a:xfrm>
        <a:prstGeom prst="chord">
          <a:avLst>
            <a:gd name="adj1" fmla="val 4800000"/>
            <a:gd name="adj2" fmla="val 1680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44B6E8-AA97-C342-BFDD-6C13AB999272}">
      <dsp:nvSpPr>
        <dsp:cNvPr id="0" name=""/>
        <dsp:cNvSpPr/>
      </dsp:nvSpPr>
      <dsp:spPr>
        <a:xfrm>
          <a:off x="6862181" y="1486227"/>
          <a:ext cx="457107" cy="45710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-3399647"/>
            <a:satOff val="12493"/>
            <a:lumOff val="9217"/>
            <a:alphaOff val="0"/>
          </a:schemeClr>
        </a:solidFill>
        <a:ln w="9525" cap="flat" cmpd="sng" algn="ctr">
          <a:solidFill>
            <a:schemeClr val="accent3">
              <a:hueOff val="-3399647"/>
              <a:satOff val="12493"/>
              <a:lumOff val="92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1C902E2-EE55-3C41-A151-05022379B207}">
      <dsp:nvSpPr>
        <dsp:cNvPr id="0" name=""/>
        <dsp:cNvSpPr/>
      </dsp:nvSpPr>
      <dsp:spPr>
        <a:xfrm rot="16200000">
          <a:off x="6147950" y="2714704"/>
          <a:ext cx="1657015" cy="342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Acceptance</a:t>
          </a:r>
          <a:endParaRPr lang="en-US" sz="2400" kern="1200" dirty="0"/>
        </a:p>
      </dsp:txBody>
      <dsp:txXfrm>
        <a:off x="6147950" y="2714704"/>
        <a:ext cx="1657015" cy="342830"/>
      </dsp:txXfrm>
    </dsp:sp>
    <dsp:sp modelId="{D9CEE8C7-AC8C-9F4C-920B-E90D8E13F32B}">
      <dsp:nvSpPr>
        <dsp:cNvPr id="0" name=""/>
        <dsp:cNvSpPr/>
      </dsp:nvSpPr>
      <dsp:spPr>
        <a:xfrm>
          <a:off x="7205012" y="1429089"/>
          <a:ext cx="1142769" cy="228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Bundle Enlightenment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Declarative services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Remote Services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Dynamically update code on servers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Tweets about OSGi</a:t>
          </a:r>
          <a:endParaRPr lang="en-US" sz="800" kern="1200" dirty="0"/>
        </a:p>
      </dsp:txBody>
      <dsp:txXfrm>
        <a:off x="7205012" y="1429089"/>
        <a:ext cx="1142769" cy="22855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6F760-5970-BB47-8E25-1C60C8BAE6EF}">
      <dsp:nvSpPr>
        <dsp:cNvPr id="0" name=""/>
        <dsp:cNvSpPr/>
      </dsp:nvSpPr>
      <dsp:spPr>
        <a:xfrm rot="5400000">
          <a:off x="214" y="682102"/>
          <a:ext cx="2794243" cy="27946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37AFE-DDFB-2145-B189-D387758FD628}">
      <dsp:nvSpPr>
        <dsp:cNvPr id="0" name=""/>
        <dsp:cNvSpPr/>
      </dsp:nvSpPr>
      <dsp:spPr>
        <a:xfrm rot="16200000">
          <a:off x="2876064" y="682102"/>
          <a:ext cx="2794243" cy="27946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6601829"/>
            <a:satOff val="0"/>
            <a:lumOff val="-228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320DC-6055-4641-987D-165CBF457410}">
      <dsp:nvSpPr>
        <dsp:cNvPr id="0" name=""/>
        <dsp:cNvSpPr/>
      </dsp:nvSpPr>
      <dsp:spPr>
        <a:xfrm>
          <a:off x="3246615" y="3192416"/>
          <a:ext cx="2121584" cy="84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FF"/>
              </a:solidFill>
            </a:rPr>
            <a:t>OSGi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FF"/>
              </a:solidFill>
            </a:rPr>
            <a:t>Goodies</a:t>
          </a:r>
          <a:endParaRPr lang="en-US" sz="2400" kern="1200" dirty="0">
            <a:solidFill>
              <a:srgbClr val="FFFFFF"/>
            </a:solidFill>
          </a:endParaRPr>
        </a:p>
      </dsp:txBody>
      <dsp:txXfrm>
        <a:off x="3246615" y="3192416"/>
        <a:ext cx="2121584" cy="846631"/>
      </dsp:txXfrm>
    </dsp:sp>
    <dsp:sp modelId="{D2013D76-4DD0-8A46-8C5F-3EA93C58B131}">
      <dsp:nvSpPr>
        <dsp:cNvPr id="0" name=""/>
        <dsp:cNvSpPr/>
      </dsp:nvSpPr>
      <dsp:spPr>
        <a:xfrm rot="5400000">
          <a:off x="2786432" y="682102"/>
          <a:ext cx="2794243" cy="27946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13203658"/>
            <a:satOff val="0"/>
            <a:lumOff val="-4575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5CDEB-4D2A-CF4E-BD54-B8C23C41C1D3}">
      <dsp:nvSpPr>
        <dsp:cNvPr id="0" name=""/>
        <dsp:cNvSpPr/>
      </dsp:nvSpPr>
      <dsp:spPr>
        <a:xfrm rot="16200000">
          <a:off x="5661436" y="682102"/>
          <a:ext cx="2794243" cy="27946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19805488"/>
            <a:satOff val="0"/>
            <a:lumOff val="-686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DD153-A263-C84E-ACEC-F5225B44C845}">
      <dsp:nvSpPr>
        <dsp:cNvPr id="0" name=""/>
        <dsp:cNvSpPr/>
      </dsp:nvSpPr>
      <dsp:spPr>
        <a:xfrm>
          <a:off x="5788060" y="3314405"/>
          <a:ext cx="2121584" cy="559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FF"/>
              </a:solidFill>
            </a:rPr>
            <a:t>OSGi Enterprise</a:t>
          </a:r>
          <a:endParaRPr lang="en-US" sz="2400" kern="1200" dirty="0">
            <a:solidFill>
              <a:srgbClr val="FFFFFF"/>
            </a:solidFill>
          </a:endParaRPr>
        </a:p>
      </dsp:txBody>
      <dsp:txXfrm>
        <a:off x="5788060" y="3314405"/>
        <a:ext cx="2121584" cy="559027"/>
      </dsp:txXfrm>
    </dsp:sp>
    <dsp:sp modelId="{C3DDAE60-5C6B-4047-A79A-653FAEBB85DA}">
      <dsp:nvSpPr>
        <dsp:cNvPr id="0" name=""/>
        <dsp:cNvSpPr/>
      </dsp:nvSpPr>
      <dsp:spPr>
        <a:xfrm>
          <a:off x="3651462" y="1168207"/>
          <a:ext cx="1176646" cy="117664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Modules</a:t>
          </a:r>
          <a:endParaRPr lang="en-US" sz="1400" kern="1200" dirty="0"/>
        </a:p>
      </dsp:txBody>
      <dsp:txXfrm>
        <a:off x="3808348" y="1374120"/>
        <a:ext cx="862873" cy="529490"/>
      </dsp:txXfrm>
    </dsp:sp>
    <dsp:sp modelId="{F41371E5-6DF3-FB46-83A2-1F26034B95B8}">
      <dsp:nvSpPr>
        <dsp:cNvPr id="0" name=""/>
        <dsp:cNvSpPr/>
      </dsp:nvSpPr>
      <dsp:spPr>
        <a:xfrm>
          <a:off x="4076035" y="1903611"/>
          <a:ext cx="1176646" cy="1176646"/>
        </a:xfrm>
        <a:prstGeom prst="ellipse">
          <a:avLst/>
        </a:prstGeom>
        <a:solidFill>
          <a:schemeClr val="accent4">
            <a:alpha val="50000"/>
            <a:hueOff val="1800499"/>
            <a:satOff val="0"/>
            <a:lumOff val="-62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Services</a:t>
          </a:r>
          <a:endParaRPr lang="en-US" sz="1400" kern="1200" dirty="0"/>
        </a:p>
      </dsp:txBody>
      <dsp:txXfrm>
        <a:off x="4435893" y="2207578"/>
        <a:ext cx="705987" cy="647155"/>
      </dsp:txXfrm>
    </dsp:sp>
    <dsp:sp modelId="{47D86D6C-4D11-CD46-96E1-9F6267550237}">
      <dsp:nvSpPr>
        <dsp:cNvPr id="0" name=""/>
        <dsp:cNvSpPr/>
      </dsp:nvSpPr>
      <dsp:spPr>
        <a:xfrm>
          <a:off x="3226889" y="1903611"/>
          <a:ext cx="1176646" cy="1176646"/>
        </a:xfrm>
        <a:prstGeom prst="ellipse">
          <a:avLst/>
        </a:prstGeom>
        <a:solidFill>
          <a:schemeClr val="accent4">
            <a:alpha val="50000"/>
            <a:hueOff val="3600998"/>
            <a:satOff val="0"/>
            <a:lumOff val="-124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Dynamic</a:t>
          </a:r>
          <a:endParaRPr lang="en-US" sz="1400" kern="1200" dirty="0"/>
        </a:p>
      </dsp:txBody>
      <dsp:txXfrm>
        <a:off x="3337690" y="2207578"/>
        <a:ext cx="705987" cy="647155"/>
      </dsp:txXfrm>
    </dsp:sp>
    <dsp:sp modelId="{2DDFD9FE-613D-C545-B8AC-F65A0EEE298C}">
      <dsp:nvSpPr>
        <dsp:cNvPr id="0" name=""/>
        <dsp:cNvSpPr/>
      </dsp:nvSpPr>
      <dsp:spPr>
        <a:xfrm>
          <a:off x="726987" y="1028424"/>
          <a:ext cx="823267" cy="823271"/>
        </a:xfrm>
        <a:prstGeom prst="ellipse">
          <a:avLst/>
        </a:prstGeom>
        <a:solidFill>
          <a:schemeClr val="accent4">
            <a:alpha val="50000"/>
            <a:hueOff val="5401497"/>
            <a:satOff val="0"/>
            <a:lumOff val="-1872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Web</a:t>
          </a:r>
          <a:endParaRPr lang="en-US" sz="1100" b="1" kern="1200" dirty="0"/>
        </a:p>
      </dsp:txBody>
      <dsp:txXfrm>
        <a:off x="847552" y="1148989"/>
        <a:ext cx="582137" cy="582141"/>
      </dsp:txXfrm>
    </dsp:sp>
    <dsp:sp modelId="{E3A1C913-09C0-3F4A-B76E-7F15001A44FD}">
      <dsp:nvSpPr>
        <dsp:cNvPr id="0" name=""/>
        <dsp:cNvSpPr/>
      </dsp:nvSpPr>
      <dsp:spPr>
        <a:xfrm>
          <a:off x="826896" y="1963195"/>
          <a:ext cx="235219" cy="235250"/>
        </a:xfrm>
        <a:prstGeom prst="ellipse">
          <a:avLst/>
        </a:prstGeom>
        <a:solidFill>
          <a:schemeClr val="accent4">
            <a:alpha val="50000"/>
            <a:hueOff val="7201996"/>
            <a:satOff val="0"/>
            <a:lumOff val="-249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600074C-9B01-654F-B133-DEF0AE95EB1C}">
      <dsp:nvSpPr>
        <dsp:cNvPr id="0" name=""/>
        <dsp:cNvSpPr/>
      </dsp:nvSpPr>
      <dsp:spPr>
        <a:xfrm>
          <a:off x="1592932" y="1054171"/>
          <a:ext cx="235219" cy="235250"/>
        </a:xfrm>
        <a:prstGeom prst="ellipse">
          <a:avLst/>
        </a:prstGeom>
        <a:solidFill>
          <a:schemeClr val="accent4">
            <a:alpha val="50000"/>
            <a:hueOff val="9002495"/>
            <a:satOff val="0"/>
            <a:lumOff val="-312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06AA63F-257F-D14B-B104-26076B273800}">
      <dsp:nvSpPr>
        <dsp:cNvPr id="0" name=""/>
        <dsp:cNvSpPr/>
      </dsp:nvSpPr>
      <dsp:spPr>
        <a:xfrm>
          <a:off x="1593128" y="1299180"/>
          <a:ext cx="823267" cy="823271"/>
        </a:xfrm>
        <a:prstGeom prst="ellipse">
          <a:avLst/>
        </a:prstGeom>
        <a:solidFill>
          <a:schemeClr val="accent4">
            <a:alpha val="50000"/>
            <a:hueOff val="10802994"/>
            <a:satOff val="0"/>
            <a:lumOff val="-374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JPA</a:t>
          </a:r>
          <a:endParaRPr lang="en-US" sz="1100" b="1" kern="1200" dirty="0"/>
        </a:p>
      </dsp:txBody>
      <dsp:txXfrm>
        <a:off x="1713693" y="1419745"/>
        <a:ext cx="582137" cy="582141"/>
      </dsp:txXfrm>
    </dsp:sp>
    <dsp:sp modelId="{E4C325A8-9BF1-C245-A5AF-79ECD5B45833}">
      <dsp:nvSpPr>
        <dsp:cNvPr id="0" name=""/>
        <dsp:cNvSpPr/>
      </dsp:nvSpPr>
      <dsp:spPr>
        <a:xfrm>
          <a:off x="2265549" y="2134909"/>
          <a:ext cx="235219" cy="235250"/>
        </a:xfrm>
        <a:prstGeom prst="ellipse">
          <a:avLst/>
        </a:prstGeom>
        <a:solidFill>
          <a:schemeClr val="accent4">
            <a:alpha val="50000"/>
            <a:hueOff val="12603492"/>
            <a:satOff val="0"/>
            <a:lumOff val="-4367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917FF40-C541-044F-88B0-0290E7E436AD}">
      <dsp:nvSpPr>
        <dsp:cNvPr id="0" name=""/>
        <dsp:cNvSpPr/>
      </dsp:nvSpPr>
      <dsp:spPr>
        <a:xfrm>
          <a:off x="534052" y="2281499"/>
          <a:ext cx="823267" cy="823271"/>
        </a:xfrm>
        <a:prstGeom prst="ellipse">
          <a:avLst/>
        </a:prstGeom>
        <a:solidFill>
          <a:schemeClr val="accent4">
            <a:alpha val="50000"/>
            <a:hueOff val="14403992"/>
            <a:satOff val="0"/>
            <a:lumOff val="-499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Transactions</a:t>
          </a:r>
          <a:endParaRPr lang="en-US" sz="1100" b="1" kern="1200" dirty="0"/>
        </a:p>
      </dsp:txBody>
      <dsp:txXfrm>
        <a:off x="654617" y="2402064"/>
        <a:ext cx="582137" cy="582141"/>
      </dsp:txXfrm>
    </dsp:sp>
    <dsp:sp modelId="{00AD471A-63BE-2E4B-A94A-73E8FCC78582}">
      <dsp:nvSpPr>
        <dsp:cNvPr id="0" name=""/>
        <dsp:cNvSpPr/>
      </dsp:nvSpPr>
      <dsp:spPr>
        <a:xfrm>
          <a:off x="1443658" y="2215887"/>
          <a:ext cx="823267" cy="823271"/>
        </a:xfrm>
        <a:prstGeom prst="ellipse">
          <a:avLst/>
        </a:prstGeom>
        <a:solidFill>
          <a:schemeClr val="accent4">
            <a:alpha val="50000"/>
            <a:hueOff val="16204490"/>
            <a:satOff val="0"/>
            <a:lumOff val="-5615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JNDI</a:t>
          </a:r>
          <a:endParaRPr lang="en-US" sz="1100" b="1" kern="1200" dirty="0"/>
        </a:p>
      </dsp:txBody>
      <dsp:txXfrm>
        <a:off x="1564223" y="2336452"/>
        <a:ext cx="582137" cy="582141"/>
      </dsp:txXfrm>
    </dsp:sp>
    <dsp:sp modelId="{6ADCB505-6A49-B149-A296-A841A509FA86}">
      <dsp:nvSpPr>
        <dsp:cNvPr id="0" name=""/>
        <dsp:cNvSpPr/>
      </dsp:nvSpPr>
      <dsp:spPr>
        <a:xfrm>
          <a:off x="1167728" y="1907134"/>
          <a:ext cx="404356" cy="404264"/>
        </a:xfrm>
        <a:prstGeom prst="ellipse">
          <a:avLst/>
        </a:prstGeom>
        <a:solidFill>
          <a:schemeClr val="accent4">
            <a:alpha val="50000"/>
            <a:hueOff val="18004990"/>
            <a:satOff val="0"/>
            <a:lumOff val="-623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AE0BE5F-5D87-8E41-A56C-3C5735F9903B}">
      <dsp:nvSpPr>
        <dsp:cNvPr id="0" name=""/>
        <dsp:cNvSpPr/>
      </dsp:nvSpPr>
      <dsp:spPr>
        <a:xfrm>
          <a:off x="562766" y="2113938"/>
          <a:ext cx="176807" cy="176697"/>
        </a:xfrm>
        <a:prstGeom prst="ellipse">
          <a:avLst/>
        </a:prstGeom>
        <a:solidFill>
          <a:schemeClr val="accent4">
            <a:alpha val="50000"/>
            <a:hueOff val="19805488"/>
            <a:satOff val="0"/>
            <a:lumOff val="-686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749A65B-2317-584F-A9E2-F14CCFA4BA15}">
      <dsp:nvSpPr>
        <dsp:cNvPr id="0" name=""/>
        <dsp:cNvSpPr/>
      </dsp:nvSpPr>
      <dsp:spPr>
        <a:xfrm>
          <a:off x="6029053" y="1259859"/>
          <a:ext cx="1631987" cy="16316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Subsystems, WABs, JPA, Blueprint, Naming, …</a:t>
          </a:r>
          <a:endParaRPr lang="en-US" sz="1500" kern="1200" dirty="0"/>
        </a:p>
      </dsp:txBody>
      <dsp:txXfrm>
        <a:off x="6268052" y="1498815"/>
        <a:ext cx="1153989" cy="1153780"/>
      </dsp:txXfrm>
    </dsp:sp>
    <dsp:sp modelId="{FF48B039-E641-8B4C-BF14-B81AC40C611C}">
      <dsp:nvSpPr>
        <dsp:cNvPr id="0" name=""/>
        <dsp:cNvSpPr/>
      </dsp:nvSpPr>
      <dsp:spPr>
        <a:xfrm>
          <a:off x="525111" y="3232462"/>
          <a:ext cx="2121584" cy="559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FF"/>
              </a:solidFill>
            </a:rPr>
            <a:t>Java EE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FF"/>
              </a:solidFill>
            </a:rPr>
            <a:t>Goodies</a:t>
          </a:r>
          <a:endParaRPr lang="en-US" sz="2400" kern="1200" dirty="0">
            <a:solidFill>
              <a:srgbClr val="FFFFFF"/>
            </a:solidFill>
          </a:endParaRPr>
        </a:p>
      </dsp:txBody>
      <dsp:txXfrm>
        <a:off x="525111" y="3232462"/>
        <a:ext cx="2121584" cy="559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FB4E3-3C7D-DC44-ABB3-8C116C39A48D}" type="datetimeFigureOut">
              <a:rPr lang="en-US" smtClean="0"/>
              <a:t>4/12/12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DFBF8-F5B2-2640-A754-F037A843D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4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1CA22-52EB-484C-999B-0066DAAE0FD5}" type="datetimeFigureOut">
              <a:rPr lang="en-US" smtClean="0"/>
              <a:t>4/12/12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F6181-7427-8D48-8547-B027F102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GİZLİ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            Copyright 2011 </a:t>
            </a:r>
            <a:r>
              <a:rPr lang="en-US" dirty="0" err="1" smtClean="0"/>
              <a:t>eteration</a:t>
            </a:r>
            <a:r>
              <a:rPr lang="en-US" dirty="0" smtClean="0"/>
              <a:t> </a:t>
            </a:r>
            <a:r>
              <a:rPr lang="en-US" dirty="0" err="1" smtClean="0"/>
              <a:t>a.s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GİZLİ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            Copyright 2011 </a:t>
            </a:r>
            <a:r>
              <a:rPr lang="en-US" dirty="0" err="1" smtClean="0"/>
              <a:t>eteration</a:t>
            </a:r>
            <a:r>
              <a:rPr lang="en-US" dirty="0" smtClean="0"/>
              <a:t> </a:t>
            </a:r>
            <a:r>
              <a:rPr lang="en-US" dirty="0" err="1" smtClean="0"/>
              <a:t>a.s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r>
              <a:rPr lang="en-US" dirty="0" smtClean="0"/>
              <a:t>GİZLİ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            Copyright 2011 </a:t>
            </a:r>
            <a:r>
              <a:rPr lang="en-US" dirty="0" err="1" smtClean="0"/>
              <a:t>eteration</a:t>
            </a:r>
            <a:r>
              <a:rPr lang="en-US" dirty="0" smtClean="0"/>
              <a:t> </a:t>
            </a:r>
            <a:r>
              <a:rPr lang="en-US" dirty="0" err="1" smtClean="0"/>
              <a:t>a.s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GİZLİ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            Copyright 2011 </a:t>
            </a:r>
            <a:r>
              <a:rPr lang="en-US" dirty="0" err="1" smtClean="0"/>
              <a:t>eteration</a:t>
            </a:r>
            <a:r>
              <a:rPr lang="en-US" dirty="0" smtClean="0"/>
              <a:t> </a:t>
            </a:r>
            <a:r>
              <a:rPr lang="en-US" dirty="0" err="1" smtClean="0"/>
              <a:t>a.s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GİZLİ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            Copyright 2011 </a:t>
            </a:r>
            <a:r>
              <a:rPr lang="en-US" dirty="0" err="1" smtClean="0"/>
              <a:t>eteration</a:t>
            </a:r>
            <a:r>
              <a:rPr lang="en-US" dirty="0" smtClean="0"/>
              <a:t> </a:t>
            </a:r>
            <a:r>
              <a:rPr lang="en-US" dirty="0" err="1" smtClean="0"/>
              <a:t>a.s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GİZLİ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            Copyright 2011 </a:t>
            </a:r>
            <a:r>
              <a:rPr lang="en-US" dirty="0" err="1" smtClean="0"/>
              <a:t>eteration</a:t>
            </a:r>
            <a:r>
              <a:rPr lang="en-US" dirty="0" smtClean="0"/>
              <a:t> </a:t>
            </a:r>
            <a:r>
              <a:rPr lang="en-US" dirty="0" err="1" smtClean="0"/>
              <a:t>a.s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GİZLİ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            Copyright 2011 </a:t>
            </a:r>
            <a:r>
              <a:rPr lang="en-US" dirty="0" err="1" smtClean="0"/>
              <a:t>eteration</a:t>
            </a:r>
            <a:r>
              <a:rPr lang="en-US" dirty="0" smtClean="0"/>
              <a:t> </a:t>
            </a:r>
            <a:r>
              <a:rPr lang="en-US" dirty="0" err="1" smtClean="0"/>
              <a:t>a.s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/>
          <a:lstStyle/>
          <a:p>
            <a:fld id="{D140825E-4A15-4D39-8176-1F07E904CB30}" type="datetimeFigureOut">
              <a:rPr lang="en-US" smtClean="0"/>
              <a:t>4/12/12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/>
          <a:lstStyle/>
          <a:p>
            <a:fld id="{D140825E-4A15-4D39-8176-1F07E904CB30}" type="datetimeFigureOut">
              <a:rPr lang="en-US" smtClean="0"/>
              <a:t>4/12/12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GİZLİ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            Copyright 2011 </a:t>
            </a:r>
            <a:r>
              <a:rPr lang="en-US" dirty="0" err="1" smtClean="0"/>
              <a:t>eteration</a:t>
            </a:r>
            <a:r>
              <a:rPr lang="en-US" dirty="0" smtClean="0"/>
              <a:t> </a:t>
            </a:r>
            <a:r>
              <a:rPr lang="en-US" dirty="0" err="1" smtClean="0"/>
              <a:t>a.s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GİZLİ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            Copyright 2011 </a:t>
            </a:r>
            <a:r>
              <a:rPr lang="en-US" dirty="0" err="1" smtClean="0"/>
              <a:t>eteration</a:t>
            </a:r>
            <a:r>
              <a:rPr lang="en-US" dirty="0" smtClean="0"/>
              <a:t> </a:t>
            </a:r>
            <a:r>
              <a:rPr lang="en-US" dirty="0" err="1" smtClean="0"/>
              <a:t>a.s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89707" y="6213669"/>
            <a:ext cx="1913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Lucida Handwriting"/>
                <a:cs typeface="Lucida Handwriting"/>
              </a:rPr>
              <a:t>e</a:t>
            </a:r>
            <a:r>
              <a:rPr lang="en-US" sz="2400" dirty="0" err="1" smtClean="0">
                <a:solidFill>
                  <a:schemeClr val="bg1"/>
                </a:solidFill>
                <a:latin typeface="Lucida Handwriting"/>
                <a:cs typeface="Lucida Handwriting"/>
              </a:rPr>
              <a:t>teration</a:t>
            </a:r>
            <a:endParaRPr lang="en-US" sz="2400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hyperlink" Target="http://www.eclipse.org/libra/documentation/vide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lipse.org/libr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OSGi for the earthlings: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</a:t>
            </a:r>
            <a:r>
              <a:rPr lang="en-US" sz="3200" dirty="0" smtClean="0"/>
              <a:t>eet eclipse </a:t>
            </a:r>
            <a:r>
              <a:rPr lang="en-US" sz="3200" dirty="0" err="1" smtClean="0"/>
              <a:t>libra</a:t>
            </a:r>
            <a:endParaRPr lang="en-US" sz="3200" dirty="0" smtClean="0"/>
          </a:p>
          <a:p>
            <a:r>
              <a:rPr lang="en-US" sz="3200" dirty="0" smtClean="0"/>
              <a:t>Naci Dai   </a:t>
            </a: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nacidai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6" y="707748"/>
            <a:ext cx="2500313" cy="2120900"/>
          </a:xfrm>
          <a:prstGeom prst="rect">
            <a:avLst/>
          </a:prstGeom>
          <a:noFill/>
          <a:ln>
            <a:noFill/>
          </a:ln>
          <a:effectLst>
            <a:outerShdw blurRad="127000" dist="114300" dir="27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22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 Tools Scope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133217" y="2060845"/>
            <a:ext cx="0" cy="3941964"/>
          </a:xfrm>
          <a:prstGeom prst="line">
            <a:avLst/>
          </a:prstGeom>
          <a:ln w="76200" cmpd="sng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53779" y="4001873"/>
            <a:ext cx="6014135" cy="0"/>
          </a:xfrm>
          <a:prstGeom prst="line">
            <a:avLst/>
          </a:prstGeom>
          <a:ln w="76200" cmpd="sng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8375" y="2415353"/>
            <a:ext cx="67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OSGi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3967" y="2858674"/>
            <a:ext cx="89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JavaEE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5144" y="241535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07125" y="3043340"/>
            <a:ext cx="62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18661" y="2038979"/>
            <a:ext cx="1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Blueprint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68945" y="3430952"/>
            <a:ext cx="227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Declarative Services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38883" y="2600019"/>
            <a:ext cx="13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16980" y="2170778"/>
            <a:ext cx="71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Virgo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94343" y="3031357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Gemini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5277" y="2074926"/>
            <a:ext cx="69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34218" y="30433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Felix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16980" y="3404889"/>
            <a:ext cx="99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Equinox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95717" y="4300150"/>
            <a:ext cx="65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7255" y="4669482"/>
            <a:ext cx="6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EABs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01702" y="4327790"/>
            <a:ext cx="223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WebSphere</a:t>
            </a:r>
            <a:r>
              <a:rPr lang="en-US" dirty="0" smtClean="0"/>
              <a:t>(Liberty)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86369" y="5223480"/>
            <a:ext cx="116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WebLogic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758619" y="2839652"/>
            <a:ext cx="3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742153" y="48541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OUT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2506" y="1564655"/>
            <a:ext cx="142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Frameworks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68945" y="1564655"/>
            <a:ext cx="280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Standards &amp; Technologies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96781" y="260001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Jetty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88471" y="3430952"/>
            <a:ext cx="93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85562" y="2541466"/>
            <a:ext cx="132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EclipseLink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84582" y="4850924"/>
            <a:ext cx="94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uJOnAS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21531" y="2726132"/>
            <a:ext cx="60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7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the Juno Release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OSGi Bundle Facet</a:t>
            </a:r>
          </a:p>
          <a:p>
            <a:r>
              <a:rPr lang="en-US" dirty="0"/>
              <a:t>WAR Products</a:t>
            </a:r>
          </a:p>
          <a:p>
            <a:r>
              <a:rPr lang="en-US" dirty="0"/>
              <a:t>OSGi Framework Adapters</a:t>
            </a:r>
          </a:p>
          <a:p>
            <a:pPr lvl="1"/>
            <a:r>
              <a:rPr lang="en-US" dirty="0"/>
              <a:t>Adapted from WTP  servers</a:t>
            </a:r>
          </a:p>
          <a:p>
            <a:pPr lvl="1"/>
            <a:r>
              <a:rPr lang="en-US" dirty="0"/>
              <a:t>Launch configurations</a:t>
            </a:r>
          </a:p>
          <a:p>
            <a:pPr lvl="1"/>
            <a:r>
              <a:rPr lang="en-US" dirty="0"/>
              <a:t>Support for Apache Felix, Eclipse Equinox and </a:t>
            </a:r>
            <a:r>
              <a:rPr lang="en-US" dirty="0" err="1" smtClean="0"/>
              <a:t>Knopflerfish</a:t>
            </a:r>
            <a:endParaRPr lang="en-US" dirty="0"/>
          </a:p>
          <a:p>
            <a:pPr lvl="1"/>
            <a:r>
              <a:rPr lang="en-US" dirty="0" smtClean="0"/>
              <a:t>Gemini / Apache Aries</a:t>
            </a:r>
          </a:p>
          <a:p>
            <a:pPr lvl="1"/>
            <a:r>
              <a:rPr lang="en-US" dirty="0" smtClean="0"/>
              <a:t>Virgo tools not yet ported!</a:t>
            </a:r>
          </a:p>
          <a:p>
            <a:pPr lvl="2"/>
            <a:r>
              <a:rPr lang="en-US" dirty="0" smtClean="0"/>
              <a:t>Manifest Editor / OBR / Adapter / Blueprint Editor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Framework Editor</a:t>
            </a:r>
          </a:p>
          <a:p>
            <a:pPr lvl="1"/>
            <a:r>
              <a:rPr lang="en-US" dirty="0"/>
              <a:t>Refactoring from Virgo Tools</a:t>
            </a:r>
          </a:p>
          <a:p>
            <a:pPr lvl="1"/>
            <a:r>
              <a:rPr lang="en-US" dirty="0"/>
              <a:t>Server Console</a:t>
            </a:r>
          </a:p>
          <a:p>
            <a:pPr lvl="1"/>
            <a:r>
              <a:rPr lang="en-US" dirty="0"/>
              <a:t>Bundle Overview</a:t>
            </a:r>
          </a:p>
          <a:p>
            <a:pPr lvl="1"/>
            <a:r>
              <a:rPr lang="en-US" dirty="0"/>
              <a:t>Dependency Graphs</a:t>
            </a:r>
          </a:p>
          <a:p>
            <a:r>
              <a:rPr lang="en-US" dirty="0"/>
              <a:t>PROVISIONAL</a:t>
            </a:r>
          </a:p>
          <a:p>
            <a:pPr lvl="1"/>
            <a:r>
              <a:rPr lang="en-US" dirty="0"/>
              <a:t>Bundle Projects</a:t>
            </a:r>
          </a:p>
          <a:p>
            <a:pPr lvl="1"/>
            <a:r>
              <a:rPr lang="en-US" dirty="0"/>
              <a:t>Manifest </a:t>
            </a:r>
            <a:r>
              <a:rPr lang="en-US" dirty="0" smtClean="0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OSGi Bundle Facet</a:t>
            </a:r>
          </a:p>
          <a:p>
            <a:pPr lvl="1"/>
            <a:r>
              <a:rPr lang="en-US" dirty="0" smtClean="0"/>
              <a:t>PDE / WTP project types</a:t>
            </a:r>
          </a:p>
          <a:p>
            <a:pPr lvl="1"/>
            <a:r>
              <a:rPr lang="en-US" dirty="0" smtClean="0"/>
              <a:t>Versioned</a:t>
            </a:r>
          </a:p>
          <a:p>
            <a:r>
              <a:rPr lang="en-US" dirty="0" smtClean="0"/>
              <a:t>Tools can add more behavior</a:t>
            </a:r>
          </a:p>
          <a:p>
            <a:pPr marL="282575" lvl="1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062" y="1828800"/>
            <a:ext cx="4008909" cy="10494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62" y="3078809"/>
            <a:ext cx="3250931" cy="28118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687" y="4076195"/>
            <a:ext cx="2487263" cy="208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1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4532489" cy="4208930"/>
          </a:xfrm>
        </p:spPr>
        <p:txBody>
          <a:bodyPr>
            <a:normAutofit/>
          </a:bodyPr>
          <a:lstStyle/>
          <a:p>
            <a:r>
              <a:rPr lang="en-US" dirty="0" smtClean="0"/>
              <a:t>Vanilla OSGi Frameworks</a:t>
            </a:r>
          </a:p>
          <a:p>
            <a:pPr lvl="1"/>
            <a:r>
              <a:rPr lang="en-US" dirty="0" smtClean="0"/>
              <a:t>Eclipse Equinox, Apache Felix, </a:t>
            </a:r>
            <a:r>
              <a:rPr lang="en-US" dirty="0" err="1" smtClean="0"/>
              <a:t>Knopflerfish</a:t>
            </a:r>
            <a:endParaRPr lang="en-US" dirty="0" smtClean="0"/>
          </a:p>
          <a:p>
            <a:r>
              <a:rPr lang="en-US" dirty="0" smtClean="0"/>
              <a:t>Eclipse RT (with above)</a:t>
            </a:r>
          </a:p>
          <a:p>
            <a:pPr lvl="1"/>
            <a:r>
              <a:rPr lang="en-US" dirty="0" smtClean="0"/>
              <a:t>Gemini</a:t>
            </a:r>
          </a:p>
          <a:p>
            <a:pPr lvl="1"/>
            <a:r>
              <a:rPr lang="en-US" dirty="0" smtClean="0"/>
              <a:t>Virgo</a:t>
            </a:r>
          </a:p>
          <a:p>
            <a:pPr lvl="1"/>
            <a:r>
              <a:rPr lang="en-US" dirty="0" err="1" smtClean="0"/>
              <a:t>EclipseLink</a:t>
            </a:r>
            <a:endParaRPr lang="en-US" dirty="0" smtClean="0"/>
          </a:p>
          <a:p>
            <a:pPr lvl="1"/>
            <a:r>
              <a:rPr lang="en-US" dirty="0" smtClean="0"/>
              <a:t>Jetty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Apache Aries (with above)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598" y="2785405"/>
            <a:ext cx="3956877" cy="32523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2328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BundleOverview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6543522" cy="4208930"/>
          </a:xfrm>
        </p:spPr>
        <p:txBody>
          <a:bodyPr/>
          <a:lstStyle/>
          <a:p>
            <a:r>
              <a:rPr lang="en-US" dirty="0" smtClean="0"/>
              <a:t>Part of framework Editor</a:t>
            </a:r>
          </a:p>
          <a:p>
            <a:pPr lvl="1"/>
            <a:r>
              <a:rPr lang="en-US" dirty="0" smtClean="0"/>
              <a:t>List and control all bundles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30"/>
          <a:stretch/>
        </p:blipFill>
        <p:spPr bwMode="auto">
          <a:xfrm>
            <a:off x="1993688" y="3112329"/>
            <a:ext cx="5329297" cy="22266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24088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Dependency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representation of bundle dependencies</a:t>
            </a:r>
          </a:p>
          <a:p>
            <a:pPr lvl="1"/>
            <a:r>
              <a:rPr lang="en-US" dirty="0" smtClean="0"/>
              <a:t>Drill-downs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8"/>
          <a:stretch/>
        </p:blipFill>
        <p:spPr bwMode="auto">
          <a:xfrm>
            <a:off x="1766555" y="2913872"/>
            <a:ext cx="5474335" cy="27664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408278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console shells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88"/>
          <a:stretch/>
        </p:blipFill>
        <p:spPr bwMode="auto">
          <a:xfrm>
            <a:off x="1886913" y="2640831"/>
            <a:ext cx="5479415" cy="29575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128792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Repository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(Virgo</a:t>
            </a:r>
            <a:r>
              <a:rPr lang="en-US" dirty="0" smtClean="0"/>
              <a:t>) Resolves bundles from OBRs</a:t>
            </a:r>
          </a:p>
          <a:p>
            <a:pPr lvl="1"/>
            <a:r>
              <a:rPr lang="en-US" dirty="0" smtClean="0"/>
              <a:t>Spring Enterprise Bundle Repository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42"/>
          <a:stretch/>
        </p:blipFill>
        <p:spPr bwMode="auto">
          <a:xfrm>
            <a:off x="984294" y="2865496"/>
            <a:ext cx="4065334" cy="22413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834" y="2803638"/>
            <a:ext cx="2672753" cy="23031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38255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War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208930"/>
          </a:xfrm>
        </p:spPr>
        <p:txBody>
          <a:bodyPr/>
          <a:lstStyle/>
          <a:p>
            <a:pPr marL="414726" indent="-414726">
              <a:buFont typeface="Arial"/>
              <a:buChar char="•"/>
              <a:defRPr/>
            </a:pPr>
            <a:r>
              <a:rPr lang="en-US" dirty="0" smtClean="0"/>
              <a:t>Equinox running in a </a:t>
            </a:r>
            <a:r>
              <a:rPr lang="en-US" dirty="0" err="1" smtClean="0"/>
              <a:t>JavaEE</a:t>
            </a:r>
            <a:r>
              <a:rPr lang="en-US" dirty="0" smtClean="0"/>
              <a:t> server in bridged mode</a:t>
            </a:r>
          </a:p>
          <a:p>
            <a:pPr marL="414726" indent="-414726">
              <a:buFont typeface="Arial"/>
              <a:buChar char="•"/>
              <a:defRPr/>
            </a:pPr>
            <a:r>
              <a:rPr lang="en-US" dirty="0" smtClean="0"/>
              <a:t>Add </a:t>
            </a:r>
            <a:r>
              <a:rPr lang="en-US" dirty="0"/>
              <a:t>your plugins to a Product Definition that exports a WAR file</a:t>
            </a:r>
          </a:p>
          <a:p>
            <a:pPr marL="725771" lvl="1" indent="-311045">
              <a:buFont typeface="Arial"/>
              <a:buChar char="•"/>
              <a:defRPr/>
            </a:pPr>
            <a:r>
              <a:rPr lang="en-US" sz="1800" dirty="0"/>
              <a:t>Includes all necessary plugins and deployment files (</a:t>
            </a:r>
            <a:r>
              <a:rPr lang="en-US" sz="1800" dirty="0" err="1"/>
              <a:t>web.xml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4198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934" y="3768734"/>
            <a:ext cx="4718969" cy="22689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7655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demo(s)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2" y="2952750"/>
            <a:ext cx="7358063" cy="3009900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dirty="0"/>
              <a:t>Launchers and </a:t>
            </a:r>
            <a:r>
              <a:rPr lang="en-US" dirty="0" err="1"/>
              <a:t>Declerative</a:t>
            </a:r>
            <a:r>
              <a:rPr lang="en-US" dirty="0"/>
              <a:t> Services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/>
              <a:t>Gemini Web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/>
              <a:t>Http Service and WAR Products</a:t>
            </a:r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>
            <a:off x="932855" y="1911412"/>
            <a:ext cx="5548093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You can watch the Video tutorials online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...</a:t>
            </a:r>
          </a:p>
          <a:p>
            <a:pPr algn="l">
              <a:lnSpc>
                <a:spcPct val="150000"/>
              </a:lnSpc>
            </a:pPr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  <a:hlinkClick r:id="rId3"/>
              </a:rPr>
              <a:t>http://www.eclipse.org/libra/documentation/video/</a:t>
            </a:r>
            <a:endParaRPr lang="en-US" u="sng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4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2660" b="2660"/>
          <a:stretch>
            <a:fillRect/>
          </a:stretch>
        </p:blipFill>
        <p:spPr>
          <a:xfrm>
            <a:off x="779462" y="1271427"/>
            <a:ext cx="3657600" cy="42195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72" r="72"/>
          <a:stretch>
            <a:fillRect/>
          </a:stretch>
        </p:blipFill>
        <p:spPr>
          <a:xfrm>
            <a:off x="4688541" y="1271427"/>
            <a:ext cx="3657600" cy="4219575"/>
          </a:xfrm>
        </p:spPr>
      </p:pic>
      <p:sp>
        <p:nvSpPr>
          <p:cNvPr id="7" name="TextBox 6"/>
          <p:cNvSpPr txBox="1"/>
          <p:nvPr/>
        </p:nvSpPr>
        <p:spPr>
          <a:xfrm>
            <a:off x="4597156" y="5662325"/>
            <a:ext cx="392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http://</a:t>
            </a:r>
            <a:r>
              <a:rPr lang="en-US" sz="1000" dirty="0" err="1">
                <a:solidFill>
                  <a:schemeClr val="bg1"/>
                </a:solidFill>
              </a:rPr>
              <a:t>xeobits.com</a:t>
            </a:r>
            <a:r>
              <a:rPr lang="en-US" sz="1000" dirty="0">
                <a:solidFill>
                  <a:schemeClr val="bg1"/>
                </a:solidFill>
              </a:rPr>
              <a:t>/internet/humor-internet/2-cents-for-programmers-funny-one/</a:t>
            </a:r>
          </a:p>
        </p:txBody>
      </p:sp>
      <p:sp>
        <p:nvSpPr>
          <p:cNvPr id="8" name="Right Arrow 7"/>
          <p:cNvSpPr/>
          <p:nvPr/>
        </p:nvSpPr>
        <p:spPr>
          <a:xfrm rot="2733155">
            <a:off x="968143" y="2159800"/>
            <a:ext cx="562147" cy="322729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664" y="1409798"/>
            <a:ext cx="100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Pointed 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</a:rPr>
              <a:t>Ears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887434">
            <a:off x="5184773" y="1894765"/>
            <a:ext cx="562147" cy="322729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5926" y="1329947"/>
            <a:ext cx="1129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Rounded</a:t>
            </a:r>
          </a:p>
          <a:p>
            <a:pPr algn="ctr"/>
            <a:r>
              <a:rPr lang="en-US" b="1" dirty="0" smtClean="0"/>
              <a:t>Ears</a:t>
            </a:r>
            <a:endParaRPr lang="en-US" b="1" dirty="0"/>
          </a:p>
        </p:txBody>
      </p:sp>
      <p:sp>
        <p:nvSpPr>
          <p:cNvPr id="12" name="Cloud Callout 11"/>
          <p:cNvSpPr/>
          <p:nvPr/>
        </p:nvSpPr>
        <p:spPr>
          <a:xfrm>
            <a:off x="2852376" y="919555"/>
            <a:ext cx="1919447" cy="738368"/>
          </a:xfrm>
          <a:prstGeom prst="cloudCallout">
            <a:avLst>
              <a:gd name="adj1" fmla="val -27242"/>
              <a:gd name="adj2" fmla="val 924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nature?</a:t>
            </a:r>
            <a:endParaRPr lang="en-US" dirty="0"/>
          </a:p>
        </p:txBody>
      </p:sp>
      <p:sp>
        <p:nvSpPr>
          <p:cNvPr id="13" name="Cloud Callout 12"/>
          <p:cNvSpPr/>
          <p:nvPr/>
        </p:nvSpPr>
        <p:spPr>
          <a:xfrm>
            <a:off x="6450478" y="674113"/>
            <a:ext cx="1912472" cy="735685"/>
          </a:xfrm>
          <a:prstGeom prst="cloudCallout">
            <a:avLst>
              <a:gd name="adj1" fmla="val -29547"/>
              <a:gd name="adj2" fmla="val 756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OSGi?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7196" y="4762457"/>
            <a:ext cx="2099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Fully supported by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USS Enterprise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86020" y="5096018"/>
            <a:ext cx="208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Eclipse PDE / WTP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20461566">
            <a:off x="6288340" y="3824790"/>
            <a:ext cx="10809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OSGi</a:t>
            </a:r>
            <a:endParaRPr lang="en-US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6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http://eclipse.org/libra</a:t>
            </a:r>
            <a:endParaRPr lang="en-US" dirty="0" smtClean="0"/>
          </a:p>
          <a:p>
            <a:r>
              <a:rPr lang="en-US" dirty="0" smtClean="0"/>
              <a:t>Contact</a:t>
            </a:r>
          </a:p>
          <a:p>
            <a:pPr marL="565150" lvl="2" indent="0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nacidai</a:t>
            </a:r>
            <a:endParaRPr lang="en-US" dirty="0" smtClean="0"/>
          </a:p>
          <a:p>
            <a:pPr marL="565150" lvl="2" indent="0">
              <a:buNone/>
            </a:pPr>
            <a:r>
              <a:rPr lang="en-US" dirty="0" smtClean="0"/>
              <a:t>Email:    </a:t>
            </a:r>
            <a:r>
              <a:rPr lang="en-US" dirty="0" err="1" smtClean="0"/>
              <a:t>naci@eteration.com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0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Levels of OSGi (Alex Blewit)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30151801"/>
              </p:ext>
            </p:extLst>
          </p:nvPr>
        </p:nvGraphicFramePr>
        <p:xfrm>
          <a:off x="481564" y="1187662"/>
          <a:ext cx="8351056" cy="5143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35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2624" cy="1044388"/>
          </a:xfrm>
        </p:spPr>
        <p:txBody>
          <a:bodyPr/>
          <a:lstStyle/>
          <a:p>
            <a:r>
              <a:rPr lang="en-US" dirty="0" err="1" smtClean="0"/>
              <a:t>JavaEE</a:t>
            </a:r>
            <a:r>
              <a:rPr lang="en-US" dirty="0" smtClean="0"/>
              <a:t>: If the shoe does not fit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Tightly coupled</a:t>
            </a:r>
          </a:p>
          <a:p>
            <a:pPr lvl="1"/>
            <a:r>
              <a:rPr lang="en-US" dirty="0" smtClean="0"/>
              <a:t>hardwired</a:t>
            </a:r>
          </a:p>
          <a:p>
            <a:r>
              <a:rPr lang="en-US" dirty="0" smtClean="0"/>
              <a:t>Not Dynamic</a:t>
            </a:r>
          </a:p>
          <a:p>
            <a:pPr lvl="1"/>
            <a:r>
              <a:rPr lang="en-US" dirty="0" smtClean="0"/>
              <a:t>Restarts with every deploy</a:t>
            </a:r>
          </a:p>
          <a:p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No sharing</a:t>
            </a:r>
          </a:p>
          <a:p>
            <a:pPr lvl="1"/>
            <a:r>
              <a:rPr lang="en-US" dirty="0" smtClean="0"/>
              <a:t>Common libraries etc.</a:t>
            </a:r>
          </a:p>
          <a:p>
            <a:pPr lvl="1"/>
            <a:r>
              <a:rPr lang="en-US" dirty="0" smtClean="0"/>
              <a:t>Version conflicts</a:t>
            </a:r>
          </a:p>
          <a:p>
            <a:pPr lvl="1"/>
            <a:r>
              <a:rPr lang="en-US" dirty="0" smtClean="0"/>
              <a:t>Hierarchical class-loading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819" y="2130708"/>
            <a:ext cx="3810000" cy="2565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72472" y="4696108"/>
            <a:ext cx="2323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>
                <a:solidFill>
                  <a:srgbClr val="FFFFFF"/>
                </a:solidFill>
              </a:rPr>
              <a:t>xflickrx</a:t>
            </a:r>
            <a:r>
              <a:rPr lang="en-US" sz="1100" dirty="0">
                <a:solidFill>
                  <a:srgbClr val="FFFFFF"/>
                </a:solidFill>
              </a:rPr>
              <a:t>, Flickr Creative Commons</a:t>
            </a:r>
          </a:p>
        </p:txBody>
      </p:sp>
    </p:spTree>
    <p:extLst>
      <p:ext uri="{BB962C8B-B14F-4D97-AF65-F5344CB8AC3E}">
        <p14:creationId xmlns:p14="http://schemas.microsoft.com/office/powerpoint/2010/main" val="176485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OSGi The New Java Enterprise </a:t>
            </a:r>
            <a:br>
              <a:rPr lang="en-US" dirty="0" smtClean="0"/>
            </a:br>
            <a:r>
              <a:rPr lang="en-US" sz="3200" i="1" dirty="0" smtClean="0"/>
              <a:t>The fictional version </a:t>
            </a:r>
            <a:endParaRPr lang="en-US" i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53773245"/>
              </p:ext>
            </p:extLst>
          </p:nvPr>
        </p:nvGraphicFramePr>
        <p:xfrm>
          <a:off x="407550" y="1678608"/>
          <a:ext cx="8455895" cy="449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75739" y="4814957"/>
            <a:ext cx="453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=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9965" y="4791765"/>
            <a:ext cx="453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+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62609" y="381000"/>
            <a:ext cx="1314174" cy="458304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1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779463" y="381000"/>
            <a:ext cx="8100380" cy="1044388"/>
          </a:xfrm>
          <a:ln/>
        </p:spPr>
        <p:txBody>
          <a:bodyPr/>
          <a:lstStyle/>
          <a:p>
            <a:r>
              <a:rPr lang="en-US" dirty="0" smtClean="0"/>
              <a:t>OSGi Enterprise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9463" y="1663148"/>
            <a:ext cx="7583487" cy="4208930"/>
          </a:xfrm>
        </p:spPr>
        <p:txBody>
          <a:bodyPr>
            <a:normAutofit/>
          </a:bodyPr>
          <a:lstStyle/>
          <a:p>
            <a:r>
              <a:rPr lang="en-US" dirty="0" smtClean="0"/>
              <a:t>OSGi </a:t>
            </a:r>
            <a:r>
              <a:rPr lang="en-US" dirty="0"/>
              <a:t>programming model</a:t>
            </a:r>
          </a:p>
          <a:p>
            <a:pPr lvl="1"/>
            <a:r>
              <a:rPr lang="en-US" dirty="0"/>
              <a:t>Proven, standards-</a:t>
            </a:r>
            <a:r>
              <a:rPr lang="en-US" dirty="0" smtClean="0"/>
              <a:t>based</a:t>
            </a:r>
          </a:p>
          <a:p>
            <a:pPr lvl="1"/>
            <a:r>
              <a:rPr lang="en-US" dirty="0"/>
              <a:t>Dynamic </a:t>
            </a:r>
          </a:p>
          <a:p>
            <a:pPr lvl="1"/>
            <a:r>
              <a:rPr lang="en-US" dirty="0" smtClean="0"/>
              <a:t>Modular</a:t>
            </a:r>
          </a:p>
          <a:p>
            <a:pPr lvl="1"/>
            <a:r>
              <a:rPr lang="en-US" dirty="0" smtClean="0"/>
              <a:t>Manageable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Evolvable</a:t>
            </a:r>
          </a:p>
          <a:p>
            <a:r>
              <a:rPr lang="en-US" dirty="0" smtClean="0"/>
              <a:t>Enterprise Infrastructure</a:t>
            </a:r>
          </a:p>
          <a:p>
            <a:pPr lvl="1"/>
            <a:r>
              <a:rPr lang="en-US" dirty="0" smtClean="0"/>
              <a:t>Persistence, Transactions, Distributed, Management, Naming, 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2625250" y="5761632"/>
            <a:ext cx="5833288" cy="552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whole new generation of Enterprise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1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OSGi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976858" y="2586926"/>
            <a:ext cx="2443162" cy="1924050"/>
          </a:xfrm>
          <a:prstGeom prst="roundRect">
            <a:avLst>
              <a:gd name="adj" fmla="val 11431"/>
            </a:avLst>
          </a:prstGeom>
          <a:solidFill>
            <a:srgbClr val="FF6633"/>
          </a:solidFill>
          <a:ln w="3672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000" tIns="63000" rIns="108000" bIns="63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dirty="0" smtClean="0">
                <a:solidFill>
                  <a:srgbClr val="B84700"/>
                </a:solidFill>
              </a:rPr>
              <a:t>Hello Client </a:t>
            </a:r>
            <a:r>
              <a:rPr lang="en-US" sz="1800" b="0" dirty="0">
                <a:solidFill>
                  <a:srgbClr val="B84700"/>
                </a:solidFill>
              </a:rPr>
              <a:t>App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591220" y="3088576"/>
            <a:ext cx="314325" cy="290512"/>
          </a:xfrm>
          <a:prstGeom prst="ellipse">
            <a:avLst/>
          </a:prstGeom>
          <a:solidFill>
            <a:srgbClr val="CCCC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99245" y="3088576"/>
            <a:ext cx="314325" cy="290512"/>
          </a:xfrm>
          <a:prstGeom prst="ellipse">
            <a:avLst/>
          </a:prstGeom>
          <a:solidFill>
            <a:srgbClr val="CCCC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086520" y="3545776"/>
            <a:ext cx="314325" cy="290512"/>
          </a:xfrm>
          <a:prstGeom prst="ellipse">
            <a:avLst/>
          </a:prstGeom>
          <a:solidFill>
            <a:srgbClr val="CCCC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546895" y="3545776"/>
            <a:ext cx="314325" cy="290512"/>
          </a:xfrm>
          <a:prstGeom prst="ellipse">
            <a:avLst/>
          </a:prstGeom>
          <a:solidFill>
            <a:srgbClr val="CCCC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" name="AutoShape 9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2907133" y="3233038"/>
            <a:ext cx="3937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10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3243683" y="3379088"/>
            <a:ext cx="212725" cy="166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" name="AutoShape 11"/>
          <p:cNvCxnSpPr>
            <a:cxnSpLocks noChangeShapeType="1"/>
            <a:stCxn id="7" idx="4"/>
            <a:endCxn id="9" idx="0"/>
          </p:cNvCxnSpPr>
          <p:nvPr/>
        </p:nvCxnSpPr>
        <p:spPr bwMode="auto">
          <a:xfrm>
            <a:off x="3456408" y="3379088"/>
            <a:ext cx="247650" cy="166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46895" y="4068063"/>
            <a:ext cx="314325" cy="290513"/>
          </a:xfrm>
          <a:prstGeom prst="ellipse">
            <a:avLst/>
          </a:prstGeom>
          <a:solidFill>
            <a:srgbClr val="CCCC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" name="AutoShape 13"/>
          <p:cNvCxnSpPr>
            <a:cxnSpLocks noChangeShapeType="1"/>
            <a:stCxn id="13" idx="0"/>
            <a:endCxn id="9" idx="4"/>
          </p:cNvCxnSpPr>
          <p:nvPr/>
        </p:nvCxnSpPr>
        <p:spPr bwMode="auto">
          <a:xfrm flipV="1">
            <a:off x="3704058" y="3836288"/>
            <a:ext cx="1587" cy="2317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5256650" y="2586926"/>
            <a:ext cx="2443163" cy="1924050"/>
          </a:xfrm>
          <a:prstGeom prst="roundRect">
            <a:avLst>
              <a:gd name="adj" fmla="val 11431"/>
            </a:avLst>
          </a:prstGeom>
          <a:solidFill>
            <a:srgbClr val="FF6633"/>
          </a:solidFill>
          <a:ln w="3672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8000" tIns="63000" rIns="108000" bIns="63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dirty="0" smtClean="0">
                <a:solidFill>
                  <a:srgbClr val="B84700"/>
                </a:solidFill>
              </a:rPr>
              <a:t>Hello Server </a:t>
            </a:r>
            <a:r>
              <a:rPr lang="en-US" sz="1800" b="0" dirty="0">
                <a:solidFill>
                  <a:srgbClr val="B84700"/>
                </a:solidFill>
              </a:rPr>
              <a:t>App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871013" y="3088576"/>
            <a:ext cx="314325" cy="290512"/>
          </a:xfrm>
          <a:prstGeom prst="ellipse">
            <a:avLst/>
          </a:prstGeom>
          <a:solidFill>
            <a:srgbClr val="9999FF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579038" y="3088576"/>
            <a:ext cx="314325" cy="290512"/>
          </a:xfrm>
          <a:prstGeom prst="ellipse">
            <a:avLst/>
          </a:prstGeom>
          <a:solidFill>
            <a:srgbClr val="9999FF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367900" y="3545776"/>
            <a:ext cx="314325" cy="290512"/>
          </a:xfrm>
          <a:prstGeom prst="ellipse">
            <a:avLst/>
          </a:prstGeom>
          <a:solidFill>
            <a:srgbClr val="9999FF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826688" y="3545776"/>
            <a:ext cx="314325" cy="290512"/>
          </a:xfrm>
          <a:prstGeom prst="ellipse">
            <a:avLst/>
          </a:prstGeom>
          <a:solidFill>
            <a:srgbClr val="CCCC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" name="AutoShape 19"/>
          <p:cNvCxnSpPr>
            <a:cxnSpLocks noChangeShapeType="1"/>
            <a:stCxn id="16" idx="6"/>
            <a:endCxn id="17" idx="2"/>
          </p:cNvCxnSpPr>
          <p:nvPr/>
        </p:nvCxnSpPr>
        <p:spPr bwMode="auto">
          <a:xfrm>
            <a:off x="6186925" y="3233038"/>
            <a:ext cx="3937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17" idx="4"/>
            <a:endCxn id="18" idx="0"/>
          </p:cNvCxnSpPr>
          <p:nvPr/>
        </p:nvCxnSpPr>
        <p:spPr bwMode="auto">
          <a:xfrm flipH="1">
            <a:off x="6525063" y="3379088"/>
            <a:ext cx="212725" cy="166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17" idx="4"/>
            <a:endCxn id="19" idx="0"/>
          </p:cNvCxnSpPr>
          <p:nvPr/>
        </p:nvCxnSpPr>
        <p:spPr bwMode="auto">
          <a:xfrm>
            <a:off x="6736200" y="3379088"/>
            <a:ext cx="247650" cy="166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826688" y="4068063"/>
            <a:ext cx="314325" cy="290513"/>
          </a:xfrm>
          <a:prstGeom prst="ellipse">
            <a:avLst/>
          </a:prstGeom>
          <a:solidFill>
            <a:srgbClr val="CCCC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AutoShape 23"/>
          <p:cNvCxnSpPr>
            <a:cxnSpLocks noChangeShapeType="1"/>
            <a:stCxn id="23" idx="0"/>
            <a:endCxn id="19" idx="4"/>
          </p:cNvCxnSpPr>
          <p:nvPr/>
        </p:nvCxnSpPr>
        <p:spPr bwMode="auto">
          <a:xfrm flipV="1">
            <a:off x="6983850" y="3836288"/>
            <a:ext cx="1588" cy="2317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5" name="AutoShape 24"/>
          <p:cNvSpPr>
            <a:spLocks noChangeArrowheads="1"/>
          </p:cNvSpPr>
          <p:nvPr/>
        </p:nvSpPr>
        <p:spPr bwMode="auto">
          <a:xfrm rot="16200000">
            <a:off x="4694238" y="3083813"/>
            <a:ext cx="298450" cy="323850"/>
          </a:xfrm>
          <a:prstGeom prst="triangle">
            <a:avLst>
              <a:gd name="adj" fmla="val 50000"/>
            </a:avLst>
          </a:prstGeom>
          <a:solidFill>
            <a:srgbClr val="FFFF66"/>
          </a:solidFill>
          <a:ln w="9525">
            <a:solidFill>
              <a:srgbClr val="33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AutoShape 25"/>
          <p:cNvCxnSpPr>
            <a:cxnSpLocks noChangeShapeType="1"/>
            <a:stCxn id="16" idx="2"/>
            <a:endCxn id="25" idx="3"/>
          </p:cNvCxnSpPr>
          <p:nvPr/>
        </p:nvCxnSpPr>
        <p:spPr bwMode="auto">
          <a:xfrm flipH="1">
            <a:off x="5005388" y="3233832"/>
            <a:ext cx="865625" cy="119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25" idx="0"/>
            <a:endCxn id="7" idx="6"/>
          </p:cNvCxnSpPr>
          <p:nvPr/>
        </p:nvCxnSpPr>
        <p:spPr bwMode="auto">
          <a:xfrm flipH="1" flipV="1">
            <a:off x="3613570" y="3233832"/>
            <a:ext cx="1067968" cy="119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1967333" y="4623688"/>
            <a:ext cx="2451100" cy="11906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B8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>
            <a:off x="2046708" y="5190426"/>
            <a:ext cx="2289175" cy="5715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B8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>
                <a:solidFill>
                  <a:srgbClr val="0099FF"/>
                </a:solidFill>
              </a:rPr>
              <a:t>Eclipse Equinox</a:t>
            </a:r>
          </a:p>
        </p:txBody>
      </p:sp>
      <p:sp>
        <p:nvSpPr>
          <p:cNvPr id="30" name="AutoShape 29"/>
          <p:cNvSpPr>
            <a:spLocks noChangeArrowheads="1"/>
          </p:cNvSpPr>
          <p:nvPr/>
        </p:nvSpPr>
        <p:spPr bwMode="auto">
          <a:xfrm>
            <a:off x="5247125" y="4625276"/>
            <a:ext cx="2451100" cy="11906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B8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>
            <a:off x="5328088" y="5190426"/>
            <a:ext cx="2289175" cy="5715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B8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>
                <a:solidFill>
                  <a:srgbClr val="0099FF"/>
                </a:solidFill>
              </a:rPr>
              <a:t>Apache Felix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73260" y="2823352"/>
            <a:ext cx="1590675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FFFFFF"/>
                </a:solidFill>
              </a:rPr>
              <a:t>Subsystems </a:t>
            </a:r>
          </a:p>
          <a:p>
            <a:r>
              <a:rPr lang="en-US" sz="1800" b="0" dirty="0">
                <a:solidFill>
                  <a:srgbClr val="FFFFFF"/>
                </a:solidFill>
              </a:rPr>
              <a:t>&amp; </a:t>
            </a:r>
            <a:r>
              <a:rPr lang="en-US" sz="1800" b="0" dirty="0" smtClean="0">
                <a:solidFill>
                  <a:srgbClr val="FFFFFF"/>
                </a:solidFill>
              </a:rPr>
              <a:t>Services</a:t>
            </a:r>
          </a:p>
          <a:p>
            <a:r>
              <a:rPr lang="en-US" sz="1800" b="0" dirty="0" smtClean="0">
                <a:solidFill>
                  <a:srgbClr val="FFFFFF"/>
                </a:solidFill>
              </a:rPr>
              <a:t>(.</a:t>
            </a:r>
            <a:r>
              <a:rPr lang="en-US" sz="1800" b="0" dirty="0" err="1" smtClean="0">
                <a:solidFill>
                  <a:srgbClr val="FFFFFF"/>
                </a:solidFill>
              </a:rPr>
              <a:t>ssa</a:t>
            </a:r>
            <a:r>
              <a:rPr lang="en-US" sz="1800" b="0" dirty="0" smtClean="0">
                <a:solidFill>
                  <a:srgbClr val="FFFFFF"/>
                </a:solidFill>
              </a:rPr>
              <a:t> archives)</a:t>
            </a:r>
            <a:endParaRPr lang="en-US" sz="1800" b="0" dirty="0">
              <a:solidFill>
                <a:srgbClr val="FFFFFF"/>
              </a:solidFill>
            </a:endParaRPr>
          </a:p>
          <a:p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273260" y="4783914"/>
            <a:ext cx="15271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b="0">
                <a:solidFill>
                  <a:srgbClr val="FFFFFF"/>
                </a:solidFill>
              </a:rPr>
              <a:t>Target</a:t>
            </a:r>
          </a:p>
          <a:p>
            <a:r>
              <a:rPr lang="en-US" sz="1800" b="0">
                <a:solidFill>
                  <a:srgbClr val="FFFFFF"/>
                </a:solidFill>
              </a:rPr>
              <a:t>Frameworks</a:t>
            </a:r>
          </a:p>
          <a:p>
            <a:endParaRPr lang="en-US" sz="1800" b="0">
              <a:solidFill>
                <a:srgbClr val="FFFFFF"/>
              </a:solidFill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556295" y="3545776"/>
            <a:ext cx="314325" cy="290512"/>
          </a:xfrm>
          <a:prstGeom prst="ellipse">
            <a:avLst/>
          </a:prstGeom>
          <a:noFill/>
          <a:ln w="9525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556295" y="3937888"/>
            <a:ext cx="314325" cy="290513"/>
          </a:xfrm>
          <a:prstGeom prst="ellipse">
            <a:avLst/>
          </a:prstGeom>
          <a:noFill/>
          <a:ln w="9525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2130845" y="3937888"/>
            <a:ext cx="314325" cy="290513"/>
          </a:xfrm>
          <a:prstGeom prst="ellipse">
            <a:avLst/>
          </a:prstGeom>
          <a:noFill/>
          <a:ln w="9525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766238" y="3545776"/>
            <a:ext cx="314325" cy="290512"/>
          </a:xfrm>
          <a:prstGeom prst="ellipse">
            <a:avLst/>
          </a:prstGeom>
          <a:noFill/>
          <a:ln w="9525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766238" y="3937888"/>
            <a:ext cx="314325" cy="290513"/>
          </a:xfrm>
          <a:prstGeom prst="ellipse">
            <a:avLst/>
          </a:prstGeom>
          <a:noFill/>
          <a:ln w="9525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340788" y="3937888"/>
            <a:ext cx="314325" cy="290513"/>
          </a:xfrm>
          <a:prstGeom prst="ellipse">
            <a:avLst/>
          </a:prstGeom>
          <a:noFill/>
          <a:ln w="9525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2311820" y="4761801"/>
            <a:ext cx="314325" cy="290512"/>
          </a:xfrm>
          <a:prstGeom prst="ellipse">
            <a:avLst/>
          </a:prstGeom>
          <a:solidFill>
            <a:srgbClr val="E6FF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880145" y="4761801"/>
            <a:ext cx="314325" cy="290512"/>
          </a:xfrm>
          <a:prstGeom prst="ellipse">
            <a:avLst/>
          </a:prstGeom>
          <a:solidFill>
            <a:srgbClr val="FF3366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AutoShape 50"/>
          <p:cNvCxnSpPr>
            <a:cxnSpLocks noChangeShapeType="1"/>
            <a:stCxn id="50" idx="2"/>
            <a:endCxn id="49" idx="6"/>
          </p:cNvCxnSpPr>
          <p:nvPr/>
        </p:nvCxnSpPr>
        <p:spPr bwMode="auto">
          <a:xfrm flipH="1">
            <a:off x="2626145" y="4906263"/>
            <a:ext cx="2540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5485250" y="4761801"/>
            <a:ext cx="314325" cy="290512"/>
          </a:xfrm>
          <a:prstGeom prst="ellipse">
            <a:avLst/>
          </a:prstGeom>
          <a:solidFill>
            <a:srgbClr val="E6FF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6053575" y="4761801"/>
            <a:ext cx="314325" cy="290512"/>
          </a:xfrm>
          <a:prstGeom prst="ellipse">
            <a:avLst/>
          </a:prstGeom>
          <a:solidFill>
            <a:srgbClr val="FF3366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" name="AutoShape 53"/>
          <p:cNvCxnSpPr>
            <a:cxnSpLocks noChangeShapeType="1"/>
            <a:stCxn id="53" idx="2"/>
            <a:endCxn id="52" idx="6"/>
          </p:cNvCxnSpPr>
          <p:nvPr/>
        </p:nvCxnSpPr>
        <p:spPr bwMode="auto">
          <a:xfrm flipH="1">
            <a:off x="5801163" y="4906263"/>
            <a:ext cx="2540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127670" y="4706238"/>
            <a:ext cx="1173163" cy="411163"/>
          </a:xfrm>
          <a:prstGeom prst="rect">
            <a:avLst/>
          </a:prstGeom>
          <a:noFill/>
          <a:ln w="36720">
            <a:solidFill>
              <a:srgbClr val="FF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5372538" y="4706238"/>
            <a:ext cx="1081087" cy="411163"/>
          </a:xfrm>
          <a:prstGeom prst="rect">
            <a:avLst/>
          </a:prstGeom>
          <a:noFill/>
          <a:ln w="36720">
            <a:solidFill>
              <a:srgbClr val="FF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3273568" y="4713609"/>
            <a:ext cx="9382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800" b="0" dirty="0" smtClean="0">
                <a:solidFill>
                  <a:srgbClr val="B84700"/>
                </a:solidFill>
              </a:rPr>
              <a:t>Gemini</a:t>
            </a:r>
            <a:endParaRPr lang="en-US" sz="1800" b="0" dirty="0">
              <a:solidFill>
                <a:srgbClr val="B84700"/>
              </a:solidFill>
            </a:endParaRPr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6755250" y="4798313"/>
            <a:ext cx="314325" cy="290513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7866683" y="2875850"/>
            <a:ext cx="314325" cy="290513"/>
          </a:xfrm>
          <a:prstGeom prst="ellipse">
            <a:avLst/>
          </a:prstGeom>
          <a:solidFill>
            <a:srgbClr val="FF9966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8071470" y="2918713"/>
            <a:ext cx="806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FFFFFF"/>
                </a:solidFill>
              </a:rPr>
              <a:t>bundle</a:t>
            </a:r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7868270" y="3277488"/>
            <a:ext cx="314325" cy="290512"/>
          </a:xfrm>
          <a:prstGeom prst="ellips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8107983" y="3277488"/>
            <a:ext cx="806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b="0">
                <a:solidFill>
                  <a:srgbClr val="FFFFFF"/>
                </a:solidFill>
              </a:rPr>
              <a:t>dynamic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7839695" y="3690238"/>
            <a:ext cx="301625" cy="381000"/>
          </a:xfrm>
          <a:prstGeom prst="rect">
            <a:avLst/>
          </a:prstGeom>
          <a:noFill/>
          <a:ln w="3672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8024701" y="3700649"/>
            <a:ext cx="103601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b="1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FFFFFF"/>
                </a:solidFill>
              </a:rPr>
              <a:t>subsystems</a:t>
            </a:r>
          </a:p>
        </p:txBody>
      </p:sp>
    </p:spTree>
    <p:extLst>
      <p:ext uri="{BB962C8B-B14F-4D97-AF65-F5344CB8AC3E}">
        <p14:creationId xmlns:p14="http://schemas.microsoft.com/office/powerpoint/2010/main" val="265879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4" y="1828800"/>
            <a:ext cx="4228322" cy="42089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Development Tools</a:t>
            </a:r>
          </a:p>
          <a:p>
            <a:pPr lvl="1"/>
            <a:r>
              <a:rPr lang="en-US" dirty="0" smtClean="0"/>
              <a:t>Eclipse Libra</a:t>
            </a:r>
          </a:p>
          <a:p>
            <a:pPr lvl="2"/>
            <a:r>
              <a:rPr lang="en-US" dirty="0" smtClean="0"/>
              <a:t>Eclipse PDE</a:t>
            </a:r>
          </a:p>
          <a:p>
            <a:pPr lvl="2"/>
            <a:r>
              <a:rPr lang="en-US" dirty="0" smtClean="0"/>
              <a:t>Eclipse WTP</a:t>
            </a:r>
          </a:p>
          <a:p>
            <a:pPr lvl="2"/>
            <a:r>
              <a:rPr lang="en-US" dirty="0"/>
              <a:t>Eclipse Virgo </a:t>
            </a:r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BndTools</a:t>
            </a:r>
            <a:endParaRPr lang="en-US" dirty="0" smtClean="0"/>
          </a:p>
          <a:p>
            <a:pPr lvl="1"/>
            <a:r>
              <a:rPr lang="en-US" dirty="0"/>
              <a:t>IBM Rational Development Tools for OSGi </a:t>
            </a:r>
            <a:r>
              <a:rPr lang="en-US" dirty="0" smtClean="0"/>
              <a:t>Applications</a:t>
            </a:r>
          </a:p>
          <a:p>
            <a:pPr lvl="2"/>
            <a:r>
              <a:rPr lang="en-US" dirty="0" smtClean="0"/>
              <a:t>Silent, still alive???</a:t>
            </a:r>
          </a:p>
          <a:p>
            <a:r>
              <a:rPr lang="en-US" dirty="0" smtClean="0"/>
              <a:t>Builds</a:t>
            </a:r>
          </a:p>
          <a:p>
            <a:pPr lvl="1"/>
            <a:r>
              <a:rPr lang="en-US" dirty="0" smtClean="0"/>
              <a:t>Maven </a:t>
            </a:r>
            <a:r>
              <a:rPr lang="en-US" dirty="0" err="1"/>
              <a:t>Tycho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PDE Builds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15608" y="860237"/>
            <a:ext cx="3665986" cy="5322297"/>
          </a:xfrm>
          <a:prstGeom prst="roundRect">
            <a:avLst>
              <a:gd name="adj" fmla="val 55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Too many/Not enough tools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Different Philosophies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OSGi Transparent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Generate Manifests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OSGi Frameworks are tricky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Launching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Installing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90212" y="2190968"/>
            <a:ext cx="2899244" cy="1222671"/>
          </a:xfrm>
          <a:prstGeom prst="roundRect">
            <a:avLst/>
          </a:prstGeom>
          <a:noFill/>
          <a:ln w="57150" cmpd="sng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3108" b="15103"/>
          <a:stretch/>
        </p:blipFill>
        <p:spPr>
          <a:xfrm>
            <a:off x="5872992" y="3714039"/>
            <a:ext cx="2388528" cy="184611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649148" y="3714039"/>
            <a:ext cx="3127088" cy="0"/>
          </a:xfrm>
          <a:prstGeom prst="straightConnector1">
            <a:avLst/>
          </a:prstGeom>
          <a:ln w="57150" cmpd="sng">
            <a:solidFill>
              <a:srgbClr val="E11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21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Eclipse Libra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for OSGi Enterprise Development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16572" y="2534923"/>
            <a:ext cx="2260511" cy="11534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WTP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16572" y="3813028"/>
            <a:ext cx="2260511" cy="11534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PDE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756" y="518109"/>
            <a:ext cx="1496784" cy="1092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148" y="2646463"/>
            <a:ext cx="856883" cy="8519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951" y="4020948"/>
            <a:ext cx="1257829" cy="669371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049062" y="5177909"/>
            <a:ext cx="2260511" cy="11534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Tools</a:t>
            </a:r>
            <a:endParaRPr lang="en-US" dirty="0"/>
          </a:p>
        </p:txBody>
      </p:sp>
      <p:pic>
        <p:nvPicPr>
          <p:cNvPr id="17" name="Picture 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859" y="381001"/>
            <a:ext cx="792591" cy="104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136" y="2646463"/>
            <a:ext cx="4610406" cy="3043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0950" y="5392342"/>
            <a:ext cx="1524081" cy="46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63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5210</TotalTime>
  <Words>671</Words>
  <Application>Microsoft Macintosh PowerPoint</Application>
  <PresentationFormat>On-screen Show (4:3)</PresentationFormat>
  <Paragraphs>209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Revolution</vt:lpstr>
      <vt:lpstr>OSGi for the earthlings: </vt:lpstr>
      <vt:lpstr>PowerPoint Presentation</vt:lpstr>
      <vt:lpstr>Five Levels of OSGi (Alex Blewit)</vt:lpstr>
      <vt:lpstr>JavaEE: If the shoe does not fit</vt:lpstr>
      <vt:lpstr>OSGi The New Java Enterprise  The fictional version </vt:lpstr>
      <vt:lpstr>OSGi Enterprise Applications</vt:lpstr>
      <vt:lpstr>Enterprise OSGi</vt:lpstr>
      <vt:lpstr>OSGi Tools</vt:lpstr>
      <vt:lpstr>Meet Eclipse Libra</vt:lpstr>
      <vt:lpstr>Libra Tools Scope</vt:lpstr>
      <vt:lpstr>What is in the Juno Release</vt:lpstr>
      <vt:lpstr>Bundle Projects</vt:lpstr>
      <vt:lpstr>Framework Adapters</vt:lpstr>
      <vt:lpstr>BundleOverview</vt:lpstr>
      <vt:lpstr>Bundle Dependency View</vt:lpstr>
      <vt:lpstr>Server Console</vt:lpstr>
      <vt:lpstr>Bundle Repository Browser</vt:lpstr>
      <vt:lpstr>War Products</vt:lpstr>
      <vt:lpstr>demo(s)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Kavramsal Mimari</dc:title>
  <dc:creator>Naci Dai</dc:creator>
  <cp:lastModifiedBy>Naci Dai</cp:lastModifiedBy>
  <cp:revision>128</cp:revision>
  <dcterms:created xsi:type="dcterms:W3CDTF">2011-05-03T07:25:52Z</dcterms:created>
  <dcterms:modified xsi:type="dcterms:W3CDTF">2012-04-12T07:49:54Z</dcterms:modified>
</cp:coreProperties>
</file>