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581" r:id="rId2"/>
    <p:sldId id="1593" r:id="rId3"/>
    <p:sldId id="1584" r:id="rId4"/>
    <p:sldId id="329" r:id="rId5"/>
    <p:sldId id="1588" r:id="rId6"/>
    <p:sldId id="1595" r:id="rId7"/>
    <p:sldId id="1587" r:id="rId8"/>
    <p:sldId id="1582" r:id="rId9"/>
    <p:sldId id="1594" r:id="rId10"/>
    <p:sldId id="1591" r:id="rId11"/>
    <p:sldId id="1580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  <a:srgbClr val="FF0000"/>
    <a:srgbClr val="FF3399"/>
    <a:srgbClr val="008000"/>
    <a:srgbClr val="000099"/>
    <a:srgbClr val="FF6600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87366" autoAdjust="0"/>
  </p:normalViewPr>
  <p:slideViewPr>
    <p:cSldViewPr>
      <p:cViewPr varScale="1">
        <p:scale>
          <a:sx n="83" d="100"/>
          <a:sy n="83" d="100"/>
        </p:scale>
        <p:origin x="17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, Content, Big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318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4 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78312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, Source an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025423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5C2EBD-EF57-4343-AF38-1F0DEC4C0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AC06C03-737D-475A-93EF-E21A1FC9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33671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itle, Content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532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162800" y="1600200"/>
            <a:ext cx="441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6421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itle, Content, Big Col, Small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619333-5715-468E-A852-EF58633E956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69217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A8D3CB-C889-41B2-81D0-303EAFB7F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E71E86-661D-4B1B-B89D-8C528093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2868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2736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01987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2183618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830625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95953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>
                <a:solidFill>
                  <a:srgbClr val="FF0000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871140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184098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53430916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28827432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397062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1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le, Conten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Title, Conten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51459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4114801"/>
            <a:ext cx="10972800" cy="201069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904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1 Title, Conten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37159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2971801"/>
            <a:ext cx="10972800" cy="3153696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5433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, Content,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82A81E1-3619-4A2C-AB88-C7D0762594CD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03160"/>
            <a:ext cx="1375575" cy="56742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B594A5E-2439-4755-BAA8-30F12FADD3C7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08" y="70999"/>
            <a:ext cx="843402" cy="843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705" r:id="rId3"/>
    <p:sldLayoutId id="2147483706" r:id="rId4"/>
    <p:sldLayoutId id="2147483650" r:id="rId5"/>
    <p:sldLayoutId id="2147483651" r:id="rId6"/>
    <p:sldLayoutId id="2147483712" r:id="rId7"/>
    <p:sldLayoutId id="2147483713" r:id="rId8"/>
    <p:sldLayoutId id="2147483677" r:id="rId9"/>
    <p:sldLayoutId id="2147483699" r:id="rId10"/>
    <p:sldLayoutId id="2147483691" r:id="rId11"/>
    <p:sldLayoutId id="2147483692" r:id="rId12"/>
    <p:sldLayoutId id="2147483707" r:id="rId13"/>
    <p:sldLayoutId id="2147483709" r:id="rId14"/>
    <p:sldLayoutId id="2147483700" r:id="rId15"/>
    <p:sldLayoutId id="2147483689" r:id="rId16"/>
    <p:sldLayoutId id="2147483679" r:id="rId17"/>
    <p:sldLayoutId id="2147483710" r:id="rId18"/>
    <p:sldLayoutId id="2147483698" r:id="rId19"/>
    <p:sldLayoutId id="2147483684" r:id="rId20"/>
    <p:sldLayoutId id="2147483708" r:id="rId21"/>
    <p:sldLayoutId id="2147483694" r:id="rId22"/>
    <p:sldLayoutId id="2147483686" r:id="rId23"/>
    <p:sldLayoutId id="2147483711" r:id="rId24"/>
    <p:sldLayoutId id="2147483688" r:id="rId25"/>
    <p:sldLayoutId id="2147483687" r:id="rId26"/>
    <p:sldLayoutId id="2147483654" r:id="rId27"/>
    <p:sldLayoutId id="2147483681" r:id="rId28"/>
    <p:sldLayoutId id="2147483680" r:id="rId29"/>
    <p:sldLayoutId id="2147483682" r:id="rId30"/>
    <p:sldLayoutId id="2147483683" r:id="rId31"/>
    <p:sldLayoutId id="2147483701" r:id="rId32"/>
    <p:sldLayoutId id="2147483702" r:id="rId33"/>
    <p:sldLayoutId id="2147483703" r:id="rId34"/>
    <p:sldLayoutId id="2147483704" r:id="rId35"/>
    <p:sldLayoutId id="2147483657" r:id="rId36"/>
    <p:sldLayoutId id="2147483658" r:id="rId37"/>
    <p:sldLayoutId id="2147483659" r:id="rId38"/>
    <p:sldLayoutId id="2147483660" r:id="rId39"/>
    <p:sldLayoutId id="2147483661" r:id="rId40"/>
    <p:sldLayoutId id="2147483714" r:id="rId4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CE99F-98AE-48D4-96DD-B4149671A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Light Weight Model for Active Speaker Detection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EF2D3F-9DF7-4E24-9981-359DB558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9296400" cy="1752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:</a:t>
            </a:r>
          </a:p>
          <a:p>
            <a:r>
              <a:rPr lang="en-US" dirty="0" err="1"/>
              <a:t>Hồ</a:t>
            </a:r>
            <a:r>
              <a:rPr lang="en-US" dirty="0"/>
              <a:t> Minh </a:t>
            </a:r>
            <a:r>
              <a:rPr lang="en-US" dirty="0" err="1"/>
              <a:t>Trí</a:t>
            </a:r>
            <a:r>
              <a:rPr lang="en-US" dirty="0"/>
              <a:t> - 22521518</a:t>
            </a:r>
          </a:p>
        </p:txBody>
      </p:sp>
    </p:spTree>
    <p:extLst>
      <p:ext uri="{BB962C8B-B14F-4D97-AF65-F5344CB8AC3E}">
        <p14:creationId xmlns:p14="http://schemas.microsoft.com/office/powerpoint/2010/main" val="1037706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B1B2-1C17-4E10-E4DE-CDC19005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BF295-3601-1C28-6458-279EF1F099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6752" y="1600200"/>
            <a:ext cx="4950496" cy="45259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DC71-B088-9892-F9F9-A4CFDCC8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7638"/>
            <a:ext cx="5994400" cy="4525963"/>
          </a:xfrm>
        </p:spPr>
        <p:txBody>
          <a:bodyPr/>
          <a:lstStyle/>
          <a:p>
            <a:r>
              <a:rPr lang="en-GB" dirty="0" err="1"/>
              <a:t>Thí</a:t>
            </a:r>
            <a:r>
              <a:rPr lang="en-GB" dirty="0"/>
              <a:t> </a:t>
            </a:r>
            <a:r>
              <a:rPr lang="en-GB" dirty="0" err="1"/>
              <a:t>nghiệm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US" dirty="0"/>
              <a:t>AVA-</a:t>
            </a:r>
            <a:r>
              <a:rPr lang="en-US" dirty="0" err="1"/>
              <a:t>ActiveSpeaker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mAP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(94.1% vs. 94.2%)</a:t>
            </a:r>
          </a:p>
          <a:p>
            <a:pPr lvl="1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1.0M vs. 22.5M,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23 </a:t>
            </a:r>
            <a:r>
              <a:rPr lang="en-US" dirty="0" err="1"/>
              <a:t>lần</a:t>
            </a:r>
            <a:endParaRPr lang="en-GB" dirty="0"/>
          </a:p>
          <a:p>
            <a:pPr lvl="2"/>
            <a:r>
              <a:rPr lang="en-US" dirty="0"/>
              <a:t>FLOPs: 0.6G vs. 2.6G,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4 </a:t>
            </a:r>
            <a:r>
              <a:rPr lang="en-US" dirty="0" err="1"/>
              <a:t>lần</a:t>
            </a:r>
            <a:endParaRPr lang="en-US" dirty="0"/>
          </a:p>
          <a:p>
            <a:pPr lvl="2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765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Cảm</a:t>
            </a:r>
            <a:r>
              <a:rPr lang="en-US" sz="4000" dirty="0"/>
              <a:t>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quí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lắng</a:t>
            </a:r>
            <a:r>
              <a:rPr lang="en-US" sz="4000" dirty="0"/>
              <a:t> </a:t>
            </a:r>
            <a:r>
              <a:rPr lang="en-US" sz="4000" dirty="0" err="1"/>
              <a:t>nghe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E20-BA9D-3C10-321E-88ACFA8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2F56-5A79-B8B2-731C-7D572201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Junhua</a:t>
            </a:r>
            <a:r>
              <a:rPr lang="en-US" dirty="0"/>
              <a:t> Liao , </a:t>
            </a:r>
            <a:r>
              <a:rPr lang="en-US" dirty="0" err="1"/>
              <a:t>Haihan</a:t>
            </a:r>
            <a:r>
              <a:rPr lang="en-US" dirty="0"/>
              <a:t> Duan , </a:t>
            </a:r>
            <a:r>
              <a:rPr lang="en-US" dirty="0" err="1"/>
              <a:t>Kanghui</a:t>
            </a:r>
            <a:r>
              <a:rPr lang="en-US" dirty="0"/>
              <a:t> Feng , </a:t>
            </a:r>
            <a:r>
              <a:rPr lang="en-US" dirty="0" err="1"/>
              <a:t>Wanbing</a:t>
            </a:r>
            <a:r>
              <a:rPr lang="en-US" dirty="0"/>
              <a:t> Zhao , </a:t>
            </a:r>
            <a:r>
              <a:rPr lang="en-US" dirty="0" err="1"/>
              <a:t>Yanbing</a:t>
            </a:r>
            <a:r>
              <a:rPr lang="en-US" dirty="0"/>
              <a:t> Yang</a:t>
            </a:r>
          </a:p>
          <a:p>
            <a:r>
              <a:rPr lang="en-US" dirty="0" err="1"/>
              <a:t>Liangyin</a:t>
            </a:r>
            <a:r>
              <a:rPr lang="en-US" dirty="0"/>
              <a:t> Chen, College of Computer Science, Sichuan University, Chengdu, China</a:t>
            </a:r>
          </a:p>
          <a:p>
            <a:r>
              <a:rPr lang="en-US" dirty="0"/>
              <a:t>The Chinese University of Hong Kong, Shenzhen, China.</a:t>
            </a:r>
          </a:p>
          <a:p>
            <a:r>
              <a:rPr lang="en-US" dirty="0"/>
              <a:t>The Institute for Industrial Internet Research, Sichuan University,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2363646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FB589-5E87-32D7-2530-E3859BA73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92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B69D45-E69B-4A54-8917-7CF79C99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toán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082A1E-BDE1-4071-8D64-3468F7E8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Active speaker detection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nói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video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âm</a:t>
            </a:r>
            <a:r>
              <a:rPr lang="en-GB" dirty="0"/>
              <a:t> </a:t>
            </a:r>
            <a:r>
              <a:rPr lang="en-GB" dirty="0" err="1"/>
              <a:t>thanh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.</a:t>
            </a:r>
          </a:p>
          <a:p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nói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videos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kì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1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693-88EE-BA88-571D-00068A0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2FFD-9A08-EF31-C2BF-C8E31D440C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Input:</a:t>
            </a:r>
          </a:p>
          <a:p>
            <a:pPr lvl="1"/>
            <a:r>
              <a:rPr lang="en-GB" dirty="0"/>
              <a:t>Video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âm</a:t>
            </a:r>
            <a:r>
              <a:rPr lang="en-GB" dirty="0"/>
              <a:t> </a:t>
            </a:r>
            <a:r>
              <a:rPr lang="en-GB" dirty="0" err="1"/>
              <a:t>thanh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04D57-402A-4FAA-5173-3F484C2E1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Output:</a:t>
            </a:r>
          </a:p>
          <a:p>
            <a:pPr lvl="1"/>
            <a:r>
              <a:rPr lang="en-US" dirty="0"/>
              <a:t>Video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bounding box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bounding box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364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E25E-7AF3-9B1B-385B-263B571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073AA-2C2A-F002-0C57-6F545A81C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98" y="1600200"/>
            <a:ext cx="6629204" cy="4525963"/>
          </a:xfrm>
        </p:spPr>
      </p:pic>
    </p:spTree>
    <p:extLst>
      <p:ext uri="{BB962C8B-B14F-4D97-AF65-F5344CB8AC3E}">
        <p14:creationId xmlns:p14="http://schemas.microsoft.com/office/powerpoint/2010/main" val="33374784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2213-DCE7-B926-319E-6C5F28C9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cơ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09E9-93F7-4607-488D-E558BE34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Hiện</a:t>
            </a:r>
            <a:r>
              <a:rPr lang="en-GB" dirty="0"/>
              <a:t> nay, </a:t>
            </a:r>
            <a:r>
              <a:rPr lang="en-GB" dirty="0" err="1"/>
              <a:t>nhờ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</a:t>
            </a:r>
            <a:r>
              <a:rPr lang="en-GB" dirty="0" err="1"/>
              <a:t>chóng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sâu</a:t>
            </a:r>
            <a:r>
              <a:rPr lang="en-GB" dirty="0"/>
              <a:t>, </a:t>
            </a:r>
            <a:r>
              <a:rPr lang="en-GB" dirty="0" err="1"/>
              <a:t>tuy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cuộc</a:t>
            </a:r>
            <a:r>
              <a:rPr lang="en-GB" dirty="0"/>
              <a:t> </a:t>
            </a:r>
            <a:r>
              <a:rPr lang="en-GB" dirty="0" err="1"/>
              <a:t>nghiên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cải</a:t>
            </a:r>
            <a:r>
              <a:rPr lang="en-GB" dirty="0"/>
              <a:t> </a:t>
            </a:r>
            <a:r>
              <a:rPr lang="en-GB" dirty="0" err="1"/>
              <a:t>thiện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suất</a:t>
            </a:r>
            <a:r>
              <a:rPr lang="en-GB" dirty="0"/>
              <a:t>, </a:t>
            </a:r>
            <a:r>
              <a:rPr lang="en-GB" dirty="0" err="1"/>
              <a:t>nhưng</a:t>
            </a:r>
            <a:r>
              <a:rPr lang="en-GB" dirty="0"/>
              <a:t> </a:t>
            </a:r>
            <a:r>
              <a:rPr lang="en-GB" dirty="0" err="1">
                <a:highlight>
                  <a:srgbClr val="FFFF00"/>
                </a:highlight>
              </a:rPr>
              <a:t>lại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tiêu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tốn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lượng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lớn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tài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nguyên</a:t>
            </a:r>
            <a:endParaRPr lang="en-GB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950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578A-B2DD-37D4-8F12-3583D80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Tóm</a:t>
            </a:r>
            <a:r>
              <a:rPr lang="en-GB" dirty="0"/>
              <a:t> </a:t>
            </a:r>
            <a:r>
              <a:rPr lang="en-GB" dirty="0" err="1"/>
              <a:t>tắt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nghiên</a:t>
            </a:r>
            <a:r>
              <a:rPr lang="en-GB" dirty="0"/>
              <a:t> </a:t>
            </a:r>
            <a:r>
              <a:rPr lang="en-GB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3B75-90AF-B06B-E051-D09A31C1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nghiên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>
                <a:highlight>
                  <a:srgbClr val="FFFF00"/>
                </a:highlight>
              </a:rPr>
              <a:t>nhẹ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hơn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Giảm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vào</a:t>
            </a:r>
            <a:endParaRPr lang="en-GB" dirty="0"/>
          </a:p>
          <a:p>
            <a:pPr lvl="1"/>
            <a:r>
              <a:rPr lang="en-GB" dirty="0" err="1"/>
              <a:t>Tách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2D </a:t>
            </a:r>
            <a:r>
              <a:rPr lang="en-GB" dirty="0" err="1"/>
              <a:t>và</a:t>
            </a:r>
            <a:r>
              <a:rPr lang="en-GB" dirty="0"/>
              <a:t> 3D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/>
              <a:t>chiết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nghe</a:t>
            </a:r>
            <a:r>
              <a:rPr lang="en-GB" dirty="0"/>
              <a:t> </a:t>
            </a:r>
            <a:r>
              <a:rPr lang="en-GB" dirty="0" err="1"/>
              <a:t>nhìn</a:t>
            </a:r>
            <a:endParaRPr lang="en-GB" dirty="0"/>
          </a:p>
          <a:p>
            <a:pPr lvl="1"/>
            <a:r>
              <a:rPr lang="en-GB" dirty="0"/>
              <a:t>Á</a:t>
            </a:r>
            <a:r>
              <a:rPr lang="vi-VN" dirty="0"/>
              <a:t>p dụng các đơn vị lặp lại có kiểm soát với độ phức tạp tính toán thấp cho mô hình hóa đa phương 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6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CD70-8FE3-4815-3DD6-9D8058F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5FEF-4258-895A-656A-B2EB639D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AVA-</a:t>
            </a:r>
            <a:r>
              <a:rPr lang="en-US" dirty="0" err="1">
                <a:highlight>
                  <a:srgbClr val="FFFF00"/>
                </a:highlight>
              </a:rPr>
              <a:t>ActiveSpeaker</a:t>
            </a:r>
            <a:r>
              <a:rPr lang="en-US" dirty="0">
                <a:highlight>
                  <a:srgbClr val="FFFF00"/>
                </a:highlight>
              </a:rPr>
              <a:t> (2019)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video,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3.65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  <a:p>
            <a:pPr lvl="1"/>
            <a:r>
              <a:rPr lang="en-US" dirty="0" err="1"/>
              <a:t>Khoảng</a:t>
            </a:r>
            <a:r>
              <a:rPr lang="en-US" dirty="0"/>
              <a:t> 38.5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2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14923</TotalTime>
  <Words>418</Words>
  <Application>Microsoft Office PowerPoint</Application>
  <PresentationFormat>Widescreen</PresentationFormat>
  <Paragraphs>42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Courier New</vt:lpstr>
      <vt:lpstr>Default Design</vt:lpstr>
      <vt:lpstr>A Light Weight Model for Active Speaker Detection</vt:lpstr>
      <vt:lpstr>Nhóm nghiên cứu của bài báo</vt:lpstr>
      <vt:lpstr>ABSTRACT</vt:lpstr>
      <vt:lpstr>Bài toán</vt:lpstr>
      <vt:lpstr>Input &amp; Output</vt:lpstr>
      <vt:lpstr>Output</vt:lpstr>
      <vt:lpstr>Động cơ</vt:lpstr>
      <vt:lpstr>Tóm tắt phương pháp nghiên cứu</vt:lpstr>
      <vt:lpstr>Bộ dữ liệu</vt:lpstr>
      <vt:lpstr>Kết quả</vt:lpstr>
      <vt:lpstr>Cảm ơn quí vị đã lắng nghe 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Ho Tri</cp:lastModifiedBy>
  <cp:revision>1323</cp:revision>
  <cp:lastPrinted>2013-08-30T01:32:34Z</cp:lastPrinted>
  <dcterms:created xsi:type="dcterms:W3CDTF">2008-06-14T04:13:27Z</dcterms:created>
  <dcterms:modified xsi:type="dcterms:W3CDTF">2023-08-07T12:47:28Z</dcterms:modified>
</cp:coreProperties>
</file>