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6AB8-0659-6DC1-49B4-C91EC8A7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3EBEA-956A-579A-487E-BAF43D7D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CEF3-E30F-256A-68D0-B78CABB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ED08-B189-1AEA-4E87-B6E98573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5113-6ED4-DCB5-B2F5-CCD585E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75A0-370C-D70A-9502-C3E2BAF2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C11A8-85CB-50C7-3F1E-21AB0FDD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FD25-B1C6-07EE-5BB7-0D1F1183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7B44-A777-1BAE-21C9-D069B648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C81B-5B2E-B7FF-FD60-F23B476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5F121-5A19-2256-AF3C-ABB08BB4A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C2CEB-EDFB-240F-6172-08AC56CBF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77E9-CC8E-BA4C-1A98-5E94EB21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8552-C788-A4BE-AE70-158E6BB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B38A-FD3E-CCEE-C526-F734157D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F93B-115B-F143-9C55-AAD51267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1856-DE4F-A51F-DC93-8CF30BBE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A0D1-7E64-86FE-12A9-E7D8F994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FD33-9947-A7B6-6146-BA97D09E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39CA-FFD3-74B4-F44E-5AD3B1D2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DE54-A07B-6C96-2F00-CA330BDF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D1C49-8D0A-3912-193F-C8588F53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3CE6-81AA-EBEB-9CD4-AEF6AEAD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410E-8AC7-FF25-177B-7DF5D0F1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658A-E056-A3F3-9A9A-8EC23331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0D67-927F-D85D-04BC-F2C968F1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39B4-2902-DE64-2ED8-ACABD7571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C87A1-CBC6-AA77-6B1F-BE2AD11F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D6EC-354E-C5EA-6318-B89F2BB5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1651-D0DF-624E-FD6C-D9BEA16F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45E9-26CE-0697-9F6A-AF15EDED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86BC-8FA6-BD0D-EBAB-610F90E1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FB347-D547-653B-AC06-1DBD0BD1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6B863-7E4A-BCF4-D06A-64D813C9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6D432-6E4B-483A-6446-D393D5393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90695-B09A-BAC2-55E6-C63253CD1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58A6E-C2BF-9DD7-49C4-1D96A8B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245D8-777C-104C-8D30-FFEF73CD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2B0D-5F91-2764-28D1-BC2A3C4C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7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1246-2B8B-2966-AC8C-E87EB8D2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05242-3DD8-4D9B-7410-75774986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B6746-4561-5E1A-6681-D692E6EA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95E0-D9C0-0137-1ADA-6822312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C5E89-0529-2AFA-5F2C-2FD915F0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31F5C-B0D5-3B3E-79CF-6DEB7EFF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4F2A-85AD-A5E7-AB65-7DD9EBBF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4C7-717E-4ADC-7AF0-80A57B08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9D37-6B89-A1EC-3FF1-145A5552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40C4-1B6F-80F3-8B76-938F61680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943A6-4502-2026-8D73-BB44677A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AA25-E037-E144-1452-5C5D7209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AE009-F9C0-0D24-C082-5A1FE15F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0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A13C-7E61-CA07-051A-9DAA5291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5BD74-D720-BB16-DD45-AF7F71F11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F6963-B80F-BCF7-CD72-C88AD324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CC1A-8FA7-5F17-18B9-FC1E9B7B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4C8B1-A861-BE1B-180D-B563D6CB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A5BA-61C9-25BD-D6AA-07AA0928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ED95B-43D7-78A8-E8DD-B5F2D52B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0499-C8C6-439C-21D2-7A13FE36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B20F-4E09-B03D-A62D-F335DBE8A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DE48-984E-4308-93B1-A317C87795D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5F38-0086-8C20-2790-22798466D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580B-7471-4E18-CCD6-A5A3B136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B644-FCE0-4E7D-B658-3F9DF63B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374FC-3603-BF9B-EBB0-7BF35C1F7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D4B6EE-9D00-FFF6-C117-18870559E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b="10545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5A7A954-190E-AD91-3CCC-8F1CA69F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4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5EE737-C423-BD83-A54C-446BD20A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39114"/>
            <a:ext cx="11277600" cy="57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a Columnar Database? Definition and Related FAQs | HEAVY.AI">
            <a:extLst>
              <a:ext uri="{FF2B5EF4-FFF2-40B4-BE49-F238E27FC236}">
                <a16:creationId xmlns:a16="http://schemas.microsoft.com/office/drawing/2014/main" id="{50D8047D-8F05-E3F2-D23D-BEF6187FD3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5879" y="457200"/>
            <a:ext cx="940024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9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769DEB3-8F5B-45FC-FC9B-839EC936A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68630"/>
            <a:ext cx="11277600" cy="59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3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at is a graph database?. Much has been written about graph… | by Victor  Morgante | Towards Data Science">
            <a:extLst>
              <a:ext uri="{FF2B5EF4-FFF2-40B4-BE49-F238E27FC236}">
                <a16:creationId xmlns:a16="http://schemas.microsoft.com/office/drawing/2014/main" id="{E1BB6198-09E0-4B83-93D0-EC789720EB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2562" y="457200"/>
            <a:ext cx="9286876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1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15F781C-2C79-ACE7-746A-43BCF331C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54" y="457200"/>
            <a:ext cx="111616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7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045993-A8ED-7249-38A7-5446CFDA4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82727"/>
            <a:ext cx="11277600" cy="58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0F96FB-A7BA-6366-C5C8-9A4CAAC3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Enjoy with Python and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FireStore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A9B11-FACA-CF09-2130-D389E177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53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27E64A-19F2-7C45-E4F4-8F9D5F86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10921"/>
            <a:ext cx="11277600" cy="58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5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5CD53E-BA5A-308A-53D0-67551FCF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A9E-CDBD-FF46-DEFF-26D481B3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884D-B8AA-0097-591E-7F2AE3CB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1226D-3059-42B7-7839-0ED281BA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971550"/>
            <a:ext cx="102774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BAA7-743B-4053-9B10-717B924A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17A4-1097-975E-0096-44665CFD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2B52378B-83BA-5F3C-2304-9D6E647B5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0"/>
            <a:ext cx="11147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6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D4045E-C989-48FA-1FA5-C4E75EC7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4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FE18DD-7105-910C-A08B-AA28BE2A8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35" y="457200"/>
            <a:ext cx="111095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1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7FBBDD-0512-2D1C-F11B-29DCDBAC1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70" y="0"/>
            <a:ext cx="11161691" cy="594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77540-DDFE-2EBD-DABE-802BCA49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8" y="5828872"/>
            <a:ext cx="10258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030CAA13-A785-0333-A91E-66B2FEE27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07093"/>
            <a:ext cx="10905066" cy="4443814"/>
          </a:xfrm>
          <a:prstGeom prst="rect">
            <a:avLst/>
          </a:prstGeom>
        </p:spPr>
      </p:pic>
      <p:pic>
        <p:nvPicPr>
          <p:cNvPr id="2050" name="Picture 2" descr="XML - Documents">
            <a:extLst>
              <a:ext uri="{FF2B5EF4-FFF2-40B4-BE49-F238E27FC236}">
                <a16:creationId xmlns:a16="http://schemas.microsoft.com/office/drawing/2014/main" id="{D790F122-7182-F22A-741F-AAF86A98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13" y="4269782"/>
            <a:ext cx="5334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ACID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Enjoy with Python and FireStore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Huynh</dc:creator>
  <cp:lastModifiedBy>Nam Huynh</cp:lastModifiedBy>
  <cp:revision>2</cp:revision>
  <dcterms:created xsi:type="dcterms:W3CDTF">2022-08-27T10:44:13Z</dcterms:created>
  <dcterms:modified xsi:type="dcterms:W3CDTF">2022-08-27T10:58:56Z</dcterms:modified>
</cp:coreProperties>
</file>