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Barlow Condensed SemiBold"/>
      <p:regular r:id="rId23"/>
      <p:bold r:id="rId24"/>
      <p:italic r:id="rId25"/>
      <p:boldItalic r:id="rId26"/>
    </p:embeddedFont>
    <p:embeddedFont>
      <p:font typeface="Montserrat"/>
      <p:regular r:id="rId27"/>
      <p:bold r:id="rId28"/>
      <p:italic r:id="rId29"/>
      <p:boldItalic r:id="rId30"/>
    </p:embeddedFont>
    <p:embeddedFont>
      <p:font typeface="Barlow Condensed Medium"/>
      <p:regular r:id="rId31"/>
      <p:bold r:id="rId32"/>
      <p:italic r:id="rId33"/>
      <p:boldItalic r:id="rId34"/>
    </p:embeddedFont>
    <p:embeddedFont>
      <p:font typeface="Barlow Condensed"/>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Cor04asPiD4iOif8tWGrh8RM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56911-CB1B-4409-89C7-B8DA8E4D7893}">
  <a:tblStyle styleId="{45B56911-CB1B-4409-89C7-B8DA8E4D78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4.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font" Target="fonts/BarlowCondensedSemiBold-bold.fntdata"/><Relationship Id="rId23" Type="http://schemas.openxmlformats.org/officeDocument/2006/relationships/font" Target="fonts/BarlowCondensed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CondensedSemiBold-boldItalic.fntdata"/><Relationship Id="rId25" Type="http://schemas.openxmlformats.org/officeDocument/2006/relationships/font" Target="fonts/BarlowCondensedSemiBol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CondensedMedium-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BarlowCondensedMedium-italic.fntdata"/><Relationship Id="rId10" Type="http://schemas.openxmlformats.org/officeDocument/2006/relationships/slide" Target="slides/slide4.xml"/><Relationship Id="rId32" Type="http://schemas.openxmlformats.org/officeDocument/2006/relationships/font" Target="fonts/BarlowCondensedMedium-bold.fntdata"/><Relationship Id="rId13" Type="http://schemas.openxmlformats.org/officeDocument/2006/relationships/slide" Target="slides/slide7.xml"/><Relationship Id="rId35" Type="http://schemas.openxmlformats.org/officeDocument/2006/relationships/font" Target="fonts/BarlowCondensed-regular.fntdata"/><Relationship Id="rId12" Type="http://schemas.openxmlformats.org/officeDocument/2006/relationships/slide" Target="slides/slide6.xml"/><Relationship Id="rId34" Type="http://schemas.openxmlformats.org/officeDocument/2006/relationships/font" Target="fonts/BarlowCondensedMedium-boldItalic.fntdata"/><Relationship Id="rId15" Type="http://schemas.openxmlformats.org/officeDocument/2006/relationships/slide" Target="slides/slide9.xml"/><Relationship Id="rId37" Type="http://schemas.openxmlformats.org/officeDocument/2006/relationships/font" Target="fonts/BarlowCondensed-italic.fntdata"/><Relationship Id="rId14" Type="http://schemas.openxmlformats.org/officeDocument/2006/relationships/slide" Target="slides/slide8.xml"/><Relationship Id="rId36" Type="http://schemas.openxmlformats.org/officeDocument/2006/relationships/font" Target="fonts/BarlowCondensed-bold.fntdata"/><Relationship Id="rId17" Type="http://schemas.openxmlformats.org/officeDocument/2006/relationships/slide" Target="slides/slide11.xml"/><Relationship Id="rId39" Type="http://schemas.openxmlformats.org/officeDocument/2006/relationships/font" Target="fonts/Barlow-regular.fntdata"/><Relationship Id="rId16" Type="http://schemas.openxmlformats.org/officeDocument/2006/relationships/slide" Target="slides/slide10.xml"/><Relationship Id="rId38" Type="http://schemas.openxmlformats.org/officeDocument/2006/relationships/font" Target="fonts/BarlowCondense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1" name="Google Shape;20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5" name="Shape 2415"/>
        <p:cNvGrpSpPr/>
        <p:nvPr/>
      </p:nvGrpSpPr>
      <p:grpSpPr>
        <a:xfrm>
          <a:off x="0" y="0"/>
          <a:ext cx="0" cy="0"/>
          <a:chOff x="0" y="0"/>
          <a:chExt cx="0" cy="0"/>
        </a:xfrm>
      </p:grpSpPr>
      <p:sp>
        <p:nvSpPr>
          <p:cNvPr id="2416" name="Google Shape;24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7" name="Google Shape;24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9" name="Google Shape;24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6" name="Google Shape;24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7" name="Shape 2447"/>
        <p:cNvGrpSpPr/>
        <p:nvPr/>
      </p:nvGrpSpPr>
      <p:grpSpPr>
        <a:xfrm>
          <a:off x="0" y="0"/>
          <a:ext cx="0" cy="0"/>
          <a:chOff x="0" y="0"/>
          <a:chExt cx="0" cy="0"/>
        </a:xfrm>
      </p:grpSpPr>
      <p:sp>
        <p:nvSpPr>
          <p:cNvPr id="2448" name="Google Shape;244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9" name="Google Shape;24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1" name="Shape 2471"/>
        <p:cNvGrpSpPr/>
        <p:nvPr/>
      </p:nvGrpSpPr>
      <p:grpSpPr>
        <a:xfrm>
          <a:off x="0" y="0"/>
          <a:ext cx="0" cy="0"/>
          <a:chOff x="0" y="0"/>
          <a:chExt cx="0" cy="0"/>
        </a:xfrm>
      </p:grpSpPr>
      <p:sp>
        <p:nvSpPr>
          <p:cNvPr id="2472" name="Google Shape;24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3" name="Google Shape;24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8" name="Google Shape;25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7" name="Shape 2567"/>
        <p:cNvGrpSpPr/>
        <p:nvPr/>
      </p:nvGrpSpPr>
      <p:grpSpPr>
        <a:xfrm>
          <a:off x="0" y="0"/>
          <a:ext cx="0" cy="0"/>
          <a:chOff x="0" y="0"/>
          <a:chExt cx="0" cy="0"/>
        </a:xfrm>
      </p:grpSpPr>
      <p:sp>
        <p:nvSpPr>
          <p:cNvPr id="2568" name="Google Shape;25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9" name="Google Shape;25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5" name="Google Shape;20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6" name="Google Shape;2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9" name="Google Shape;2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6" name="Google Shape;21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3" name="Google Shape;21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0" name="Google Shape;2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5" name="Google Shape;22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2" name="Google Shape;23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8"/>
          <p:cNvSpPr/>
          <p:nvPr/>
        </p:nvSpPr>
        <p:spPr>
          <a:xfrm rot="10800000">
            <a:off x="-2460033" y="-985417"/>
            <a:ext cx="5758721" cy="36289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 name="Google Shape;14;p18"/>
          <p:cNvSpPr/>
          <p:nvPr/>
        </p:nvSpPr>
        <p:spPr>
          <a:xfrm>
            <a:off x="8854334" y="4131550"/>
            <a:ext cx="5758721" cy="36289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5" name="Google Shape;15;p18"/>
          <p:cNvGrpSpPr/>
          <p:nvPr/>
        </p:nvGrpSpPr>
        <p:grpSpPr>
          <a:xfrm rot="-7199942">
            <a:off x="1350793" y="5652122"/>
            <a:ext cx="1989585" cy="2072023"/>
            <a:chOff x="4445625" y="1829838"/>
            <a:chExt cx="739125" cy="769750"/>
          </a:xfrm>
        </p:grpSpPr>
        <p:sp>
          <p:nvSpPr>
            <p:cNvPr id="16" name="Google Shape;16;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 name="Google Shape;17;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 name="Google Shape;18;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 name="Google Shape;19;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 name="Google Shape;20;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 name="Google Shape;21;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 name="Google Shape;22;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 name="Google Shape;23;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4" name="Google Shape;24;p18"/>
          <p:cNvSpPr/>
          <p:nvPr/>
        </p:nvSpPr>
        <p:spPr>
          <a:xfrm rot="435267">
            <a:off x="9090597" y="-632186"/>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5" name="Google Shape;25;p18"/>
          <p:cNvGrpSpPr/>
          <p:nvPr/>
        </p:nvGrpSpPr>
        <p:grpSpPr>
          <a:xfrm>
            <a:off x="11000285" y="5494512"/>
            <a:ext cx="481505" cy="4141891"/>
            <a:chOff x="6317900" y="1197313"/>
            <a:chExt cx="180700" cy="1554375"/>
          </a:xfrm>
        </p:grpSpPr>
        <p:sp>
          <p:nvSpPr>
            <p:cNvPr id="26" name="Google Shape;26;p1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 name="Google Shape;27;p1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 name="Google Shape;28;p1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 name="Google Shape;29;p1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 name="Google Shape;30;p1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 name="Google Shape;31;p1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32" name="Google Shape;32;p18"/>
          <p:cNvSpPr/>
          <p:nvPr/>
        </p:nvSpPr>
        <p:spPr>
          <a:xfrm rot="5400000">
            <a:off x="11622133" y="204966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33" name="Google Shape;33;p18"/>
          <p:cNvCxnSpPr/>
          <p:nvPr/>
        </p:nvCxnSpPr>
        <p:spPr>
          <a:xfrm flipH="1" rot="436104">
            <a:off x="9789969" y="-184003"/>
            <a:ext cx="951647" cy="934281"/>
          </a:xfrm>
          <a:prstGeom prst="straightConnector1">
            <a:avLst/>
          </a:prstGeom>
          <a:noFill/>
          <a:ln cap="flat" cmpd="sng" w="9525">
            <a:solidFill>
              <a:schemeClr val="dk1"/>
            </a:solidFill>
            <a:prstDash val="solid"/>
            <a:round/>
            <a:headEnd len="sm" w="sm" type="none"/>
            <a:tailEnd len="sm" w="sm" type="none"/>
          </a:ln>
        </p:spPr>
      </p:cxnSp>
      <p:cxnSp>
        <p:nvCxnSpPr>
          <p:cNvPr id="34" name="Google Shape;34;p18"/>
          <p:cNvCxnSpPr/>
          <p:nvPr/>
        </p:nvCxnSpPr>
        <p:spPr>
          <a:xfrm flipH="1" rot="436104">
            <a:off x="10259802" y="-364829"/>
            <a:ext cx="951647" cy="934281"/>
          </a:xfrm>
          <a:prstGeom prst="straightConnector1">
            <a:avLst/>
          </a:prstGeom>
          <a:noFill/>
          <a:ln cap="flat" cmpd="sng" w="9525">
            <a:solidFill>
              <a:schemeClr val="dk1"/>
            </a:solidFill>
            <a:prstDash val="solid"/>
            <a:round/>
            <a:headEnd len="sm" w="sm" type="none"/>
            <a:tailEnd len="sm" w="sm" type="none"/>
          </a:ln>
        </p:spPr>
      </p:cxnSp>
      <p:sp>
        <p:nvSpPr>
          <p:cNvPr id="35" name="Google Shape;35;p18"/>
          <p:cNvSpPr/>
          <p:nvPr/>
        </p:nvSpPr>
        <p:spPr>
          <a:xfrm>
            <a:off x="11685000" y="-240467"/>
            <a:ext cx="1620400" cy="1620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 name="Google Shape;36;p18"/>
          <p:cNvSpPr/>
          <p:nvPr/>
        </p:nvSpPr>
        <p:spPr>
          <a:xfrm>
            <a:off x="11510600" y="-414867"/>
            <a:ext cx="1969200" cy="19692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37" name="Google Shape;37;p18"/>
          <p:cNvGrpSpPr/>
          <p:nvPr/>
        </p:nvGrpSpPr>
        <p:grpSpPr>
          <a:xfrm>
            <a:off x="354533" y="5136689"/>
            <a:ext cx="259200" cy="149612"/>
            <a:chOff x="265900" y="3852516"/>
            <a:chExt cx="194400" cy="112209"/>
          </a:xfrm>
        </p:grpSpPr>
        <p:sp>
          <p:nvSpPr>
            <p:cNvPr id="38" name="Google Shape;38;p1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 name="Google Shape;39;p1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40" name="Google Shape;40;p18"/>
          <p:cNvSpPr txBox="1"/>
          <p:nvPr>
            <p:ph type="ctrTitle"/>
          </p:nvPr>
        </p:nvSpPr>
        <p:spPr>
          <a:xfrm>
            <a:off x="812800" y="2138632"/>
            <a:ext cx="10566400" cy="205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6400"/>
            </a:lvl1pPr>
            <a:lvl2pPr lvl="1" algn="ctr">
              <a:lnSpc>
                <a:spcPct val="100000"/>
              </a:lnSpc>
              <a:spcBef>
                <a:spcPts val="0"/>
              </a:spcBef>
              <a:spcAft>
                <a:spcPts val="0"/>
              </a:spcAft>
              <a:buSzPts val="8500"/>
              <a:buNone/>
              <a:defRPr sz="11333"/>
            </a:lvl2pPr>
            <a:lvl3pPr lvl="2" algn="ctr">
              <a:lnSpc>
                <a:spcPct val="100000"/>
              </a:lnSpc>
              <a:spcBef>
                <a:spcPts val="0"/>
              </a:spcBef>
              <a:spcAft>
                <a:spcPts val="0"/>
              </a:spcAft>
              <a:buSzPts val="8500"/>
              <a:buNone/>
              <a:defRPr sz="11333"/>
            </a:lvl3pPr>
            <a:lvl4pPr lvl="3" algn="ctr">
              <a:lnSpc>
                <a:spcPct val="100000"/>
              </a:lnSpc>
              <a:spcBef>
                <a:spcPts val="0"/>
              </a:spcBef>
              <a:spcAft>
                <a:spcPts val="0"/>
              </a:spcAft>
              <a:buSzPts val="8500"/>
              <a:buNone/>
              <a:defRPr sz="11333"/>
            </a:lvl4pPr>
            <a:lvl5pPr lvl="4" algn="ctr">
              <a:lnSpc>
                <a:spcPct val="100000"/>
              </a:lnSpc>
              <a:spcBef>
                <a:spcPts val="0"/>
              </a:spcBef>
              <a:spcAft>
                <a:spcPts val="0"/>
              </a:spcAft>
              <a:buSzPts val="8500"/>
              <a:buNone/>
              <a:defRPr sz="11333"/>
            </a:lvl5pPr>
            <a:lvl6pPr lvl="5" algn="ctr">
              <a:lnSpc>
                <a:spcPct val="100000"/>
              </a:lnSpc>
              <a:spcBef>
                <a:spcPts val="0"/>
              </a:spcBef>
              <a:spcAft>
                <a:spcPts val="0"/>
              </a:spcAft>
              <a:buSzPts val="8500"/>
              <a:buNone/>
              <a:defRPr sz="11333"/>
            </a:lvl6pPr>
            <a:lvl7pPr lvl="6" algn="ctr">
              <a:lnSpc>
                <a:spcPct val="100000"/>
              </a:lnSpc>
              <a:spcBef>
                <a:spcPts val="0"/>
              </a:spcBef>
              <a:spcAft>
                <a:spcPts val="0"/>
              </a:spcAft>
              <a:buSzPts val="8500"/>
              <a:buNone/>
              <a:defRPr sz="11333"/>
            </a:lvl7pPr>
            <a:lvl8pPr lvl="7" algn="ctr">
              <a:lnSpc>
                <a:spcPct val="100000"/>
              </a:lnSpc>
              <a:spcBef>
                <a:spcPts val="0"/>
              </a:spcBef>
              <a:spcAft>
                <a:spcPts val="0"/>
              </a:spcAft>
              <a:buSzPts val="8500"/>
              <a:buNone/>
              <a:defRPr sz="11333"/>
            </a:lvl8pPr>
            <a:lvl9pPr lvl="8" algn="ctr">
              <a:lnSpc>
                <a:spcPct val="100000"/>
              </a:lnSpc>
              <a:spcBef>
                <a:spcPts val="0"/>
              </a:spcBef>
              <a:spcAft>
                <a:spcPts val="0"/>
              </a:spcAft>
              <a:buSzPts val="8500"/>
              <a:buNone/>
              <a:defRPr sz="11333"/>
            </a:lvl9pPr>
          </a:lstStyle>
          <a:p/>
        </p:txBody>
      </p:sp>
      <p:sp>
        <p:nvSpPr>
          <p:cNvPr id="41" name="Google Shape;41;p18"/>
          <p:cNvSpPr txBox="1"/>
          <p:nvPr>
            <p:ph idx="1" type="subTitle"/>
          </p:nvPr>
        </p:nvSpPr>
        <p:spPr>
          <a:xfrm>
            <a:off x="2834400" y="4571109"/>
            <a:ext cx="6523200" cy="61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411" name="Shape 411"/>
        <p:cNvGrpSpPr/>
        <p:nvPr/>
      </p:nvGrpSpPr>
      <p:grpSpPr>
        <a:xfrm>
          <a:off x="0" y="0"/>
          <a:ext cx="0" cy="0"/>
          <a:chOff x="0" y="0"/>
          <a:chExt cx="0" cy="0"/>
        </a:xfrm>
      </p:grpSpPr>
      <p:sp>
        <p:nvSpPr>
          <p:cNvPr id="412" name="Google Shape;412;p29"/>
          <p:cNvSpPr txBox="1"/>
          <p:nvPr>
            <p:ph type="ctrTitle"/>
          </p:nvPr>
        </p:nvSpPr>
        <p:spPr>
          <a:xfrm>
            <a:off x="3891067" y="720000"/>
            <a:ext cx="4410000" cy="136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lvl1pPr>
            <a:lvl2pPr lvl="1" algn="ctr">
              <a:lnSpc>
                <a:spcPct val="100000"/>
              </a:lnSpc>
              <a:spcBef>
                <a:spcPts val="0"/>
              </a:spcBef>
              <a:spcAft>
                <a:spcPts val="0"/>
              </a:spcAft>
              <a:buSzPts val="8500"/>
              <a:buNone/>
              <a:defRPr sz="11333"/>
            </a:lvl2pPr>
            <a:lvl3pPr lvl="2" algn="ctr">
              <a:lnSpc>
                <a:spcPct val="100000"/>
              </a:lnSpc>
              <a:spcBef>
                <a:spcPts val="0"/>
              </a:spcBef>
              <a:spcAft>
                <a:spcPts val="0"/>
              </a:spcAft>
              <a:buSzPts val="8500"/>
              <a:buNone/>
              <a:defRPr sz="11333"/>
            </a:lvl3pPr>
            <a:lvl4pPr lvl="3" algn="ctr">
              <a:lnSpc>
                <a:spcPct val="100000"/>
              </a:lnSpc>
              <a:spcBef>
                <a:spcPts val="0"/>
              </a:spcBef>
              <a:spcAft>
                <a:spcPts val="0"/>
              </a:spcAft>
              <a:buSzPts val="8500"/>
              <a:buNone/>
              <a:defRPr sz="11333"/>
            </a:lvl4pPr>
            <a:lvl5pPr lvl="4" algn="ctr">
              <a:lnSpc>
                <a:spcPct val="100000"/>
              </a:lnSpc>
              <a:spcBef>
                <a:spcPts val="0"/>
              </a:spcBef>
              <a:spcAft>
                <a:spcPts val="0"/>
              </a:spcAft>
              <a:buSzPts val="8500"/>
              <a:buNone/>
              <a:defRPr sz="11333"/>
            </a:lvl5pPr>
            <a:lvl6pPr lvl="5" algn="ctr">
              <a:lnSpc>
                <a:spcPct val="100000"/>
              </a:lnSpc>
              <a:spcBef>
                <a:spcPts val="0"/>
              </a:spcBef>
              <a:spcAft>
                <a:spcPts val="0"/>
              </a:spcAft>
              <a:buSzPts val="8500"/>
              <a:buNone/>
              <a:defRPr sz="11333"/>
            </a:lvl6pPr>
            <a:lvl7pPr lvl="6" algn="ctr">
              <a:lnSpc>
                <a:spcPct val="100000"/>
              </a:lnSpc>
              <a:spcBef>
                <a:spcPts val="0"/>
              </a:spcBef>
              <a:spcAft>
                <a:spcPts val="0"/>
              </a:spcAft>
              <a:buSzPts val="8500"/>
              <a:buNone/>
              <a:defRPr sz="11333"/>
            </a:lvl7pPr>
            <a:lvl8pPr lvl="7" algn="ctr">
              <a:lnSpc>
                <a:spcPct val="100000"/>
              </a:lnSpc>
              <a:spcBef>
                <a:spcPts val="0"/>
              </a:spcBef>
              <a:spcAft>
                <a:spcPts val="0"/>
              </a:spcAft>
              <a:buSzPts val="8500"/>
              <a:buNone/>
              <a:defRPr sz="11333"/>
            </a:lvl8pPr>
            <a:lvl9pPr lvl="8" algn="ctr">
              <a:lnSpc>
                <a:spcPct val="100000"/>
              </a:lnSpc>
              <a:spcBef>
                <a:spcPts val="0"/>
              </a:spcBef>
              <a:spcAft>
                <a:spcPts val="0"/>
              </a:spcAft>
              <a:buSzPts val="8500"/>
              <a:buNone/>
              <a:defRPr sz="11333"/>
            </a:lvl9pPr>
          </a:lstStyle>
          <a:p/>
        </p:txBody>
      </p:sp>
      <p:sp>
        <p:nvSpPr>
          <p:cNvPr id="413" name="Google Shape;413;p29"/>
          <p:cNvSpPr txBox="1"/>
          <p:nvPr>
            <p:ph idx="1" type="subTitle"/>
          </p:nvPr>
        </p:nvSpPr>
        <p:spPr>
          <a:xfrm>
            <a:off x="3890933" y="2235067"/>
            <a:ext cx="4410000" cy="5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p:txBody>
      </p:sp>
      <p:sp>
        <p:nvSpPr>
          <p:cNvPr id="414" name="Google Shape;414;p29"/>
          <p:cNvSpPr txBox="1"/>
          <p:nvPr>
            <p:ph idx="2" type="subTitle"/>
          </p:nvPr>
        </p:nvSpPr>
        <p:spPr>
          <a:xfrm>
            <a:off x="3890933" y="2774444"/>
            <a:ext cx="4410000" cy="99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p:txBody>
      </p:sp>
      <p:sp>
        <p:nvSpPr>
          <p:cNvPr id="415" name="Google Shape;415;p29"/>
          <p:cNvSpPr txBox="1"/>
          <p:nvPr/>
        </p:nvSpPr>
        <p:spPr>
          <a:xfrm>
            <a:off x="2270233" y="4715367"/>
            <a:ext cx="7651600" cy="738800"/>
          </a:xfrm>
          <a:prstGeom prst="rect">
            <a:avLst/>
          </a:prstGeom>
          <a:noFill/>
          <a:ln>
            <a:noFill/>
          </a:ln>
        </p:spPr>
        <p:txBody>
          <a:bodyPr anchorCtr="0" anchor="ctr" bIns="121900" lIns="121900" spcFirstLastPara="1" rIns="121900" wrap="square" tIns="121900">
            <a:noAutofit/>
          </a:bodyPr>
          <a:lstStyle/>
          <a:p>
            <a:pPr indent="0" lvl="0" marL="0" marR="0" rtl="0" algn="ctr">
              <a:spcBef>
                <a:spcPts val="400"/>
              </a:spcBef>
              <a:spcAft>
                <a:spcPts val="0"/>
              </a:spcAft>
              <a:buClr>
                <a:schemeClr val="dk1"/>
              </a:buClr>
              <a:buSzPts val="1600"/>
              <a:buFont typeface="Barlow"/>
              <a:buNone/>
            </a:pPr>
            <a:r>
              <a:rPr b="1" i="0" lang="en-US" sz="1600" u="none" cap="none" strike="noStrike">
                <a:solidFill>
                  <a:schemeClr val="dk1"/>
                </a:solidFill>
                <a:latin typeface="Barlow"/>
                <a:ea typeface="Barlow"/>
                <a:cs typeface="Barlow"/>
                <a:sym typeface="Barlow"/>
              </a:rPr>
              <a:t>Credits: </a:t>
            </a:r>
            <a:r>
              <a:rPr b="0" i="0" lang="en-US" sz="1600" u="none" cap="none" strike="noStrike">
                <a:solidFill>
                  <a:schemeClr val="dk1"/>
                </a:solidFill>
                <a:latin typeface="Barlow"/>
                <a:ea typeface="Barlow"/>
                <a:cs typeface="Barlow"/>
                <a:sym typeface="Barlow"/>
              </a:rPr>
              <a:t>This presentation template was created by </a:t>
            </a:r>
            <a:r>
              <a:rPr b="1" i="0" lang="en-US" sz="1600" u="none" cap="none" strike="noStrike">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b="0" i="0" lang="en-US" sz="1600" u="none" cap="none" strike="noStrike">
                <a:solidFill>
                  <a:schemeClr val="dk1"/>
                </a:solidFill>
                <a:latin typeface="Barlow"/>
                <a:ea typeface="Barlow"/>
                <a:cs typeface="Barlow"/>
                <a:sym typeface="Barlow"/>
              </a:rPr>
              <a:t>, and includes icons by </a:t>
            </a:r>
            <a:r>
              <a:rPr b="1" i="0" lang="en-US" sz="1600" u="none" cap="none" strike="noStrike">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b="0" i="0" lang="en-US" sz="1600" u="none" cap="none" strike="noStrike">
                <a:solidFill>
                  <a:schemeClr val="dk1"/>
                </a:solidFill>
                <a:latin typeface="Barlow"/>
                <a:ea typeface="Barlow"/>
                <a:cs typeface="Barlow"/>
                <a:sym typeface="Barlow"/>
              </a:rPr>
              <a:t>, and infographics &amp; images by </a:t>
            </a:r>
            <a:r>
              <a:rPr b="1" i="0" lang="en-US" sz="1600" u="none" cap="none" strike="noStrike">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i="0" sz="1600" u="none" cap="none" strike="noStrike">
              <a:solidFill>
                <a:schemeClr val="dk1"/>
              </a:solidFill>
              <a:latin typeface="Barlow"/>
              <a:ea typeface="Barlow"/>
              <a:cs typeface="Barlow"/>
              <a:sym typeface="Barlow"/>
            </a:endParaRPr>
          </a:p>
        </p:txBody>
      </p:sp>
      <p:sp>
        <p:nvSpPr>
          <p:cNvPr id="416" name="Google Shape;416;p29"/>
          <p:cNvSpPr/>
          <p:nvPr/>
        </p:nvSpPr>
        <p:spPr>
          <a:xfrm rot="-9899986">
            <a:off x="10351070" y="2850641"/>
            <a:ext cx="4486805" cy="494020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17" name="Google Shape;417;p29"/>
          <p:cNvSpPr/>
          <p:nvPr/>
        </p:nvSpPr>
        <p:spPr>
          <a:xfrm flipH="1" rot="3600027">
            <a:off x="-2062840" y="1040379"/>
            <a:ext cx="5509133" cy="34716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18" name="Google Shape;418;p29"/>
          <p:cNvGrpSpPr/>
          <p:nvPr/>
        </p:nvGrpSpPr>
        <p:grpSpPr>
          <a:xfrm flipH="1" rot="10800000">
            <a:off x="5794267" y="6443689"/>
            <a:ext cx="259200" cy="149612"/>
            <a:chOff x="265900" y="3852516"/>
            <a:chExt cx="194400" cy="112209"/>
          </a:xfrm>
        </p:grpSpPr>
        <p:sp>
          <p:nvSpPr>
            <p:cNvPr id="419" name="Google Shape;419;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20" name="Google Shape;420;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421" name="Google Shape;421;p29"/>
          <p:cNvSpPr/>
          <p:nvPr/>
        </p:nvSpPr>
        <p:spPr>
          <a:xfrm rot="435267">
            <a:off x="9885997" y="-632186"/>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22" name="Google Shape;422;p29"/>
          <p:cNvGrpSpPr/>
          <p:nvPr/>
        </p:nvGrpSpPr>
        <p:grpSpPr>
          <a:xfrm>
            <a:off x="11533518" y="5494512"/>
            <a:ext cx="481505" cy="4141891"/>
            <a:chOff x="6317900" y="1197313"/>
            <a:chExt cx="180700" cy="1554375"/>
          </a:xfrm>
        </p:grpSpPr>
        <p:sp>
          <p:nvSpPr>
            <p:cNvPr id="423" name="Google Shape;423;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24" name="Google Shape;424;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25" name="Google Shape;425;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26" name="Google Shape;426;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27" name="Google Shape;427;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28" name="Google Shape;428;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cxnSp>
        <p:nvCxnSpPr>
          <p:cNvPr id="429" name="Google Shape;429;p29"/>
          <p:cNvCxnSpPr/>
          <p:nvPr/>
        </p:nvCxnSpPr>
        <p:spPr>
          <a:xfrm flipH="1" rot="436104">
            <a:off x="10585369" y="-184003"/>
            <a:ext cx="951647" cy="934281"/>
          </a:xfrm>
          <a:prstGeom prst="straightConnector1">
            <a:avLst/>
          </a:prstGeom>
          <a:noFill/>
          <a:ln cap="flat" cmpd="sng" w="9525">
            <a:solidFill>
              <a:schemeClr val="dk1"/>
            </a:solidFill>
            <a:prstDash val="solid"/>
            <a:round/>
            <a:headEnd len="sm" w="sm" type="none"/>
            <a:tailEnd len="sm" w="sm" type="none"/>
          </a:ln>
        </p:spPr>
      </p:cxnSp>
      <p:sp>
        <p:nvSpPr>
          <p:cNvPr id="430" name="Google Shape;430;p29"/>
          <p:cNvSpPr/>
          <p:nvPr/>
        </p:nvSpPr>
        <p:spPr>
          <a:xfrm rot="435267">
            <a:off x="1001346" y="6242914"/>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431" name="Google Shape;431;p29"/>
          <p:cNvCxnSpPr/>
          <p:nvPr/>
        </p:nvCxnSpPr>
        <p:spPr>
          <a:xfrm flipH="1" rot="436104">
            <a:off x="1052719" y="6500163"/>
            <a:ext cx="951647" cy="934281"/>
          </a:xfrm>
          <a:prstGeom prst="straightConnector1">
            <a:avLst/>
          </a:prstGeom>
          <a:noFill/>
          <a:ln cap="flat" cmpd="sng" w="9525">
            <a:solidFill>
              <a:schemeClr val="dk1"/>
            </a:solidFill>
            <a:prstDash val="solid"/>
            <a:round/>
            <a:headEnd len="sm" w="sm" type="none"/>
            <a:tailEnd len="sm" w="sm" type="none"/>
          </a:ln>
        </p:spPr>
      </p:cxnSp>
      <p:grpSp>
        <p:nvGrpSpPr>
          <p:cNvPr id="432" name="Google Shape;432;p29"/>
          <p:cNvGrpSpPr/>
          <p:nvPr/>
        </p:nvGrpSpPr>
        <p:grpSpPr>
          <a:xfrm rot="10800000">
            <a:off x="206218" y="-2202672"/>
            <a:ext cx="481505" cy="4141891"/>
            <a:chOff x="6317900" y="1197313"/>
            <a:chExt cx="180700" cy="1554375"/>
          </a:xfrm>
        </p:grpSpPr>
        <p:sp>
          <p:nvSpPr>
            <p:cNvPr id="433" name="Google Shape;433;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34" name="Google Shape;434;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35" name="Google Shape;435;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36" name="Google Shape;436;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37" name="Google Shape;437;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38" name="Google Shape;438;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9" name="Shape 439"/>
        <p:cNvGrpSpPr/>
        <p:nvPr/>
      </p:nvGrpSpPr>
      <p:grpSpPr>
        <a:xfrm>
          <a:off x="0" y="0"/>
          <a:ext cx="0" cy="0"/>
          <a:chOff x="0" y="0"/>
          <a:chExt cx="0" cy="0"/>
        </a:xfrm>
      </p:grpSpPr>
      <p:sp>
        <p:nvSpPr>
          <p:cNvPr id="440" name="Google Shape;440;p30"/>
          <p:cNvSpPr txBox="1"/>
          <p:nvPr>
            <p:ph type="title"/>
          </p:nvPr>
        </p:nvSpPr>
        <p:spPr>
          <a:xfrm>
            <a:off x="2186667" y="3405600"/>
            <a:ext cx="7818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441" name="Google Shape;441;p30"/>
          <p:cNvSpPr txBox="1"/>
          <p:nvPr>
            <p:ph idx="2" type="title"/>
          </p:nvPr>
        </p:nvSpPr>
        <p:spPr>
          <a:xfrm>
            <a:off x="5280400" y="1532000"/>
            <a:ext cx="1630800" cy="163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8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442" name="Google Shape;442;p30"/>
          <p:cNvSpPr txBox="1"/>
          <p:nvPr>
            <p:ph idx="1" type="subTitle"/>
          </p:nvPr>
        </p:nvSpPr>
        <p:spPr>
          <a:xfrm>
            <a:off x="2859400" y="4528000"/>
            <a:ext cx="6472800" cy="7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24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443" name="Google Shape;443;p30"/>
          <p:cNvSpPr/>
          <p:nvPr/>
        </p:nvSpPr>
        <p:spPr>
          <a:xfrm flipH="1" rot="899997">
            <a:off x="-2282717" y="4153296"/>
            <a:ext cx="5758687" cy="36289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44" name="Google Shape;444;p30"/>
          <p:cNvSpPr/>
          <p:nvPr/>
        </p:nvSpPr>
        <p:spPr>
          <a:xfrm flipH="1" rot="5400000">
            <a:off x="9805114" y="4289842"/>
            <a:ext cx="3720765" cy="4096673"/>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45" name="Google Shape;445;p30"/>
          <p:cNvGrpSpPr/>
          <p:nvPr/>
        </p:nvGrpSpPr>
        <p:grpSpPr>
          <a:xfrm flipH="1" rot="10800000">
            <a:off x="-1103289" y="-988707"/>
            <a:ext cx="2054347" cy="1850203"/>
            <a:chOff x="3632834" y="4464921"/>
            <a:chExt cx="1540760" cy="1387652"/>
          </a:xfrm>
        </p:grpSpPr>
        <p:sp>
          <p:nvSpPr>
            <p:cNvPr id="446" name="Google Shape;446;p3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447" name="Google Shape;447;p3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8" name="Google Shape;448;p30"/>
          <p:cNvGrpSpPr/>
          <p:nvPr/>
        </p:nvGrpSpPr>
        <p:grpSpPr>
          <a:xfrm flipH="1" rot="10800000">
            <a:off x="10525211" y="-988707"/>
            <a:ext cx="2054347" cy="1850203"/>
            <a:chOff x="3632834" y="4464921"/>
            <a:chExt cx="1540760" cy="1387652"/>
          </a:xfrm>
        </p:grpSpPr>
        <p:sp>
          <p:nvSpPr>
            <p:cNvPr id="449" name="Google Shape;449;p3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450" name="Google Shape;450;p3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51" name="Google Shape;451;p30"/>
          <p:cNvGrpSpPr/>
          <p:nvPr/>
        </p:nvGrpSpPr>
        <p:grpSpPr>
          <a:xfrm>
            <a:off x="11500052" y="3708223"/>
            <a:ext cx="481505" cy="4141891"/>
            <a:chOff x="6317900" y="1197313"/>
            <a:chExt cx="180700" cy="1554375"/>
          </a:xfrm>
        </p:grpSpPr>
        <p:sp>
          <p:nvSpPr>
            <p:cNvPr id="452" name="Google Shape;452;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3" name="Google Shape;453;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4" name="Google Shape;454;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5" name="Google Shape;455;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6" name="Google Shape;456;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7" name="Google Shape;457;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58" name="Google Shape;458;p30"/>
          <p:cNvGrpSpPr/>
          <p:nvPr/>
        </p:nvGrpSpPr>
        <p:grpSpPr>
          <a:xfrm flipH="1">
            <a:off x="210418" y="4780423"/>
            <a:ext cx="481505" cy="4141891"/>
            <a:chOff x="6317900" y="1197313"/>
            <a:chExt cx="180700" cy="1554375"/>
          </a:xfrm>
        </p:grpSpPr>
        <p:sp>
          <p:nvSpPr>
            <p:cNvPr id="459" name="Google Shape;459;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0" name="Google Shape;460;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1" name="Google Shape;461;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2" name="Google Shape;462;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3" name="Google Shape;463;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4" name="Google Shape;464;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65" name="Google Shape;465;p30"/>
          <p:cNvGrpSpPr/>
          <p:nvPr/>
        </p:nvGrpSpPr>
        <p:grpSpPr>
          <a:xfrm flipH="1" rot="-5400000">
            <a:off x="11530434" y="1921192"/>
            <a:ext cx="420767" cy="489000"/>
            <a:chOff x="8558925" y="4522650"/>
            <a:chExt cx="315575" cy="366750"/>
          </a:xfrm>
        </p:grpSpPr>
        <p:grpSp>
          <p:nvGrpSpPr>
            <p:cNvPr id="466" name="Google Shape;466;p30"/>
            <p:cNvGrpSpPr/>
            <p:nvPr/>
          </p:nvGrpSpPr>
          <p:grpSpPr>
            <a:xfrm>
              <a:off x="8558925" y="4629825"/>
              <a:ext cx="107200" cy="107175"/>
              <a:chOff x="4125350" y="1946513"/>
              <a:chExt cx="107200" cy="107175"/>
            </a:xfrm>
          </p:grpSpPr>
          <p:sp>
            <p:nvSpPr>
              <p:cNvPr id="467" name="Google Shape;467;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8" name="Google Shape;468;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69" name="Google Shape;469;p30"/>
            <p:cNvGrpSpPr/>
            <p:nvPr/>
          </p:nvGrpSpPr>
          <p:grpSpPr>
            <a:xfrm>
              <a:off x="8711325" y="4782225"/>
              <a:ext cx="107200" cy="107175"/>
              <a:chOff x="4125350" y="1946513"/>
              <a:chExt cx="107200" cy="107175"/>
            </a:xfrm>
          </p:grpSpPr>
          <p:sp>
            <p:nvSpPr>
              <p:cNvPr id="470" name="Google Shape;470;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71" name="Google Shape;471;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72" name="Google Shape;472;p30"/>
            <p:cNvGrpSpPr/>
            <p:nvPr/>
          </p:nvGrpSpPr>
          <p:grpSpPr>
            <a:xfrm>
              <a:off x="8767300" y="4522650"/>
              <a:ext cx="107200" cy="107175"/>
              <a:chOff x="4125350" y="1946513"/>
              <a:chExt cx="107200" cy="107175"/>
            </a:xfrm>
          </p:grpSpPr>
          <p:sp>
            <p:nvSpPr>
              <p:cNvPr id="473" name="Google Shape;473;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74" name="Google Shape;474;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475" name="Google Shape;475;p30"/>
          <p:cNvGrpSpPr/>
          <p:nvPr/>
        </p:nvGrpSpPr>
        <p:grpSpPr>
          <a:xfrm>
            <a:off x="277600" y="2090893"/>
            <a:ext cx="259200" cy="149612"/>
            <a:chOff x="265900" y="3852516"/>
            <a:chExt cx="194400" cy="112209"/>
          </a:xfrm>
        </p:grpSpPr>
        <p:sp>
          <p:nvSpPr>
            <p:cNvPr id="476" name="Google Shape;476;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77" name="Google Shape;477;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8" name="Shape 478"/>
        <p:cNvGrpSpPr/>
        <p:nvPr/>
      </p:nvGrpSpPr>
      <p:grpSpPr>
        <a:xfrm>
          <a:off x="0" y="0"/>
          <a:ext cx="0" cy="0"/>
          <a:chOff x="0" y="0"/>
          <a:chExt cx="0" cy="0"/>
        </a:xfrm>
      </p:grpSpPr>
      <p:sp>
        <p:nvSpPr>
          <p:cNvPr id="479" name="Google Shape;479;p31"/>
          <p:cNvSpPr txBox="1"/>
          <p:nvPr>
            <p:ph type="title"/>
          </p:nvPr>
        </p:nvSpPr>
        <p:spPr>
          <a:xfrm>
            <a:off x="960000" y="597408"/>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80" name="Google Shape;480;p31"/>
          <p:cNvSpPr txBox="1"/>
          <p:nvPr>
            <p:ph idx="1" type="body"/>
          </p:nvPr>
        </p:nvSpPr>
        <p:spPr>
          <a:xfrm>
            <a:off x="960000" y="1502667"/>
            <a:ext cx="10272000" cy="462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sp>
        <p:nvSpPr>
          <p:cNvPr id="481" name="Google Shape;481;p31"/>
          <p:cNvSpPr/>
          <p:nvPr/>
        </p:nvSpPr>
        <p:spPr>
          <a:xfrm rot="-5400000">
            <a:off x="9553816" y="-1032013"/>
            <a:ext cx="3979331" cy="250763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82" name="Google Shape;482;p31"/>
          <p:cNvSpPr/>
          <p:nvPr/>
        </p:nvSpPr>
        <p:spPr>
          <a:xfrm rot="900032">
            <a:off x="-1731399" y="-854838"/>
            <a:ext cx="2859413" cy="314835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83" name="Google Shape;483;p31"/>
          <p:cNvGrpSpPr/>
          <p:nvPr/>
        </p:nvGrpSpPr>
        <p:grpSpPr>
          <a:xfrm>
            <a:off x="11411901" y="6030200"/>
            <a:ext cx="420767" cy="489000"/>
            <a:chOff x="8558925" y="4522650"/>
            <a:chExt cx="315575" cy="366750"/>
          </a:xfrm>
        </p:grpSpPr>
        <p:grpSp>
          <p:nvGrpSpPr>
            <p:cNvPr id="484" name="Google Shape;484;p31"/>
            <p:cNvGrpSpPr/>
            <p:nvPr/>
          </p:nvGrpSpPr>
          <p:grpSpPr>
            <a:xfrm>
              <a:off x="8558925" y="4629825"/>
              <a:ext cx="107200" cy="107175"/>
              <a:chOff x="4125350" y="1946513"/>
              <a:chExt cx="107200" cy="107175"/>
            </a:xfrm>
          </p:grpSpPr>
          <p:sp>
            <p:nvSpPr>
              <p:cNvPr id="485" name="Google Shape;485;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86" name="Google Shape;486;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87" name="Google Shape;487;p31"/>
            <p:cNvGrpSpPr/>
            <p:nvPr/>
          </p:nvGrpSpPr>
          <p:grpSpPr>
            <a:xfrm>
              <a:off x="8711325" y="4782225"/>
              <a:ext cx="107200" cy="107175"/>
              <a:chOff x="4125350" y="1946513"/>
              <a:chExt cx="107200" cy="107175"/>
            </a:xfrm>
          </p:grpSpPr>
          <p:sp>
            <p:nvSpPr>
              <p:cNvPr id="488" name="Google Shape;488;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89" name="Google Shape;489;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90" name="Google Shape;490;p31"/>
            <p:cNvGrpSpPr/>
            <p:nvPr/>
          </p:nvGrpSpPr>
          <p:grpSpPr>
            <a:xfrm>
              <a:off x="8767300" y="4522650"/>
              <a:ext cx="107200" cy="107175"/>
              <a:chOff x="4125350" y="1946513"/>
              <a:chExt cx="107200" cy="107175"/>
            </a:xfrm>
          </p:grpSpPr>
          <p:sp>
            <p:nvSpPr>
              <p:cNvPr id="491" name="Google Shape;491;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2" name="Google Shape;492;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493" name="Google Shape;493;p31"/>
          <p:cNvSpPr/>
          <p:nvPr/>
        </p:nvSpPr>
        <p:spPr>
          <a:xfrm rot="5400000">
            <a:off x="11693067" y="339051"/>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94" name="Google Shape;494;p31"/>
          <p:cNvGrpSpPr/>
          <p:nvPr/>
        </p:nvGrpSpPr>
        <p:grpSpPr>
          <a:xfrm>
            <a:off x="373700" y="329055"/>
            <a:ext cx="259200" cy="149612"/>
            <a:chOff x="265900" y="3852516"/>
            <a:chExt cx="194400" cy="112209"/>
          </a:xfrm>
        </p:grpSpPr>
        <p:sp>
          <p:nvSpPr>
            <p:cNvPr id="495" name="Google Shape;495;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6" name="Google Shape;496;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97" name="Google Shape;497;p31"/>
          <p:cNvGrpSpPr/>
          <p:nvPr/>
        </p:nvGrpSpPr>
        <p:grpSpPr>
          <a:xfrm>
            <a:off x="210799" y="5586375"/>
            <a:ext cx="585005" cy="1030539"/>
            <a:chOff x="4950175" y="2998438"/>
            <a:chExt cx="88725" cy="156300"/>
          </a:xfrm>
        </p:grpSpPr>
        <p:sp>
          <p:nvSpPr>
            <p:cNvPr id="498" name="Google Shape;498;p3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9" name="Google Shape;499;p3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0" name="Google Shape;500;p3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1" name="Google Shape;501;p3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2" name="Google Shape;502;p3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3" name="Google Shape;503;p3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4" name="Google Shape;504;p3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5" name="Google Shape;505;p3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6" name="Google Shape;506;p3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7" name="Google Shape;507;p3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8" name="Google Shape;508;p3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9" name="Google Shape;509;p3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0" name="Google Shape;510;p3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1" name="Google Shape;511;p3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2" name="Google Shape;512;p3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3" name="Google Shape;513;p3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4" name="Google Shape;514;p3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5" name="Google Shape;515;p3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6" name="Google Shape;516;p3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7" name="Google Shape;517;p3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8" name="Google Shape;518;p3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9" name="Google Shape;519;p3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0" name="Google Shape;520;p3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1" name="Google Shape;521;p3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2" name="Google Shape;522;p3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3" name="Google Shape;523;p3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4" name="Google Shape;524;p3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5" name="Google Shape;525;p3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6" name="Google Shape;526;p3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7" name="Google Shape;527;p3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8" name="Google Shape;528;p3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9" name="Google Shape;529;p3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0" name="Google Shape;530;p3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1" name="Google Shape;531;p3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2" name="Google Shape;532;p3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3" name="Google Shape;533;p3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534" name="Google Shape;534;p31"/>
          <p:cNvGrpSpPr/>
          <p:nvPr/>
        </p:nvGrpSpPr>
        <p:grpSpPr>
          <a:xfrm>
            <a:off x="5168407" y="6030195"/>
            <a:ext cx="1855169" cy="1850203"/>
            <a:chOff x="4010418" y="4522646"/>
            <a:chExt cx="1391377" cy="1387652"/>
          </a:xfrm>
        </p:grpSpPr>
        <p:sp>
          <p:nvSpPr>
            <p:cNvPr id="535" name="Google Shape;535;p3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36" name="Google Shape;536;p31"/>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537" name="Google Shape;537;p31"/>
            <p:cNvCxnSpPr/>
            <p:nvPr/>
          </p:nvCxnSpPr>
          <p:spPr>
            <a:xfrm flipH="1" rot="436104">
              <a:off x="4051876" y="486612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38" name="Shape 538"/>
        <p:cNvGrpSpPr/>
        <p:nvPr/>
      </p:nvGrpSpPr>
      <p:grpSpPr>
        <a:xfrm>
          <a:off x="0" y="0"/>
          <a:ext cx="0" cy="0"/>
          <a:chOff x="0" y="0"/>
          <a:chExt cx="0" cy="0"/>
        </a:xfrm>
      </p:grpSpPr>
      <p:sp>
        <p:nvSpPr>
          <p:cNvPr id="539" name="Google Shape;539;p32"/>
          <p:cNvSpPr txBox="1"/>
          <p:nvPr>
            <p:ph type="title"/>
          </p:nvPr>
        </p:nvSpPr>
        <p:spPr>
          <a:xfrm>
            <a:off x="2260200" y="1111967"/>
            <a:ext cx="7671600" cy="463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1333"/>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p:txBody>
      </p:sp>
      <p:sp>
        <p:nvSpPr>
          <p:cNvPr id="540" name="Google Shape;540;p32"/>
          <p:cNvSpPr/>
          <p:nvPr/>
        </p:nvSpPr>
        <p:spPr>
          <a:xfrm rot="6317200">
            <a:off x="10337723" y="-1494927"/>
            <a:ext cx="4486787" cy="4940180"/>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1" name="Google Shape;541;p32"/>
          <p:cNvSpPr/>
          <p:nvPr/>
        </p:nvSpPr>
        <p:spPr>
          <a:xfrm rot="6256533">
            <a:off x="-3164743" y="3574403"/>
            <a:ext cx="5758709" cy="362893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542" name="Google Shape;542;p32"/>
          <p:cNvGrpSpPr/>
          <p:nvPr/>
        </p:nvGrpSpPr>
        <p:grpSpPr>
          <a:xfrm rot="5400000">
            <a:off x="5978567" y="6144767"/>
            <a:ext cx="420767" cy="489000"/>
            <a:chOff x="8558925" y="4522650"/>
            <a:chExt cx="315575" cy="366750"/>
          </a:xfrm>
        </p:grpSpPr>
        <p:grpSp>
          <p:nvGrpSpPr>
            <p:cNvPr id="543" name="Google Shape;543;p32"/>
            <p:cNvGrpSpPr/>
            <p:nvPr/>
          </p:nvGrpSpPr>
          <p:grpSpPr>
            <a:xfrm>
              <a:off x="8558925" y="4629825"/>
              <a:ext cx="107200" cy="107175"/>
              <a:chOff x="4125350" y="1946513"/>
              <a:chExt cx="107200" cy="107175"/>
            </a:xfrm>
          </p:grpSpPr>
          <p:sp>
            <p:nvSpPr>
              <p:cNvPr id="544" name="Google Shape;544;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5" name="Google Shape;545;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546" name="Google Shape;546;p32"/>
            <p:cNvGrpSpPr/>
            <p:nvPr/>
          </p:nvGrpSpPr>
          <p:grpSpPr>
            <a:xfrm>
              <a:off x="8711325" y="4782225"/>
              <a:ext cx="107200" cy="107175"/>
              <a:chOff x="4125350" y="1946513"/>
              <a:chExt cx="107200" cy="107175"/>
            </a:xfrm>
          </p:grpSpPr>
          <p:sp>
            <p:nvSpPr>
              <p:cNvPr id="547" name="Google Shape;547;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8" name="Google Shape;548;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549" name="Google Shape;549;p32"/>
            <p:cNvGrpSpPr/>
            <p:nvPr/>
          </p:nvGrpSpPr>
          <p:grpSpPr>
            <a:xfrm>
              <a:off x="8767300" y="4522650"/>
              <a:ext cx="107200" cy="107175"/>
              <a:chOff x="4125350" y="1946513"/>
              <a:chExt cx="107200" cy="107175"/>
            </a:xfrm>
          </p:grpSpPr>
          <p:sp>
            <p:nvSpPr>
              <p:cNvPr id="550" name="Google Shape;550;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51" name="Google Shape;551;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552" name="Google Shape;552;p32"/>
          <p:cNvGrpSpPr/>
          <p:nvPr/>
        </p:nvGrpSpPr>
        <p:grpSpPr>
          <a:xfrm flipH="1" rot="10800000">
            <a:off x="277600" y="1044355"/>
            <a:ext cx="259200" cy="149612"/>
            <a:chOff x="265900" y="3852516"/>
            <a:chExt cx="194400" cy="112209"/>
          </a:xfrm>
        </p:grpSpPr>
        <p:sp>
          <p:nvSpPr>
            <p:cNvPr id="553" name="Google Shape;553;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54" name="Google Shape;554;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555" name="Google Shape;555;p32"/>
          <p:cNvGrpSpPr/>
          <p:nvPr/>
        </p:nvGrpSpPr>
        <p:grpSpPr>
          <a:xfrm flipH="1">
            <a:off x="277598" y="5485941"/>
            <a:ext cx="585005" cy="1030539"/>
            <a:chOff x="4950175" y="2998438"/>
            <a:chExt cx="88725" cy="156300"/>
          </a:xfrm>
        </p:grpSpPr>
        <p:sp>
          <p:nvSpPr>
            <p:cNvPr id="556" name="Google Shape;556;p3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57" name="Google Shape;557;p3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58" name="Google Shape;558;p3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59" name="Google Shape;559;p3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0" name="Google Shape;560;p3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1" name="Google Shape;561;p3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2" name="Google Shape;562;p3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3" name="Google Shape;563;p3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4" name="Google Shape;564;p3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5" name="Google Shape;565;p3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6" name="Google Shape;566;p3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7" name="Google Shape;567;p3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8" name="Google Shape;568;p3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9" name="Google Shape;569;p3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0" name="Google Shape;570;p3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1" name="Google Shape;571;p3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2" name="Google Shape;572;p3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3" name="Google Shape;573;p3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4" name="Google Shape;574;p3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5" name="Google Shape;575;p3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6" name="Google Shape;576;p3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7" name="Google Shape;577;p3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8" name="Google Shape;578;p3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9" name="Google Shape;579;p3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0" name="Google Shape;580;p3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1" name="Google Shape;581;p3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2" name="Google Shape;582;p3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3" name="Google Shape;583;p3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4" name="Google Shape;584;p3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5" name="Google Shape;585;p3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6" name="Google Shape;586;p3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7" name="Google Shape;587;p3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8" name="Google Shape;588;p3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9" name="Google Shape;589;p3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90" name="Google Shape;590;p3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91" name="Google Shape;591;p3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592" name="Google Shape;592;p32"/>
          <p:cNvGrpSpPr/>
          <p:nvPr/>
        </p:nvGrpSpPr>
        <p:grpSpPr>
          <a:xfrm>
            <a:off x="10703717" y="-1249867"/>
            <a:ext cx="1969200" cy="1969200"/>
            <a:chOff x="8632950" y="-311150"/>
            <a:chExt cx="1476900" cy="1476900"/>
          </a:xfrm>
        </p:grpSpPr>
        <p:sp>
          <p:nvSpPr>
            <p:cNvPr id="593" name="Google Shape;593;p3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94" name="Google Shape;594;p3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595" name="Google Shape;595;p32"/>
          <p:cNvSpPr/>
          <p:nvPr/>
        </p:nvSpPr>
        <p:spPr>
          <a:xfrm rot="435267">
            <a:off x="10292629" y="6051381"/>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96" name="Google Shape;596;p32"/>
          <p:cNvCxnSpPr/>
          <p:nvPr/>
        </p:nvCxnSpPr>
        <p:spPr>
          <a:xfrm flipH="1" rot="436104">
            <a:off x="10394869" y="6247305"/>
            <a:ext cx="951647" cy="934281"/>
          </a:xfrm>
          <a:prstGeom prst="straightConnector1">
            <a:avLst/>
          </a:prstGeom>
          <a:noFill/>
          <a:ln cap="flat" cmpd="sng" w="9525">
            <a:solidFill>
              <a:schemeClr val="dk1"/>
            </a:solidFill>
            <a:prstDash val="solid"/>
            <a:round/>
            <a:headEnd len="sm" w="sm" type="none"/>
            <a:tailEnd len="sm" w="sm" type="none"/>
          </a:ln>
        </p:spPr>
      </p:cxnSp>
      <p:sp>
        <p:nvSpPr>
          <p:cNvPr id="597" name="Google Shape;597;p32"/>
          <p:cNvSpPr/>
          <p:nvPr/>
        </p:nvSpPr>
        <p:spPr>
          <a:xfrm flipH="1" rot="5400000">
            <a:off x="11736757" y="410776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98" name="Shape 598"/>
        <p:cNvGrpSpPr/>
        <p:nvPr/>
      </p:nvGrpSpPr>
      <p:grpSpPr>
        <a:xfrm>
          <a:off x="0" y="0"/>
          <a:ext cx="0" cy="0"/>
          <a:chOff x="0" y="0"/>
          <a:chExt cx="0" cy="0"/>
        </a:xfrm>
      </p:grpSpPr>
      <p:sp>
        <p:nvSpPr>
          <p:cNvPr id="599" name="Google Shape;599;p33"/>
          <p:cNvSpPr txBox="1"/>
          <p:nvPr>
            <p:ph type="title"/>
          </p:nvPr>
        </p:nvSpPr>
        <p:spPr>
          <a:xfrm>
            <a:off x="954800" y="1559000"/>
            <a:ext cx="47928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600" name="Google Shape;600;p33"/>
          <p:cNvSpPr txBox="1"/>
          <p:nvPr>
            <p:ph idx="1" type="subTitle"/>
          </p:nvPr>
        </p:nvSpPr>
        <p:spPr>
          <a:xfrm>
            <a:off x="954800" y="3652200"/>
            <a:ext cx="47928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9pPr>
          </a:lstStyle>
          <a:p/>
        </p:txBody>
      </p:sp>
      <p:sp>
        <p:nvSpPr>
          <p:cNvPr id="601" name="Google Shape;601;p33"/>
          <p:cNvSpPr txBox="1"/>
          <p:nvPr>
            <p:ph idx="2" type="body"/>
          </p:nvPr>
        </p:nvSpPr>
        <p:spPr>
          <a:xfrm>
            <a:off x="6096000" y="965433"/>
            <a:ext cx="5116000" cy="49268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02" name="Google Shape;602;p33"/>
          <p:cNvSpPr/>
          <p:nvPr/>
        </p:nvSpPr>
        <p:spPr>
          <a:xfrm flipH="1" rot="-6317200">
            <a:off x="-2541898" y="-1062594"/>
            <a:ext cx="4486787" cy="4940180"/>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03" name="Google Shape;603;p33"/>
          <p:cNvSpPr/>
          <p:nvPr/>
        </p:nvSpPr>
        <p:spPr>
          <a:xfrm flipH="1" rot="-6256533">
            <a:off x="9688644" y="4006737"/>
            <a:ext cx="5758709" cy="362893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604" name="Google Shape;604;p33"/>
          <p:cNvGrpSpPr/>
          <p:nvPr/>
        </p:nvGrpSpPr>
        <p:grpSpPr>
          <a:xfrm flipH="1" rot="-5400000">
            <a:off x="5883279" y="6577100"/>
            <a:ext cx="420767" cy="489000"/>
            <a:chOff x="8558925" y="4522650"/>
            <a:chExt cx="315575" cy="366750"/>
          </a:xfrm>
        </p:grpSpPr>
        <p:grpSp>
          <p:nvGrpSpPr>
            <p:cNvPr id="605" name="Google Shape;605;p33"/>
            <p:cNvGrpSpPr/>
            <p:nvPr/>
          </p:nvGrpSpPr>
          <p:grpSpPr>
            <a:xfrm>
              <a:off x="8558925" y="4629825"/>
              <a:ext cx="107200" cy="107175"/>
              <a:chOff x="4125350" y="1946513"/>
              <a:chExt cx="107200" cy="107175"/>
            </a:xfrm>
          </p:grpSpPr>
          <p:sp>
            <p:nvSpPr>
              <p:cNvPr id="606" name="Google Shape;606;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07" name="Google Shape;607;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08" name="Google Shape;608;p33"/>
            <p:cNvGrpSpPr/>
            <p:nvPr/>
          </p:nvGrpSpPr>
          <p:grpSpPr>
            <a:xfrm>
              <a:off x="8711325" y="4782225"/>
              <a:ext cx="107200" cy="107175"/>
              <a:chOff x="4125350" y="1946513"/>
              <a:chExt cx="107200" cy="107175"/>
            </a:xfrm>
          </p:grpSpPr>
          <p:sp>
            <p:nvSpPr>
              <p:cNvPr id="609" name="Google Shape;609;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0" name="Google Shape;610;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11" name="Google Shape;611;p33"/>
            <p:cNvGrpSpPr/>
            <p:nvPr/>
          </p:nvGrpSpPr>
          <p:grpSpPr>
            <a:xfrm>
              <a:off x="8767300" y="4522650"/>
              <a:ext cx="107200" cy="107175"/>
              <a:chOff x="4125350" y="1946513"/>
              <a:chExt cx="107200" cy="107175"/>
            </a:xfrm>
          </p:grpSpPr>
          <p:sp>
            <p:nvSpPr>
              <p:cNvPr id="612" name="Google Shape;612;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3" name="Google Shape;613;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614" name="Google Shape;614;p33"/>
          <p:cNvGrpSpPr/>
          <p:nvPr/>
        </p:nvGrpSpPr>
        <p:grpSpPr>
          <a:xfrm rot="10800000">
            <a:off x="11745812" y="1476689"/>
            <a:ext cx="259200" cy="149612"/>
            <a:chOff x="265900" y="3852516"/>
            <a:chExt cx="194400" cy="112209"/>
          </a:xfrm>
        </p:grpSpPr>
        <p:sp>
          <p:nvSpPr>
            <p:cNvPr id="615" name="Google Shape;615;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6" name="Google Shape;616;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17" name="Google Shape;617;p33"/>
          <p:cNvGrpSpPr/>
          <p:nvPr/>
        </p:nvGrpSpPr>
        <p:grpSpPr>
          <a:xfrm>
            <a:off x="11420010" y="5918275"/>
            <a:ext cx="585005" cy="1030539"/>
            <a:chOff x="4950175" y="2998438"/>
            <a:chExt cx="88725" cy="156300"/>
          </a:xfrm>
        </p:grpSpPr>
        <p:sp>
          <p:nvSpPr>
            <p:cNvPr id="618" name="Google Shape;618;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9" name="Google Shape;619;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0" name="Google Shape;620;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1" name="Google Shape;621;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2" name="Google Shape;622;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3" name="Google Shape;623;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4" name="Google Shape;624;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5" name="Google Shape;625;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6" name="Google Shape;626;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7" name="Google Shape;627;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8" name="Google Shape;628;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9" name="Google Shape;629;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0" name="Google Shape;630;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1" name="Google Shape;631;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2" name="Google Shape;632;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3" name="Google Shape;633;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4" name="Google Shape;634;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5" name="Google Shape;635;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6" name="Google Shape;636;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7" name="Google Shape;637;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8" name="Google Shape;638;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9" name="Google Shape;639;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0" name="Google Shape;640;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1" name="Google Shape;641;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2" name="Google Shape;642;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3" name="Google Shape;643;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4" name="Google Shape;644;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5" name="Google Shape;645;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6" name="Google Shape;646;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7" name="Google Shape;647;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8" name="Google Shape;648;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49" name="Google Shape;649;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0" name="Google Shape;650;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1" name="Google Shape;651;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2" name="Google Shape;652;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3" name="Google Shape;653;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54" name="Google Shape;654;p33"/>
          <p:cNvGrpSpPr/>
          <p:nvPr/>
        </p:nvGrpSpPr>
        <p:grpSpPr>
          <a:xfrm flipH="1">
            <a:off x="-390305" y="-817533"/>
            <a:ext cx="1969200" cy="1969200"/>
            <a:chOff x="8632950" y="-311150"/>
            <a:chExt cx="1476900" cy="1476900"/>
          </a:xfrm>
        </p:grpSpPr>
        <p:sp>
          <p:nvSpPr>
            <p:cNvPr id="655" name="Google Shape;655;p3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6" name="Google Shape;656;p3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657" name="Google Shape;657;p33"/>
          <p:cNvSpPr/>
          <p:nvPr/>
        </p:nvSpPr>
        <p:spPr>
          <a:xfrm flipH="1" rot="-435267">
            <a:off x="330586" y="6483714"/>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658" name="Google Shape;658;p33"/>
          <p:cNvCxnSpPr/>
          <p:nvPr/>
        </p:nvCxnSpPr>
        <p:spPr>
          <a:xfrm rot="-436104">
            <a:off x="936098" y="6679638"/>
            <a:ext cx="951647" cy="934281"/>
          </a:xfrm>
          <a:prstGeom prst="straightConnector1">
            <a:avLst/>
          </a:prstGeom>
          <a:noFill/>
          <a:ln cap="flat" cmpd="sng" w="9525">
            <a:solidFill>
              <a:schemeClr val="dk1"/>
            </a:solidFill>
            <a:prstDash val="solid"/>
            <a:round/>
            <a:headEnd len="sm" w="sm" type="none"/>
            <a:tailEnd len="sm" w="sm" type="none"/>
          </a:ln>
        </p:spPr>
      </p:cxnSp>
      <p:sp>
        <p:nvSpPr>
          <p:cNvPr id="659" name="Google Shape;659;p33"/>
          <p:cNvSpPr/>
          <p:nvPr/>
        </p:nvSpPr>
        <p:spPr>
          <a:xfrm rot="-5400000">
            <a:off x="396253" y="4540100"/>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660" name="Shape 660"/>
        <p:cNvGrpSpPr/>
        <p:nvPr/>
      </p:nvGrpSpPr>
      <p:grpSpPr>
        <a:xfrm>
          <a:off x="0" y="0"/>
          <a:ext cx="0" cy="0"/>
          <a:chOff x="0" y="0"/>
          <a:chExt cx="0" cy="0"/>
        </a:xfrm>
      </p:grpSpPr>
      <p:grpSp>
        <p:nvGrpSpPr>
          <p:cNvPr id="661" name="Google Shape;661;p34"/>
          <p:cNvGrpSpPr/>
          <p:nvPr/>
        </p:nvGrpSpPr>
        <p:grpSpPr>
          <a:xfrm>
            <a:off x="-1638883" y="1948876"/>
            <a:ext cx="2589992" cy="2697307"/>
            <a:chOff x="4445625" y="1829838"/>
            <a:chExt cx="739125" cy="769750"/>
          </a:xfrm>
        </p:grpSpPr>
        <p:sp>
          <p:nvSpPr>
            <p:cNvPr id="662" name="Google Shape;662;p3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3" name="Google Shape;663;p3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4" name="Google Shape;664;p3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5" name="Google Shape;665;p3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6" name="Google Shape;666;p3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7" name="Google Shape;667;p3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8" name="Google Shape;668;p3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9" name="Google Shape;669;p3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70" name="Google Shape;670;p34"/>
          <p:cNvGrpSpPr/>
          <p:nvPr/>
        </p:nvGrpSpPr>
        <p:grpSpPr>
          <a:xfrm rot="-5400000">
            <a:off x="11294551" y="1948876"/>
            <a:ext cx="2589992" cy="2697307"/>
            <a:chOff x="4445625" y="1829838"/>
            <a:chExt cx="739125" cy="769750"/>
          </a:xfrm>
        </p:grpSpPr>
        <p:sp>
          <p:nvSpPr>
            <p:cNvPr id="671" name="Google Shape;671;p3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2" name="Google Shape;672;p3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3" name="Google Shape;673;p3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4" name="Google Shape;674;p3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5" name="Google Shape;675;p3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6" name="Google Shape;676;p3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7" name="Google Shape;677;p3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8" name="Google Shape;678;p3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679" name="Google Shape;679;p34"/>
          <p:cNvSpPr txBox="1"/>
          <p:nvPr>
            <p:ph idx="1" type="body"/>
          </p:nvPr>
        </p:nvSpPr>
        <p:spPr>
          <a:xfrm>
            <a:off x="960000" y="3025600"/>
            <a:ext cx="10272000" cy="8068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3200">
                <a:latin typeface="Barlow Condensed SemiBold"/>
                <a:ea typeface="Barlow Condensed SemiBold"/>
                <a:cs typeface="Barlow Condensed SemiBold"/>
                <a:sym typeface="Barlow Condensed SemiBold"/>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80" name="Google Shape;680;p34"/>
          <p:cNvSpPr/>
          <p:nvPr/>
        </p:nvSpPr>
        <p:spPr>
          <a:xfrm rot="740964">
            <a:off x="3406847" y="5355670"/>
            <a:ext cx="5758739" cy="362895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1" name="Google Shape;681;p34"/>
          <p:cNvSpPr/>
          <p:nvPr/>
        </p:nvSpPr>
        <p:spPr>
          <a:xfrm rot="3600028">
            <a:off x="3852600" y="-2870742"/>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682" name="Google Shape;682;p34"/>
          <p:cNvGrpSpPr/>
          <p:nvPr/>
        </p:nvGrpSpPr>
        <p:grpSpPr>
          <a:xfrm flipH="1">
            <a:off x="5855249" y="5721745"/>
            <a:ext cx="481505" cy="4141891"/>
            <a:chOff x="6317900" y="1197313"/>
            <a:chExt cx="180700" cy="1554375"/>
          </a:xfrm>
        </p:grpSpPr>
        <p:sp>
          <p:nvSpPr>
            <p:cNvPr id="683" name="Google Shape;683;p3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4" name="Google Shape;684;p3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5" name="Google Shape;685;p3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6" name="Google Shape;686;p3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7" name="Google Shape;687;p3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8" name="Google Shape;688;p3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89" name="Google Shape;689;p34"/>
          <p:cNvGrpSpPr/>
          <p:nvPr/>
        </p:nvGrpSpPr>
        <p:grpSpPr>
          <a:xfrm flipH="1">
            <a:off x="5803498" y="371374"/>
            <a:ext cx="585005" cy="1030539"/>
            <a:chOff x="4950175" y="2998438"/>
            <a:chExt cx="88725" cy="156300"/>
          </a:xfrm>
        </p:grpSpPr>
        <p:sp>
          <p:nvSpPr>
            <p:cNvPr id="690" name="Google Shape;690;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1" name="Google Shape;691;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2" name="Google Shape;692;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3" name="Google Shape;693;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4" name="Google Shape;694;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5" name="Google Shape;695;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6" name="Google Shape;696;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7" name="Google Shape;697;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8" name="Google Shape;698;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9" name="Google Shape;699;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0" name="Google Shape;700;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1" name="Google Shape;701;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2" name="Google Shape;702;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3" name="Google Shape;703;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4" name="Google Shape;704;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5" name="Google Shape;705;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6" name="Google Shape;706;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7" name="Google Shape;707;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8" name="Google Shape;708;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9" name="Google Shape;709;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0" name="Google Shape;710;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1" name="Google Shape;711;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2" name="Google Shape;712;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3" name="Google Shape;713;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4" name="Google Shape;714;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5" name="Google Shape;715;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6" name="Google Shape;716;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7" name="Google Shape;717;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8" name="Google Shape;718;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9" name="Google Shape;719;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0" name="Google Shape;720;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1" name="Google Shape;721;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2" name="Google Shape;722;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3" name="Google Shape;723;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4" name="Google Shape;724;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5" name="Google Shape;725;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726" name="Shape 726"/>
        <p:cNvGrpSpPr/>
        <p:nvPr/>
      </p:nvGrpSpPr>
      <p:grpSpPr>
        <a:xfrm>
          <a:off x="0" y="0"/>
          <a:ext cx="0" cy="0"/>
          <a:chOff x="0" y="0"/>
          <a:chExt cx="0" cy="0"/>
        </a:xfrm>
      </p:grpSpPr>
      <p:sp>
        <p:nvSpPr>
          <p:cNvPr id="727" name="Google Shape;727;p35"/>
          <p:cNvSpPr txBox="1"/>
          <p:nvPr>
            <p:ph type="title"/>
          </p:nvPr>
        </p:nvSpPr>
        <p:spPr>
          <a:xfrm>
            <a:off x="2355600" y="2045167"/>
            <a:ext cx="7480800" cy="182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3333">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728" name="Google Shape;728;p35"/>
          <p:cNvSpPr txBox="1"/>
          <p:nvPr>
            <p:ph idx="1" type="subTitle"/>
          </p:nvPr>
        </p:nvSpPr>
        <p:spPr>
          <a:xfrm>
            <a:off x="2355600" y="3874829"/>
            <a:ext cx="7480800" cy="938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2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29" name="Google Shape;729;p35"/>
          <p:cNvSpPr/>
          <p:nvPr/>
        </p:nvSpPr>
        <p:spPr>
          <a:xfrm rot="2352435">
            <a:off x="3309626" y="5666926"/>
            <a:ext cx="5758693" cy="362892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730" name="Google Shape;730;p35"/>
          <p:cNvGrpSpPr/>
          <p:nvPr/>
        </p:nvGrpSpPr>
        <p:grpSpPr>
          <a:xfrm rot="5400000">
            <a:off x="5978567" y="6144767"/>
            <a:ext cx="420767" cy="489000"/>
            <a:chOff x="8558925" y="4522650"/>
            <a:chExt cx="315575" cy="366750"/>
          </a:xfrm>
        </p:grpSpPr>
        <p:grpSp>
          <p:nvGrpSpPr>
            <p:cNvPr id="731" name="Google Shape;731;p35"/>
            <p:cNvGrpSpPr/>
            <p:nvPr/>
          </p:nvGrpSpPr>
          <p:grpSpPr>
            <a:xfrm>
              <a:off x="8558925" y="4629825"/>
              <a:ext cx="107200" cy="107175"/>
              <a:chOff x="4125350" y="1946513"/>
              <a:chExt cx="107200" cy="107175"/>
            </a:xfrm>
          </p:grpSpPr>
          <p:sp>
            <p:nvSpPr>
              <p:cNvPr id="732" name="Google Shape;732;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33" name="Google Shape;733;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34" name="Google Shape;734;p35"/>
            <p:cNvGrpSpPr/>
            <p:nvPr/>
          </p:nvGrpSpPr>
          <p:grpSpPr>
            <a:xfrm>
              <a:off x="8711325" y="4782225"/>
              <a:ext cx="107200" cy="107175"/>
              <a:chOff x="4125350" y="1946513"/>
              <a:chExt cx="107200" cy="107175"/>
            </a:xfrm>
          </p:grpSpPr>
          <p:sp>
            <p:nvSpPr>
              <p:cNvPr id="735" name="Google Shape;735;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36" name="Google Shape;736;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37" name="Google Shape;737;p35"/>
            <p:cNvGrpSpPr/>
            <p:nvPr/>
          </p:nvGrpSpPr>
          <p:grpSpPr>
            <a:xfrm>
              <a:off x="8767300" y="4522650"/>
              <a:ext cx="107200" cy="107175"/>
              <a:chOff x="4125350" y="1946513"/>
              <a:chExt cx="107200" cy="107175"/>
            </a:xfrm>
          </p:grpSpPr>
          <p:sp>
            <p:nvSpPr>
              <p:cNvPr id="738" name="Google Shape;738;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39" name="Google Shape;739;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740" name="Google Shape;740;p35"/>
          <p:cNvGrpSpPr/>
          <p:nvPr/>
        </p:nvGrpSpPr>
        <p:grpSpPr>
          <a:xfrm flipH="1" rot="10800000">
            <a:off x="277600" y="4472222"/>
            <a:ext cx="259200" cy="149612"/>
            <a:chOff x="265900" y="3852516"/>
            <a:chExt cx="194400" cy="112209"/>
          </a:xfrm>
        </p:grpSpPr>
        <p:sp>
          <p:nvSpPr>
            <p:cNvPr id="741" name="Google Shape;741;p3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42" name="Google Shape;742;p3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743" name="Google Shape;743;p35"/>
          <p:cNvSpPr/>
          <p:nvPr/>
        </p:nvSpPr>
        <p:spPr>
          <a:xfrm flipH="1" rot="5400000">
            <a:off x="11736757" y="2717300"/>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744" name="Google Shape;744;p35"/>
          <p:cNvGrpSpPr/>
          <p:nvPr/>
        </p:nvGrpSpPr>
        <p:grpSpPr>
          <a:xfrm>
            <a:off x="-1318171" y="1688828"/>
            <a:ext cx="1855046" cy="1850203"/>
            <a:chOff x="4010510" y="4522646"/>
            <a:chExt cx="1391284" cy="1387652"/>
          </a:xfrm>
        </p:grpSpPr>
        <p:sp>
          <p:nvSpPr>
            <p:cNvPr id="745" name="Google Shape;745;p35"/>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746" name="Google Shape;746;p35"/>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747" name="Google Shape;747;p35"/>
          <p:cNvGrpSpPr/>
          <p:nvPr/>
        </p:nvGrpSpPr>
        <p:grpSpPr>
          <a:xfrm rot="10800000">
            <a:off x="11500346" y="3797594"/>
            <a:ext cx="1855046" cy="1850203"/>
            <a:chOff x="4010510" y="4522646"/>
            <a:chExt cx="1391284" cy="1387652"/>
          </a:xfrm>
        </p:grpSpPr>
        <p:sp>
          <p:nvSpPr>
            <p:cNvPr id="748" name="Google Shape;748;p35"/>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749" name="Google Shape;749;p35"/>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750" name="Google Shape;750;p35"/>
          <p:cNvSpPr/>
          <p:nvPr/>
        </p:nvSpPr>
        <p:spPr>
          <a:xfrm rot="3600028">
            <a:off x="9568167" y="-3251209"/>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51" name="Google Shape;751;p35"/>
          <p:cNvSpPr/>
          <p:nvPr/>
        </p:nvSpPr>
        <p:spPr>
          <a:xfrm rot="4913980">
            <a:off x="-2219917" y="-3375717"/>
            <a:ext cx="4486775" cy="4940168"/>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Numbers and text ">
    <p:spTree>
      <p:nvGrpSpPr>
        <p:cNvPr id="752" name="Shape 752"/>
        <p:cNvGrpSpPr/>
        <p:nvPr/>
      </p:nvGrpSpPr>
      <p:grpSpPr>
        <a:xfrm>
          <a:off x="0" y="0"/>
          <a:ext cx="0" cy="0"/>
          <a:chOff x="0" y="0"/>
          <a:chExt cx="0" cy="0"/>
        </a:xfrm>
      </p:grpSpPr>
      <p:sp>
        <p:nvSpPr>
          <p:cNvPr id="753" name="Google Shape;753;p36"/>
          <p:cNvSpPr txBox="1"/>
          <p:nvPr>
            <p:ph type="title"/>
          </p:nvPr>
        </p:nvSpPr>
        <p:spPr>
          <a:xfrm>
            <a:off x="1646333" y="1053900"/>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754" name="Google Shape;754;p36"/>
          <p:cNvSpPr txBox="1"/>
          <p:nvPr>
            <p:ph idx="1" type="subTitle"/>
          </p:nvPr>
        </p:nvSpPr>
        <p:spPr>
          <a:xfrm>
            <a:off x="1646337" y="2174755"/>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755" name="Google Shape;755;p36"/>
          <p:cNvSpPr txBox="1"/>
          <p:nvPr>
            <p:ph idx="2" type="title"/>
          </p:nvPr>
        </p:nvSpPr>
        <p:spPr>
          <a:xfrm>
            <a:off x="6554400" y="1053933"/>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756" name="Google Shape;756;p36"/>
          <p:cNvSpPr txBox="1"/>
          <p:nvPr>
            <p:ph idx="3" type="subTitle"/>
          </p:nvPr>
        </p:nvSpPr>
        <p:spPr>
          <a:xfrm>
            <a:off x="6554400" y="2174769"/>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757" name="Google Shape;757;p36"/>
          <p:cNvSpPr txBox="1"/>
          <p:nvPr>
            <p:ph idx="4" type="title"/>
          </p:nvPr>
        </p:nvSpPr>
        <p:spPr>
          <a:xfrm>
            <a:off x="6554400" y="3681901"/>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758" name="Google Shape;758;p36"/>
          <p:cNvSpPr txBox="1"/>
          <p:nvPr>
            <p:ph idx="5" type="subTitle"/>
          </p:nvPr>
        </p:nvSpPr>
        <p:spPr>
          <a:xfrm>
            <a:off x="6554400" y="4802737"/>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759" name="Google Shape;759;p36"/>
          <p:cNvSpPr txBox="1"/>
          <p:nvPr>
            <p:ph idx="6" type="title"/>
          </p:nvPr>
        </p:nvSpPr>
        <p:spPr>
          <a:xfrm>
            <a:off x="1646337" y="3681893"/>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760" name="Google Shape;760;p36"/>
          <p:cNvSpPr txBox="1"/>
          <p:nvPr>
            <p:ph idx="7" type="subTitle"/>
          </p:nvPr>
        </p:nvSpPr>
        <p:spPr>
          <a:xfrm>
            <a:off x="1646337" y="4802735"/>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761" name="Google Shape;761;p36"/>
          <p:cNvSpPr txBox="1"/>
          <p:nvPr>
            <p:ph idx="8" type="subTitle"/>
          </p:nvPr>
        </p:nvSpPr>
        <p:spPr>
          <a:xfrm>
            <a:off x="1646337" y="2651320"/>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62" name="Google Shape;762;p36"/>
          <p:cNvSpPr txBox="1"/>
          <p:nvPr>
            <p:ph idx="9" type="subTitle"/>
          </p:nvPr>
        </p:nvSpPr>
        <p:spPr>
          <a:xfrm>
            <a:off x="6554400" y="2651332"/>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63" name="Google Shape;763;p36"/>
          <p:cNvSpPr txBox="1"/>
          <p:nvPr>
            <p:ph idx="13" type="subTitle"/>
          </p:nvPr>
        </p:nvSpPr>
        <p:spPr>
          <a:xfrm>
            <a:off x="6554400" y="5279300"/>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64" name="Google Shape;764;p36"/>
          <p:cNvSpPr txBox="1"/>
          <p:nvPr>
            <p:ph idx="14" type="subTitle"/>
          </p:nvPr>
        </p:nvSpPr>
        <p:spPr>
          <a:xfrm>
            <a:off x="1646337" y="5279300"/>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65" name="Google Shape;765;p36"/>
          <p:cNvSpPr/>
          <p:nvPr/>
        </p:nvSpPr>
        <p:spPr>
          <a:xfrm rot="-1799972">
            <a:off x="-2787193" y="-207483"/>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66" name="Google Shape;766;p36"/>
          <p:cNvSpPr/>
          <p:nvPr/>
        </p:nvSpPr>
        <p:spPr>
          <a:xfrm rot="9000028">
            <a:off x="10494348" y="2683425"/>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767" name="Google Shape;767;p36"/>
          <p:cNvGrpSpPr/>
          <p:nvPr/>
        </p:nvGrpSpPr>
        <p:grpSpPr>
          <a:xfrm>
            <a:off x="330367" y="5655767"/>
            <a:ext cx="420767" cy="489000"/>
            <a:chOff x="8558925" y="4522650"/>
            <a:chExt cx="315575" cy="366750"/>
          </a:xfrm>
        </p:grpSpPr>
        <p:grpSp>
          <p:nvGrpSpPr>
            <p:cNvPr id="768" name="Google Shape;768;p36"/>
            <p:cNvGrpSpPr/>
            <p:nvPr/>
          </p:nvGrpSpPr>
          <p:grpSpPr>
            <a:xfrm>
              <a:off x="8558925" y="4629825"/>
              <a:ext cx="107200" cy="107175"/>
              <a:chOff x="4125350" y="1946513"/>
              <a:chExt cx="107200" cy="107175"/>
            </a:xfrm>
          </p:grpSpPr>
          <p:sp>
            <p:nvSpPr>
              <p:cNvPr id="769" name="Google Shape;769;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70" name="Google Shape;770;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71" name="Google Shape;771;p36"/>
            <p:cNvGrpSpPr/>
            <p:nvPr/>
          </p:nvGrpSpPr>
          <p:grpSpPr>
            <a:xfrm>
              <a:off x="8711325" y="4782225"/>
              <a:ext cx="107200" cy="107175"/>
              <a:chOff x="4125350" y="1946513"/>
              <a:chExt cx="107200" cy="107175"/>
            </a:xfrm>
          </p:grpSpPr>
          <p:sp>
            <p:nvSpPr>
              <p:cNvPr id="772" name="Google Shape;772;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73" name="Google Shape;773;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74" name="Google Shape;774;p36"/>
            <p:cNvGrpSpPr/>
            <p:nvPr/>
          </p:nvGrpSpPr>
          <p:grpSpPr>
            <a:xfrm>
              <a:off x="8767300" y="4522650"/>
              <a:ext cx="107200" cy="107175"/>
              <a:chOff x="4125350" y="1946513"/>
              <a:chExt cx="107200" cy="107175"/>
            </a:xfrm>
          </p:grpSpPr>
          <p:sp>
            <p:nvSpPr>
              <p:cNvPr id="775" name="Google Shape;775;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76" name="Google Shape;776;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777" name="Google Shape;777;p36"/>
          <p:cNvGrpSpPr/>
          <p:nvPr/>
        </p:nvGrpSpPr>
        <p:grpSpPr>
          <a:xfrm flipH="1">
            <a:off x="11639500" y="1269155"/>
            <a:ext cx="259200" cy="149612"/>
            <a:chOff x="265900" y="3852516"/>
            <a:chExt cx="194400" cy="112209"/>
          </a:xfrm>
        </p:grpSpPr>
        <p:sp>
          <p:nvSpPr>
            <p:cNvPr id="778" name="Google Shape;778;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79" name="Google Shape;779;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80" name="Google Shape;780;p36"/>
          <p:cNvGrpSpPr/>
          <p:nvPr/>
        </p:nvGrpSpPr>
        <p:grpSpPr>
          <a:xfrm>
            <a:off x="-1018233" y="-667367"/>
            <a:ext cx="1969200" cy="1969200"/>
            <a:chOff x="8632950" y="-311150"/>
            <a:chExt cx="1476900" cy="1476900"/>
          </a:xfrm>
        </p:grpSpPr>
        <p:sp>
          <p:nvSpPr>
            <p:cNvPr id="781" name="Google Shape;781;p3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82" name="Google Shape;782;p3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83" name="Google Shape;783;p36"/>
          <p:cNvGrpSpPr/>
          <p:nvPr/>
        </p:nvGrpSpPr>
        <p:grpSpPr>
          <a:xfrm>
            <a:off x="11241033" y="5556133"/>
            <a:ext cx="1969200" cy="1969200"/>
            <a:chOff x="8632950" y="-311150"/>
            <a:chExt cx="1476900" cy="1476900"/>
          </a:xfrm>
        </p:grpSpPr>
        <p:sp>
          <p:nvSpPr>
            <p:cNvPr id="784" name="Google Shape;784;p3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85" name="Google Shape;785;p3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786" name="Google Shape;786;p36"/>
          <p:cNvGrpSpPr/>
          <p:nvPr/>
        </p:nvGrpSpPr>
        <p:grpSpPr>
          <a:xfrm>
            <a:off x="4705711" y="5953228"/>
            <a:ext cx="2054347" cy="1850203"/>
            <a:chOff x="3632834" y="4464921"/>
            <a:chExt cx="1540760" cy="1387652"/>
          </a:xfrm>
        </p:grpSpPr>
        <p:sp>
          <p:nvSpPr>
            <p:cNvPr id="787" name="Google Shape;787;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788" name="Google Shape;788;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789" name="Shape 789"/>
        <p:cNvGrpSpPr/>
        <p:nvPr/>
      </p:nvGrpSpPr>
      <p:grpSpPr>
        <a:xfrm>
          <a:off x="0" y="0"/>
          <a:ext cx="0" cy="0"/>
          <a:chOff x="0" y="0"/>
          <a:chExt cx="0" cy="0"/>
        </a:xfrm>
      </p:grpSpPr>
      <p:sp>
        <p:nvSpPr>
          <p:cNvPr id="790" name="Google Shape;790;p37"/>
          <p:cNvSpPr txBox="1"/>
          <p:nvPr>
            <p:ph type="title"/>
          </p:nvPr>
        </p:nvSpPr>
        <p:spPr>
          <a:xfrm>
            <a:off x="950967" y="593367"/>
            <a:ext cx="10290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91" name="Google Shape;791;p37"/>
          <p:cNvSpPr txBox="1"/>
          <p:nvPr>
            <p:ph idx="1" type="subTitle"/>
          </p:nvPr>
        </p:nvSpPr>
        <p:spPr>
          <a:xfrm>
            <a:off x="960000" y="2540633"/>
            <a:ext cx="10272000" cy="11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792" name="Google Shape;792;p37"/>
          <p:cNvSpPr txBox="1"/>
          <p:nvPr>
            <p:ph idx="2" type="subTitle"/>
          </p:nvPr>
        </p:nvSpPr>
        <p:spPr>
          <a:xfrm>
            <a:off x="960000" y="1758900"/>
            <a:ext cx="10272000" cy="7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793" name="Google Shape;793;p37"/>
          <p:cNvSpPr/>
          <p:nvPr/>
        </p:nvSpPr>
        <p:spPr>
          <a:xfrm rot="-152928">
            <a:off x="9233591" y="5567051"/>
            <a:ext cx="5017591" cy="3161908"/>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94" name="Google Shape;794;p37"/>
          <p:cNvSpPr/>
          <p:nvPr/>
        </p:nvSpPr>
        <p:spPr>
          <a:xfrm rot="3635839">
            <a:off x="-2187936" y="5005784"/>
            <a:ext cx="5690197" cy="35857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795" name="Google Shape;795;p37"/>
          <p:cNvGrpSpPr/>
          <p:nvPr/>
        </p:nvGrpSpPr>
        <p:grpSpPr>
          <a:xfrm flipH="1">
            <a:off x="658465" y="5629508"/>
            <a:ext cx="585005" cy="1030539"/>
            <a:chOff x="4950175" y="2998438"/>
            <a:chExt cx="88725" cy="156300"/>
          </a:xfrm>
        </p:grpSpPr>
        <p:sp>
          <p:nvSpPr>
            <p:cNvPr id="796" name="Google Shape;796;p3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97" name="Google Shape;797;p3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98" name="Google Shape;798;p3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99" name="Google Shape;799;p3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0" name="Google Shape;800;p3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1" name="Google Shape;801;p3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2" name="Google Shape;802;p3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3" name="Google Shape;803;p3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4" name="Google Shape;804;p3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5" name="Google Shape;805;p3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6" name="Google Shape;806;p3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7" name="Google Shape;807;p3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8" name="Google Shape;808;p3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9" name="Google Shape;809;p3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0" name="Google Shape;810;p3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1" name="Google Shape;811;p3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2" name="Google Shape;812;p3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3" name="Google Shape;813;p3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4" name="Google Shape;814;p3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5" name="Google Shape;815;p3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6" name="Google Shape;816;p3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7" name="Google Shape;817;p3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8" name="Google Shape;818;p3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19" name="Google Shape;819;p3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0" name="Google Shape;820;p3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1" name="Google Shape;821;p3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2" name="Google Shape;822;p3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3" name="Google Shape;823;p3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4" name="Google Shape;824;p3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5" name="Google Shape;825;p3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6" name="Google Shape;826;p3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7" name="Google Shape;827;p3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8" name="Google Shape;828;p3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29" name="Google Shape;829;p3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0" name="Google Shape;830;p3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1" name="Google Shape;831;p3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832" name="Google Shape;832;p37"/>
          <p:cNvGrpSpPr/>
          <p:nvPr/>
        </p:nvGrpSpPr>
        <p:grpSpPr>
          <a:xfrm>
            <a:off x="11501636" y="4995412"/>
            <a:ext cx="481505" cy="4141891"/>
            <a:chOff x="6317900" y="1197313"/>
            <a:chExt cx="180700" cy="1554375"/>
          </a:xfrm>
        </p:grpSpPr>
        <p:sp>
          <p:nvSpPr>
            <p:cNvPr id="833" name="Google Shape;833;p3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4" name="Google Shape;834;p3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5" name="Google Shape;835;p3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6" name="Google Shape;836;p3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7" name="Google Shape;837;p3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8" name="Google Shape;838;p3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839" name="Google Shape;839;p37"/>
          <p:cNvSpPr/>
          <p:nvPr/>
        </p:nvSpPr>
        <p:spPr>
          <a:xfrm flipH="1" rot="-5400000">
            <a:off x="409433" y="301321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840" name="Google Shape;840;p37"/>
          <p:cNvGrpSpPr/>
          <p:nvPr/>
        </p:nvGrpSpPr>
        <p:grpSpPr>
          <a:xfrm flipH="1">
            <a:off x="11562651" y="3003222"/>
            <a:ext cx="259200" cy="149612"/>
            <a:chOff x="265900" y="3852516"/>
            <a:chExt cx="194400" cy="112209"/>
          </a:xfrm>
        </p:grpSpPr>
        <p:sp>
          <p:nvSpPr>
            <p:cNvPr id="841" name="Google Shape;841;p3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2" name="Google Shape;842;p3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843" name="Google Shape;843;p37"/>
          <p:cNvGrpSpPr/>
          <p:nvPr/>
        </p:nvGrpSpPr>
        <p:grpSpPr>
          <a:xfrm rot="5400000">
            <a:off x="10753251" y="-1388242"/>
            <a:ext cx="2589992" cy="2697307"/>
            <a:chOff x="4445625" y="1829838"/>
            <a:chExt cx="739125" cy="769750"/>
          </a:xfrm>
        </p:grpSpPr>
        <p:sp>
          <p:nvSpPr>
            <p:cNvPr id="844" name="Google Shape;844;p3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5" name="Google Shape;845;p3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6" name="Google Shape;846;p3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7" name="Google Shape;847;p3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8" name="Google Shape;848;p3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9" name="Google Shape;849;p3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0" name="Google Shape;850;p3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1" name="Google Shape;851;p3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852" name="Google Shape;852;p37"/>
          <p:cNvGrpSpPr/>
          <p:nvPr/>
        </p:nvGrpSpPr>
        <p:grpSpPr>
          <a:xfrm>
            <a:off x="-1144716" y="-1388242"/>
            <a:ext cx="2589992" cy="2697307"/>
            <a:chOff x="4445625" y="1829838"/>
            <a:chExt cx="739125" cy="769750"/>
          </a:xfrm>
        </p:grpSpPr>
        <p:sp>
          <p:nvSpPr>
            <p:cNvPr id="853" name="Google Shape;853;p3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4" name="Google Shape;854;p3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5" name="Google Shape;855;p3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6" name="Google Shape;856;p3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7" name="Google Shape;857;p3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8" name="Google Shape;858;p3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59" name="Google Shape;859;p3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60" name="Google Shape;860;p3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spTree>
      <p:nvGrpSpPr>
        <p:cNvPr id="861" name="Shape 861"/>
        <p:cNvGrpSpPr/>
        <p:nvPr/>
      </p:nvGrpSpPr>
      <p:grpSpPr>
        <a:xfrm>
          <a:off x="0" y="0"/>
          <a:ext cx="0" cy="0"/>
          <a:chOff x="0" y="0"/>
          <a:chExt cx="0" cy="0"/>
        </a:xfrm>
      </p:grpSpPr>
      <p:sp>
        <p:nvSpPr>
          <p:cNvPr id="862" name="Google Shape;862;p38"/>
          <p:cNvSpPr txBox="1"/>
          <p:nvPr>
            <p:ph type="title"/>
          </p:nvPr>
        </p:nvSpPr>
        <p:spPr>
          <a:xfrm>
            <a:off x="951000" y="593367"/>
            <a:ext cx="10290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63" name="Google Shape;863;p38"/>
          <p:cNvSpPr txBox="1"/>
          <p:nvPr/>
        </p:nvSpPr>
        <p:spPr>
          <a:xfrm>
            <a:off x="960000" y="2535936"/>
            <a:ext cx="5136000" cy="3586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33"/>
              </a:spcAft>
              <a:buClr>
                <a:schemeClr val="dk1"/>
              </a:buClr>
              <a:buSzPts val="2400"/>
              <a:buFont typeface="Arial"/>
              <a:buNone/>
            </a:pPr>
            <a:r>
              <a:t/>
            </a:r>
            <a:endParaRPr b="0" i="0" sz="2400" u="none" cap="none" strike="noStrike">
              <a:solidFill>
                <a:srgbClr val="191919"/>
              </a:solidFill>
              <a:latin typeface="Montserrat"/>
              <a:ea typeface="Montserrat"/>
              <a:cs typeface="Montserrat"/>
              <a:sym typeface="Montserrat"/>
            </a:endParaRPr>
          </a:p>
        </p:txBody>
      </p:sp>
      <p:sp>
        <p:nvSpPr>
          <p:cNvPr id="864" name="Google Shape;864;p38"/>
          <p:cNvSpPr txBox="1"/>
          <p:nvPr/>
        </p:nvSpPr>
        <p:spPr>
          <a:xfrm>
            <a:off x="960000" y="1767400"/>
            <a:ext cx="10272000" cy="586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191919"/>
              </a:solidFill>
              <a:latin typeface="Montserrat"/>
              <a:ea typeface="Montserrat"/>
              <a:cs typeface="Montserrat"/>
              <a:sym typeface="Montserrat"/>
            </a:endParaRPr>
          </a:p>
        </p:txBody>
      </p:sp>
      <p:sp>
        <p:nvSpPr>
          <p:cNvPr id="865" name="Google Shape;865;p38"/>
          <p:cNvSpPr txBox="1"/>
          <p:nvPr/>
        </p:nvSpPr>
        <p:spPr>
          <a:xfrm>
            <a:off x="6096000" y="2535936"/>
            <a:ext cx="5136000" cy="3586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33"/>
              </a:spcAft>
              <a:buClr>
                <a:schemeClr val="dk1"/>
              </a:buClr>
              <a:buSzPts val="2400"/>
              <a:buFont typeface="Arial"/>
              <a:buNone/>
            </a:pPr>
            <a:r>
              <a:t/>
            </a:r>
            <a:endParaRPr b="0" i="0" sz="2400" u="none" cap="none" strike="noStrike">
              <a:solidFill>
                <a:srgbClr val="191919"/>
              </a:solidFill>
              <a:latin typeface="Montserrat"/>
              <a:ea typeface="Montserrat"/>
              <a:cs typeface="Montserrat"/>
              <a:sym typeface="Montserrat"/>
            </a:endParaRPr>
          </a:p>
        </p:txBody>
      </p:sp>
      <p:sp>
        <p:nvSpPr>
          <p:cNvPr id="866" name="Google Shape;866;p38"/>
          <p:cNvSpPr txBox="1"/>
          <p:nvPr>
            <p:ph idx="1" type="subTitle"/>
          </p:nvPr>
        </p:nvSpPr>
        <p:spPr>
          <a:xfrm>
            <a:off x="960000" y="2540633"/>
            <a:ext cx="5136000" cy="36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867" name="Google Shape;867;p38"/>
          <p:cNvSpPr txBox="1"/>
          <p:nvPr>
            <p:ph idx="2" type="subTitle"/>
          </p:nvPr>
        </p:nvSpPr>
        <p:spPr>
          <a:xfrm>
            <a:off x="6096000" y="2540633"/>
            <a:ext cx="5136000" cy="36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868" name="Google Shape;868;p38"/>
          <p:cNvSpPr/>
          <p:nvPr/>
        </p:nvSpPr>
        <p:spPr>
          <a:xfrm rot="-3599986">
            <a:off x="9819691"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69" name="Google Shape;869;p38"/>
          <p:cNvSpPr/>
          <p:nvPr/>
        </p:nvSpPr>
        <p:spPr>
          <a:xfrm flipH="1" rot="3599986">
            <a:off x="-3617409"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870" name="Google Shape;870;p38"/>
          <p:cNvGrpSpPr/>
          <p:nvPr/>
        </p:nvGrpSpPr>
        <p:grpSpPr>
          <a:xfrm>
            <a:off x="11468932" y="5329724"/>
            <a:ext cx="585005" cy="1030539"/>
            <a:chOff x="4950175" y="2998438"/>
            <a:chExt cx="88725" cy="156300"/>
          </a:xfrm>
        </p:grpSpPr>
        <p:sp>
          <p:nvSpPr>
            <p:cNvPr id="871" name="Google Shape;871;p3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2" name="Google Shape;872;p3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3" name="Google Shape;873;p3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4" name="Google Shape;874;p3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5" name="Google Shape;875;p3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6" name="Google Shape;876;p3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7" name="Google Shape;877;p3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8" name="Google Shape;878;p3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9" name="Google Shape;879;p3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0" name="Google Shape;880;p3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1" name="Google Shape;881;p3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2" name="Google Shape;882;p3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3" name="Google Shape;883;p3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4" name="Google Shape;884;p3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5" name="Google Shape;885;p3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6" name="Google Shape;886;p3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7" name="Google Shape;887;p3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8" name="Google Shape;888;p3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9" name="Google Shape;889;p3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0" name="Google Shape;890;p3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1" name="Google Shape;891;p3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2" name="Google Shape;892;p3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3" name="Google Shape;893;p3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4" name="Google Shape;894;p3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5" name="Google Shape;895;p3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6" name="Google Shape;896;p3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7" name="Google Shape;897;p3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8" name="Google Shape;898;p3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99" name="Google Shape;899;p3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0" name="Google Shape;900;p3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1" name="Google Shape;901;p3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2" name="Google Shape;902;p3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3" name="Google Shape;903;p3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4" name="Google Shape;904;p3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5" name="Google Shape;905;p3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6" name="Google Shape;906;p3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07" name="Google Shape;907;p38"/>
          <p:cNvGrpSpPr/>
          <p:nvPr/>
        </p:nvGrpSpPr>
        <p:grpSpPr>
          <a:xfrm>
            <a:off x="5053079" y="6027644"/>
            <a:ext cx="1854964" cy="1850203"/>
            <a:chOff x="4010510" y="4522646"/>
            <a:chExt cx="1391222" cy="1387652"/>
          </a:xfrm>
        </p:grpSpPr>
        <p:sp>
          <p:nvSpPr>
            <p:cNvPr id="908" name="Google Shape;908;p38"/>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09" name="Google Shape;909;p38"/>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910" name="Google Shape;910;p38"/>
          <p:cNvGrpSpPr/>
          <p:nvPr/>
        </p:nvGrpSpPr>
        <p:grpSpPr>
          <a:xfrm>
            <a:off x="2363867" y="6413489"/>
            <a:ext cx="259200" cy="149612"/>
            <a:chOff x="265900" y="3852516"/>
            <a:chExt cx="194400" cy="112209"/>
          </a:xfrm>
        </p:grpSpPr>
        <p:sp>
          <p:nvSpPr>
            <p:cNvPr id="911" name="Google Shape;911;p3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12" name="Google Shape;912;p3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13" name="Google Shape;913;p38"/>
          <p:cNvGrpSpPr/>
          <p:nvPr/>
        </p:nvGrpSpPr>
        <p:grpSpPr>
          <a:xfrm>
            <a:off x="288767" y="2222033"/>
            <a:ext cx="420767" cy="489000"/>
            <a:chOff x="8558925" y="4522650"/>
            <a:chExt cx="315575" cy="366750"/>
          </a:xfrm>
        </p:grpSpPr>
        <p:grpSp>
          <p:nvGrpSpPr>
            <p:cNvPr id="914" name="Google Shape;914;p38"/>
            <p:cNvGrpSpPr/>
            <p:nvPr/>
          </p:nvGrpSpPr>
          <p:grpSpPr>
            <a:xfrm>
              <a:off x="8558925" y="4629825"/>
              <a:ext cx="107200" cy="107175"/>
              <a:chOff x="4125350" y="1946513"/>
              <a:chExt cx="107200" cy="107175"/>
            </a:xfrm>
          </p:grpSpPr>
          <p:sp>
            <p:nvSpPr>
              <p:cNvPr id="915" name="Google Shape;915;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16" name="Google Shape;916;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17" name="Google Shape;917;p38"/>
            <p:cNvGrpSpPr/>
            <p:nvPr/>
          </p:nvGrpSpPr>
          <p:grpSpPr>
            <a:xfrm>
              <a:off x="8711325" y="4782225"/>
              <a:ext cx="107200" cy="107175"/>
              <a:chOff x="4125350" y="1946513"/>
              <a:chExt cx="107200" cy="107175"/>
            </a:xfrm>
          </p:grpSpPr>
          <p:sp>
            <p:nvSpPr>
              <p:cNvPr id="918" name="Google Shape;918;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19" name="Google Shape;919;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20" name="Google Shape;920;p38"/>
            <p:cNvGrpSpPr/>
            <p:nvPr/>
          </p:nvGrpSpPr>
          <p:grpSpPr>
            <a:xfrm>
              <a:off x="8767300" y="4522650"/>
              <a:ext cx="107200" cy="107175"/>
              <a:chOff x="4125350" y="1946513"/>
              <a:chExt cx="107200" cy="107175"/>
            </a:xfrm>
          </p:grpSpPr>
          <p:sp>
            <p:nvSpPr>
              <p:cNvPr id="921" name="Google Shape;921;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22" name="Google Shape;922;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923" name="Google Shape;923;p38"/>
          <p:cNvSpPr/>
          <p:nvPr/>
        </p:nvSpPr>
        <p:spPr>
          <a:xfrm rot="5400000">
            <a:off x="9457617" y="64234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924" name="Google Shape;924;p38"/>
          <p:cNvGrpSpPr/>
          <p:nvPr/>
        </p:nvGrpSpPr>
        <p:grpSpPr>
          <a:xfrm>
            <a:off x="-1009200" y="-1249883"/>
            <a:ext cx="1969200" cy="1969200"/>
            <a:chOff x="8632950" y="-311150"/>
            <a:chExt cx="1476900" cy="1476900"/>
          </a:xfrm>
        </p:grpSpPr>
        <p:sp>
          <p:nvSpPr>
            <p:cNvPr id="925" name="Google Shape;925;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26" name="Google Shape;926;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27" name="Google Shape;927;p38"/>
          <p:cNvGrpSpPr/>
          <p:nvPr/>
        </p:nvGrpSpPr>
        <p:grpSpPr>
          <a:xfrm>
            <a:off x="11232000" y="-1249883"/>
            <a:ext cx="1969200" cy="1969200"/>
            <a:chOff x="8632950" y="-311150"/>
            <a:chExt cx="1476900" cy="1476900"/>
          </a:xfrm>
        </p:grpSpPr>
        <p:sp>
          <p:nvSpPr>
            <p:cNvPr id="928" name="Google Shape;928;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29" name="Google Shape;929;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2" name="Shape 42"/>
        <p:cNvGrpSpPr/>
        <p:nvPr/>
      </p:nvGrpSpPr>
      <p:grpSpPr>
        <a:xfrm>
          <a:off x="0" y="0"/>
          <a:ext cx="0" cy="0"/>
          <a:chOff x="0" y="0"/>
          <a:chExt cx="0" cy="0"/>
        </a:xfrm>
      </p:grpSpPr>
      <p:sp>
        <p:nvSpPr>
          <p:cNvPr id="43" name="Google Shape;43;p19"/>
          <p:cNvSpPr txBox="1"/>
          <p:nvPr>
            <p:ph type="title"/>
          </p:nvPr>
        </p:nvSpPr>
        <p:spPr>
          <a:xfrm>
            <a:off x="2092800" y="1691167"/>
            <a:ext cx="8006400" cy="11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5333"/>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44" name="Google Shape;44;p19"/>
          <p:cNvSpPr txBox="1"/>
          <p:nvPr>
            <p:ph idx="1" type="subTitle"/>
          </p:nvPr>
        </p:nvSpPr>
        <p:spPr>
          <a:xfrm>
            <a:off x="2092800" y="3200031"/>
            <a:ext cx="8006400" cy="16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5" name="Google Shape;45;p19"/>
          <p:cNvSpPr/>
          <p:nvPr/>
        </p:nvSpPr>
        <p:spPr>
          <a:xfrm rot="-6012810">
            <a:off x="8594907" y="-1296752"/>
            <a:ext cx="5758800" cy="3628992"/>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 name="Google Shape;46;p19"/>
          <p:cNvSpPr/>
          <p:nvPr/>
        </p:nvSpPr>
        <p:spPr>
          <a:xfrm rot="435267">
            <a:off x="5127979" y="-807886"/>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47" name="Google Shape;47;p19"/>
          <p:cNvCxnSpPr/>
          <p:nvPr/>
        </p:nvCxnSpPr>
        <p:spPr>
          <a:xfrm flipH="1" rot="436104">
            <a:off x="5584319" y="-183629"/>
            <a:ext cx="951647" cy="934281"/>
          </a:xfrm>
          <a:prstGeom prst="straightConnector1">
            <a:avLst/>
          </a:prstGeom>
          <a:noFill/>
          <a:ln cap="flat" cmpd="sng" w="9525">
            <a:solidFill>
              <a:schemeClr val="dk1"/>
            </a:solidFill>
            <a:prstDash val="solid"/>
            <a:round/>
            <a:headEnd len="sm" w="sm" type="none"/>
            <a:tailEnd len="sm" w="sm" type="none"/>
          </a:ln>
        </p:spPr>
      </p:cxnSp>
      <p:sp>
        <p:nvSpPr>
          <p:cNvPr id="48" name="Google Shape;48;p19"/>
          <p:cNvSpPr/>
          <p:nvPr/>
        </p:nvSpPr>
        <p:spPr>
          <a:xfrm flipH="1" rot="-5400000">
            <a:off x="409433" y="33641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9" name="Google Shape;49;p19"/>
          <p:cNvGrpSpPr/>
          <p:nvPr/>
        </p:nvGrpSpPr>
        <p:grpSpPr>
          <a:xfrm flipH="1">
            <a:off x="11562651" y="4265655"/>
            <a:ext cx="259200" cy="149612"/>
            <a:chOff x="265900" y="3852516"/>
            <a:chExt cx="194400" cy="112209"/>
          </a:xfrm>
        </p:grpSpPr>
        <p:sp>
          <p:nvSpPr>
            <p:cNvPr id="50" name="Google Shape;50;p1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 name="Google Shape;51;p1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cxnSp>
        <p:nvCxnSpPr>
          <p:cNvPr id="52" name="Google Shape;52;p19"/>
          <p:cNvCxnSpPr/>
          <p:nvPr/>
        </p:nvCxnSpPr>
        <p:spPr>
          <a:xfrm flipH="1" rot="436104">
            <a:off x="6154986" y="-334562"/>
            <a:ext cx="951647" cy="934281"/>
          </a:xfrm>
          <a:prstGeom prst="straightConnector1">
            <a:avLst/>
          </a:prstGeom>
          <a:noFill/>
          <a:ln cap="flat" cmpd="sng" w="9525">
            <a:solidFill>
              <a:schemeClr val="dk1"/>
            </a:solidFill>
            <a:prstDash val="solid"/>
            <a:round/>
            <a:headEnd len="sm" w="sm" type="none"/>
            <a:tailEnd len="sm" w="sm" type="none"/>
          </a:ln>
        </p:spPr>
      </p:cxnSp>
      <p:sp>
        <p:nvSpPr>
          <p:cNvPr id="53" name="Google Shape;53;p19"/>
          <p:cNvSpPr/>
          <p:nvPr/>
        </p:nvSpPr>
        <p:spPr>
          <a:xfrm>
            <a:off x="-1798533" y="5355650"/>
            <a:ext cx="5758721" cy="36289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54" name="Google Shape;54;p19"/>
          <p:cNvGrpSpPr/>
          <p:nvPr/>
        </p:nvGrpSpPr>
        <p:grpSpPr>
          <a:xfrm rot="-5400000">
            <a:off x="10753251" y="5563225"/>
            <a:ext cx="2589992" cy="2697307"/>
            <a:chOff x="4445625" y="1829838"/>
            <a:chExt cx="739125" cy="769750"/>
          </a:xfrm>
        </p:grpSpPr>
        <p:sp>
          <p:nvSpPr>
            <p:cNvPr id="55" name="Google Shape;55;p1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 name="Google Shape;56;p1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 name="Google Shape;57;p1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 name="Google Shape;58;p1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9" name="Google Shape;59;p1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0" name="Google Shape;60;p1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 name="Google Shape;61;p1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 name="Google Shape;62;p1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63" name="Google Shape;63;p19"/>
          <p:cNvGrpSpPr/>
          <p:nvPr/>
        </p:nvGrpSpPr>
        <p:grpSpPr>
          <a:xfrm>
            <a:off x="-612233" y="-466849"/>
            <a:ext cx="1969200" cy="1969200"/>
            <a:chOff x="8632950" y="-311150"/>
            <a:chExt cx="1476900" cy="1476900"/>
          </a:xfrm>
        </p:grpSpPr>
        <p:sp>
          <p:nvSpPr>
            <p:cNvPr id="64" name="Google Shape;64;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 name="Google Shape;65;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930" name="Shape 930"/>
        <p:cNvGrpSpPr/>
        <p:nvPr/>
      </p:nvGrpSpPr>
      <p:grpSpPr>
        <a:xfrm>
          <a:off x="0" y="0"/>
          <a:ext cx="0" cy="0"/>
          <a:chOff x="0" y="0"/>
          <a:chExt cx="0" cy="0"/>
        </a:xfrm>
      </p:grpSpPr>
      <p:sp>
        <p:nvSpPr>
          <p:cNvPr id="931" name="Google Shape;931;p39"/>
          <p:cNvSpPr/>
          <p:nvPr/>
        </p:nvSpPr>
        <p:spPr>
          <a:xfrm rot="-1799972">
            <a:off x="-2787193" y="-207483"/>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32" name="Google Shape;932;p39"/>
          <p:cNvSpPr/>
          <p:nvPr/>
        </p:nvSpPr>
        <p:spPr>
          <a:xfrm rot="9000028">
            <a:off x="10494348" y="2683425"/>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933" name="Google Shape;933;p39"/>
          <p:cNvGrpSpPr/>
          <p:nvPr/>
        </p:nvGrpSpPr>
        <p:grpSpPr>
          <a:xfrm>
            <a:off x="330367" y="5655767"/>
            <a:ext cx="420767" cy="489000"/>
            <a:chOff x="8558925" y="4522650"/>
            <a:chExt cx="315575" cy="366750"/>
          </a:xfrm>
        </p:grpSpPr>
        <p:grpSp>
          <p:nvGrpSpPr>
            <p:cNvPr id="934" name="Google Shape;934;p39"/>
            <p:cNvGrpSpPr/>
            <p:nvPr/>
          </p:nvGrpSpPr>
          <p:grpSpPr>
            <a:xfrm>
              <a:off x="8558925" y="4629825"/>
              <a:ext cx="107200" cy="107175"/>
              <a:chOff x="4125350" y="1946513"/>
              <a:chExt cx="107200" cy="107175"/>
            </a:xfrm>
          </p:grpSpPr>
          <p:sp>
            <p:nvSpPr>
              <p:cNvPr id="935" name="Google Shape;935;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36" name="Google Shape;936;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37" name="Google Shape;937;p39"/>
            <p:cNvGrpSpPr/>
            <p:nvPr/>
          </p:nvGrpSpPr>
          <p:grpSpPr>
            <a:xfrm>
              <a:off x="8711325" y="4782225"/>
              <a:ext cx="107200" cy="107175"/>
              <a:chOff x="4125350" y="1946513"/>
              <a:chExt cx="107200" cy="107175"/>
            </a:xfrm>
          </p:grpSpPr>
          <p:sp>
            <p:nvSpPr>
              <p:cNvPr id="938" name="Google Shape;938;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39" name="Google Shape;939;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40" name="Google Shape;940;p39"/>
            <p:cNvGrpSpPr/>
            <p:nvPr/>
          </p:nvGrpSpPr>
          <p:grpSpPr>
            <a:xfrm>
              <a:off x="8767300" y="4522650"/>
              <a:ext cx="107200" cy="107175"/>
              <a:chOff x="4125350" y="1946513"/>
              <a:chExt cx="107200" cy="107175"/>
            </a:xfrm>
          </p:grpSpPr>
          <p:sp>
            <p:nvSpPr>
              <p:cNvPr id="941" name="Google Shape;941;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42" name="Google Shape;942;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943" name="Google Shape;943;p39"/>
          <p:cNvGrpSpPr/>
          <p:nvPr/>
        </p:nvGrpSpPr>
        <p:grpSpPr>
          <a:xfrm flipH="1">
            <a:off x="11639500" y="1269155"/>
            <a:ext cx="259200" cy="149612"/>
            <a:chOff x="265900" y="3852516"/>
            <a:chExt cx="194400" cy="112209"/>
          </a:xfrm>
        </p:grpSpPr>
        <p:sp>
          <p:nvSpPr>
            <p:cNvPr id="944" name="Google Shape;944;p3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45" name="Google Shape;945;p3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46" name="Google Shape;946;p39"/>
          <p:cNvGrpSpPr/>
          <p:nvPr/>
        </p:nvGrpSpPr>
        <p:grpSpPr>
          <a:xfrm>
            <a:off x="-1018233" y="-667367"/>
            <a:ext cx="1969200" cy="1969200"/>
            <a:chOff x="8632950" y="-311150"/>
            <a:chExt cx="1476900" cy="1476900"/>
          </a:xfrm>
        </p:grpSpPr>
        <p:sp>
          <p:nvSpPr>
            <p:cNvPr id="947" name="Google Shape;947;p3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48" name="Google Shape;948;p3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49" name="Google Shape;949;p39"/>
          <p:cNvGrpSpPr/>
          <p:nvPr/>
        </p:nvGrpSpPr>
        <p:grpSpPr>
          <a:xfrm>
            <a:off x="11241033" y="5556133"/>
            <a:ext cx="1969200" cy="1969200"/>
            <a:chOff x="8632950" y="-311150"/>
            <a:chExt cx="1476900" cy="1476900"/>
          </a:xfrm>
        </p:grpSpPr>
        <p:sp>
          <p:nvSpPr>
            <p:cNvPr id="950" name="Google Shape;950;p3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51" name="Google Shape;951;p3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52" name="Google Shape;952;p39"/>
          <p:cNvGrpSpPr/>
          <p:nvPr/>
        </p:nvGrpSpPr>
        <p:grpSpPr>
          <a:xfrm>
            <a:off x="4705711" y="5953228"/>
            <a:ext cx="2054347" cy="1850203"/>
            <a:chOff x="3632834" y="4464921"/>
            <a:chExt cx="1540760" cy="1387652"/>
          </a:xfrm>
        </p:grpSpPr>
        <p:sp>
          <p:nvSpPr>
            <p:cNvPr id="953" name="Google Shape;953;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54" name="Google Shape;954;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955" name="Shape 955"/>
        <p:cNvGrpSpPr/>
        <p:nvPr/>
      </p:nvGrpSpPr>
      <p:grpSpPr>
        <a:xfrm>
          <a:off x="0" y="0"/>
          <a:ext cx="0" cy="0"/>
          <a:chOff x="0" y="0"/>
          <a:chExt cx="0" cy="0"/>
        </a:xfrm>
      </p:grpSpPr>
      <p:sp>
        <p:nvSpPr>
          <p:cNvPr id="956" name="Google Shape;956;p40"/>
          <p:cNvSpPr/>
          <p:nvPr/>
        </p:nvSpPr>
        <p:spPr>
          <a:xfrm rot="9900003">
            <a:off x="-2282717" y="-1385422"/>
            <a:ext cx="5758687" cy="36289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57" name="Google Shape;957;p40"/>
          <p:cNvSpPr/>
          <p:nvPr/>
        </p:nvSpPr>
        <p:spPr>
          <a:xfrm rot="5400000">
            <a:off x="9805114" y="-1989721"/>
            <a:ext cx="3720765" cy="4096673"/>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958" name="Google Shape;958;p40"/>
          <p:cNvGrpSpPr/>
          <p:nvPr/>
        </p:nvGrpSpPr>
        <p:grpSpPr>
          <a:xfrm>
            <a:off x="-1103289" y="5535295"/>
            <a:ext cx="2054347" cy="1850203"/>
            <a:chOff x="3632834" y="4464921"/>
            <a:chExt cx="1540760" cy="1387652"/>
          </a:xfrm>
        </p:grpSpPr>
        <p:sp>
          <p:nvSpPr>
            <p:cNvPr id="959" name="Google Shape;959;p4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60" name="Google Shape;960;p4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961" name="Google Shape;961;p40"/>
          <p:cNvGrpSpPr/>
          <p:nvPr/>
        </p:nvGrpSpPr>
        <p:grpSpPr>
          <a:xfrm>
            <a:off x="10525211" y="5535295"/>
            <a:ext cx="2054347" cy="1850203"/>
            <a:chOff x="3632834" y="4464921"/>
            <a:chExt cx="1540760" cy="1387652"/>
          </a:xfrm>
        </p:grpSpPr>
        <p:sp>
          <p:nvSpPr>
            <p:cNvPr id="962" name="Google Shape;962;p4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63" name="Google Shape;963;p4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964" name="Google Shape;964;p40"/>
          <p:cNvGrpSpPr/>
          <p:nvPr/>
        </p:nvGrpSpPr>
        <p:grpSpPr>
          <a:xfrm flipH="1" rot="10800000">
            <a:off x="11500052" y="-1453322"/>
            <a:ext cx="481505" cy="4141891"/>
            <a:chOff x="6317900" y="1197313"/>
            <a:chExt cx="180700" cy="1554375"/>
          </a:xfrm>
        </p:grpSpPr>
        <p:sp>
          <p:nvSpPr>
            <p:cNvPr id="965" name="Google Shape;965;p4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66" name="Google Shape;966;p4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67" name="Google Shape;967;p4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68" name="Google Shape;968;p4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69" name="Google Shape;969;p4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0" name="Google Shape;970;p4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71" name="Google Shape;971;p40"/>
          <p:cNvGrpSpPr/>
          <p:nvPr/>
        </p:nvGrpSpPr>
        <p:grpSpPr>
          <a:xfrm rot="10800000">
            <a:off x="210418" y="-2525522"/>
            <a:ext cx="481505" cy="4141891"/>
            <a:chOff x="6317900" y="1197313"/>
            <a:chExt cx="180700" cy="1554375"/>
          </a:xfrm>
        </p:grpSpPr>
        <p:sp>
          <p:nvSpPr>
            <p:cNvPr id="972" name="Google Shape;972;p4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3" name="Google Shape;973;p4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4" name="Google Shape;974;p4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5" name="Google Shape;975;p4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6" name="Google Shape;976;p4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7" name="Google Shape;977;p4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78" name="Google Shape;978;p40"/>
          <p:cNvGrpSpPr/>
          <p:nvPr/>
        </p:nvGrpSpPr>
        <p:grpSpPr>
          <a:xfrm rot="-5400000">
            <a:off x="11530434" y="3986600"/>
            <a:ext cx="420767" cy="489000"/>
            <a:chOff x="8558925" y="4522650"/>
            <a:chExt cx="315575" cy="366750"/>
          </a:xfrm>
        </p:grpSpPr>
        <p:grpSp>
          <p:nvGrpSpPr>
            <p:cNvPr id="979" name="Google Shape;979;p40"/>
            <p:cNvGrpSpPr/>
            <p:nvPr/>
          </p:nvGrpSpPr>
          <p:grpSpPr>
            <a:xfrm>
              <a:off x="8558925" y="4629825"/>
              <a:ext cx="107200" cy="107175"/>
              <a:chOff x="4125350" y="1946513"/>
              <a:chExt cx="107200" cy="107175"/>
            </a:xfrm>
          </p:grpSpPr>
          <p:sp>
            <p:nvSpPr>
              <p:cNvPr id="980" name="Google Shape;980;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1" name="Google Shape;981;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82" name="Google Shape;982;p40"/>
            <p:cNvGrpSpPr/>
            <p:nvPr/>
          </p:nvGrpSpPr>
          <p:grpSpPr>
            <a:xfrm>
              <a:off x="8711325" y="4782225"/>
              <a:ext cx="107200" cy="107175"/>
              <a:chOff x="4125350" y="1946513"/>
              <a:chExt cx="107200" cy="107175"/>
            </a:xfrm>
          </p:grpSpPr>
          <p:sp>
            <p:nvSpPr>
              <p:cNvPr id="983" name="Google Shape;983;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4" name="Google Shape;984;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85" name="Google Shape;985;p40"/>
            <p:cNvGrpSpPr/>
            <p:nvPr/>
          </p:nvGrpSpPr>
          <p:grpSpPr>
            <a:xfrm>
              <a:off x="8767300" y="4522650"/>
              <a:ext cx="107200" cy="107175"/>
              <a:chOff x="4125350" y="1946513"/>
              <a:chExt cx="107200" cy="107175"/>
            </a:xfrm>
          </p:grpSpPr>
          <p:sp>
            <p:nvSpPr>
              <p:cNvPr id="986" name="Google Shape;986;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7" name="Google Shape;987;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988" name="Google Shape;988;p40"/>
          <p:cNvGrpSpPr/>
          <p:nvPr/>
        </p:nvGrpSpPr>
        <p:grpSpPr>
          <a:xfrm flipH="1" rot="10800000">
            <a:off x="277600" y="4156289"/>
            <a:ext cx="259200" cy="149612"/>
            <a:chOff x="265900" y="3852516"/>
            <a:chExt cx="194400" cy="112209"/>
          </a:xfrm>
        </p:grpSpPr>
        <p:sp>
          <p:nvSpPr>
            <p:cNvPr id="989" name="Google Shape;989;p4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90" name="Google Shape;990;p4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994" name="Shape 994"/>
        <p:cNvGrpSpPr/>
        <p:nvPr/>
      </p:nvGrpSpPr>
      <p:grpSpPr>
        <a:xfrm>
          <a:off x="0" y="0"/>
          <a:ext cx="0" cy="0"/>
          <a:chOff x="0" y="0"/>
          <a:chExt cx="0" cy="0"/>
        </a:xfrm>
      </p:grpSpPr>
      <p:sp>
        <p:nvSpPr>
          <p:cNvPr id="995" name="Google Shape;995;p28"/>
          <p:cNvSpPr txBox="1"/>
          <p:nvPr>
            <p:ph idx="1" type="subTitle"/>
          </p:nvPr>
        </p:nvSpPr>
        <p:spPr>
          <a:xfrm>
            <a:off x="1159200" y="2069067"/>
            <a:ext cx="3043200" cy="562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996" name="Google Shape;996;p28"/>
          <p:cNvSpPr txBox="1"/>
          <p:nvPr>
            <p:ph idx="2" type="subTitle"/>
          </p:nvPr>
        </p:nvSpPr>
        <p:spPr>
          <a:xfrm>
            <a:off x="4574424" y="2069067"/>
            <a:ext cx="3043200" cy="562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997" name="Google Shape;997;p28"/>
          <p:cNvSpPr txBox="1"/>
          <p:nvPr>
            <p:ph idx="3" type="subTitle"/>
          </p:nvPr>
        </p:nvSpPr>
        <p:spPr>
          <a:xfrm>
            <a:off x="7989665" y="2069067"/>
            <a:ext cx="3043200" cy="562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ctr">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998" name="Google Shape;998;p28"/>
          <p:cNvSpPr txBox="1"/>
          <p:nvPr>
            <p:ph idx="4" type="subTitle"/>
          </p:nvPr>
        </p:nvSpPr>
        <p:spPr>
          <a:xfrm>
            <a:off x="1159200" y="2631677"/>
            <a:ext cx="3043200" cy="2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a:solidFill>
                  <a:schemeClr val="dk1"/>
                </a:solidFill>
              </a:defRPr>
            </a:lvl1pPr>
            <a:lvl2pPr lvl="1" algn="ctr">
              <a:lnSpc>
                <a:spcPct val="115000"/>
              </a:lnSpc>
              <a:spcBef>
                <a:spcPts val="0"/>
              </a:spcBef>
              <a:spcAft>
                <a:spcPts val="0"/>
              </a:spcAft>
              <a:buClr>
                <a:schemeClr val="dk1"/>
              </a:buClr>
              <a:buSzPts val="1400"/>
              <a:buChar char="○"/>
              <a:defRPr>
                <a:solidFill>
                  <a:schemeClr val="dk1"/>
                </a:solidFill>
              </a:defRPr>
            </a:lvl2pPr>
            <a:lvl3pPr lvl="2" algn="ctr">
              <a:lnSpc>
                <a:spcPct val="115000"/>
              </a:lnSpc>
              <a:spcBef>
                <a:spcPts val="0"/>
              </a:spcBef>
              <a:spcAft>
                <a:spcPts val="0"/>
              </a:spcAft>
              <a:buClr>
                <a:schemeClr val="dk1"/>
              </a:buClr>
              <a:buSzPts val="1400"/>
              <a:buChar char="■"/>
              <a:defRPr>
                <a:solidFill>
                  <a:schemeClr val="dk1"/>
                </a:solidFill>
              </a:defRPr>
            </a:lvl3pPr>
            <a:lvl4pPr lvl="3" algn="ctr">
              <a:lnSpc>
                <a:spcPct val="115000"/>
              </a:lnSpc>
              <a:spcBef>
                <a:spcPts val="0"/>
              </a:spcBef>
              <a:spcAft>
                <a:spcPts val="0"/>
              </a:spcAft>
              <a:buClr>
                <a:schemeClr val="dk1"/>
              </a:buClr>
              <a:buSzPts val="1400"/>
              <a:buChar char="●"/>
              <a:defRPr>
                <a:solidFill>
                  <a:schemeClr val="dk1"/>
                </a:solidFill>
              </a:defRPr>
            </a:lvl4pPr>
            <a:lvl5pPr lvl="4" algn="ctr">
              <a:lnSpc>
                <a:spcPct val="115000"/>
              </a:lnSpc>
              <a:spcBef>
                <a:spcPts val="0"/>
              </a:spcBef>
              <a:spcAft>
                <a:spcPts val="0"/>
              </a:spcAft>
              <a:buClr>
                <a:schemeClr val="dk1"/>
              </a:buClr>
              <a:buSzPts val="1400"/>
              <a:buChar char="○"/>
              <a:defRPr>
                <a:solidFill>
                  <a:schemeClr val="dk1"/>
                </a:solidFill>
              </a:defRPr>
            </a:lvl5pPr>
            <a:lvl6pPr lvl="5" algn="ctr">
              <a:lnSpc>
                <a:spcPct val="115000"/>
              </a:lnSpc>
              <a:spcBef>
                <a:spcPts val="0"/>
              </a:spcBef>
              <a:spcAft>
                <a:spcPts val="0"/>
              </a:spcAft>
              <a:buClr>
                <a:schemeClr val="dk1"/>
              </a:buClr>
              <a:buSzPts val="1400"/>
              <a:buChar char="■"/>
              <a:defRPr>
                <a:solidFill>
                  <a:schemeClr val="dk1"/>
                </a:solidFill>
              </a:defRPr>
            </a:lvl6pPr>
            <a:lvl7pPr lvl="6" algn="ctr">
              <a:lnSpc>
                <a:spcPct val="115000"/>
              </a:lnSpc>
              <a:spcBef>
                <a:spcPts val="0"/>
              </a:spcBef>
              <a:spcAft>
                <a:spcPts val="0"/>
              </a:spcAft>
              <a:buClr>
                <a:schemeClr val="dk1"/>
              </a:buClr>
              <a:buSzPts val="1400"/>
              <a:buChar char="●"/>
              <a:defRPr>
                <a:solidFill>
                  <a:schemeClr val="dk1"/>
                </a:solidFill>
              </a:defRPr>
            </a:lvl7pPr>
            <a:lvl8pPr lvl="7" algn="ctr">
              <a:lnSpc>
                <a:spcPct val="115000"/>
              </a:lnSpc>
              <a:spcBef>
                <a:spcPts val="0"/>
              </a:spcBef>
              <a:spcAft>
                <a:spcPts val="0"/>
              </a:spcAft>
              <a:buClr>
                <a:schemeClr val="dk1"/>
              </a:buClr>
              <a:buSzPts val="1400"/>
              <a:buChar char="○"/>
              <a:defRPr>
                <a:solidFill>
                  <a:schemeClr val="dk1"/>
                </a:solidFill>
              </a:defRPr>
            </a:lvl8pPr>
            <a:lvl9pPr lvl="8" algn="ctr">
              <a:lnSpc>
                <a:spcPct val="115000"/>
              </a:lnSpc>
              <a:spcBef>
                <a:spcPts val="0"/>
              </a:spcBef>
              <a:spcAft>
                <a:spcPts val="0"/>
              </a:spcAft>
              <a:buClr>
                <a:schemeClr val="dk1"/>
              </a:buClr>
              <a:buSzPts val="1400"/>
              <a:buChar char="■"/>
              <a:defRPr>
                <a:solidFill>
                  <a:schemeClr val="dk1"/>
                </a:solidFill>
              </a:defRPr>
            </a:lvl9pPr>
          </a:lstStyle>
          <a:p/>
        </p:txBody>
      </p:sp>
      <p:sp>
        <p:nvSpPr>
          <p:cNvPr id="999" name="Google Shape;999;p28"/>
          <p:cNvSpPr txBox="1"/>
          <p:nvPr>
            <p:ph idx="5" type="subTitle"/>
          </p:nvPr>
        </p:nvSpPr>
        <p:spPr>
          <a:xfrm>
            <a:off x="4574413" y="2631467"/>
            <a:ext cx="3043200" cy="2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a:solidFill>
                  <a:schemeClr val="dk1"/>
                </a:solidFill>
              </a:defRPr>
            </a:lvl1pPr>
            <a:lvl2pPr lvl="1" algn="ctr">
              <a:lnSpc>
                <a:spcPct val="115000"/>
              </a:lnSpc>
              <a:spcBef>
                <a:spcPts val="0"/>
              </a:spcBef>
              <a:spcAft>
                <a:spcPts val="0"/>
              </a:spcAft>
              <a:buClr>
                <a:schemeClr val="dk1"/>
              </a:buClr>
              <a:buSzPts val="1400"/>
              <a:buChar char="○"/>
              <a:defRPr>
                <a:solidFill>
                  <a:schemeClr val="dk1"/>
                </a:solidFill>
              </a:defRPr>
            </a:lvl2pPr>
            <a:lvl3pPr lvl="2" algn="ctr">
              <a:lnSpc>
                <a:spcPct val="115000"/>
              </a:lnSpc>
              <a:spcBef>
                <a:spcPts val="0"/>
              </a:spcBef>
              <a:spcAft>
                <a:spcPts val="0"/>
              </a:spcAft>
              <a:buClr>
                <a:schemeClr val="dk1"/>
              </a:buClr>
              <a:buSzPts val="1400"/>
              <a:buChar char="■"/>
              <a:defRPr>
                <a:solidFill>
                  <a:schemeClr val="dk1"/>
                </a:solidFill>
              </a:defRPr>
            </a:lvl3pPr>
            <a:lvl4pPr lvl="3" algn="ctr">
              <a:lnSpc>
                <a:spcPct val="115000"/>
              </a:lnSpc>
              <a:spcBef>
                <a:spcPts val="0"/>
              </a:spcBef>
              <a:spcAft>
                <a:spcPts val="0"/>
              </a:spcAft>
              <a:buClr>
                <a:schemeClr val="dk1"/>
              </a:buClr>
              <a:buSzPts val="1400"/>
              <a:buChar char="●"/>
              <a:defRPr>
                <a:solidFill>
                  <a:schemeClr val="dk1"/>
                </a:solidFill>
              </a:defRPr>
            </a:lvl4pPr>
            <a:lvl5pPr lvl="4" algn="ctr">
              <a:lnSpc>
                <a:spcPct val="115000"/>
              </a:lnSpc>
              <a:spcBef>
                <a:spcPts val="0"/>
              </a:spcBef>
              <a:spcAft>
                <a:spcPts val="0"/>
              </a:spcAft>
              <a:buClr>
                <a:schemeClr val="dk1"/>
              </a:buClr>
              <a:buSzPts val="1400"/>
              <a:buChar char="○"/>
              <a:defRPr>
                <a:solidFill>
                  <a:schemeClr val="dk1"/>
                </a:solidFill>
              </a:defRPr>
            </a:lvl5pPr>
            <a:lvl6pPr lvl="5" algn="ctr">
              <a:lnSpc>
                <a:spcPct val="115000"/>
              </a:lnSpc>
              <a:spcBef>
                <a:spcPts val="0"/>
              </a:spcBef>
              <a:spcAft>
                <a:spcPts val="0"/>
              </a:spcAft>
              <a:buClr>
                <a:schemeClr val="dk1"/>
              </a:buClr>
              <a:buSzPts val="1400"/>
              <a:buChar char="■"/>
              <a:defRPr>
                <a:solidFill>
                  <a:schemeClr val="dk1"/>
                </a:solidFill>
              </a:defRPr>
            </a:lvl6pPr>
            <a:lvl7pPr lvl="6" algn="ctr">
              <a:lnSpc>
                <a:spcPct val="115000"/>
              </a:lnSpc>
              <a:spcBef>
                <a:spcPts val="0"/>
              </a:spcBef>
              <a:spcAft>
                <a:spcPts val="0"/>
              </a:spcAft>
              <a:buClr>
                <a:schemeClr val="dk1"/>
              </a:buClr>
              <a:buSzPts val="1400"/>
              <a:buChar char="●"/>
              <a:defRPr>
                <a:solidFill>
                  <a:schemeClr val="dk1"/>
                </a:solidFill>
              </a:defRPr>
            </a:lvl7pPr>
            <a:lvl8pPr lvl="7" algn="ctr">
              <a:lnSpc>
                <a:spcPct val="115000"/>
              </a:lnSpc>
              <a:spcBef>
                <a:spcPts val="0"/>
              </a:spcBef>
              <a:spcAft>
                <a:spcPts val="0"/>
              </a:spcAft>
              <a:buClr>
                <a:schemeClr val="dk1"/>
              </a:buClr>
              <a:buSzPts val="1400"/>
              <a:buChar char="○"/>
              <a:defRPr>
                <a:solidFill>
                  <a:schemeClr val="dk1"/>
                </a:solidFill>
              </a:defRPr>
            </a:lvl8pPr>
            <a:lvl9pPr lvl="8" algn="ctr">
              <a:lnSpc>
                <a:spcPct val="115000"/>
              </a:lnSpc>
              <a:spcBef>
                <a:spcPts val="0"/>
              </a:spcBef>
              <a:spcAft>
                <a:spcPts val="0"/>
              </a:spcAft>
              <a:buClr>
                <a:schemeClr val="dk1"/>
              </a:buClr>
              <a:buSzPts val="1400"/>
              <a:buChar char="■"/>
              <a:defRPr>
                <a:solidFill>
                  <a:schemeClr val="dk1"/>
                </a:solidFill>
              </a:defRPr>
            </a:lvl9pPr>
          </a:lstStyle>
          <a:p/>
        </p:txBody>
      </p:sp>
      <p:sp>
        <p:nvSpPr>
          <p:cNvPr id="1000" name="Google Shape;1000;p28"/>
          <p:cNvSpPr txBox="1"/>
          <p:nvPr>
            <p:ph idx="6" type="subTitle"/>
          </p:nvPr>
        </p:nvSpPr>
        <p:spPr>
          <a:xfrm>
            <a:off x="7989633" y="2631523"/>
            <a:ext cx="3043200" cy="2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a:solidFill>
                  <a:schemeClr val="dk1"/>
                </a:solidFill>
              </a:defRPr>
            </a:lvl1pPr>
            <a:lvl2pPr lvl="1" algn="ctr">
              <a:lnSpc>
                <a:spcPct val="115000"/>
              </a:lnSpc>
              <a:spcBef>
                <a:spcPts val="0"/>
              </a:spcBef>
              <a:spcAft>
                <a:spcPts val="0"/>
              </a:spcAft>
              <a:buClr>
                <a:schemeClr val="dk1"/>
              </a:buClr>
              <a:buSzPts val="1400"/>
              <a:buChar char="○"/>
              <a:defRPr>
                <a:solidFill>
                  <a:schemeClr val="dk1"/>
                </a:solidFill>
              </a:defRPr>
            </a:lvl2pPr>
            <a:lvl3pPr lvl="2" algn="ctr">
              <a:lnSpc>
                <a:spcPct val="115000"/>
              </a:lnSpc>
              <a:spcBef>
                <a:spcPts val="0"/>
              </a:spcBef>
              <a:spcAft>
                <a:spcPts val="0"/>
              </a:spcAft>
              <a:buClr>
                <a:schemeClr val="dk1"/>
              </a:buClr>
              <a:buSzPts val="1400"/>
              <a:buChar char="■"/>
              <a:defRPr>
                <a:solidFill>
                  <a:schemeClr val="dk1"/>
                </a:solidFill>
              </a:defRPr>
            </a:lvl3pPr>
            <a:lvl4pPr lvl="3" algn="ctr">
              <a:lnSpc>
                <a:spcPct val="115000"/>
              </a:lnSpc>
              <a:spcBef>
                <a:spcPts val="0"/>
              </a:spcBef>
              <a:spcAft>
                <a:spcPts val="0"/>
              </a:spcAft>
              <a:buClr>
                <a:schemeClr val="dk1"/>
              </a:buClr>
              <a:buSzPts val="1400"/>
              <a:buChar char="●"/>
              <a:defRPr>
                <a:solidFill>
                  <a:schemeClr val="dk1"/>
                </a:solidFill>
              </a:defRPr>
            </a:lvl4pPr>
            <a:lvl5pPr lvl="4" algn="ctr">
              <a:lnSpc>
                <a:spcPct val="115000"/>
              </a:lnSpc>
              <a:spcBef>
                <a:spcPts val="0"/>
              </a:spcBef>
              <a:spcAft>
                <a:spcPts val="0"/>
              </a:spcAft>
              <a:buClr>
                <a:schemeClr val="dk1"/>
              </a:buClr>
              <a:buSzPts val="1400"/>
              <a:buChar char="○"/>
              <a:defRPr>
                <a:solidFill>
                  <a:schemeClr val="dk1"/>
                </a:solidFill>
              </a:defRPr>
            </a:lvl5pPr>
            <a:lvl6pPr lvl="5" algn="ctr">
              <a:lnSpc>
                <a:spcPct val="115000"/>
              </a:lnSpc>
              <a:spcBef>
                <a:spcPts val="0"/>
              </a:spcBef>
              <a:spcAft>
                <a:spcPts val="0"/>
              </a:spcAft>
              <a:buClr>
                <a:schemeClr val="dk1"/>
              </a:buClr>
              <a:buSzPts val="1400"/>
              <a:buChar char="■"/>
              <a:defRPr>
                <a:solidFill>
                  <a:schemeClr val="dk1"/>
                </a:solidFill>
              </a:defRPr>
            </a:lvl6pPr>
            <a:lvl7pPr lvl="6" algn="ctr">
              <a:lnSpc>
                <a:spcPct val="115000"/>
              </a:lnSpc>
              <a:spcBef>
                <a:spcPts val="0"/>
              </a:spcBef>
              <a:spcAft>
                <a:spcPts val="0"/>
              </a:spcAft>
              <a:buClr>
                <a:schemeClr val="dk1"/>
              </a:buClr>
              <a:buSzPts val="1400"/>
              <a:buChar char="●"/>
              <a:defRPr>
                <a:solidFill>
                  <a:schemeClr val="dk1"/>
                </a:solidFill>
              </a:defRPr>
            </a:lvl7pPr>
            <a:lvl8pPr lvl="7" algn="ctr">
              <a:lnSpc>
                <a:spcPct val="115000"/>
              </a:lnSpc>
              <a:spcBef>
                <a:spcPts val="0"/>
              </a:spcBef>
              <a:spcAft>
                <a:spcPts val="0"/>
              </a:spcAft>
              <a:buClr>
                <a:schemeClr val="dk1"/>
              </a:buClr>
              <a:buSzPts val="1400"/>
              <a:buChar char="○"/>
              <a:defRPr>
                <a:solidFill>
                  <a:schemeClr val="dk1"/>
                </a:solidFill>
              </a:defRPr>
            </a:lvl8pPr>
            <a:lvl9pPr lvl="8" algn="ctr">
              <a:lnSpc>
                <a:spcPct val="115000"/>
              </a:lnSpc>
              <a:spcBef>
                <a:spcPts val="0"/>
              </a:spcBef>
              <a:spcAft>
                <a:spcPts val="0"/>
              </a:spcAft>
              <a:buClr>
                <a:schemeClr val="dk1"/>
              </a:buClr>
              <a:buSzPts val="1400"/>
              <a:buChar char="■"/>
              <a:defRPr>
                <a:solidFill>
                  <a:schemeClr val="dk1"/>
                </a:solidFill>
              </a:defRPr>
            </a:lvl9pPr>
          </a:lstStyle>
          <a:p/>
        </p:txBody>
      </p:sp>
      <p:sp>
        <p:nvSpPr>
          <p:cNvPr id="1001" name="Google Shape;1001;p28"/>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02" name="Google Shape;1002;p28"/>
          <p:cNvSpPr/>
          <p:nvPr/>
        </p:nvSpPr>
        <p:spPr>
          <a:xfrm rot="6317200">
            <a:off x="10337723" y="-1494927"/>
            <a:ext cx="4486787" cy="4940180"/>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03" name="Google Shape;1003;p28"/>
          <p:cNvSpPr/>
          <p:nvPr/>
        </p:nvSpPr>
        <p:spPr>
          <a:xfrm rot="6256533">
            <a:off x="-3164743" y="3574403"/>
            <a:ext cx="5758709" cy="362893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004" name="Google Shape;1004;p28"/>
          <p:cNvGrpSpPr/>
          <p:nvPr/>
        </p:nvGrpSpPr>
        <p:grpSpPr>
          <a:xfrm rot="5400000">
            <a:off x="5978567" y="6144767"/>
            <a:ext cx="420767" cy="489000"/>
            <a:chOff x="8558925" y="4522650"/>
            <a:chExt cx="315575" cy="366750"/>
          </a:xfrm>
        </p:grpSpPr>
        <p:grpSp>
          <p:nvGrpSpPr>
            <p:cNvPr id="1005" name="Google Shape;1005;p28"/>
            <p:cNvGrpSpPr/>
            <p:nvPr/>
          </p:nvGrpSpPr>
          <p:grpSpPr>
            <a:xfrm>
              <a:off x="8558925" y="4629825"/>
              <a:ext cx="107200" cy="107175"/>
              <a:chOff x="4125350" y="1946513"/>
              <a:chExt cx="107200" cy="107175"/>
            </a:xfrm>
          </p:grpSpPr>
          <p:sp>
            <p:nvSpPr>
              <p:cNvPr id="1006" name="Google Shape;1006;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07" name="Google Shape;1007;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008" name="Google Shape;1008;p28"/>
            <p:cNvGrpSpPr/>
            <p:nvPr/>
          </p:nvGrpSpPr>
          <p:grpSpPr>
            <a:xfrm>
              <a:off x="8711325" y="4782225"/>
              <a:ext cx="107200" cy="107175"/>
              <a:chOff x="4125350" y="1946513"/>
              <a:chExt cx="107200" cy="107175"/>
            </a:xfrm>
          </p:grpSpPr>
          <p:sp>
            <p:nvSpPr>
              <p:cNvPr id="1009" name="Google Shape;1009;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10" name="Google Shape;1010;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011" name="Google Shape;1011;p28"/>
            <p:cNvGrpSpPr/>
            <p:nvPr/>
          </p:nvGrpSpPr>
          <p:grpSpPr>
            <a:xfrm>
              <a:off x="8767300" y="4522650"/>
              <a:ext cx="107200" cy="107175"/>
              <a:chOff x="4125350" y="1946513"/>
              <a:chExt cx="107200" cy="107175"/>
            </a:xfrm>
          </p:grpSpPr>
          <p:sp>
            <p:nvSpPr>
              <p:cNvPr id="1012" name="Google Shape;1012;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13" name="Google Shape;1013;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014" name="Google Shape;1014;p28"/>
          <p:cNvGrpSpPr/>
          <p:nvPr/>
        </p:nvGrpSpPr>
        <p:grpSpPr>
          <a:xfrm flipH="1" rot="10800000">
            <a:off x="277600" y="1044355"/>
            <a:ext cx="259200" cy="149612"/>
            <a:chOff x="265900" y="3852516"/>
            <a:chExt cx="194400" cy="112209"/>
          </a:xfrm>
        </p:grpSpPr>
        <p:sp>
          <p:nvSpPr>
            <p:cNvPr id="1015" name="Google Shape;1015;p2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16" name="Google Shape;1016;p2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017" name="Google Shape;1017;p28"/>
          <p:cNvGrpSpPr/>
          <p:nvPr/>
        </p:nvGrpSpPr>
        <p:grpSpPr>
          <a:xfrm flipH="1">
            <a:off x="277598" y="5485941"/>
            <a:ext cx="585005" cy="1030539"/>
            <a:chOff x="4950175" y="2998438"/>
            <a:chExt cx="88725" cy="156300"/>
          </a:xfrm>
        </p:grpSpPr>
        <p:sp>
          <p:nvSpPr>
            <p:cNvPr id="1018" name="Google Shape;1018;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19" name="Google Shape;1019;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0" name="Google Shape;1020;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1" name="Google Shape;1021;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2" name="Google Shape;1022;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3" name="Google Shape;1023;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4" name="Google Shape;1024;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5" name="Google Shape;1025;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6" name="Google Shape;1026;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7" name="Google Shape;1027;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8" name="Google Shape;1028;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9" name="Google Shape;1029;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0" name="Google Shape;1030;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1" name="Google Shape;1031;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2" name="Google Shape;1032;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3" name="Google Shape;1033;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4" name="Google Shape;1034;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5" name="Google Shape;1035;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6" name="Google Shape;1036;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7" name="Google Shape;1037;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8" name="Google Shape;1038;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9" name="Google Shape;1039;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0" name="Google Shape;1040;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1" name="Google Shape;1041;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2" name="Google Shape;1042;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3" name="Google Shape;1043;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4" name="Google Shape;1044;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5" name="Google Shape;1045;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6" name="Google Shape;1046;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7" name="Google Shape;1047;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8" name="Google Shape;1048;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9" name="Google Shape;1049;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0" name="Google Shape;1050;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1" name="Google Shape;1051;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2" name="Google Shape;1052;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3" name="Google Shape;1053;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054" name="Google Shape;1054;p28"/>
          <p:cNvGrpSpPr/>
          <p:nvPr/>
        </p:nvGrpSpPr>
        <p:grpSpPr>
          <a:xfrm>
            <a:off x="10703717" y="-1249867"/>
            <a:ext cx="1969200" cy="1969200"/>
            <a:chOff x="8632950" y="-311150"/>
            <a:chExt cx="1476900" cy="1476900"/>
          </a:xfrm>
        </p:grpSpPr>
        <p:sp>
          <p:nvSpPr>
            <p:cNvPr id="1055" name="Google Shape;1055;p2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6" name="Google Shape;1056;p2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057" name="Google Shape;1057;p28"/>
          <p:cNvSpPr/>
          <p:nvPr/>
        </p:nvSpPr>
        <p:spPr>
          <a:xfrm rot="435267">
            <a:off x="10292629" y="6051381"/>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58" name="Google Shape;1058;p28"/>
          <p:cNvCxnSpPr/>
          <p:nvPr/>
        </p:nvCxnSpPr>
        <p:spPr>
          <a:xfrm flipH="1" rot="436104">
            <a:off x="10394869" y="6247305"/>
            <a:ext cx="951647" cy="934281"/>
          </a:xfrm>
          <a:prstGeom prst="straightConnector1">
            <a:avLst/>
          </a:prstGeom>
          <a:noFill/>
          <a:ln cap="flat" cmpd="sng" w="9525">
            <a:solidFill>
              <a:schemeClr val="dk1"/>
            </a:solidFill>
            <a:prstDash val="solid"/>
            <a:round/>
            <a:headEnd len="sm" w="sm" type="none"/>
            <a:tailEnd len="sm" w="sm" type="none"/>
          </a:ln>
        </p:spPr>
      </p:cxnSp>
      <p:sp>
        <p:nvSpPr>
          <p:cNvPr id="1059" name="Google Shape;1059;p28"/>
          <p:cNvSpPr/>
          <p:nvPr/>
        </p:nvSpPr>
        <p:spPr>
          <a:xfrm flipH="1" rot="5400000">
            <a:off x="11736757" y="410776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60" name="Shape 1060"/>
        <p:cNvGrpSpPr/>
        <p:nvPr/>
      </p:nvGrpSpPr>
      <p:grpSpPr>
        <a:xfrm>
          <a:off x="0" y="0"/>
          <a:ext cx="0" cy="0"/>
          <a:chOff x="0" y="0"/>
          <a:chExt cx="0" cy="0"/>
        </a:xfrm>
      </p:grpSpPr>
      <p:sp>
        <p:nvSpPr>
          <p:cNvPr id="1061" name="Google Shape;1061;p41"/>
          <p:cNvSpPr/>
          <p:nvPr/>
        </p:nvSpPr>
        <p:spPr>
          <a:xfrm rot="10800000">
            <a:off x="-2460033" y="-985417"/>
            <a:ext cx="5758721" cy="36289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2" name="Google Shape;1062;p41"/>
          <p:cNvSpPr/>
          <p:nvPr/>
        </p:nvSpPr>
        <p:spPr>
          <a:xfrm>
            <a:off x="8854334" y="4131550"/>
            <a:ext cx="5758721" cy="36289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063" name="Google Shape;1063;p41"/>
          <p:cNvGrpSpPr/>
          <p:nvPr/>
        </p:nvGrpSpPr>
        <p:grpSpPr>
          <a:xfrm rot="-7199942">
            <a:off x="1350793" y="5652122"/>
            <a:ext cx="1989585" cy="2072023"/>
            <a:chOff x="4445625" y="1829838"/>
            <a:chExt cx="739125" cy="769750"/>
          </a:xfrm>
        </p:grpSpPr>
        <p:sp>
          <p:nvSpPr>
            <p:cNvPr id="1064" name="Google Shape;1064;p41"/>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5" name="Google Shape;1065;p41"/>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6" name="Google Shape;1066;p41"/>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7" name="Google Shape;1067;p41"/>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8" name="Google Shape;1068;p41"/>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9" name="Google Shape;1069;p41"/>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0" name="Google Shape;1070;p41"/>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1" name="Google Shape;1071;p41"/>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072" name="Google Shape;1072;p41"/>
          <p:cNvSpPr/>
          <p:nvPr/>
        </p:nvSpPr>
        <p:spPr>
          <a:xfrm rot="435267">
            <a:off x="9090597" y="-632186"/>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073" name="Google Shape;1073;p41"/>
          <p:cNvGrpSpPr/>
          <p:nvPr/>
        </p:nvGrpSpPr>
        <p:grpSpPr>
          <a:xfrm>
            <a:off x="11000285" y="5494512"/>
            <a:ext cx="481505" cy="4141891"/>
            <a:chOff x="6317900" y="1197313"/>
            <a:chExt cx="180700" cy="1554375"/>
          </a:xfrm>
        </p:grpSpPr>
        <p:sp>
          <p:nvSpPr>
            <p:cNvPr id="1074" name="Google Shape;1074;p4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5" name="Google Shape;1075;p4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6" name="Google Shape;1076;p4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7" name="Google Shape;1077;p4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8" name="Google Shape;1078;p4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9" name="Google Shape;1079;p4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080" name="Google Shape;1080;p41"/>
          <p:cNvSpPr/>
          <p:nvPr/>
        </p:nvSpPr>
        <p:spPr>
          <a:xfrm rot="5400000">
            <a:off x="11622133" y="204966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81" name="Google Shape;1081;p41"/>
          <p:cNvCxnSpPr/>
          <p:nvPr/>
        </p:nvCxnSpPr>
        <p:spPr>
          <a:xfrm flipH="1" rot="436104">
            <a:off x="9789969" y="-184003"/>
            <a:ext cx="951647" cy="934281"/>
          </a:xfrm>
          <a:prstGeom prst="straightConnector1">
            <a:avLst/>
          </a:prstGeom>
          <a:noFill/>
          <a:ln cap="flat" cmpd="sng" w="9525">
            <a:solidFill>
              <a:schemeClr val="dk1"/>
            </a:solidFill>
            <a:prstDash val="solid"/>
            <a:round/>
            <a:headEnd len="sm" w="sm" type="none"/>
            <a:tailEnd len="sm" w="sm" type="none"/>
          </a:ln>
        </p:spPr>
      </p:cxnSp>
      <p:cxnSp>
        <p:nvCxnSpPr>
          <p:cNvPr id="1082" name="Google Shape;1082;p41"/>
          <p:cNvCxnSpPr/>
          <p:nvPr/>
        </p:nvCxnSpPr>
        <p:spPr>
          <a:xfrm flipH="1" rot="436104">
            <a:off x="10259802" y="-364829"/>
            <a:ext cx="951647" cy="934281"/>
          </a:xfrm>
          <a:prstGeom prst="straightConnector1">
            <a:avLst/>
          </a:prstGeom>
          <a:noFill/>
          <a:ln cap="flat" cmpd="sng" w="9525">
            <a:solidFill>
              <a:schemeClr val="dk1"/>
            </a:solidFill>
            <a:prstDash val="solid"/>
            <a:round/>
            <a:headEnd len="sm" w="sm" type="none"/>
            <a:tailEnd len="sm" w="sm" type="none"/>
          </a:ln>
        </p:spPr>
      </p:cxnSp>
      <p:sp>
        <p:nvSpPr>
          <p:cNvPr id="1083" name="Google Shape;1083;p41"/>
          <p:cNvSpPr/>
          <p:nvPr/>
        </p:nvSpPr>
        <p:spPr>
          <a:xfrm>
            <a:off x="11685000" y="-240467"/>
            <a:ext cx="1620400" cy="1620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84" name="Google Shape;1084;p41"/>
          <p:cNvSpPr/>
          <p:nvPr/>
        </p:nvSpPr>
        <p:spPr>
          <a:xfrm>
            <a:off x="11510600" y="-414867"/>
            <a:ext cx="1969200" cy="19692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085" name="Google Shape;1085;p41"/>
          <p:cNvGrpSpPr/>
          <p:nvPr/>
        </p:nvGrpSpPr>
        <p:grpSpPr>
          <a:xfrm>
            <a:off x="354533" y="5136689"/>
            <a:ext cx="259200" cy="149612"/>
            <a:chOff x="265900" y="3852516"/>
            <a:chExt cx="194400" cy="112209"/>
          </a:xfrm>
        </p:grpSpPr>
        <p:sp>
          <p:nvSpPr>
            <p:cNvPr id="1086" name="Google Shape;1086;p4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87" name="Google Shape;1087;p4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088" name="Google Shape;1088;p41"/>
          <p:cNvSpPr txBox="1"/>
          <p:nvPr>
            <p:ph type="ctrTitle"/>
          </p:nvPr>
        </p:nvSpPr>
        <p:spPr>
          <a:xfrm>
            <a:off x="812800" y="2138632"/>
            <a:ext cx="10566400" cy="205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6400"/>
            </a:lvl1pPr>
            <a:lvl2pPr lvl="1" algn="ctr">
              <a:lnSpc>
                <a:spcPct val="100000"/>
              </a:lnSpc>
              <a:spcBef>
                <a:spcPts val="0"/>
              </a:spcBef>
              <a:spcAft>
                <a:spcPts val="0"/>
              </a:spcAft>
              <a:buSzPts val="8500"/>
              <a:buNone/>
              <a:defRPr sz="11333"/>
            </a:lvl2pPr>
            <a:lvl3pPr lvl="2" algn="ctr">
              <a:lnSpc>
                <a:spcPct val="100000"/>
              </a:lnSpc>
              <a:spcBef>
                <a:spcPts val="0"/>
              </a:spcBef>
              <a:spcAft>
                <a:spcPts val="0"/>
              </a:spcAft>
              <a:buSzPts val="8500"/>
              <a:buNone/>
              <a:defRPr sz="11333"/>
            </a:lvl3pPr>
            <a:lvl4pPr lvl="3" algn="ctr">
              <a:lnSpc>
                <a:spcPct val="100000"/>
              </a:lnSpc>
              <a:spcBef>
                <a:spcPts val="0"/>
              </a:spcBef>
              <a:spcAft>
                <a:spcPts val="0"/>
              </a:spcAft>
              <a:buSzPts val="8500"/>
              <a:buNone/>
              <a:defRPr sz="11333"/>
            </a:lvl4pPr>
            <a:lvl5pPr lvl="4" algn="ctr">
              <a:lnSpc>
                <a:spcPct val="100000"/>
              </a:lnSpc>
              <a:spcBef>
                <a:spcPts val="0"/>
              </a:spcBef>
              <a:spcAft>
                <a:spcPts val="0"/>
              </a:spcAft>
              <a:buSzPts val="8500"/>
              <a:buNone/>
              <a:defRPr sz="11333"/>
            </a:lvl5pPr>
            <a:lvl6pPr lvl="5" algn="ctr">
              <a:lnSpc>
                <a:spcPct val="100000"/>
              </a:lnSpc>
              <a:spcBef>
                <a:spcPts val="0"/>
              </a:spcBef>
              <a:spcAft>
                <a:spcPts val="0"/>
              </a:spcAft>
              <a:buSzPts val="8500"/>
              <a:buNone/>
              <a:defRPr sz="11333"/>
            </a:lvl6pPr>
            <a:lvl7pPr lvl="6" algn="ctr">
              <a:lnSpc>
                <a:spcPct val="100000"/>
              </a:lnSpc>
              <a:spcBef>
                <a:spcPts val="0"/>
              </a:spcBef>
              <a:spcAft>
                <a:spcPts val="0"/>
              </a:spcAft>
              <a:buSzPts val="8500"/>
              <a:buNone/>
              <a:defRPr sz="11333"/>
            </a:lvl7pPr>
            <a:lvl8pPr lvl="7" algn="ctr">
              <a:lnSpc>
                <a:spcPct val="100000"/>
              </a:lnSpc>
              <a:spcBef>
                <a:spcPts val="0"/>
              </a:spcBef>
              <a:spcAft>
                <a:spcPts val="0"/>
              </a:spcAft>
              <a:buSzPts val="8500"/>
              <a:buNone/>
              <a:defRPr sz="11333"/>
            </a:lvl8pPr>
            <a:lvl9pPr lvl="8" algn="ctr">
              <a:lnSpc>
                <a:spcPct val="100000"/>
              </a:lnSpc>
              <a:spcBef>
                <a:spcPts val="0"/>
              </a:spcBef>
              <a:spcAft>
                <a:spcPts val="0"/>
              </a:spcAft>
              <a:buSzPts val="8500"/>
              <a:buNone/>
              <a:defRPr sz="11333"/>
            </a:lvl9pPr>
          </a:lstStyle>
          <a:p/>
        </p:txBody>
      </p:sp>
      <p:sp>
        <p:nvSpPr>
          <p:cNvPr id="1089" name="Google Shape;1089;p41"/>
          <p:cNvSpPr txBox="1"/>
          <p:nvPr>
            <p:ph idx="1" type="subTitle"/>
          </p:nvPr>
        </p:nvSpPr>
        <p:spPr>
          <a:xfrm>
            <a:off x="2834400" y="4571109"/>
            <a:ext cx="6523200" cy="61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0" name="Shape 1090"/>
        <p:cNvGrpSpPr/>
        <p:nvPr/>
      </p:nvGrpSpPr>
      <p:grpSpPr>
        <a:xfrm>
          <a:off x="0" y="0"/>
          <a:ext cx="0" cy="0"/>
          <a:chOff x="0" y="0"/>
          <a:chExt cx="0" cy="0"/>
        </a:xfrm>
      </p:grpSpPr>
      <p:sp>
        <p:nvSpPr>
          <p:cNvPr id="1091" name="Google Shape;1091;p42"/>
          <p:cNvSpPr txBox="1"/>
          <p:nvPr>
            <p:ph type="title"/>
          </p:nvPr>
        </p:nvSpPr>
        <p:spPr>
          <a:xfrm>
            <a:off x="2186667" y="3405600"/>
            <a:ext cx="7818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092" name="Google Shape;1092;p42"/>
          <p:cNvSpPr txBox="1"/>
          <p:nvPr>
            <p:ph idx="2" type="title"/>
          </p:nvPr>
        </p:nvSpPr>
        <p:spPr>
          <a:xfrm>
            <a:off x="5280400" y="1532000"/>
            <a:ext cx="1630800" cy="163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8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1093" name="Google Shape;1093;p42"/>
          <p:cNvSpPr txBox="1"/>
          <p:nvPr>
            <p:ph idx="1" type="subTitle"/>
          </p:nvPr>
        </p:nvSpPr>
        <p:spPr>
          <a:xfrm>
            <a:off x="2859400" y="4528000"/>
            <a:ext cx="6472800" cy="7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24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094" name="Google Shape;1094;p42"/>
          <p:cNvSpPr/>
          <p:nvPr/>
        </p:nvSpPr>
        <p:spPr>
          <a:xfrm flipH="1" rot="899997">
            <a:off x="-2282717" y="4153296"/>
            <a:ext cx="5758687" cy="36289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95" name="Google Shape;1095;p42"/>
          <p:cNvSpPr/>
          <p:nvPr/>
        </p:nvSpPr>
        <p:spPr>
          <a:xfrm flipH="1" rot="5400000">
            <a:off x="9805114" y="4289842"/>
            <a:ext cx="3720765" cy="4096673"/>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096" name="Google Shape;1096;p42"/>
          <p:cNvGrpSpPr/>
          <p:nvPr/>
        </p:nvGrpSpPr>
        <p:grpSpPr>
          <a:xfrm flipH="1" rot="10800000">
            <a:off x="-1103289" y="-988707"/>
            <a:ext cx="2054347" cy="1850203"/>
            <a:chOff x="3632834" y="4464921"/>
            <a:chExt cx="1540760" cy="1387652"/>
          </a:xfrm>
        </p:grpSpPr>
        <p:sp>
          <p:nvSpPr>
            <p:cNvPr id="1097" name="Google Shape;1097;p4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98" name="Google Shape;1098;p4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099" name="Google Shape;1099;p42"/>
          <p:cNvGrpSpPr/>
          <p:nvPr/>
        </p:nvGrpSpPr>
        <p:grpSpPr>
          <a:xfrm flipH="1" rot="10800000">
            <a:off x="10525211" y="-988707"/>
            <a:ext cx="2054347" cy="1850203"/>
            <a:chOff x="3632834" y="4464921"/>
            <a:chExt cx="1540760" cy="1387652"/>
          </a:xfrm>
        </p:grpSpPr>
        <p:sp>
          <p:nvSpPr>
            <p:cNvPr id="1100" name="Google Shape;1100;p4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01" name="Google Shape;1101;p4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102" name="Google Shape;1102;p42"/>
          <p:cNvGrpSpPr/>
          <p:nvPr/>
        </p:nvGrpSpPr>
        <p:grpSpPr>
          <a:xfrm>
            <a:off x="11500052" y="3708223"/>
            <a:ext cx="481505" cy="4141891"/>
            <a:chOff x="6317900" y="1197313"/>
            <a:chExt cx="180700" cy="1554375"/>
          </a:xfrm>
        </p:grpSpPr>
        <p:sp>
          <p:nvSpPr>
            <p:cNvPr id="1103" name="Google Shape;1103;p4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04" name="Google Shape;1104;p4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05" name="Google Shape;1105;p4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06" name="Google Shape;1106;p4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07" name="Google Shape;1107;p4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08" name="Google Shape;1108;p4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09" name="Google Shape;1109;p42"/>
          <p:cNvGrpSpPr/>
          <p:nvPr/>
        </p:nvGrpSpPr>
        <p:grpSpPr>
          <a:xfrm flipH="1">
            <a:off x="210418" y="4780423"/>
            <a:ext cx="481505" cy="4141891"/>
            <a:chOff x="6317900" y="1197313"/>
            <a:chExt cx="180700" cy="1554375"/>
          </a:xfrm>
        </p:grpSpPr>
        <p:sp>
          <p:nvSpPr>
            <p:cNvPr id="1110" name="Google Shape;1110;p4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1" name="Google Shape;1111;p4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2" name="Google Shape;1112;p4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3" name="Google Shape;1113;p4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4" name="Google Shape;1114;p4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5" name="Google Shape;1115;p4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16" name="Google Shape;1116;p42"/>
          <p:cNvGrpSpPr/>
          <p:nvPr/>
        </p:nvGrpSpPr>
        <p:grpSpPr>
          <a:xfrm flipH="1" rot="-5400000">
            <a:off x="11530434" y="1921192"/>
            <a:ext cx="420767" cy="489000"/>
            <a:chOff x="8558925" y="4522650"/>
            <a:chExt cx="315575" cy="366750"/>
          </a:xfrm>
        </p:grpSpPr>
        <p:grpSp>
          <p:nvGrpSpPr>
            <p:cNvPr id="1117" name="Google Shape;1117;p42"/>
            <p:cNvGrpSpPr/>
            <p:nvPr/>
          </p:nvGrpSpPr>
          <p:grpSpPr>
            <a:xfrm>
              <a:off x="8558925" y="4629825"/>
              <a:ext cx="107200" cy="107175"/>
              <a:chOff x="4125350" y="1946513"/>
              <a:chExt cx="107200" cy="107175"/>
            </a:xfrm>
          </p:grpSpPr>
          <p:sp>
            <p:nvSpPr>
              <p:cNvPr id="1118" name="Google Shape;1118;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9" name="Google Shape;1119;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20" name="Google Shape;1120;p42"/>
            <p:cNvGrpSpPr/>
            <p:nvPr/>
          </p:nvGrpSpPr>
          <p:grpSpPr>
            <a:xfrm>
              <a:off x="8711325" y="4782225"/>
              <a:ext cx="107200" cy="107175"/>
              <a:chOff x="4125350" y="1946513"/>
              <a:chExt cx="107200" cy="107175"/>
            </a:xfrm>
          </p:grpSpPr>
          <p:sp>
            <p:nvSpPr>
              <p:cNvPr id="1121" name="Google Shape;1121;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22" name="Google Shape;1122;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23" name="Google Shape;1123;p42"/>
            <p:cNvGrpSpPr/>
            <p:nvPr/>
          </p:nvGrpSpPr>
          <p:grpSpPr>
            <a:xfrm>
              <a:off x="8767300" y="4522650"/>
              <a:ext cx="107200" cy="107175"/>
              <a:chOff x="4125350" y="1946513"/>
              <a:chExt cx="107200" cy="107175"/>
            </a:xfrm>
          </p:grpSpPr>
          <p:sp>
            <p:nvSpPr>
              <p:cNvPr id="1124" name="Google Shape;1124;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25" name="Google Shape;1125;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126" name="Google Shape;1126;p42"/>
          <p:cNvGrpSpPr/>
          <p:nvPr/>
        </p:nvGrpSpPr>
        <p:grpSpPr>
          <a:xfrm>
            <a:off x="277600" y="2090893"/>
            <a:ext cx="259200" cy="149612"/>
            <a:chOff x="265900" y="3852516"/>
            <a:chExt cx="194400" cy="112209"/>
          </a:xfrm>
        </p:grpSpPr>
        <p:sp>
          <p:nvSpPr>
            <p:cNvPr id="1127" name="Google Shape;1127;p4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28" name="Google Shape;1128;p4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9" name="Shape 1129"/>
        <p:cNvGrpSpPr/>
        <p:nvPr/>
      </p:nvGrpSpPr>
      <p:grpSpPr>
        <a:xfrm>
          <a:off x="0" y="0"/>
          <a:ext cx="0" cy="0"/>
          <a:chOff x="0" y="0"/>
          <a:chExt cx="0" cy="0"/>
        </a:xfrm>
      </p:grpSpPr>
      <p:sp>
        <p:nvSpPr>
          <p:cNvPr id="1130" name="Google Shape;1130;p43"/>
          <p:cNvSpPr txBox="1"/>
          <p:nvPr>
            <p:ph type="title"/>
          </p:nvPr>
        </p:nvSpPr>
        <p:spPr>
          <a:xfrm>
            <a:off x="960000" y="597408"/>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31" name="Google Shape;1131;p43"/>
          <p:cNvSpPr txBox="1"/>
          <p:nvPr>
            <p:ph idx="1" type="body"/>
          </p:nvPr>
        </p:nvSpPr>
        <p:spPr>
          <a:xfrm>
            <a:off x="960000" y="1502667"/>
            <a:ext cx="10272000" cy="462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sp>
        <p:nvSpPr>
          <p:cNvPr id="1132" name="Google Shape;1132;p43"/>
          <p:cNvSpPr/>
          <p:nvPr/>
        </p:nvSpPr>
        <p:spPr>
          <a:xfrm rot="-5400000">
            <a:off x="9553816" y="-1032013"/>
            <a:ext cx="3979331" cy="250763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33" name="Google Shape;1133;p43"/>
          <p:cNvSpPr/>
          <p:nvPr/>
        </p:nvSpPr>
        <p:spPr>
          <a:xfrm rot="900032">
            <a:off x="-1731399" y="-854838"/>
            <a:ext cx="2859413" cy="314835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134" name="Google Shape;1134;p43"/>
          <p:cNvGrpSpPr/>
          <p:nvPr/>
        </p:nvGrpSpPr>
        <p:grpSpPr>
          <a:xfrm>
            <a:off x="11411901" y="6030200"/>
            <a:ext cx="420767" cy="489000"/>
            <a:chOff x="8558925" y="4522650"/>
            <a:chExt cx="315575" cy="366750"/>
          </a:xfrm>
        </p:grpSpPr>
        <p:grpSp>
          <p:nvGrpSpPr>
            <p:cNvPr id="1135" name="Google Shape;1135;p43"/>
            <p:cNvGrpSpPr/>
            <p:nvPr/>
          </p:nvGrpSpPr>
          <p:grpSpPr>
            <a:xfrm>
              <a:off x="8558925" y="4629825"/>
              <a:ext cx="107200" cy="107175"/>
              <a:chOff x="4125350" y="1946513"/>
              <a:chExt cx="107200" cy="107175"/>
            </a:xfrm>
          </p:grpSpPr>
          <p:sp>
            <p:nvSpPr>
              <p:cNvPr id="1136" name="Google Shape;1136;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37" name="Google Shape;1137;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38" name="Google Shape;1138;p43"/>
            <p:cNvGrpSpPr/>
            <p:nvPr/>
          </p:nvGrpSpPr>
          <p:grpSpPr>
            <a:xfrm>
              <a:off x="8711325" y="4782225"/>
              <a:ext cx="107200" cy="107175"/>
              <a:chOff x="4125350" y="1946513"/>
              <a:chExt cx="107200" cy="107175"/>
            </a:xfrm>
          </p:grpSpPr>
          <p:sp>
            <p:nvSpPr>
              <p:cNvPr id="1139" name="Google Shape;1139;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40" name="Google Shape;1140;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41" name="Google Shape;1141;p43"/>
            <p:cNvGrpSpPr/>
            <p:nvPr/>
          </p:nvGrpSpPr>
          <p:grpSpPr>
            <a:xfrm>
              <a:off x="8767300" y="4522650"/>
              <a:ext cx="107200" cy="107175"/>
              <a:chOff x="4125350" y="1946513"/>
              <a:chExt cx="107200" cy="107175"/>
            </a:xfrm>
          </p:grpSpPr>
          <p:sp>
            <p:nvSpPr>
              <p:cNvPr id="1142" name="Google Shape;1142;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43" name="Google Shape;1143;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1144" name="Google Shape;1144;p43"/>
          <p:cNvSpPr/>
          <p:nvPr/>
        </p:nvSpPr>
        <p:spPr>
          <a:xfrm rot="5400000">
            <a:off x="11693067" y="339051"/>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145" name="Google Shape;1145;p43"/>
          <p:cNvGrpSpPr/>
          <p:nvPr/>
        </p:nvGrpSpPr>
        <p:grpSpPr>
          <a:xfrm>
            <a:off x="373700" y="329055"/>
            <a:ext cx="259200" cy="149612"/>
            <a:chOff x="265900" y="3852516"/>
            <a:chExt cx="194400" cy="112209"/>
          </a:xfrm>
        </p:grpSpPr>
        <p:sp>
          <p:nvSpPr>
            <p:cNvPr id="1146" name="Google Shape;1146;p4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47" name="Google Shape;1147;p4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48" name="Google Shape;1148;p43"/>
          <p:cNvGrpSpPr/>
          <p:nvPr/>
        </p:nvGrpSpPr>
        <p:grpSpPr>
          <a:xfrm>
            <a:off x="210799" y="5586375"/>
            <a:ext cx="585005" cy="1030539"/>
            <a:chOff x="4950175" y="2998438"/>
            <a:chExt cx="88725" cy="156300"/>
          </a:xfrm>
        </p:grpSpPr>
        <p:sp>
          <p:nvSpPr>
            <p:cNvPr id="1149" name="Google Shape;1149;p4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0" name="Google Shape;1150;p4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1" name="Google Shape;1151;p4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2" name="Google Shape;1152;p4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3" name="Google Shape;1153;p4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4" name="Google Shape;1154;p4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5" name="Google Shape;1155;p4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6" name="Google Shape;1156;p4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7" name="Google Shape;1157;p4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8" name="Google Shape;1158;p4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9" name="Google Shape;1159;p4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0" name="Google Shape;1160;p4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1" name="Google Shape;1161;p4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2" name="Google Shape;1162;p4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3" name="Google Shape;1163;p4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4" name="Google Shape;1164;p4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5" name="Google Shape;1165;p4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6" name="Google Shape;1166;p4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7" name="Google Shape;1167;p4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8" name="Google Shape;1168;p4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9" name="Google Shape;1169;p4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0" name="Google Shape;1170;p4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1" name="Google Shape;1171;p4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2" name="Google Shape;1172;p4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3" name="Google Shape;1173;p4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4" name="Google Shape;1174;p4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5" name="Google Shape;1175;p4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6" name="Google Shape;1176;p4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7" name="Google Shape;1177;p4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8" name="Google Shape;1178;p4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9" name="Google Shape;1179;p4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0" name="Google Shape;1180;p4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1" name="Google Shape;1181;p4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2" name="Google Shape;1182;p4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3" name="Google Shape;1183;p4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4" name="Google Shape;1184;p4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185" name="Google Shape;1185;p43"/>
          <p:cNvGrpSpPr/>
          <p:nvPr/>
        </p:nvGrpSpPr>
        <p:grpSpPr>
          <a:xfrm>
            <a:off x="5168407" y="6030195"/>
            <a:ext cx="1855169" cy="1850203"/>
            <a:chOff x="4010418" y="4522646"/>
            <a:chExt cx="1391377" cy="1387652"/>
          </a:xfrm>
        </p:grpSpPr>
        <p:sp>
          <p:nvSpPr>
            <p:cNvPr id="1186" name="Google Shape;1186;p4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87" name="Google Shape;1187;p43"/>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1188" name="Google Shape;1188;p43"/>
            <p:cNvCxnSpPr/>
            <p:nvPr/>
          </p:nvCxnSpPr>
          <p:spPr>
            <a:xfrm flipH="1" rot="436104">
              <a:off x="4051876" y="486612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9" name="Shape 1189"/>
        <p:cNvGrpSpPr/>
        <p:nvPr/>
      </p:nvGrpSpPr>
      <p:grpSpPr>
        <a:xfrm>
          <a:off x="0" y="0"/>
          <a:ext cx="0" cy="0"/>
          <a:chOff x="0" y="0"/>
          <a:chExt cx="0" cy="0"/>
        </a:xfrm>
      </p:grpSpPr>
      <p:sp>
        <p:nvSpPr>
          <p:cNvPr id="1190" name="Google Shape;1190;p44"/>
          <p:cNvSpPr txBox="1"/>
          <p:nvPr>
            <p:ph idx="1" type="subTitle"/>
          </p:nvPr>
        </p:nvSpPr>
        <p:spPr>
          <a:xfrm>
            <a:off x="985733" y="1978467"/>
            <a:ext cx="4696400" cy="546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91" name="Google Shape;1191;p44"/>
          <p:cNvSpPr txBox="1"/>
          <p:nvPr>
            <p:ph idx="2" type="subTitle"/>
          </p:nvPr>
        </p:nvSpPr>
        <p:spPr>
          <a:xfrm>
            <a:off x="6535600" y="1978467"/>
            <a:ext cx="4696400" cy="546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92" name="Google Shape;1192;p44"/>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93" name="Google Shape;1193;p44"/>
          <p:cNvSpPr txBox="1"/>
          <p:nvPr>
            <p:ph idx="3" type="subTitle"/>
          </p:nvPr>
        </p:nvSpPr>
        <p:spPr>
          <a:xfrm>
            <a:off x="960000" y="2506617"/>
            <a:ext cx="4696400" cy="260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4" name="Google Shape;1194;p44"/>
          <p:cNvSpPr txBox="1"/>
          <p:nvPr>
            <p:ph idx="4" type="subTitle"/>
          </p:nvPr>
        </p:nvSpPr>
        <p:spPr>
          <a:xfrm>
            <a:off x="6535600" y="2506617"/>
            <a:ext cx="4696400" cy="260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5" name="Google Shape;1195;p44"/>
          <p:cNvSpPr/>
          <p:nvPr/>
        </p:nvSpPr>
        <p:spPr>
          <a:xfrm rot="9900003">
            <a:off x="-2282717" y="-1385422"/>
            <a:ext cx="5758687" cy="36289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96" name="Google Shape;1196;p44"/>
          <p:cNvSpPr/>
          <p:nvPr/>
        </p:nvSpPr>
        <p:spPr>
          <a:xfrm rot="5400000">
            <a:off x="9805114" y="-1989721"/>
            <a:ext cx="3720765" cy="4096673"/>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197" name="Google Shape;1197;p44"/>
          <p:cNvGrpSpPr/>
          <p:nvPr/>
        </p:nvGrpSpPr>
        <p:grpSpPr>
          <a:xfrm>
            <a:off x="-1103289" y="5535295"/>
            <a:ext cx="2054347" cy="1850203"/>
            <a:chOff x="3632834" y="4464921"/>
            <a:chExt cx="1540760" cy="1387652"/>
          </a:xfrm>
        </p:grpSpPr>
        <p:sp>
          <p:nvSpPr>
            <p:cNvPr id="1198" name="Google Shape;1198;p4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99" name="Google Shape;1199;p4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00" name="Google Shape;1200;p44"/>
          <p:cNvGrpSpPr/>
          <p:nvPr/>
        </p:nvGrpSpPr>
        <p:grpSpPr>
          <a:xfrm>
            <a:off x="10525211" y="5535295"/>
            <a:ext cx="2054347" cy="1850203"/>
            <a:chOff x="3632834" y="4464921"/>
            <a:chExt cx="1540760" cy="1387652"/>
          </a:xfrm>
        </p:grpSpPr>
        <p:sp>
          <p:nvSpPr>
            <p:cNvPr id="1201" name="Google Shape;1201;p4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02" name="Google Shape;1202;p4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03" name="Google Shape;1203;p44"/>
          <p:cNvGrpSpPr/>
          <p:nvPr/>
        </p:nvGrpSpPr>
        <p:grpSpPr>
          <a:xfrm flipH="1" rot="10800000">
            <a:off x="11500052" y="-1453322"/>
            <a:ext cx="481505" cy="4141891"/>
            <a:chOff x="6317900" y="1197313"/>
            <a:chExt cx="180700" cy="1554375"/>
          </a:xfrm>
        </p:grpSpPr>
        <p:sp>
          <p:nvSpPr>
            <p:cNvPr id="1204" name="Google Shape;1204;p4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5" name="Google Shape;1205;p4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6" name="Google Shape;1206;p4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7" name="Google Shape;1207;p4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8" name="Google Shape;1208;p4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9" name="Google Shape;1209;p4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10" name="Google Shape;1210;p44"/>
          <p:cNvGrpSpPr/>
          <p:nvPr/>
        </p:nvGrpSpPr>
        <p:grpSpPr>
          <a:xfrm rot="10800000">
            <a:off x="210418" y="-2525522"/>
            <a:ext cx="481505" cy="4141891"/>
            <a:chOff x="6317900" y="1197313"/>
            <a:chExt cx="180700" cy="1554375"/>
          </a:xfrm>
        </p:grpSpPr>
        <p:sp>
          <p:nvSpPr>
            <p:cNvPr id="1211" name="Google Shape;1211;p4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2" name="Google Shape;1212;p4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3" name="Google Shape;1213;p4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4" name="Google Shape;1214;p4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5" name="Google Shape;1215;p4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6" name="Google Shape;1216;p4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17" name="Google Shape;1217;p44"/>
          <p:cNvGrpSpPr/>
          <p:nvPr/>
        </p:nvGrpSpPr>
        <p:grpSpPr>
          <a:xfrm rot="-5400000">
            <a:off x="11530434" y="3986600"/>
            <a:ext cx="420767" cy="489000"/>
            <a:chOff x="8558925" y="4522650"/>
            <a:chExt cx="315575" cy="366750"/>
          </a:xfrm>
        </p:grpSpPr>
        <p:grpSp>
          <p:nvGrpSpPr>
            <p:cNvPr id="1218" name="Google Shape;1218;p44"/>
            <p:cNvGrpSpPr/>
            <p:nvPr/>
          </p:nvGrpSpPr>
          <p:grpSpPr>
            <a:xfrm>
              <a:off x="8558925" y="4629825"/>
              <a:ext cx="107200" cy="107175"/>
              <a:chOff x="4125350" y="1946513"/>
              <a:chExt cx="107200" cy="107175"/>
            </a:xfrm>
          </p:grpSpPr>
          <p:sp>
            <p:nvSpPr>
              <p:cNvPr id="1219" name="Google Shape;1219;p4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20" name="Google Shape;1220;p4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21" name="Google Shape;1221;p44"/>
            <p:cNvGrpSpPr/>
            <p:nvPr/>
          </p:nvGrpSpPr>
          <p:grpSpPr>
            <a:xfrm>
              <a:off x="8711325" y="4782225"/>
              <a:ext cx="107200" cy="107175"/>
              <a:chOff x="4125350" y="1946513"/>
              <a:chExt cx="107200" cy="107175"/>
            </a:xfrm>
          </p:grpSpPr>
          <p:sp>
            <p:nvSpPr>
              <p:cNvPr id="1222" name="Google Shape;1222;p4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23" name="Google Shape;1223;p4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24" name="Google Shape;1224;p44"/>
            <p:cNvGrpSpPr/>
            <p:nvPr/>
          </p:nvGrpSpPr>
          <p:grpSpPr>
            <a:xfrm>
              <a:off x="8767300" y="4522650"/>
              <a:ext cx="107200" cy="107175"/>
              <a:chOff x="4125350" y="1946513"/>
              <a:chExt cx="107200" cy="107175"/>
            </a:xfrm>
          </p:grpSpPr>
          <p:sp>
            <p:nvSpPr>
              <p:cNvPr id="1225" name="Google Shape;1225;p4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26" name="Google Shape;1226;p4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227" name="Google Shape;1227;p44"/>
          <p:cNvGrpSpPr/>
          <p:nvPr/>
        </p:nvGrpSpPr>
        <p:grpSpPr>
          <a:xfrm flipH="1" rot="10800000">
            <a:off x="277600" y="4156289"/>
            <a:ext cx="259200" cy="149612"/>
            <a:chOff x="265900" y="3852516"/>
            <a:chExt cx="194400" cy="112209"/>
          </a:xfrm>
        </p:grpSpPr>
        <p:sp>
          <p:nvSpPr>
            <p:cNvPr id="1228" name="Google Shape;1228;p4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29" name="Google Shape;1229;p4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0" name="Shape 1230"/>
        <p:cNvGrpSpPr/>
        <p:nvPr/>
      </p:nvGrpSpPr>
      <p:grpSpPr>
        <a:xfrm>
          <a:off x="0" y="0"/>
          <a:ext cx="0" cy="0"/>
          <a:chOff x="0" y="0"/>
          <a:chExt cx="0" cy="0"/>
        </a:xfrm>
      </p:grpSpPr>
      <p:sp>
        <p:nvSpPr>
          <p:cNvPr id="1231" name="Google Shape;1231;p45"/>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32" name="Google Shape;1232;p45"/>
          <p:cNvSpPr/>
          <p:nvPr/>
        </p:nvSpPr>
        <p:spPr>
          <a:xfrm rot="-3599986">
            <a:off x="9819691"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3" name="Google Shape;1233;p45"/>
          <p:cNvSpPr/>
          <p:nvPr/>
        </p:nvSpPr>
        <p:spPr>
          <a:xfrm flipH="1" rot="3599986">
            <a:off x="-3617409"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234" name="Google Shape;1234;p45"/>
          <p:cNvGrpSpPr/>
          <p:nvPr/>
        </p:nvGrpSpPr>
        <p:grpSpPr>
          <a:xfrm>
            <a:off x="11468932" y="5329724"/>
            <a:ext cx="585005" cy="1030539"/>
            <a:chOff x="4950175" y="2998438"/>
            <a:chExt cx="88725" cy="156300"/>
          </a:xfrm>
        </p:grpSpPr>
        <p:sp>
          <p:nvSpPr>
            <p:cNvPr id="1235" name="Google Shape;1235;p4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6" name="Google Shape;1236;p4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7" name="Google Shape;1237;p4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8" name="Google Shape;1238;p4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9" name="Google Shape;1239;p4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0" name="Google Shape;1240;p4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1" name="Google Shape;1241;p4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2" name="Google Shape;1242;p4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3" name="Google Shape;1243;p4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4" name="Google Shape;1244;p4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5" name="Google Shape;1245;p4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6" name="Google Shape;1246;p4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7" name="Google Shape;1247;p4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8" name="Google Shape;1248;p4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9" name="Google Shape;1249;p4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0" name="Google Shape;1250;p4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1" name="Google Shape;1251;p4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2" name="Google Shape;1252;p4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3" name="Google Shape;1253;p4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4" name="Google Shape;1254;p4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5" name="Google Shape;1255;p4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6" name="Google Shape;1256;p4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7" name="Google Shape;1257;p4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8" name="Google Shape;1258;p4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9" name="Google Shape;1259;p4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0" name="Google Shape;1260;p4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1" name="Google Shape;1261;p4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2" name="Google Shape;1262;p4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3" name="Google Shape;1263;p4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4" name="Google Shape;1264;p4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5" name="Google Shape;1265;p4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6" name="Google Shape;1266;p4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7" name="Google Shape;1267;p4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8" name="Google Shape;1268;p4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9" name="Google Shape;1269;p4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0" name="Google Shape;1270;p4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71" name="Google Shape;1271;p45"/>
          <p:cNvGrpSpPr/>
          <p:nvPr/>
        </p:nvGrpSpPr>
        <p:grpSpPr>
          <a:xfrm>
            <a:off x="5053079" y="6027644"/>
            <a:ext cx="1854964" cy="1850203"/>
            <a:chOff x="4010510" y="4522646"/>
            <a:chExt cx="1391222" cy="1387652"/>
          </a:xfrm>
        </p:grpSpPr>
        <p:sp>
          <p:nvSpPr>
            <p:cNvPr id="1272" name="Google Shape;1272;p45"/>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73" name="Google Shape;1273;p45"/>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4" name="Google Shape;1274;p45"/>
          <p:cNvGrpSpPr/>
          <p:nvPr/>
        </p:nvGrpSpPr>
        <p:grpSpPr>
          <a:xfrm>
            <a:off x="2363867" y="6413489"/>
            <a:ext cx="259200" cy="149612"/>
            <a:chOff x="265900" y="3852516"/>
            <a:chExt cx="194400" cy="112209"/>
          </a:xfrm>
        </p:grpSpPr>
        <p:sp>
          <p:nvSpPr>
            <p:cNvPr id="1275" name="Google Shape;1275;p4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6" name="Google Shape;1276;p4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77" name="Google Shape;1277;p45"/>
          <p:cNvGrpSpPr/>
          <p:nvPr/>
        </p:nvGrpSpPr>
        <p:grpSpPr>
          <a:xfrm>
            <a:off x="288767" y="2222033"/>
            <a:ext cx="420767" cy="489000"/>
            <a:chOff x="8558925" y="4522650"/>
            <a:chExt cx="315575" cy="366750"/>
          </a:xfrm>
        </p:grpSpPr>
        <p:grpSp>
          <p:nvGrpSpPr>
            <p:cNvPr id="1278" name="Google Shape;1278;p45"/>
            <p:cNvGrpSpPr/>
            <p:nvPr/>
          </p:nvGrpSpPr>
          <p:grpSpPr>
            <a:xfrm>
              <a:off x="8558925" y="4629825"/>
              <a:ext cx="107200" cy="107175"/>
              <a:chOff x="4125350" y="1946513"/>
              <a:chExt cx="107200" cy="107175"/>
            </a:xfrm>
          </p:grpSpPr>
          <p:sp>
            <p:nvSpPr>
              <p:cNvPr id="1279" name="Google Shape;1279;p4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80" name="Google Shape;1280;p4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81" name="Google Shape;1281;p45"/>
            <p:cNvGrpSpPr/>
            <p:nvPr/>
          </p:nvGrpSpPr>
          <p:grpSpPr>
            <a:xfrm>
              <a:off x="8711325" y="4782225"/>
              <a:ext cx="107200" cy="107175"/>
              <a:chOff x="4125350" y="1946513"/>
              <a:chExt cx="107200" cy="107175"/>
            </a:xfrm>
          </p:grpSpPr>
          <p:sp>
            <p:nvSpPr>
              <p:cNvPr id="1282" name="Google Shape;1282;p4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83" name="Google Shape;1283;p4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84" name="Google Shape;1284;p45"/>
            <p:cNvGrpSpPr/>
            <p:nvPr/>
          </p:nvGrpSpPr>
          <p:grpSpPr>
            <a:xfrm>
              <a:off x="8767300" y="4522650"/>
              <a:ext cx="107200" cy="107175"/>
              <a:chOff x="4125350" y="1946513"/>
              <a:chExt cx="107200" cy="107175"/>
            </a:xfrm>
          </p:grpSpPr>
          <p:sp>
            <p:nvSpPr>
              <p:cNvPr id="1285" name="Google Shape;1285;p4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86" name="Google Shape;1286;p4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1287" name="Google Shape;1287;p45"/>
          <p:cNvSpPr/>
          <p:nvPr/>
        </p:nvSpPr>
        <p:spPr>
          <a:xfrm rot="5400000">
            <a:off x="9457617" y="64234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288" name="Google Shape;1288;p45"/>
          <p:cNvGrpSpPr/>
          <p:nvPr/>
        </p:nvGrpSpPr>
        <p:grpSpPr>
          <a:xfrm>
            <a:off x="-1009200" y="-1249883"/>
            <a:ext cx="1969200" cy="1969200"/>
            <a:chOff x="8632950" y="-311150"/>
            <a:chExt cx="1476900" cy="1476900"/>
          </a:xfrm>
        </p:grpSpPr>
        <p:sp>
          <p:nvSpPr>
            <p:cNvPr id="1289" name="Google Shape;1289;p4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0" name="Google Shape;1290;p4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291" name="Google Shape;1291;p45"/>
          <p:cNvGrpSpPr/>
          <p:nvPr/>
        </p:nvGrpSpPr>
        <p:grpSpPr>
          <a:xfrm>
            <a:off x="11232000" y="-1249883"/>
            <a:ext cx="1969200" cy="1969200"/>
            <a:chOff x="8632950" y="-311150"/>
            <a:chExt cx="1476900" cy="1476900"/>
          </a:xfrm>
        </p:grpSpPr>
        <p:sp>
          <p:nvSpPr>
            <p:cNvPr id="1292" name="Google Shape;1292;p4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3" name="Google Shape;1293;p4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294" name="Shape 1294"/>
        <p:cNvGrpSpPr/>
        <p:nvPr/>
      </p:nvGrpSpPr>
      <p:grpSpPr>
        <a:xfrm>
          <a:off x="0" y="0"/>
          <a:ext cx="0" cy="0"/>
          <a:chOff x="0" y="0"/>
          <a:chExt cx="0" cy="0"/>
        </a:xfrm>
      </p:grpSpPr>
      <p:sp>
        <p:nvSpPr>
          <p:cNvPr id="1295" name="Google Shape;1295;p46"/>
          <p:cNvSpPr txBox="1"/>
          <p:nvPr>
            <p:ph type="title"/>
          </p:nvPr>
        </p:nvSpPr>
        <p:spPr>
          <a:xfrm>
            <a:off x="2092800" y="1691167"/>
            <a:ext cx="8006400" cy="11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5333"/>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296" name="Google Shape;1296;p46"/>
          <p:cNvSpPr txBox="1"/>
          <p:nvPr>
            <p:ph idx="1" type="subTitle"/>
          </p:nvPr>
        </p:nvSpPr>
        <p:spPr>
          <a:xfrm>
            <a:off x="2092800" y="3200031"/>
            <a:ext cx="8006400" cy="16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97" name="Google Shape;1297;p46"/>
          <p:cNvSpPr/>
          <p:nvPr/>
        </p:nvSpPr>
        <p:spPr>
          <a:xfrm rot="-6012810">
            <a:off x="8594907" y="-1296752"/>
            <a:ext cx="5758800" cy="3628992"/>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8" name="Google Shape;1298;p46"/>
          <p:cNvSpPr/>
          <p:nvPr/>
        </p:nvSpPr>
        <p:spPr>
          <a:xfrm rot="435267">
            <a:off x="5127979" y="-807886"/>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99" name="Google Shape;1299;p46"/>
          <p:cNvCxnSpPr/>
          <p:nvPr/>
        </p:nvCxnSpPr>
        <p:spPr>
          <a:xfrm flipH="1" rot="436104">
            <a:off x="5584319" y="-183629"/>
            <a:ext cx="951647" cy="934281"/>
          </a:xfrm>
          <a:prstGeom prst="straightConnector1">
            <a:avLst/>
          </a:prstGeom>
          <a:noFill/>
          <a:ln cap="flat" cmpd="sng" w="9525">
            <a:solidFill>
              <a:schemeClr val="dk1"/>
            </a:solidFill>
            <a:prstDash val="solid"/>
            <a:round/>
            <a:headEnd len="sm" w="sm" type="none"/>
            <a:tailEnd len="sm" w="sm" type="none"/>
          </a:ln>
        </p:spPr>
      </p:cxnSp>
      <p:sp>
        <p:nvSpPr>
          <p:cNvPr id="1300" name="Google Shape;1300;p46"/>
          <p:cNvSpPr/>
          <p:nvPr/>
        </p:nvSpPr>
        <p:spPr>
          <a:xfrm flipH="1" rot="-5400000">
            <a:off x="409433" y="33641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301" name="Google Shape;1301;p46"/>
          <p:cNvGrpSpPr/>
          <p:nvPr/>
        </p:nvGrpSpPr>
        <p:grpSpPr>
          <a:xfrm flipH="1">
            <a:off x="11562651" y="4265655"/>
            <a:ext cx="259200" cy="149612"/>
            <a:chOff x="265900" y="3852516"/>
            <a:chExt cx="194400" cy="112209"/>
          </a:xfrm>
        </p:grpSpPr>
        <p:sp>
          <p:nvSpPr>
            <p:cNvPr id="1302" name="Google Shape;1302;p4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3" name="Google Shape;1303;p4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cxnSp>
        <p:nvCxnSpPr>
          <p:cNvPr id="1304" name="Google Shape;1304;p46"/>
          <p:cNvCxnSpPr/>
          <p:nvPr/>
        </p:nvCxnSpPr>
        <p:spPr>
          <a:xfrm flipH="1" rot="436104">
            <a:off x="6154986" y="-334562"/>
            <a:ext cx="951647" cy="934281"/>
          </a:xfrm>
          <a:prstGeom prst="straightConnector1">
            <a:avLst/>
          </a:prstGeom>
          <a:noFill/>
          <a:ln cap="flat" cmpd="sng" w="9525">
            <a:solidFill>
              <a:schemeClr val="dk1"/>
            </a:solidFill>
            <a:prstDash val="solid"/>
            <a:round/>
            <a:headEnd len="sm" w="sm" type="none"/>
            <a:tailEnd len="sm" w="sm" type="none"/>
          </a:ln>
        </p:spPr>
      </p:cxnSp>
      <p:sp>
        <p:nvSpPr>
          <p:cNvPr id="1305" name="Google Shape;1305;p46"/>
          <p:cNvSpPr/>
          <p:nvPr/>
        </p:nvSpPr>
        <p:spPr>
          <a:xfrm>
            <a:off x="-1798533" y="5355650"/>
            <a:ext cx="5758721" cy="36289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306" name="Google Shape;1306;p46"/>
          <p:cNvGrpSpPr/>
          <p:nvPr/>
        </p:nvGrpSpPr>
        <p:grpSpPr>
          <a:xfrm rot="-5400000">
            <a:off x="10753251" y="5563225"/>
            <a:ext cx="2589992" cy="2697307"/>
            <a:chOff x="4445625" y="1829838"/>
            <a:chExt cx="739125" cy="769750"/>
          </a:xfrm>
        </p:grpSpPr>
        <p:sp>
          <p:nvSpPr>
            <p:cNvPr id="1307" name="Google Shape;1307;p4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8" name="Google Shape;1308;p4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9" name="Google Shape;1309;p4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0" name="Google Shape;1310;p4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1" name="Google Shape;1311;p4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2" name="Google Shape;1312;p4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3" name="Google Shape;1313;p4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4" name="Google Shape;1314;p4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15" name="Google Shape;1315;p46"/>
          <p:cNvGrpSpPr/>
          <p:nvPr/>
        </p:nvGrpSpPr>
        <p:grpSpPr>
          <a:xfrm>
            <a:off x="-612233" y="-466849"/>
            <a:ext cx="1969200" cy="1969200"/>
            <a:chOff x="8632950" y="-311150"/>
            <a:chExt cx="1476900" cy="1476900"/>
          </a:xfrm>
        </p:grpSpPr>
        <p:sp>
          <p:nvSpPr>
            <p:cNvPr id="1316" name="Google Shape;1316;p4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7" name="Google Shape;1317;p4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318" name="Shape 1318"/>
        <p:cNvGrpSpPr/>
        <p:nvPr/>
      </p:nvGrpSpPr>
      <p:grpSpPr>
        <a:xfrm>
          <a:off x="0" y="0"/>
          <a:ext cx="0" cy="0"/>
          <a:chOff x="0" y="0"/>
          <a:chExt cx="0" cy="0"/>
        </a:xfrm>
      </p:grpSpPr>
      <p:sp>
        <p:nvSpPr>
          <p:cNvPr id="1319" name="Google Shape;1319;p47"/>
          <p:cNvSpPr txBox="1"/>
          <p:nvPr>
            <p:ph type="title"/>
          </p:nvPr>
        </p:nvSpPr>
        <p:spPr>
          <a:xfrm>
            <a:off x="2260200" y="1111967"/>
            <a:ext cx="7671600" cy="463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1333"/>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p:txBody>
      </p:sp>
      <p:sp>
        <p:nvSpPr>
          <p:cNvPr id="1320" name="Google Shape;1320;p47"/>
          <p:cNvSpPr/>
          <p:nvPr/>
        </p:nvSpPr>
        <p:spPr>
          <a:xfrm rot="6317200">
            <a:off x="10337723" y="-1494927"/>
            <a:ext cx="4486787" cy="4940180"/>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1" name="Google Shape;1321;p47"/>
          <p:cNvSpPr/>
          <p:nvPr/>
        </p:nvSpPr>
        <p:spPr>
          <a:xfrm rot="6256533">
            <a:off x="-3164743" y="3574403"/>
            <a:ext cx="5758709" cy="362893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322" name="Google Shape;1322;p47"/>
          <p:cNvGrpSpPr/>
          <p:nvPr/>
        </p:nvGrpSpPr>
        <p:grpSpPr>
          <a:xfrm rot="5400000">
            <a:off x="5978567" y="6144767"/>
            <a:ext cx="420767" cy="489000"/>
            <a:chOff x="8558925" y="4522650"/>
            <a:chExt cx="315575" cy="366750"/>
          </a:xfrm>
        </p:grpSpPr>
        <p:grpSp>
          <p:nvGrpSpPr>
            <p:cNvPr id="1323" name="Google Shape;1323;p47"/>
            <p:cNvGrpSpPr/>
            <p:nvPr/>
          </p:nvGrpSpPr>
          <p:grpSpPr>
            <a:xfrm>
              <a:off x="8558925" y="4629825"/>
              <a:ext cx="107200" cy="107175"/>
              <a:chOff x="4125350" y="1946513"/>
              <a:chExt cx="107200" cy="107175"/>
            </a:xfrm>
          </p:grpSpPr>
          <p:sp>
            <p:nvSpPr>
              <p:cNvPr id="1324" name="Google Shape;1324;p4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5" name="Google Shape;1325;p4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26" name="Google Shape;1326;p47"/>
            <p:cNvGrpSpPr/>
            <p:nvPr/>
          </p:nvGrpSpPr>
          <p:grpSpPr>
            <a:xfrm>
              <a:off x="8711325" y="4782225"/>
              <a:ext cx="107200" cy="107175"/>
              <a:chOff x="4125350" y="1946513"/>
              <a:chExt cx="107200" cy="107175"/>
            </a:xfrm>
          </p:grpSpPr>
          <p:sp>
            <p:nvSpPr>
              <p:cNvPr id="1327" name="Google Shape;1327;p4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8" name="Google Shape;1328;p4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29" name="Google Shape;1329;p47"/>
            <p:cNvGrpSpPr/>
            <p:nvPr/>
          </p:nvGrpSpPr>
          <p:grpSpPr>
            <a:xfrm>
              <a:off x="8767300" y="4522650"/>
              <a:ext cx="107200" cy="107175"/>
              <a:chOff x="4125350" y="1946513"/>
              <a:chExt cx="107200" cy="107175"/>
            </a:xfrm>
          </p:grpSpPr>
          <p:sp>
            <p:nvSpPr>
              <p:cNvPr id="1330" name="Google Shape;1330;p4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1" name="Google Shape;1331;p4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332" name="Google Shape;1332;p47"/>
          <p:cNvGrpSpPr/>
          <p:nvPr/>
        </p:nvGrpSpPr>
        <p:grpSpPr>
          <a:xfrm flipH="1" rot="10800000">
            <a:off x="277600" y="1044355"/>
            <a:ext cx="259200" cy="149612"/>
            <a:chOff x="265900" y="3852516"/>
            <a:chExt cx="194400" cy="112209"/>
          </a:xfrm>
        </p:grpSpPr>
        <p:sp>
          <p:nvSpPr>
            <p:cNvPr id="1333" name="Google Shape;1333;p4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4" name="Google Shape;1334;p4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35" name="Google Shape;1335;p47"/>
          <p:cNvGrpSpPr/>
          <p:nvPr/>
        </p:nvGrpSpPr>
        <p:grpSpPr>
          <a:xfrm flipH="1">
            <a:off x="277598" y="5485941"/>
            <a:ext cx="585005" cy="1030539"/>
            <a:chOff x="4950175" y="2998438"/>
            <a:chExt cx="88725" cy="156300"/>
          </a:xfrm>
        </p:grpSpPr>
        <p:sp>
          <p:nvSpPr>
            <p:cNvPr id="1336" name="Google Shape;1336;p4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7" name="Google Shape;1337;p4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8" name="Google Shape;1338;p4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9" name="Google Shape;1339;p4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0" name="Google Shape;1340;p4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1" name="Google Shape;1341;p4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2" name="Google Shape;1342;p4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3" name="Google Shape;1343;p4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4" name="Google Shape;1344;p4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5" name="Google Shape;1345;p4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6" name="Google Shape;1346;p4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7" name="Google Shape;1347;p4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8" name="Google Shape;1348;p4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9" name="Google Shape;1349;p4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0" name="Google Shape;1350;p4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1" name="Google Shape;1351;p4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2" name="Google Shape;1352;p4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3" name="Google Shape;1353;p4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4" name="Google Shape;1354;p4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5" name="Google Shape;1355;p4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6" name="Google Shape;1356;p4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7" name="Google Shape;1357;p4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8" name="Google Shape;1358;p4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9" name="Google Shape;1359;p4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0" name="Google Shape;1360;p4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1" name="Google Shape;1361;p4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2" name="Google Shape;1362;p4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3" name="Google Shape;1363;p4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4" name="Google Shape;1364;p4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5" name="Google Shape;1365;p4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6" name="Google Shape;1366;p4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7" name="Google Shape;1367;p4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8" name="Google Shape;1368;p4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9" name="Google Shape;1369;p4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0" name="Google Shape;1370;p4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1" name="Google Shape;1371;p4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72" name="Google Shape;1372;p47"/>
          <p:cNvGrpSpPr/>
          <p:nvPr/>
        </p:nvGrpSpPr>
        <p:grpSpPr>
          <a:xfrm>
            <a:off x="10703717" y="-1249867"/>
            <a:ext cx="1969200" cy="1969200"/>
            <a:chOff x="8632950" y="-311150"/>
            <a:chExt cx="1476900" cy="1476900"/>
          </a:xfrm>
        </p:grpSpPr>
        <p:sp>
          <p:nvSpPr>
            <p:cNvPr id="1373" name="Google Shape;1373;p4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4" name="Google Shape;1374;p4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375" name="Google Shape;1375;p47"/>
          <p:cNvSpPr/>
          <p:nvPr/>
        </p:nvSpPr>
        <p:spPr>
          <a:xfrm rot="435267">
            <a:off x="10292629" y="6051381"/>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376" name="Google Shape;1376;p47"/>
          <p:cNvCxnSpPr/>
          <p:nvPr/>
        </p:nvCxnSpPr>
        <p:spPr>
          <a:xfrm flipH="1" rot="436104">
            <a:off x="10394869" y="6247305"/>
            <a:ext cx="951647" cy="934281"/>
          </a:xfrm>
          <a:prstGeom prst="straightConnector1">
            <a:avLst/>
          </a:prstGeom>
          <a:noFill/>
          <a:ln cap="flat" cmpd="sng" w="9525">
            <a:solidFill>
              <a:schemeClr val="dk1"/>
            </a:solidFill>
            <a:prstDash val="solid"/>
            <a:round/>
            <a:headEnd len="sm" w="sm" type="none"/>
            <a:tailEnd len="sm" w="sm" type="none"/>
          </a:ln>
        </p:spPr>
      </p:cxnSp>
      <p:sp>
        <p:nvSpPr>
          <p:cNvPr id="1377" name="Google Shape;1377;p47"/>
          <p:cNvSpPr/>
          <p:nvPr/>
        </p:nvSpPr>
        <p:spPr>
          <a:xfrm flipH="1" rot="5400000">
            <a:off x="11736757" y="410776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66" name="Shape 66"/>
        <p:cNvGrpSpPr/>
        <p:nvPr/>
      </p:nvGrpSpPr>
      <p:grpSpPr>
        <a:xfrm>
          <a:off x="0" y="0"/>
          <a:ext cx="0" cy="0"/>
          <a:chOff x="0" y="0"/>
          <a:chExt cx="0" cy="0"/>
        </a:xfrm>
      </p:grpSpPr>
      <p:sp>
        <p:nvSpPr>
          <p:cNvPr id="67" name="Google Shape;67;p20"/>
          <p:cNvSpPr txBox="1"/>
          <p:nvPr>
            <p:ph idx="1" type="subTitle"/>
          </p:nvPr>
        </p:nvSpPr>
        <p:spPr>
          <a:xfrm>
            <a:off x="2197700" y="1608300"/>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68" name="Google Shape;68;p20"/>
          <p:cNvSpPr txBox="1"/>
          <p:nvPr>
            <p:ph idx="2" type="subTitle"/>
          </p:nvPr>
        </p:nvSpPr>
        <p:spPr>
          <a:xfrm>
            <a:off x="7361233" y="1608300"/>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69" name="Google Shape;69;p20"/>
          <p:cNvSpPr txBox="1"/>
          <p:nvPr>
            <p:ph idx="3" type="subTitle"/>
          </p:nvPr>
        </p:nvSpPr>
        <p:spPr>
          <a:xfrm>
            <a:off x="2197700" y="3067917"/>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70" name="Google Shape;70;p20"/>
          <p:cNvSpPr txBox="1"/>
          <p:nvPr>
            <p:ph idx="4" type="subTitle"/>
          </p:nvPr>
        </p:nvSpPr>
        <p:spPr>
          <a:xfrm>
            <a:off x="7361233" y="3067917"/>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71" name="Google Shape;71;p20"/>
          <p:cNvSpPr txBox="1"/>
          <p:nvPr>
            <p:ph idx="5" type="subTitle"/>
          </p:nvPr>
        </p:nvSpPr>
        <p:spPr>
          <a:xfrm>
            <a:off x="2197700" y="4572951"/>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72" name="Google Shape;72;p20"/>
          <p:cNvSpPr txBox="1"/>
          <p:nvPr>
            <p:ph idx="6" type="subTitle"/>
          </p:nvPr>
        </p:nvSpPr>
        <p:spPr>
          <a:xfrm>
            <a:off x="7361233" y="4572951"/>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73" name="Google Shape;73;p20"/>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4" name="Google Shape;74;p20"/>
          <p:cNvSpPr txBox="1"/>
          <p:nvPr>
            <p:ph idx="7" type="subTitle"/>
          </p:nvPr>
        </p:nvSpPr>
        <p:spPr>
          <a:xfrm>
            <a:off x="2197700" y="2004036"/>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5" name="Google Shape;75;p20"/>
          <p:cNvSpPr txBox="1"/>
          <p:nvPr>
            <p:ph idx="8" type="subTitle"/>
          </p:nvPr>
        </p:nvSpPr>
        <p:spPr>
          <a:xfrm>
            <a:off x="7361233" y="2004036"/>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6" name="Google Shape;76;p20"/>
          <p:cNvSpPr txBox="1"/>
          <p:nvPr>
            <p:ph idx="9" type="subTitle"/>
          </p:nvPr>
        </p:nvSpPr>
        <p:spPr>
          <a:xfrm>
            <a:off x="2197700" y="3528701"/>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7" name="Google Shape;77;p20"/>
          <p:cNvSpPr txBox="1"/>
          <p:nvPr>
            <p:ph idx="13" type="subTitle"/>
          </p:nvPr>
        </p:nvSpPr>
        <p:spPr>
          <a:xfrm>
            <a:off x="7361233" y="3528701"/>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8" name="Google Shape;78;p20"/>
          <p:cNvSpPr txBox="1"/>
          <p:nvPr>
            <p:ph idx="14" type="subTitle"/>
          </p:nvPr>
        </p:nvSpPr>
        <p:spPr>
          <a:xfrm>
            <a:off x="2197700" y="5053367"/>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79" name="Google Shape;79;p20"/>
          <p:cNvSpPr txBox="1"/>
          <p:nvPr>
            <p:ph idx="15" type="subTitle"/>
          </p:nvPr>
        </p:nvSpPr>
        <p:spPr>
          <a:xfrm>
            <a:off x="7361233" y="5053367"/>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80" name="Google Shape;80;p20"/>
          <p:cNvSpPr/>
          <p:nvPr/>
        </p:nvSpPr>
        <p:spPr>
          <a:xfrm rot="10800000">
            <a:off x="-1902471" y="-1416839"/>
            <a:ext cx="4237104" cy="267007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81" name="Google Shape;81;p20"/>
          <p:cNvGrpSpPr/>
          <p:nvPr/>
        </p:nvGrpSpPr>
        <p:grpSpPr>
          <a:xfrm>
            <a:off x="5111400" y="6179533"/>
            <a:ext cx="1969200" cy="1969200"/>
            <a:chOff x="-802775" y="4608575"/>
            <a:chExt cx="1476900" cy="1476900"/>
          </a:xfrm>
        </p:grpSpPr>
        <p:sp>
          <p:nvSpPr>
            <p:cNvPr id="82" name="Google Shape;82;p20"/>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3" name="Google Shape;83;p20"/>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84" name="Google Shape;84;p20"/>
          <p:cNvSpPr/>
          <p:nvPr/>
        </p:nvSpPr>
        <p:spPr>
          <a:xfrm rot="-1297775">
            <a:off x="10516370" y="-958859"/>
            <a:ext cx="2946431" cy="2415811"/>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85" name="Google Shape;85;p20"/>
          <p:cNvGrpSpPr/>
          <p:nvPr/>
        </p:nvGrpSpPr>
        <p:grpSpPr>
          <a:xfrm>
            <a:off x="395867" y="474833"/>
            <a:ext cx="420767" cy="489000"/>
            <a:chOff x="8558925" y="4522650"/>
            <a:chExt cx="315575" cy="366750"/>
          </a:xfrm>
        </p:grpSpPr>
        <p:grpSp>
          <p:nvGrpSpPr>
            <p:cNvPr id="86" name="Google Shape;86;p20"/>
            <p:cNvGrpSpPr/>
            <p:nvPr/>
          </p:nvGrpSpPr>
          <p:grpSpPr>
            <a:xfrm>
              <a:off x="8558925" y="4629825"/>
              <a:ext cx="107200" cy="107175"/>
              <a:chOff x="4125350" y="1946513"/>
              <a:chExt cx="107200" cy="107175"/>
            </a:xfrm>
          </p:grpSpPr>
          <p:sp>
            <p:nvSpPr>
              <p:cNvPr id="87" name="Google Shape;87;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 name="Google Shape;88;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89" name="Google Shape;89;p20"/>
            <p:cNvGrpSpPr/>
            <p:nvPr/>
          </p:nvGrpSpPr>
          <p:grpSpPr>
            <a:xfrm>
              <a:off x="8711325" y="4782225"/>
              <a:ext cx="107200" cy="107175"/>
              <a:chOff x="4125350" y="1946513"/>
              <a:chExt cx="107200" cy="107175"/>
            </a:xfrm>
          </p:grpSpPr>
          <p:sp>
            <p:nvSpPr>
              <p:cNvPr id="90" name="Google Shape;90;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1" name="Google Shape;91;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92" name="Google Shape;92;p20"/>
            <p:cNvGrpSpPr/>
            <p:nvPr/>
          </p:nvGrpSpPr>
          <p:grpSpPr>
            <a:xfrm>
              <a:off x="8767300" y="4522650"/>
              <a:ext cx="107200" cy="107175"/>
              <a:chOff x="4125350" y="1946513"/>
              <a:chExt cx="107200" cy="107175"/>
            </a:xfrm>
          </p:grpSpPr>
          <p:sp>
            <p:nvSpPr>
              <p:cNvPr id="93" name="Google Shape;93;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4" name="Google Shape;94;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95" name="Google Shape;95;p20"/>
          <p:cNvGrpSpPr/>
          <p:nvPr/>
        </p:nvGrpSpPr>
        <p:grpSpPr>
          <a:xfrm flipH="1" rot="10800000">
            <a:off x="309400" y="3835689"/>
            <a:ext cx="259200" cy="149612"/>
            <a:chOff x="265900" y="3852516"/>
            <a:chExt cx="194400" cy="112209"/>
          </a:xfrm>
        </p:grpSpPr>
        <p:sp>
          <p:nvSpPr>
            <p:cNvPr id="96" name="Google Shape;96;p2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7" name="Google Shape;97;p2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98" name="Google Shape;98;p20"/>
          <p:cNvSpPr/>
          <p:nvPr/>
        </p:nvSpPr>
        <p:spPr>
          <a:xfrm rot="5400000">
            <a:off x="11707233" y="33641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9" name="Google Shape;99;p20"/>
          <p:cNvSpPr/>
          <p:nvPr/>
        </p:nvSpPr>
        <p:spPr>
          <a:xfrm rot="435267">
            <a:off x="10952362" y="5619047"/>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0" name="Google Shape;100;p20"/>
          <p:cNvCxnSpPr/>
          <p:nvPr/>
        </p:nvCxnSpPr>
        <p:spPr>
          <a:xfrm flipH="1" rot="436104">
            <a:off x="11902002" y="5814972"/>
            <a:ext cx="951647" cy="934281"/>
          </a:xfrm>
          <a:prstGeom prst="straightConnector1">
            <a:avLst/>
          </a:prstGeom>
          <a:noFill/>
          <a:ln cap="flat" cmpd="sng" w="9525">
            <a:solidFill>
              <a:schemeClr val="dk1"/>
            </a:solidFill>
            <a:prstDash val="solid"/>
            <a:round/>
            <a:headEnd len="sm" w="sm" type="none"/>
            <a:tailEnd len="sm" w="sm" type="none"/>
          </a:ln>
        </p:spPr>
      </p:cxnSp>
      <p:grpSp>
        <p:nvGrpSpPr>
          <p:cNvPr id="101" name="Google Shape;101;p20"/>
          <p:cNvGrpSpPr/>
          <p:nvPr/>
        </p:nvGrpSpPr>
        <p:grpSpPr>
          <a:xfrm flipH="1">
            <a:off x="11489532" y="459908"/>
            <a:ext cx="585005" cy="1030539"/>
            <a:chOff x="4950175" y="2998438"/>
            <a:chExt cx="88725" cy="156300"/>
          </a:xfrm>
        </p:grpSpPr>
        <p:sp>
          <p:nvSpPr>
            <p:cNvPr id="102" name="Google Shape;102;p2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3" name="Google Shape;103;p2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 name="Google Shape;104;p2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 name="Google Shape;105;p2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6" name="Google Shape;106;p2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7" name="Google Shape;107;p2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8" name="Google Shape;108;p2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9" name="Google Shape;109;p2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0" name="Google Shape;110;p2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 name="Google Shape;111;p2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2" name="Google Shape;112;p2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3" name="Google Shape;113;p2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4" name="Google Shape;114;p2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5" name="Google Shape;115;p2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 name="Google Shape;116;p2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7" name="Google Shape;117;p2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 name="Google Shape;118;p2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9" name="Google Shape;119;p2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 name="Google Shape;120;p2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 name="Google Shape;121;p2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2" name="Google Shape;122;p2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 name="Google Shape;123;p2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 name="Google Shape;124;p2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5" name="Google Shape;125;p2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 name="Google Shape;126;p2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 name="Google Shape;127;p2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8" name="Google Shape;128;p2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 name="Google Shape;129;p2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 name="Google Shape;130;p2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 name="Google Shape;131;p2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 name="Google Shape;132;p2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 name="Google Shape;133;p2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 name="Google Shape;134;p2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 name="Google Shape;135;p2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 name="Google Shape;136;p2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 name="Google Shape;137;p2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8" name="Google Shape;138;p20"/>
          <p:cNvGrpSpPr/>
          <p:nvPr/>
        </p:nvGrpSpPr>
        <p:grpSpPr>
          <a:xfrm>
            <a:off x="-894955" y="5970528"/>
            <a:ext cx="1854964" cy="1850203"/>
            <a:chOff x="4010510" y="4522646"/>
            <a:chExt cx="1391222" cy="1387652"/>
          </a:xfrm>
        </p:grpSpPr>
        <p:sp>
          <p:nvSpPr>
            <p:cNvPr id="139" name="Google Shape;139;p2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0" name="Google Shape;140;p20"/>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378" name="Shape 1378"/>
        <p:cNvGrpSpPr/>
        <p:nvPr/>
      </p:nvGrpSpPr>
      <p:grpSpPr>
        <a:xfrm>
          <a:off x="0" y="0"/>
          <a:ext cx="0" cy="0"/>
          <a:chOff x="0" y="0"/>
          <a:chExt cx="0" cy="0"/>
        </a:xfrm>
      </p:grpSpPr>
      <p:sp>
        <p:nvSpPr>
          <p:cNvPr id="1379" name="Google Shape;1379;p48"/>
          <p:cNvSpPr txBox="1"/>
          <p:nvPr>
            <p:ph type="title"/>
          </p:nvPr>
        </p:nvSpPr>
        <p:spPr>
          <a:xfrm>
            <a:off x="954800" y="1559000"/>
            <a:ext cx="47928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1380" name="Google Shape;1380;p48"/>
          <p:cNvSpPr txBox="1"/>
          <p:nvPr>
            <p:ph idx="1" type="subTitle"/>
          </p:nvPr>
        </p:nvSpPr>
        <p:spPr>
          <a:xfrm>
            <a:off x="954800" y="3652200"/>
            <a:ext cx="47928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9pPr>
          </a:lstStyle>
          <a:p/>
        </p:txBody>
      </p:sp>
      <p:sp>
        <p:nvSpPr>
          <p:cNvPr id="1381" name="Google Shape;1381;p48"/>
          <p:cNvSpPr txBox="1"/>
          <p:nvPr>
            <p:ph idx="2" type="body"/>
          </p:nvPr>
        </p:nvSpPr>
        <p:spPr>
          <a:xfrm>
            <a:off x="6096000" y="965433"/>
            <a:ext cx="5116000" cy="49268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82" name="Google Shape;1382;p48"/>
          <p:cNvSpPr/>
          <p:nvPr/>
        </p:nvSpPr>
        <p:spPr>
          <a:xfrm flipH="1" rot="-6317200">
            <a:off x="-2541898" y="-1062594"/>
            <a:ext cx="4486787" cy="4940180"/>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83" name="Google Shape;1383;p48"/>
          <p:cNvSpPr/>
          <p:nvPr/>
        </p:nvSpPr>
        <p:spPr>
          <a:xfrm flipH="1" rot="-6256533">
            <a:off x="9688644" y="4006737"/>
            <a:ext cx="5758709" cy="362893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384" name="Google Shape;1384;p48"/>
          <p:cNvGrpSpPr/>
          <p:nvPr/>
        </p:nvGrpSpPr>
        <p:grpSpPr>
          <a:xfrm flipH="1" rot="-5400000">
            <a:off x="5883279" y="6577100"/>
            <a:ext cx="420767" cy="489000"/>
            <a:chOff x="8558925" y="4522650"/>
            <a:chExt cx="315575" cy="366750"/>
          </a:xfrm>
        </p:grpSpPr>
        <p:grpSp>
          <p:nvGrpSpPr>
            <p:cNvPr id="1385" name="Google Shape;1385;p48"/>
            <p:cNvGrpSpPr/>
            <p:nvPr/>
          </p:nvGrpSpPr>
          <p:grpSpPr>
            <a:xfrm>
              <a:off x="8558925" y="4629825"/>
              <a:ext cx="107200" cy="107175"/>
              <a:chOff x="4125350" y="1946513"/>
              <a:chExt cx="107200" cy="107175"/>
            </a:xfrm>
          </p:grpSpPr>
          <p:sp>
            <p:nvSpPr>
              <p:cNvPr id="1386" name="Google Shape;1386;p4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87" name="Google Shape;1387;p4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88" name="Google Shape;1388;p48"/>
            <p:cNvGrpSpPr/>
            <p:nvPr/>
          </p:nvGrpSpPr>
          <p:grpSpPr>
            <a:xfrm>
              <a:off x="8711325" y="4782225"/>
              <a:ext cx="107200" cy="107175"/>
              <a:chOff x="4125350" y="1946513"/>
              <a:chExt cx="107200" cy="107175"/>
            </a:xfrm>
          </p:grpSpPr>
          <p:sp>
            <p:nvSpPr>
              <p:cNvPr id="1389" name="Google Shape;1389;p4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0" name="Google Shape;1390;p4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91" name="Google Shape;1391;p48"/>
            <p:cNvGrpSpPr/>
            <p:nvPr/>
          </p:nvGrpSpPr>
          <p:grpSpPr>
            <a:xfrm>
              <a:off x="8767300" y="4522650"/>
              <a:ext cx="107200" cy="107175"/>
              <a:chOff x="4125350" y="1946513"/>
              <a:chExt cx="107200" cy="107175"/>
            </a:xfrm>
          </p:grpSpPr>
          <p:sp>
            <p:nvSpPr>
              <p:cNvPr id="1392" name="Google Shape;1392;p4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3" name="Google Shape;1393;p4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394" name="Google Shape;1394;p48"/>
          <p:cNvGrpSpPr/>
          <p:nvPr/>
        </p:nvGrpSpPr>
        <p:grpSpPr>
          <a:xfrm rot="10800000">
            <a:off x="11745812" y="1476689"/>
            <a:ext cx="259200" cy="149612"/>
            <a:chOff x="265900" y="3852516"/>
            <a:chExt cx="194400" cy="112209"/>
          </a:xfrm>
        </p:grpSpPr>
        <p:sp>
          <p:nvSpPr>
            <p:cNvPr id="1395" name="Google Shape;1395;p4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6" name="Google Shape;1396;p4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397" name="Google Shape;1397;p48"/>
          <p:cNvGrpSpPr/>
          <p:nvPr/>
        </p:nvGrpSpPr>
        <p:grpSpPr>
          <a:xfrm>
            <a:off x="11420010" y="5918275"/>
            <a:ext cx="585005" cy="1030539"/>
            <a:chOff x="4950175" y="2998438"/>
            <a:chExt cx="88725" cy="156300"/>
          </a:xfrm>
        </p:grpSpPr>
        <p:sp>
          <p:nvSpPr>
            <p:cNvPr id="1398" name="Google Shape;1398;p4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9" name="Google Shape;1399;p4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0" name="Google Shape;1400;p4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1" name="Google Shape;1401;p4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2" name="Google Shape;1402;p4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3" name="Google Shape;1403;p4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4" name="Google Shape;1404;p4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5" name="Google Shape;1405;p4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6" name="Google Shape;1406;p4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7" name="Google Shape;1407;p4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8" name="Google Shape;1408;p4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9" name="Google Shape;1409;p4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0" name="Google Shape;1410;p4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1" name="Google Shape;1411;p4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2" name="Google Shape;1412;p4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3" name="Google Shape;1413;p4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4" name="Google Shape;1414;p4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5" name="Google Shape;1415;p4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6" name="Google Shape;1416;p4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7" name="Google Shape;1417;p4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8" name="Google Shape;1418;p4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9" name="Google Shape;1419;p4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0" name="Google Shape;1420;p4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1" name="Google Shape;1421;p4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2" name="Google Shape;1422;p4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3" name="Google Shape;1423;p4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4" name="Google Shape;1424;p4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5" name="Google Shape;1425;p4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6" name="Google Shape;1426;p4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7" name="Google Shape;1427;p4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8" name="Google Shape;1428;p4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9" name="Google Shape;1429;p4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30" name="Google Shape;1430;p4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31" name="Google Shape;1431;p4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32" name="Google Shape;1432;p4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33" name="Google Shape;1433;p4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434" name="Google Shape;1434;p48"/>
          <p:cNvGrpSpPr/>
          <p:nvPr/>
        </p:nvGrpSpPr>
        <p:grpSpPr>
          <a:xfrm flipH="1">
            <a:off x="-390305" y="-817533"/>
            <a:ext cx="1969200" cy="1969200"/>
            <a:chOff x="8632950" y="-311150"/>
            <a:chExt cx="1476900" cy="1476900"/>
          </a:xfrm>
        </p:grpSpPr>
        <p:sp>
          <p:nvSpPr>
            <p:cNvPr id="1435" name="Google Shape;1435;p4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36" name="Google Shape;1436;p4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437" name="Google Shape;1437;p48"/>
          <p:cNvSpPr/>
          <p:nvPr/>
        </p:nvSpPr>
        <p:spPr>
          <a:xfrm flipH="1" rot="-435267">
            <a:off x="330586" y="6483714"/>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38" name="Google Shape;1438;p48"/>
          <p:cNvCxnSpPr/>
          <p:nvPr/>
        </p:nvCxnSpPr>
        <p:spPr>
          <a:xfrm rot="-436104">
            <a:off x="936098" y="6679638"/>
            <a:ext cx="951647" cy="934281"/>
          </a:xfrm>
          <a:prstGeom prst="straightConnector1">
            <a:avLst/>
          </a:prstGeom>
          <a:noFill/>
          <a:ln cap="flat" cmpd="sng" w="9525">
            <a:solidFill>
              <a:schemeClr val="dk1"/>
            </a:solidFill>
            <a:prstDash val="solid"/>
            <a:round/>
            <a:headEnd len="sm" w="sm" type="none"/>
            <a:tailEnd len="sm" w="sm" type="none"/>
          </a:ln>
        </p:spPr>
      </p:cxnSp>
      <p:sp>
        <p:nvSpPr>
          <p:cNvPr id="1439" name="Google Shape;1439;p48"/>
          <p:cNvSpPr/>
          <p:nvPr/>
        </p:nvSpPr>
        <p:spPr>
          <a:xfrm rot="-5400000">
            <a:off x="396253" y="4540100"/>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440" name="Shape 1440"/>
        <p:cNvGrpSpPr/>
        <p:nvPr/>
      </p:nvGrpSpPr>
      <p:grpSpPr>
        <a:xfrm>
          <a:off x="0" y="0"/>
          <a:ext cx="0" cy="0"/>
          <a:chOff x="0" y="0"/>
          <a:chExt cx="0" cy="0"/>
        </a:xfrm>
      </p:grpSpPr>
      <p:grpSp>
        <p:nvGrpSpPr>
          <p:cNvPr id="1441" name="Google Shape;1441;p49"/>
          <p:cNvGrpSpPr/>
          <p:nvPr/>
        </p:nvGrpSpPr>
        <p:grpSpPr>
          <a:xfrm>
            <a:off x="-1638883" y="1948876"/>
            <a:ext cx="2589992" cy="2697307"/>
            <a:chOff x="4445625" y="1829838"/>
            <a:chExt cx="739125" cy="769750"/>
          </a:xfrm>
        </p:grpSpPr>
        <p:sp>
          <p:nvSpPr>
            <p:cNvPr id="1442" name="Google Shape;1442;p4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3" name="Google Shape;1443;p4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4" name="Google Shape;1444;p4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5" name="Google Shape;1445;p4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6" name="Google Shape;1446;p4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7" name="Google Shape;1447;p4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8" name="Google Shape;1448;p4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9" name="Google Shape;1449;p4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450" name="Google Shape;1450;p49"/>
          <p:cNvGrpSpPr/>
          <p:nvPr/>
        </p:nvGrpSpPr>
        <p:grpSpPr>
          <a:xfrm rot="-5400000">
            <a:off x="11294551" y="1948876"/>
            <a:ext cx="2589992" cy="2697307"/>
            <a:chOff x="4445625" y="1829838"/>
            <a:chExt cx="739125" cy="769750"/>
          </a:xfrm>
        </p:grpSpPr>
        <p:sp>
          <p:nvSpPr>
            <p:cNvPr id="1451" name="Google Shape;1451;p4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2" name="Google Shape;1452;p4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3" name="Google Shape;1453;p4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4" name="Google Shape;1454;p4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5" name="Google Shape;1455;p4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6" name="Google Shape;1456;p4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7" name="Google Shape;1457;p4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8" name="Google Shape;1458;p4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459" name="Google Shape;1459;p49"/>
          <p:cNvSpPr txBox="1"/>
          <p:nvPr>
            <p:ph idx="1" type="body"/>
          </p:nvPr>
        </p:nvSpPr>
        <p:spPr>
          <a:xfrm>
            <a:off x="960000" y="3025600"/>
            <a:ext cx="10272000" cy="8068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3200">
                <a:latin typeface="Barlow Condensed SemiBold"/>
                <a:ea typeface="Barlow Condensed SemiBold"/>
                <a:cs typeface="Barlow Condensed SemiBold"/>
                <a:sym typeface="Barlow Condensed SemiBold"/>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60" name="Google Shape;1460;p49"/>
          <p:cNvSpPr/>
          <p:nvPr/>
        </p:nvSpPr>
        <p:spPr>
          <a:xfrm rot="740964">
            <a:off x="3406847" y="5355670"/>
            <a:ext cx="5758739" cy="362895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1" name="Google Shape;1461;p49"/>
          <p:cNvSpPr/>
          <p:nvPr/>
        </p:nvSpPr>
        <p:spPr>
          <a:xfrm rot="3600028">
            <a:off x="3852600" y="-2870742"/>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462" name="Google Shape;1462;p49"/>
          <p:cNvGrpSpPr/>
          <p:nvPr/>
        </p:nvGrpSpPr>
        <p:grpSpPr>
          <a:xfrm flipH="1">
            <a:off x="5855249" y="5721745"/>
            <a:ext cx="481505" cy="4141891"/>
            <a:chOff x="6317900" y="1197313"/>
            <a:chExt cx="180700" cy="1554375"/>
          </a:xfrm>
        </p:grpSpPr>
        <p:sp>
          <p:nvSpPr>
            <p:cNvPr id="1463" name="Google Shape;1463;p4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4" name="Google Shape;1464;p4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5" name="Google Shape;1465;p4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6" name="Google Shape;1466;p4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7" name="Google Shape;1467;p4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8" name="Google Shape;1468;p4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469" name="Google Shape;1469;p49"/>
          <p:cNvGrpSpPr/>
          <p:nvPr/>
        </p:nvGrpSpPr>
        <p:grpSpPr>
          <a:xfrm flipH="1">
            <a:off x="5803498" y="371374"/>
            <a:ext cx="585005" cy="1030539"/>
            <a:chOff x="4950175" y="2998438"/>
            <a:chExt cx="88725" cy="156300"/>
          </a:xfrm>
        </p:grpSpPr>
        <p:sp>
          <p:nvSpPr>
            <p:cNvPr id="1470" name="Google Shape;1470;p4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1" name="Google Shape;1471;p4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2" name="Google Shape;1472;p4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3" name="Google Shape;1473;p4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4" name="Google Shape;1474;p4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5" name="Google Shape;1475;p4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6" name="Google Shape;1476;p4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7" name="Google Shape;1477;p4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8" name="Google Shape;1478;p4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9" name="Google Shape;1479;p4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0" name="Google Shape;1480;p4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1" name="Google Shape;1481;p4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2" name="Google Shape;1482;p4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3" name="Google Shape;1483;p4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4" name="Google Shape;1484;p4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5" name="Google Shape;1485;p4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6" name="Google Shape;1486;p4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7" name="Google Shape;1487;p4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8" name="Google Shape;1488;p4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9" name="Google Shape;1489;p4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0" name="Google Shape;1490;p4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1" name="Google Shape;1491;p4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2" name="Google Shape;1492;p4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3" name="Google Shape;1493;p4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4" name="Google Shape;1494;p4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5" name="Google Shape;1495;p4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6" name="Google Shape;1496;p4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7" name="Google Shape;1497;p4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8" name="Google Shape;1498;p4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9" name="Google Shape;1499;p4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0" name="Google Shape;1500;p4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1" name="Google Shape;1501;p4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2" name="Google Shape;1502;p4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3" name="Google Shape;1503;p4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4" name="Google Shape;1504;p4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5" name="Google Shape;1505;p4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506" name="Shape 1506"/>
        <p:cNvGrpSpPr/>
        <p:nvPr/>
      </p:nvGrpSpPr>
      <p:grpSpPr>
        <a:xfrm>
          <a:off x="0" y="0"/>
          <a:ext cx="0" cy="0"/>
          <a:chOff x="0" y="0"/>
          <a:chExt cx="0" cy="0"/>
        </a:xfrm>
      </p:grpSpPr>
      <p:sp>
        <p:nvSpPr>
          <p:cNvPr id="1507" name="Google Shape;1507;p50"/>
          <p:cNvSpPr txBox="1"/>
          <p:nvPr>
            <p:ph type="title"/>
          </p:nvPr>
        </p:nvSpPr>
        <p:spPr>
          <a:xfrm>
            <a:off x="2355600" y="2045167"/>
            <a:ext cx="7480800" cy="182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3333">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1508" name="Google Shape;1508;p50"/>
          <p:cNvSpPr txBox="1"/>
          <p:nvPr>
            <p:ph idx="1" type="subTitle"/>
          </p:nvPr>
        </p:nvSpPr>
        <p:spPr>
          <a:xfrm>
            <a:off x="2355600" y="3874829"/>
            <a:ext cx="7480800" cy="938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2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09" name="Google Shape;1509;p50"/>
          <p:cNvSpPr/>
          <p:nvPr/>
        </p:nvSpPr>
        <p:spPr>
          <a:xfrm rot="2352435">
            <a:off x="3309626" y="5666926"/>
            <a:ext cx="5758693" cy="362892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510" name="Google Shape;1510;p50"/>
          <p:cNvGrpSpPr/>
          <p:nvPr/>
        </p:nvGrpSpPr>
        <p:grpSpPr>
          <a:xfrm rot="5400000">
            <a:off x="5978567" y="6144767"/>
            <a:ext cx="420767" cy="489000"/>
            <a:chOff x="8558925" y="4522650"/>
            <a:chExt cx="315575" cy="366750"/>
          </a:xfrm>
        </p:grpSpPr>
        <p:grpSp>
          <p:nvGrpSpPr>
            <p:cNvPr id="1511" name="Google Shape;1511;p50"/>
            <p:cNvGrpSpPr/>
            <p:nvPr/>
          </p:nvGrpSpPr>
          <p:grpSpPr>
            <a:xfrm>
              <a:off x="8558925" y="4629825"/>
              <a:ext cx="107200" cy="107175"/>
              <a:chOff x="4125350" y="1946513"/>
              <a:chExt cx="107200" cy="107175"/>
            </a:xfrm>
          </p:grpSpPr>
          <p:sp>
            <p:nvSpPr>
              <p:cNvPr id="1512" name="Google Shape;1512;p5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13" name="Google Shape;1513;p5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514" name="Google Shape;1514;p50"/>
            <p:cNvGrpSpPr/>
            <p:nvPr/>
          </p:nvGrpSpPr>
          <p:grpSpPr>
            <a:xfrm>
              <a:off x="8711325" y="4782225"/>
              <a:ext cx="107200" cy="107175"/>
              <a:chOff x="4125350" y="1946513"/>
              <a:chExt cx="107200" cy="107175"/>
            </a:xfrm>
          </p:grpSpPr>
          <p:sp>
            <p:nvSpPr>
              <p:cNvPr id="1515" name="Google Shape;1515;p5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16" name="Google Shape;1516;p5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517" name="Google Shape;1517;p50"/>
            <p:cNvGrpSpPr/>
            <p:nvPr/>
          </p:nvGrpSpPr>
          <p:grpSpPr>
            <a:xfrm>
              <a:off x="8767300" y="4522650"/>
              <a:ext cx="107200" cy="107175"/>
              <a:chOff x="4125350" y="1946513"/>
              <a:chExt cx="107200" cy="107175"/>
            </a:xfrm>
          </p:grpSpPr>
          <p:sp>
            <p:nvSpPr>
              <p:cNvPr id="1518" name="Google Shape;1518;p5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19" name="Google Shape;1519;p5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520" name="Google Shape;1520;p50"/>
          <p:cNvGrpSpPr/>
          <p:nvPr/>
        </p:nvGrpSpPr>
        <p:grpSpPr>
          <a:xfrm flipH="1" rot="10800000">
            <a:off x="277600" y="4472222"/>
            <a:ext cx="259200" cy="149612"/>
            <a:chOff x="265900" y="3852516"/>
            <a:chExt cx="194400" cy="112209"/>
          </a:xfrm>
        </p:grpSpPr>
        <p:sp>
          <p:nvSpPr>
            <p:cNvPr id="1521" name="Google Shape;1521;p5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22" name="Google Shape;1522;p5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523" name="Google Shape;1523;p50"/>
          <p:cNvSpPr/>
          <p:nvPr/>
        </p:nvSpPr>
        <p:spPr>
          <a:xfrm flipH="1" rot="5400000">
            <a:off x="11736757" y="2717300"/>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524" name="Google Shape;1524;p50"/>
          <p:cNvGrpSpPr/>
          <p:nvPr/>
        </p:nvGrpSpPr>
        <p:grpSpPr>
          <a:xfrm>
            <a:off x="-1318171" y="1688828"/>
            <a:ext cx="1855046" cy="1850203"/>
            <a:chOff x="4010510" y="4522646"/>
            <a:chExt cx="1391284" cy="1387652"/>
          </a:xfrm>
        </p:grpSpPr>
        <p:sp>
          <p:nvSpPr>
            <p:cNvPr id="1525" name="Google Shape;1525;p5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526" name="Google Shape;1526;p50"/>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527" name="Google Shape;1527;p50"/>
          <p:cNvGrpSpPr/>
          <p:nvPr/>
        </p:nvGrpSpPr>
        <p:grpSpPr>
          <a:xfrm rot="10800000">
            <a:off x="11500346" y="3797594"/>
            <a:ext cx="1855046" cy="1850203"/>
            <a:chOff x="4010510" y="4522646"/>
            <a:chExt cx="1391284" cy="1387652"/>
          </a:xfrm>
        </p:grpSpPr>
        <p:sp>
          <p:nvSpPr>
            <p:cNvPr id="1528" name="Google Shape;1528;p5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529" name="Google Shape;1529;p50"/>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1530" name="Google Shape;1530;p50"/>
          <p:cNvSpPr/>
          <p:nvPr/>
        </p:nvSpPr>
        <p:spPr>
          <a:xfrm rot="3600028">
            <a:off x="9568167" y="-3251209"/>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31" name="Google Shape;1531;p50"/>
          <p:cNvSpPr/>
          <p:nvPr/>
        </p:nvSpPr>
        <p:spPr>
          <a:xfrm rot="4913980">
            <a:off x="-2219917" y="-3375717"/>
            <a:ext cx="4486775" cy="4940168"/>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32" name="Shape 1532"/>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1533" name="Shape 1533"/>
        <p:cNvGrpSpPr/>
        <p:nvPr/>
      </p:nvGrpSpPr>
      <p:grpSpPr>
        <a:xfrm>
          <a:off x="0" y="0"/>
          <a:ext cx="0" cy="0"/>
          <a:chOff x="0" y="0"/>
          <a:chExt cx="0" cy="0"/>
        </a:xfrm>
      </p:grpSpPr>
      <p:sp>
        <p:nvSpPr>
          <p:cNvPr id="1534" name="Google Shape;1534;p52"/>
          <p:cNvSpPr txBox="1"/>
          <p:nvPr>
            <p:ph idx="1" type="subTitle"/>
          </p:nvPr>
        </p:nvSpPr>
        <p:spPr>
          <a:xfrm>
            <a:off x="2197700" y="1608300"/>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1535" name="Google Shape;1535;p52"/>
          <p:cNvSpPr txBox="1"/>
          <p:nvPr>
            <p:ph idx="2" type="subTitle"/>
          </p:nvPr>
        </p:nvSpPr>
        <p:spPr>
          <a:xfrm>
            <a:off x="7361233" y="1608300"/>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1536" name="Google Shape;1536;p52"/>
          <p:cNvSpPr txBox="1"/>
          <p:nvPr>
            <p:ph idx="3" type="subTitle"/>
          </p:nvPr>
        </p:nvSpPr>
        <p:spPr>
          <a:xfrm>
            <a:off x="2197700" y="3067917"/>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1537" name="Google Shape;1537;p52"/>
          <p:cNvSpPr txBox="1"/>
          <p:nvPr>
            <p:ph idx="4" type="subTitle"/>
          </p:nvPr>
        </p:nvSpPr>
        <p:spPr>
          <a:xfrm>
            <a:off x="7361233" y="3067917"/>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1538" name="Google Shape;1538;p52"/>
          <p:cNvSpPr txBox="1"/>
          <p:nvPr>
            <p:ph idx="5" type="subTitle"/>
          </p:nvPr>
        </p:nvSpPr>
        <p:spPr>
          <a:xfrm>
            <a:off x="2197700" y="4572951"/>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1539" name="Google Shape;1539;p52"/>
          <p:cNvSpPr txBox="1"/>
          <p:nvPr>
            <p:ph idx="6" type="subTitle"/>
          </p:nvPr>
        </p:nvSpPr>
        <p:spPr>
          <a:xfrm>
            <a:off x="7361233" y="4572951"/>
            <a:ext cx="3877200" cy="524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2400">
                <a:latin typeface="Barlow Condensed SemiBold"/>
                <a:ea typeface="Barlow Condensed SemiBold"/>
                <a:cs typeface="Barlow Condensed SemiBold"/>
                <a:sym typeface="Barlow Condensed SemiBold"/>
              </a:defRPr>
            </a:lvl9pPr>
          </a:lstStyle>
          <a:p/>
        </p:txBody>
      </p:sp>
      <p:sp>
        <p:nvSpPr>
          <p:cNvPr id="1540" name="Google Shape;1540;p52"/>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541" name="Google Shape;1541;p52"/>
          <p:cNvSpPr txBox="1"/>
          <p:nvPr>
            <p:ph idx="7" type="subTitle"/>
          </p:nvPr>
        </p:nvSpPr>
        <p:spPr>
          <a:xfrm>
            <a:off x="2197700" y="2004036"/>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542" name="Google Shape;1542;p52"/>
          <p:cNvSpPr txBox="1"/>
          <p:nvPr>
            <p:ph idx="8" type="subTitle"/>
          </p:nvPr>
        </p:nvSpPr>
        <p:spPr>
          <a:xfrm>
            <a:off x="7361233" y="2004036"/>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543" name="Google Shape;1543;p52"/>
          <p:cNvSpPr txBox="1"/>
          <p:nvPr>
            <p:ph idx="9" type="subTitle"/>
          </p:nvPr>
        </p:nvSpPr>
        <p:spPr>
          <a:xfrm>
            <a:off x="2197700" y="3528701"/>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544" name="Google Shape;1544;p52"/>
          <p:cNvSpPr txBox="1"/>
          <p:nvPr>
            <p:ph idx="13" type="subTitle"/>
          </p:nvPr>
        </p:nvSpPr>
        <p:spPr>
          <a:xfrm>
            <a:off x="7361233" y="3528701"/>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545" name="Google Shape;1545;p52"/>
          <p:cNvSpPr txBox="1"/>
          <p:nvPr>
            <p:ph idx="14" type="subTitle"/>
          </p:nvPr>
        </p:nvSpPr>
        <p:spPr>
          <a:xfrm>
            <a:off x="2197700" y="5053367"/>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546" name="Google Shape;1546;p52"/>
          <p:cNvSpPr txBox="1"/>
          <p:nvPr>
            <p:ph idx="15" type="subTitle"/>
          </p:nvPr>
        </p:nvSpPr>
        <p:spPr>
          <a:xfrm>
            <a:off x="7361233" y="5053367"/>
            <a:ext cx="3868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547" name="Google Shape;1547;p52"/>
          <p:cNvSpPr/>
          <p:nvPr/>
        </p:nvSpPr>
        <p:spPr>
          <a:xfrm rot="10800000">
            <a:off x="-1902471" y="-1416839"/>
            <a:ext cx="4237104" cy="267007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548" name="Google Shape;1548;p52"/>
          <p:cNvGrpSpPr/>
          <p:nvPr/>
        </p:nvGrpSpPr>
        <p:grpSpPr>
          <a:xfrm>
            <a:off x="5111400" y="6179533"/>
            <a:ext cx="1969200" cy="1969200"/>
            <a:chOff x="-802775" y="4608575"/>
            <a:chExt cx="1476900" cy="1476900"/>
          </a:xfrm>
        </p:grpSpPr>
        <p:sp>
          <p:nvSpPr>
            <p:cNvPr id="1549" name="Google Shape;1549;p52"/>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50" name="Google Shape;1550;p52"/>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551" name="Google Shape;1551;p52"/>
          <p:cNvSpPr/>
          <p:nvPr/>
        </p:nvSpPr>
        <p:spPr>
          <a:xfrm rot="-1297775">
            <a:off x="10516370" y="-958859"/>
            <a:ext cx="2946431" cy="2415811"/>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552" name="Google Shape;1552;p52"/>
          <p:cNvGrpSpPr/>
          <p:nvPr/>
        </p:nvGrpSpPr>
        <p:grpSpPr>
          <a:xfrm>
            <a:off x="395867" y="474833"/>
            <a:ext cx="420767" cy="489000"/>
            <a:chOff x="8558925" y="4522650"/>
            <a:chExt cx="315575" cy="366750"/>
          </a:xfrm>
        </p:grpSpPr>
        <p:grpSp>
          <p:nvGrpSpPr>
            <p:cNvPr id="1553" name="Google Shape;1553;p52"/>
            <p:cNvGrpSpPr/>
            <p:nvPr/>
          </p:nvGrpSpPr>
          <p:grpSpPr>
            <a:xfrm>
              <a:off x="8558925" y="4629825"/>
              <a:ext cx="107200" cy="107175"/>
              <a:chOff x="4125350" y="1946513"/>
              <a:chExt cx="107200" cy="107175"/>
            </a:xfrm>
          </p:grpSpPr>
          <p:sp>
            <p:nvSpPr>
              <p:cNvPr id="1554" name="Google Shape;1554;p5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55" name="Google Shape;1555;p5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556" name="Google Shape;1556;p52"/>
            <p:cNvGrpSpPr/>
            <p:nvPr/>
          </p:nvGrpSpPr>
          <p:grpSpPr>
            <a:xfrm>
              <a:off x="8711325" y="4782225"/>
              <a:ext cx="107200" cy="107175"/>
              <a:chOff x="4125350" y="1946513"/>
              <a:chExt cx="107200" cy="107175"/>
            </a:xfrm>
          </p:grpSpPr>
          <p:sp>
            <p:nvSpPr>
              <p:cNvPr id="1557" name="Google Shape;1557;p5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58" name="Google Shape;1558;p5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559" name="Google Shape;1559;p52"/>
            <p:cNvGrpSpPr/>
            <p:nvPr/>
          </p:nvGrpSpPr>
          <p:grpSpPr>
            <a:xfrm>
              <a:off x="8767300" y="4522650"/>
              <a:ext cx="107200" cy="107175"/>
              <a:chOff x="4125350" y="1946513"/>
              <a:chExt cx="107200" cy="107175"/>
            </a:xfrm>
          </p:grpSpPr>
          <p:sp>
            <p:nvSpPr>
              <p:cNvPr id="1560" name="Google Shape;1560;p5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61" name="Google Shape;1561;p5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562" name="Google Shape;1562;p52"/>
          <p:cNvGrpSpPr/>
          <p:nvPr/>
        </p:nvGrpSpPr>
        <p:grpSpPr>
          <a:xfrm flipH="1" rot="10800000">
            <a:off x="309400" y="3835689"/>
            <a:ext cx="259200" cy="149612"/>
            <a:chOff x="265900" y="3852516"/>
            <a:chExt cx="194400" cy="112209"/>
          </a:xfrm>
        </p:grpSpPr>
        <p:sp>
          <p:nvSpPr>
            <p:cNvPr id="1563" name="Google Shape;1563;p5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64" name="Google Shape;1564;p5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565" name="Google Shape;1565;p52"/>
          <p:cNvSpPr/>
          <p:nvPr/>
        </p:nvSpPr>
        <p:spPr>
          <a:xfrm rot="5400000">
            <a:off x="11707233" y="33641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66" name="Google Shape;1566;p52"/>
          <p:cNvSpPr/>
          <p:nvPr/>
        </p:nvSpPr>
        <p:spPr>
          <a:xfrm rot="435267">
            <a:off x="10952362" y="5619047"/>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567" name="Google Shape;1567;p52"/>
          <p:cNvCxnSpPr/>
          <p:nvPr/>
        </p:nvCxnSpPr>
        <p:spPr>
          <a:xfrm flipH="1" rot="436104">
            <a:off x="11902002" y="5814972"/>
            <a:ext cx="951647" cy="934281"/>
          </a:xfrm>
          <a:prstGeom prst="straightConnector1">
            <a:avLst/>
          </a:prstGeom>
          <a:noFill/>
          <a:ln cap="flat" cmpd="sng" w="9525">
            <a:solidFill>
              <a:schemeClr val="dk1"/>
            </a:solidFill>
            <a:prstDash val="solid"/>
            <a:round/>
            <a:headEnd len="sm" w="sm" type="none"/>
            <a:tailEnd len="sm" w="sm" type="none"/>
          </a:ln>
        </p:spPr>
      </p:cxnSp>
      <p:grpSp>
        <p:nvGrpSpPr>
          <p:cNvPr id="1568" name="Google Shape;1568;p52"/>
          <p:cNvGrpSpPr/>
          <p:nvPr/>
        </p:nvGrpSpPr>
        <p:grpSpPr>
          <a:xfrm flipH="1">
            <a:off x="11489532" y="459908"/>
            <a:ext cx="585005" cy="1030539"/>
            <a:chOff x="4950175" y="2998438"/>
            <a:chExt cx="88725" cy="156300"/>
          </a:xfrm>
        </p:grpSpPr>
        <p:sp>
          <p:nvSpPr>
            <p:cNvPr id="1569" name="Google Shape;1569;p5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0" name="Google Shape;1570;p5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1" name="Google Shape;1571;p5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2" name="Google Shape;1572;p5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3" name="Google Shape;1573;p5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4" name="Google Shape;1574;p5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5" name="Google Shape;1575;p5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6" name="Google Shape;1576;p5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7" name="Google Shape;1577;p5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8" name="Google Shape;1578;p5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9" name="Google Shape;1579;p5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0" name="Google Shape;1580;p5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1" name="Google Shape;1581;p5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2" name="Google Shape;1582;p5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3" name="Google Shape;1583;p5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4" name="Google Shape;1584;p5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5" name="Google Shape;1585;p5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6" name="Google Shape;1586;p5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7" name="Google Shape;1587;p5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8" name="Google Shape;1588;p5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9" name="Google Shape;1589;p5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0" name="Google Shape;1590;p5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1" name="Google Shape;1591;p5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2" name="Google Shape;1592;p5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3" name="Google Shape;1593;p5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4" name="Google Shape;1594;p5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5" name="Google Shape;1595;p5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6" name="Google Shape;1596;p5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7" name="Google Shape;1597;p5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8" name="Google Shape;1598;p5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9" name="Google Shape;1599;p5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00" name="Google Shape;1600;p5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01" name="Google Shape;1601;p5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02" name="Google Shape;1602;p5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03" name="Google Shape;1603;p5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04" name="Google Shape;1604;p5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05" name="Google Shape;1605;p52"/>
          <p:cNvGrpSpPr/>
          <p:nvPr/>
        </p:nvGrpSpPr>
        <p:grpSpPr>
          <a:xfrm>
            <a:off x="-894955" y="5970528"/>
            <a:ext cx="1854964" cy="1850203"/>
            <a:chOff x="4010510" y="4522646"/>
            <a:chExt cx="1391222" cy="1387652"/>
          </a:xfrm>
        </p:grpSpPr>
        <p:sp>
          <p:nvSpPr>
            <p:cNvPr id="1606" name="Google Shape;1606;p52"/>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607" name="Google Shape;1607;p52"/>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8" name="Shape 1608"/>
        <p:cNvGrpSpPr/>
        <p:nvPr/>
      </p:nvGrpSpPr>
      <p:grpSpPr>
        <a:xfrm>
          <a:off x="0" y="0"/>
          <a:ext cx="0" cy="0"/>
          <a:chOff x="0" y="0"/>
          <a:chExt cx="0" cy="0"/>
        </a:xfrm>
      </p:grpSpPr>
      <p:sp>
        <p:nvSpPr>
          <p:cNvPr id="1609" name="Google Shape;1609;p53"/>
          <p:cNvSpPr txBox="1"/>
          <p:nvPr>
            <p:ph type="title"/>
          </p:nvPr>
        </p:nvSpPr>
        <p:spPr>
          <a:xfrm>
            <a:off x="2617700" y="4294433"/>
            <a:ext cx="6956400" cy="65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sz="3200"/>
            </a:lvl1pPr>
            <a:lvl2pPr lvl="1" algn="ctr">
              <a:lnSpc>
                <a:spcPct val="100000"/>
              </a:lnSpc>
              <a:spcBef>
                <a:spcPts val="0"/>
              </a:spcBef>
              <a:spcAft>
                <a:spcPts val="0"/>
              </a:spcAft>
              <a:buClr>
                <a:schemeClr val="lt1"/>
              </a:buClr>
              <a:buSzPts val="2400"/>
              <a:buNone/>
              <a:defRPr sz="3200">
                <a:solidFill>
                  <a:schemeClr val="lt1"/>
                </a:solidFill>
              </a:defRPr>
            </a:lvl2pPr>
            <a:lvl3pPr lvl="2" algn="ctr">
              <a:lnSpc>
                <a:spcPct val="100000"/>
              </a:lnSpc>
              <a:spcBef>
                <a:spcPts val="0"/>
              </a:spcBef>
              <a:spcAft>
                <a:spcPts val="0"/>
              </a:spcAft>
              <a:buClr>
                <a:schemeClr val="lt1"/>
              </a:buClr>
              <a:buSzPts val="2400"/>
              <a:buNone/>
              <a:defRPr sz="3200">
                <a:solidFill>
                  <a:schemeClr val="lt1"/>
                </a:solidFill>
              </a:defRPr>
            </a:lvl3pPr>
            <a:lvl4pPr lvl="3" algn="ctr">
              <a:lnSpc>
                <a:spcPct val="100000"/>
              </a:lnSpc>
              <a:spcBef>
                <a:spcPts val="0"/>
              </a:spcBef>
              <a:spcAft>
                <a:spcPts val="0"/>
              </a:spcAft>
              <a:buClr>
                <a:schemeClr val="lt1"/>
              </a:buClr>
              <a:buSzPts val="2400"/>
              <a:buNone/>
              <a:defRPr sz="3200">
                <a:solidFill>
                  <a:schemeClr val="lt1"/>
                </a:solidFill>
              </a:defRPr>
            </a:lvl4pPr>
            <a:lvl5pPr lvl="4" algn="ctr">
              <a:lnSpc>
                <a:spcPct val="100000"/>
              </a:lnSpc>
              <a:spcBef>
                <a:spcPts val="0"/>
              </a:spcBef>
              <a:spcAft>
                <a:spcPts val="0"/>
              </a:spcAft>
              <a:buClr>
                <a:schemeClr val="lt1"/>
              </a:buClr>
              <a:buSzPts val="2400"/>
              <a:buNone/>
              <a:defRPr sz="3200">
                <a:solidFill>
                  <a:schemeClr val="lt1"/>
                </a:solidFill>
              </a:defRPr>
            </a:lvl5pPr>
            <a:lvl6pPr lvl="5" algn="ctr">
              <a:lnSpc>
                <a:spcPct val="100000"/>
              </a:lnSpc>
              <a:spcBef>
                <a:spcPts val="0"/>
              </a:spcBef>
              <a:spcAft>
                <a:spcPts val="0"/>
              </a:spcAft>
              <a:buClr>
                <a:schemeClr val="lt1"/>
              </a:buClr>
              <a:buSzPts val="2400"/>
              <a:buNone/>
              <a:defRPr sz="3200">
                <a:solidFill>
                  <a:schemeClr val="lt1"/>
                </a:solidFill>
              </a:defRPr>
            </a:lvl6pPr>
            <a:lvl7pPr lvl="6" algn="ctr">
              <a:lnSpc>
                <a:spcPct val="100000"/>
              </a:lnSpc>
              <a:spcBef>
                <a:spcPts val="0"/>
              </a:spcBef>
              <a:spcAft>
                <a:spcPts val="0"/>
              </a:spcAft>
              <a:buClr>
                <a:schemeClr val="lt1"/>
              </a:buClr>
              <a:buSzPts val="2400"/>
              <a:buNone/>
              <a:defRPr sz="3200">
                <a:solidFill>
                  <a:schemeClr val="lt1"/>
                </a:solidFill>
              </a:defRPr>
            </a:lvl7pPr>
            <a:lvl8pPr lvl="7" algn="ctr">
              <a:lnSpc>
                <a:spcPct val="100000"/>
              </a:lnSpc>
              <a:spcBef>
                <a:spcPts val="0"/>
              </a:spcBef>
              <a:spcAft>
                <a:spcPts val="0"/>
              </a:spcAft>
              <a:buClr>
                <a:schemeClr val="lt1"/>
              </a:buClr>
              <a:buSzPts val="2400"/>
              <a:buNone/>
              <a:defRPr sz="3200">
                <a:solidFill>
                  <a:schemeClr val="lt1"/>
                </a:solidFill>
              </a:defRPr>
            </a:lvl8pPr>
            <a:lvl9pPr lvl="8" algn="ctr">
              <a:lnSpc>
                <a:spcPct val="100000"/>
              </a:lnSpc>
              <a:spcBef>
                <a:spcPts val="0"/>
              </a:spcBef>
              <a:spcAft>
                <a:spcPts val="0"/>
              </a:spcAft>
              <a:buClr>
                <a:schemeClr val="lt1"/>
              </a:buClr>
              <a:buSzPts val="2400"/>
              <a:buNone/>
              <a:defRPr sz="3200">
                <a:solidFill>
                  <a:schemeClr val="lt1"/>
                </a:solidFill>
              </a:defRPr>
            </a:lvl9pPr>
          </a:lstStyle>
          <a:p/>
        </p:txBody>
      </p:sp>
      <p:sp>
        <p:nvSpPr>
          <p:cNvPr id="1610" name="Google Shape;1610;p53"/>
          <p:cNvSpPr txBox="1"/>
          <p:nvPr>
            <p:ph idx="1" type="subTitle"/>
          </p:nvPr>
        </p:nvSpPr>
        <p:spPr>
          <a:xfrm>
            <a:off x="1998267" y="2248167"/>
            <a:ext cx="8195600" cy="174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3067">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611" name="Google Shape;1611;p53"/>
          <p:cNvSpPr/>
          <p:nvPr/>
        </p:nvSpPr>
        <p:spPr>
          <a:xfrm rot="740964">
            <a:off x="3406847" y="5355670"/>
            <a:ext cx="5758739" cy="362895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12" name="Google Shape;1612;p53"/>
          <p:cNvSpPr/>
          <p:nvPr/>
        </p:nvSpPr>
        <p:spPr>
          <a:xfrm rot="3600028">
            <a:off x="3852600" y="-2870742"/>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613" name="Google Shape;1613;p53"/>
          <p:cNvGrpSpPr/>
          <p:nvPr/>
        </p:nvGrpSpPr>
        <p:grpSpPr>
          <a:xfrm>
            <a:off x="-1638883" y="1948876"/>
            <a:ext cx="2589992" cy="2697307"/>
            <a:chOff x="4445625" y="1829838"/>
            <a:chExt cx="739125" cy="769750"/>
          </a:xfrm>
        </p:grpSpPr>
        <p:sp>
          <p:nvSpPr>
            <p:cNvPr id="1614" name="Google Shape;1614;p5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15" name="Google Shape;1615;p5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16" name="Google Shape;1616;p5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17" name="Google Shape;1617;p5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18" name="Google Shape;1618;p5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19" name="Google Shape;1619;p5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0" name="Google Shape;1620;p5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1" name="Google Shape;1621;p5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22" name="Google Shape;1622;p53"/>
          <p:cNvGrpSpPr/>
          <p:nvPr/>
        </p:nvGrpSpPr>
        <p:grpSpPr>
          <a:xfrm rot="-5400000">
            <a:off x="11294551" y="1948876"/>
            <a:ext cx="2589992" cy="2697307"/>
            <a:chOff x="4445625" y="1829838"/>
            <a:chExt cx="739125" cy="769750"/>
          </a:xfrm>
        </p:grpSpPr>
        <p:sp>
          <p:nvSpPr>
            <p:cNvPr id="1623" name="Google Shape;1623;p5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4" name="Google Shape;1624;p5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5" name="Google Shape;1625;p5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6" name="Google Shape;1626;p5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7" name="Google Shape;1627;p5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8" name="Google Shape;1628;p5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9" name="Google Shape;1629;p5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30" name="Google Shape;1630;p5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Numbers and text ">
    <p:spTree>
      <p:nvGrpSpPr>
        <p:cNvPr id="1631" name="Shape 1631"/>
        <p:cNvGrpSpPr/>
        <p:nvPr/>
      </p:nvGrpSpPr>
      <p:grpSpPr>
        <a:xfrm>
          <a:off x="0" y="0"/>
          <a:ext cx="0" cy="0"/>
          <a:chOff x="0" y="0"/>
          <a:chExt cx="0" cy="0"/>
        </a:xfrm>
      </p:grpSpPr>
      <p:sp>
        <p:nvSpPr>
          <p:cNvPr id="1632" name="Google Shape;1632;p54"/>
          <p:cNvSpPr txBox="1"/>
          <p:nvPr>
            <p:ph type="title"/>
          </p:nvPr>
        </p:nvSpPr>
        <p:spPr>
          <a:xfrm>
            <a:off x="1646333" y="1053900"/>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1633" name="Google Shape;1633;p54"/>
          <p:cNvSpPr txBox="1"/>
          <p:nvPr>
            <p:ph idx="1" type="subTitle"/>
          </p:nvPr>
        </p:nvSpPr>
        <p:spPr>
          <a:xfrm>
            <a:off x="1646337" y="2174755"/>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1634" name="Google Shape;1634;p54"/>
          <p:cNvSpPr txBox="1"/>
          <p:nvPr>
            <p:ph idx="2" type="title"/>
          </p:nvPr>
        </p:nvSpPr>
        <p:spPr>
          <a:xfrm>
            <a:off x="6554400" y="1053933"/>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1635" name="Google Shape;1635;p54"/>
          <p:cNvSpPr txBox="1"/>
          <p:nvPr>
            <p:ph idx="3" type="subTitle"/>
          </p:nvPr>
        </p:nvSpPr>
        <p:spPr>
          <a:xfrm>
            <a:off x="6554400" y="2174769"/>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1636" name="Google Shape;1636;p54"/>
          <p:cNvSpPr txBox="1"/>
          <p:nvPr>
            <p:ph idx="4" type="title"/>
          </p:nvPr>
        </p:nvSpPr>
        <p:spPr>
          <a:xfrm>
            <a:off x="6554400" y="3681901"/>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1637" name="Google Shape;1637;p54"/>
          <p:cNvSpPr txBox="1"/>
          <p:nvPr>
            <p:ph idx="5" type="subTitle"/>
          </p:nvPr>
        </p:nvSpPr>
        <p:spPr>
          <a:xfrm>
            <a:off x="6554400" y="4802737"/>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1638" name="Google Shape;1638;p54"/>
          <p:cNvSpPr txBox="1"/>
          <p:nvPr>
            <p:ph idx="6" type="title"/>
          </p:nvPr>
        </p:nvSpPr>
        <p:spPr>
          <a:xfrm>
            <a:off x="1646337" y="3681893"/>
            <a:ext cx="3991200" cy="110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400">
                <a:solidFill>
                  <a:schemeClr val="lt1"/>
                </a:solidFill>
              </a:defRPr>
            </a:lvl1pPr>
            <a:lvl2pPr lvl="1" algn="ctr">
              <a:lnSpc>
                <a:spcPct val="100000"/>
              </a:lnSpc>
              <a:spcBef>
                <a:spcPts val="0"/>
              </a:spcBef>
              <a:spcAft>
                <a:spcPts val="0"/>
              </a:spcAft>
              <a:buSzPts val="10000"/>
              <a:buNone/>
              <a:defRPr sz="13333"/>
            </a:lvl2pPr>
            <a:lvl3pPr lvl="2" algn="ctr">
              <a:lnSpc>
                <a:spcPct val="100000"/>
              </a:lnSpc>
              <a:spcBef>
                <a:spcPts val="0"/>
              </a:spcBef>
              <a:spcAft>
                <a:spcPts val="0"/>
              </a:spcAft>
              <a:buSzPts val="10000"/>
              <a:buNone/>
              <a:defRPr sz="13333"/>
            </a:lvl3pPr>
            <a:lvl4pPr lvl="3" algn="ctr">
              <a:lnSpc>
                <a:spcPct val="100000"/>
              </a:lnSpc>
              <a:spcBef>
                <a:spcPts val="0"/>
              </a:spcBef>
              <a:spcAft>
                <a:spcPts val="0"/>
              </a:spcAft>
              <a:buSzPts val="10000"/>
              <a:buNone/>
              <a:defRPr sz="13333"/>
            </a:lvl4pPr>
            <a:lvl5pPr lvl="4" algn="ctr">
              <a:lnSpc>
                <a:spcPct val="100000"/>
              </a:lnSpc>
              <a:spcBef>
                <a:spcPts val="0"/>
              </a:spcBef>
              <a:spcAft>
                <a:spcPts val="0"/>
              </a:spcAft>
              <a:buSzPts val="10000"/>
              <a:buNone/>
              <a:defRPr sz="13333"/>
            </a:lvl5pPr>
            <a:lvl6pPr lvl="5" algn="ctr">
              <a:lnSpc>
                <a:spcPct val="100000"/>
              </a:lnSpc>
              <a:spcBef>
                <a:spcPts val="0"/>
              </a:spcBef>
              <a:spcAft>
                <a:spcPts val="0"/>
              </a:spcAft>
              <a:buSzPts val="10000"/>
              <a:buNone/>
              <a:defRPr sz="13333"/>
            </a:lvl6pPr>
            <a:lvl7pPr lvl="6" algn="ctr">
              <a:lnSpc>
                <a:spcPct val="100000"/>
              </a:lnSpc>
              <a:spcBef>
                <a:spcPts val="0"/>
              </a:spcBef>
              <a:spcAft>
                <a:spcPts val="0"/>
              </a:spcAft>
              <a:buSzPts val="10000"/>
              <a:buNone/>
              <a:defRPr sz="13333"/>
            </a:lvl7pPr>
            <a:lvl8pPr lvl="7" algn="ctr">
              <a:lnSpc>
                <a:spcPct val="100000"/>
              </a:lnSpc>
              <a:spcBef>
                <a:spcPts val="0"/>
              </a:spcBef>
              <a:spcAft>
                <a:spcPts val="0"/>
              </a:spcAft>
              <a:buSzPts val="10000"/>
              <a:buNone/>
              <a:defRPr sz="13333"/>
            </a:lvl8pPr>
            <a:lvl9pPr lvl="8" algn="ctr">
              <a:lnSpc>
                <a:spcPct val="100000"/>
              </a:lnSpc>
              <a:spcBef>
                <a:spcPts val="0"/>
              </a:spcBef>
              <a:spcAft>
                <a:spcPts val="0"/>
              </a:spcAft>
              <a:buSzPts val="10000"/>
              <a:buNone/>
              <a:defRPr sz="13333"/>
            </a:lvl9pPr>
          </a:lstStyle>
          <a:p/>
        </p:txBody>
      </p:sp>
      <p:sp>
        <p:nvSpPr>
          <p:cNvPr id="1639" name="Google Shape;1639;p54"/>
          <p:cNvSpPr txBox="1"/>
          <p:nvPr>
            <p:ph idx="7" type="subTitle"/>
          </p:nvPr>
        </p:nvSpPr>
        <p:spPr>
          <a:xfrm>
            <a:off x="1646337" y="4802735"/>
            <a:ext cx="3991200" cy="52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3200">
                <a:solidFill>
                  <a:schemeClr val="lt1"/>
                </a:solidFill>
              </a:defRPr>
            </a:lvl2pPr>
            <a:lvl3pPr lvl="2" algn="ctr">
              <a:lnSpc>
                <a:spcPct val="115000"/>
              </a:lnSpc>
              <a:spcBef>
                <a:spcPts val="0"/>
              </a:spcBef>
              <a:spcAft>
                <a:spcPts val="0"/>
              </a:spcAft>
              <a:buClr>
                <a:schemeClr val="lt1"/>
              </a:buClr>
              <a:buSzPts val="2400"/>
              <a:buNone/>
              <a:defRPr sz="3200">
                <a:solidFill>
                  <a:schemeClr val="lt1"/>
                </a:solidFill>
              </a:defRPr>
            </a:lvl3pPr>
            <a:lvl4pPr lvl="3" algn="ctr">
              <a:lnSpc>
                <a:spcPct val="115000"/>
              </a:lnSpc>
              <a:spcBef>
                <a:spcPts val="0"/>
              </a:spcBef>
              <a:spcAft>
                <a:spcPts val="0"/>
              </a:spcAft>
              <a:buClr>
                <a:schemeClr val="lt1"/>
              </a:buClr>
              <a:buSzPts val="2400"/>
              <a:buNone/>
              <a:defRPr sz="3200">
                <a:solidFill>
                  <a:schemeClr val="lt1"/>
                </a:solidFill>
              </a:defRPr>
            </a:lvl4pPr>
            <a:lvl5pPr lvl="4" algn="ctr">
              <a:lnSpc>
                <a:spcPct val="115000"/>
              </a:lnSpc>
              <a:spcBef>
                <a:spcPts val="0"/>
              </a:spcBef>
              <a:spcAft>
                <a:spcPts val="0"/>
              </a:spcAft>
              <a:buClr>
                <a:schemeClr val="lt1"/>
              </a:buClr>
              <a:buSzPts val="2400"/>
              <a:buNone/>
              <a:defRPr sz="3200">
                <a:solidFill>
                  <a:schemeClr val="lt1"/>
                </a:solidFill>
              </a:defRPr>
            </a:lvl5pPr>
            <a:lvl6pPr lvl="5" algn="ctr">
              <a:lnSpc>
                <a:spcPct val="115000"/>
              </a:lnSpc>
              <a:spcBef>
                <a:spcPts val="0"/>
              </a:spcBef>
              <a:spcAft>
                <a:spcPts val="0"/>
              </a:spcAft>
              <a:buClr>
                <a:schemeClr val="lt1"/>
              </a:buClr>
              <a:buSzPts val="2400"/>
              <a:buNone/>
              <a:defRPr sz="3200">
                <a:solidFill>
                  <a:schemeClr val="lt1"/>
                </a:solidFill>
              </a:defRPr>
            </a:lvl6pPr>
            <a:lvl7pPr lvl="6" algn="ctr">
              <a:lnSpc>
                <a:spcPct val="115000"/>
              </a:lnSpc>
              <a:spcBef>
                <a:spcPts val="0"/>
              </a:spcBef>
              <a:spcAft>
                <a:spcPts val="0"/>
              </a:spcAft>
              <a:buClr>
                <a:schemeClr val="lt1"/>
              </a:buClr>
              <a:buSzPts val="2400"/>
              <a:buNone/>
              <a:defRPr sz="3200">
                <a:solidFill>
                  <a:schemeClr val="lt1"/>
                </a:solidFill>
              </a:defRPr>
            </a:lvl7pPr>
            <a:lvl8pPr lvl="7" algn="ctr">
              <a:lnSpc>
                <a:spcPct val="115000"/>
              </a:lnSpc>
              <a:spcBef>
                <a:spcPts val="0"/>
              </a:spcBef>
              <a:spcAft>
                <a:spcPts val="0"/>
              </a:spcAft>
              <a:buClr>
                <a:schemeClr val="lt1"/>
              </a:buClr>
              <a:buSzPts val="2400"/>
              <a:buNone/>
              <a:defRPr sz="3200">
                <a:solidFill>
                  <a:schemeClr val="lt1"/>
                </a:solidFill>
              </a:defRPr>
            </a:lvl8pPr>
            <a:lvl9pPr lvl="8" algn="ctr">
              <a:lnSpc>
                <a:spcPct val="115000"/>
              </a:lnSpc>
              <a:spcBef>
                <a:spcPts val="0"/>
              </a:spcBef>
              <a:spcAft>
                <a:spcPts val="0"/>
              </a:spcAft>
              <a:buClr>
                <a:schemeClr val="lt1"/>
              </a:buClr>
              <a:buSzPts val="2400"/>
              <a:buNone/>
              <a:defRPr sz="3200">
                <a:solidFill>
                  <a:schemeClr val="lt1"/>
                </a:solidFill>
              </a:defRPr>
            </a:lvl9pPr>
          </a:lstStyle>
          <a:p/>
        </p:txBody>
      </p:sp>
      <p:sp>
        <p:nvSpPr>
          <p:cNvPr id="1640" name="Google Shape;1640;p54"/>
          <p:cNvSpPr txBox="1"/>
          <p:nvPr>
            <p:ph idx="8" type="subTitle"/>
          </p:nvPr>
        </p:nvSpPr>
        <p:spPr>
          <a:xfrm>
            <a:off x="1646337" y="2651320"/>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641" name="Google Shape;1641;p54"/>
          <p:cNvSpPr txBox="1"/>
          <p:nvPr>
            <p:ph idx="9" type="subTitle"/>
          </p:nvPr>
        </p:nvSpPr>
        <p:spPr>
          <a:xfrm>
            <a:off x="6554400" y="2651332"/>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642" name="Google Shape;1642;p54"/>
          <p:cNvSpPr txBox="1"/>
          <p:nvPr>
            <p:ph idx="13" type="subTitle"/>
          </p:nvPr>
        </p:nvSpPr>
        <p:spPr>
          <a:xfrm>
            <a:off x="6554400" y="5279300"/>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643" name="Google Shape;1643;p54"/>
          <p:cNvSpPr txBox="1"/>
          <p:nvPr>
            <p:ph idx="14" type="subTitle"/>
          </p:nvPr>
        </p:nvSpPr>
        <p:spPr>
          <a:xfrm>
            <a:off x="1646337" y="5279300"/>
            <a:ext cx="3991200" cy="52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1644" name="Google Shape;1644;p54"/>
          <p:cNvSpPr/>
          <p:nvPr/>
        </p:nvSpPr>
        <p:spPr>
          <a:xfrm rot="-1799972">
            <a:off x="-2787193" y="-207483"/>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45" name="Google Shape;1645;p54"/>
          <p:cNvSpPr/>
          <p:nvPr/>
        </p:nvSpPr>
        <p:spPr>
          <a:xfrm rot="9000028">
            <a:off x="10494348" y="2683425"/>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646" name="Google Shape;1646;p54"/>
          <p:cNvGrpSpPr/>
          <p:nvPr/>
        </p:nvGrpSpPr>
        <p:grpSpPr>
          <a:xfrm>
            <a:off x="330367" y="5655767"/>
            <a:ext cx="420767" cy="489000"/>
            <a:chOff x="8558925" y="4522650"/>
            <a:chExt cx="315575" cy="366750"/>
          </a:xfrm>
        </p:grpSpPr>
        <p:grpSp>
          <p:nvGrpSpPr>
            <p:cNvPr id="1647" name="Google Shape;1647;p54"/>
            <p:cNvGrpSpPr/>
            <p:nvPr/>
          </p:nvGrpSpPr>
          <p:grpSpPr>
            <a:xfrm>
              <a:off x="8558925" y="4629825"/>
              <a:ext cx="107200" cy="107175"/>
              <a:chOff x="4125350" y="1946513"/>
              <a:chExt cx="107200" cy="107175"/>
            </a:xfrm>
          </p:grpSpPr>
          <p:sp>
            <p:nvSpPr>
              <p:cNvPr id="1648" name="Google Shape;1648;p5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49" name="Google Shape;1649;p5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50" name="Google Shape;1650;p54"/>
            <p:cNvGrpSpPr/>
            <p:nvPr/>
          </p:nvGrpSpPr>
          <p:grpSpPr>
            <a:xfrm>
              <a:off x="8711325" y="4782225"/>
              <a:ext cx="107200" cy="107175"/>
              <a:chOff x="4125350" y="1946513"/>
              <a:chExt cx="107200" cy="107175"/>
            </a:xfrm>
          </p:grpSpPr>
          <p:sp>
            <p:nvSpPr>
              <p:cNvPr id="1651" name="Google Shape;1651;p5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52" name="Google Shape;1652;p5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53" name="Google Shape;1653;p54"/>
            <p:cNvGrpSpPr/>
            <p:nvPr/>
          </p:nvGrpSpPr>
          <p:grpSpPr>
            <a:xfrm>
              <a:off x="8767300" y="4522650"/>
              <a:ext cx="107200" cy="107175"/>
              <a:chOff x="4125350" y="1946513"/>
              <a:chExt cx="107200" cy="107175"/>
            </a:xfrm>
          </p:grpSpPr>
          <p:sp>
            <p:nvSpPr>
              <p:cNvPr id="1654" name="Google Shape;1654;p5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55" name="Google Shape;1655;p5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656" name="Google Shape;1656;p54"/>
          <p:cNvGrpSpPr/>
          <p:nvPr/>
        </p:nvGrpSpPr>
        <p:grpSpPr>
          <a:xfrm flipH="1">
            <a:off x="11639500" y="1269155"/>
            <a:ext cx="259200" cy="149612"/>
            <a:chOff x="265900" y="3852516"/>
            <a:chExt cx="194400" cy="112209"/>
          </a:xfrm>
        </p:grpSpPr>
        <p:sp>
          <p:nvSpPr>
            <p:cNvPr id="1657" name="Google Shape;1657;p5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58" name="Google Shape;1658;p5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59" name="Google Shape;1659;p54"/>
          <p:cNvGrpSpPr/>
          <p:nvPr/>
        </p:nvGrpSpPr>
        <p:grpSpPr>
          <a:xfrm>
            <a:off x="-1018233" y="-667367"/>
            <a:ext cx="1969200" cy="1969200"/>
            <a:chOff x="8632950" y="-311150"/>
            <a:chExt cx="1476900" cy="1476900"/>
          </a:xfrm>
        </p:grpSpPr>
        <p:sp>
          <p:nvSpPr>
            <p:cNvPr id="1660" name="Google Shape;1660;p5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61" name="Google Shape;1661;p5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62" name="Google Shape;1662;p54"/>
          <p:cNvGrpSpPr/>
          <p:nvPr/>
        </p:nvGrpSpPr>
        <p:grpSpPr>
          <a:xfrm>
            <a:off x="11241033" y="5556133"/>
            <a:ext cx="1969200" cy="1969200"/>
            <a:chOff x="8632950" y="-311150"/>
            <a:chExt cx="1476900" cy="1476900"/>
          </a:xfrm>
        </p:grpSpPr>
        <p:sp>
          <p:nvSpPr>
            <p:cNvPr id="1663" name="Google Shape;1663;p5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64" name="Google Shape;1664;p5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65" name="Google Shape;1665;p54"/>
          <p:cNvGrpSpPr/>
          <p:nvPr/>
        </p:nvGrpSpPr>
        <p:grpSpPr>
          <a:xfrm>
            <a:off x="4705711" y="5953228"/>
            <a:ext cx="2054347" cy="1850203"/>
            <a:chOff x="3632834" y="4464921"/>
            <a:chExt cx="1540760" cy="1387652"/>
          </a:xfrm>
        </p:grpSpPr>
        <p:sp>
          <p:nvSpPr>
            <p:cNvPr id="1666" name="Google Shape;1666;p5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667" name="Google Shape;1667;p5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spTree>
      <p:nvGrpSpPr>
        <p:cNvPr id="1668" name="Shape 1668"/>
        <p:cNvGrpSpPr/>
        <p:nvPr/>
      </p:nvGrpSpPr>
      <p:grpSpPr>
        <a:xfrm>
          <a:off x="0" y="0"/>
          <a:ext cx="0" cy="0"/>
          <a:chOff x="0" y="0"/>
          <a:chExt cx="0" cy="0"/>
        </a:xfrm>
      </p:grpSpPr>
      <p:grpSp>
        <p:nvGrpSpPr>
          <p:cNvPr id="1669" name="Google Shape;1669;p55"/>
          <p:cNvGrpSpPr/>
          <p:nvPr/>
        </p:nvGrpSpPr>
        <p:grpSpPr>
          <a:xfrm>
            <a:off x="10753251" y="-1388224"/>
            <a:ext cx="2589992" cy="2697307"/>
            <a:chOff x="4445625" y="1829838"/>
            <a:chExt cx="739125" cy="769750"/>
          </a:xfrm>
        </p:grpSpPr>
        <p:sp>
          <p:nvSpPr>
            <p:cNvPr id="1670" name="Google Shape;1670;p5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1" name="Google Shape;1671;p5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2" name="Google Shape;1672;p5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3" name="Google Shape;1673;p5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4" name="Google Shape;1674;p5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5" name="Google Shape;1675;p5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6" name="Google Shape;1676;p5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7" name="Google Shape;1677;p5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678" name="Google Shape;1678;p55"/>
          <p:cNvGrpSpPr/>
          <p:nvPr/>
        </p:nvGrpSpPr>
        <p:grpSpPr>
          <a:xfrm>
            <a:off x="-1144716" y="-1388224"/>
            <a:ext cx="2589992" cy="2697307"/>
            <a:chOff x="4445625" y="1829838"/>
            <a:chExt cx="739125" cy="769750"/>
          </a:xfrm>
        </p:grpSpPr>
        <p:sp>
          <p:nvSpPr>
            <p:cNvPr id="1679" name="Google Shape;1679;p5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0" name="Google Shape;1680;p5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1" name="Google Shape;1681;p5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2" name="Google Shape;1682;p5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3" name="Google Shape;1683;p5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4" name="Google Shape;1684;p5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5" name="Google Shape;1685;p5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6" name="Google Shape;1686;p5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687" name="Google Shape;1687;p55"/>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688" name="Google Shape;1688;p55"/>
          <p:cNvSpPr/>
          <p:nvPr/>
        </p:nvSpPr>
        <p:spPr>
          <a:xfrm rot="-152928">
            <a:off x="9233591" y="5567051"/>
            <a:ext cx="5017591" cy="3161908"/>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9" name="Google Shape;1689;p55"/>
          <p:cNvSpPr/>
          <p:nvPr/>
        </p:nvSpPr>
        <p:spPr>
          <a:xfrm rot="3635839">
            <a:off x="-2187936" y="5005784"/>
            <a:ext cx="5690197" cy="35857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690" name="Google Shape;1690;p55"/>
          <p:cNvGrpSpPr/>
          <p:nvPr/>
        </p:nvGrpSpPr>
        <p:grpSpPr>
          <a:xfrm flipH="1">
            <a:off x="658465" y="5629508"/>
            <a:ext cx="585005" cy="1030539"/>
            <a:chOff x="4950175" y="2998438"/>
            <a:chExt cx="88725" cy="156300"/>
          </a:xfrm>
        </p:grpSpPr>
        <p:sp>
          <p:nvSpPr>
            <p:cNvPr id="1691" name="Google Shape;1691;p5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2" name="Google Shape;1692;p5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3" name="Google Shape;1693;p5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4" name="Google Shape;1694;p5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5" name="Google Shape;1695;p5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6" name="Google Shape;1696;p5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7" name="Google Shape;1697;p5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8" name="Google Shape;1698;p5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9" name="Google Shape;1699;p5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0" name="Google Shape;1700;p5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1" name="Google Shape;1701;p5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2" name="Google Shape;1702;p5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3" name="Google Shape;1703;p5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4" name="Google Shape;1704;p5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5" name="Google Shape;1705;p5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6" name="Google Shape;1706;p5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7" name="Google Shape;1707;p5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8" name="Google Shape;1708;p5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9" name="Google Shape;1709;p5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0" name="Google Shape;1710;p5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1" name="Google Shape;1711;p5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2" name="Google Shape;1712;p5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3" name="Google Shape;1713;p5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4" name="Google Shape;1714;p5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5" name="Google Shape;1715;p5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6" name="Google Shape;1716;p5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7" name="Google Shape;1717;p5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8" name="Google Shape;1718;p5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9" name="Google Shape;1719;p5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0" name="Google Shape;1720;p5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1" name="Google Shape;1721;p5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2" name="Google Shape;1722;p5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3" name="Google Shape;1723;p5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4" name="Google Shape;1724;p5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5" name="Google Shape;1725;p5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6" name="Google Shape;1726;p5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727" name="Google Shape;1727;p55"/>
          <p:cNvGrpSpPr/>
          <p:nvPr/>
        </p:nvGrpSpPr>
        <p:grpSpPr>
          <a:xfrm>
            <a:off x="11501636" y="4995412"/>
            <a:ext cx="481505" cy="4141891"/>
            <a:chOff x="6317900" y="1197313"/>
            <a:chExt cx="180700" cy="1554375"/>
          </a:xfrm>
        </p:grpSpPr>
        <p:sp>
          <p:nvSpPr>
            <p:cNvPr id="1728" name="Google Shape;1728;p5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9" name="Google Shape;1729;p5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30" name="Google Shape;1730;p5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31" name="Google Shape;1731;p5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32" name="Google Shape;1732;p5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33" name="Google Shape;1733;p5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734" name="Google Shape;1734;p55"/>
          <p:cNvSpPr/>
          <p:nvPr/>
        </p:nvSpPr>
        <p:spPr>
          <a:xfrm flipH="1" rot="-5400000">
            <a:off x="409433" y="301321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735" name="Google Shape;1735;p55"/>
          <p:cNvGrpSpPr/>
          <p:nvPr/>
        </p:nvGrpSpPr>
        <p:grpSpPr>
          <a:xfrm flipH="1">
            <a:off x="11562651" y="3003222"/>
            <a:ext cx="259200" cy="149612"/>
            <a:chOff x="265900" y="3852516"/>
            <a:chExt cx="194400" cy="112209"/>
          </a:xfrm>
        </p:grpSpPr>
        <p:sp>
          <p:nvSpPr>
            <p:cNvPr id="1736" name="Google Shape;1736;p5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37" name="Google Shape;1737;p5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1738" name="Shape 1738"/>
        <p:cNvGrpSpPr/>
        <p:nvPr/>
      </p:nvGrpSpPr>
      <p:grpSpPr>
        <a:xfrm>
          <a:off x="0" y="0"/>
          <a:ext cx="0" cy="0"/>
          <a:chOff x="0" y="0"/>
          <a:chExt cx="0" cy="0"/>
        </a:xfrm>
      </p:grpSpPr>
      <p:grpSp>
        <p:nvGrpSpPr>
          <p:cNvPr id="1739" name="Google Shape;1739;p56"/>
          <p:cNvGrpSpPr/>
          <p:nvPr/>
        </p:nvGrpSpPr>
        <p:grpSpPr>
          <a:xfrm rot="8100000">
            <a:off x="10752910" y="5269914"/>
            <a:ext cx="2590065" cy="2697383"/>
            <a:chOff x="4445625" y="1829838"/>
            <a:chExt cx="739125" cy="769750"/>
          </a:xfrm>
        </p:grpSpPr>
        <p:sp>
          <p:nvSpPr>
            <p:cNvPr id="1740" name="Google Shape;1740;p5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1" name="Google Shape;1741;p5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2" name="Google Shape;1742;p5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3" name="Google Shape;1743;p5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4" name="Google Shape;1744;p5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5" name="Google Shape;1745;p5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6" name="Google Shape;1746;p5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7" name="Google Shape;1747;p5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748" name="Google Shape;1748;p56"/>
          <p:cNvGrpSpPr/>
          <p:nvPr/>
        </p:nvGrpSpPr>
        <p:grpSpPr>
          <a:xfrm>
            <a:off x="-1144716" y="5269959"/>
            <a:ext cx="2589992" cy="2697307"/>
            <a:chOff x="4445625" y="1829838"/>
            <a:chExt cx="739125" cy="769750"/>
          </a:xfrm>
        </p:grpSpPr>
        <p:sp>
          <p:nvSpPr>
            <p:cNvPr id="1749" name="Google Shape;1749;p5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0" name="Google Shape;1750;p5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1" name="Google Shape;1751;p5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2" name="Google Shape;1752;p5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3" name="Google Shape;1753;p5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4" name="Google Shape;1754;p5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5" name="Google Shape;1755;p5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6" name="Google Shape;1756;p5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757" name="Google Shape;1757;p56"/>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58" name="Google Shape;1758;p56"/>
          <p:cNvSpPr/>
          <p:nvPr/>
        </p:nvSpPr>
        <p:spPr>
          <a:xfrm flipH="1" rot="-10647072">
            <a:off x="9233591" y="-2277039"/>
            <a:ext cx="5017591" cy="3161908"/>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9" name="Google Shape;1759;p56"/>
          <p:cNvSpPr/>
          <p:nvPr/>
        </p:nvSpPr>
        <p:spPr>
          <a:xfrm flipH="1" rot="7164161">
            <a:off x="-2187936" y="-2139625"/>
            <a:ext cx="5690197" cy="35857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760" name="Google Shape;1760;p56"/>
          <p:cNvGrpSpPr/>
          <p:nvPr/>
        </p:nvGrpSpPr>
        <p:grpSpPr>
          <a:xfrm rot="10800000">
            <a:off x="658465" y="-208128"/>
            <a:ext cx="585005" cy="1030539"/>
            <a:chOff x="4950175" y="2998438"/>
            <a:chExt cx="88725" cy="156300"/>
          </a:xfrm>
        </p:grpSpPr>
        <p:sp>
          <p:nvSpPr>
            <p:cNvPr id="1761" name="Google Shape;1761;p5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2" name="Google Shape;1762;p5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3" name="Google Shape;1763;p5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4" name="Google Shape;1764;p5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5" name="Google Shape;1765;p5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6" name="Google Shape;1766;p5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7" name="Google Shape;1767;p5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8" name="Google Shape;1768;p5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9" name="Google Shape;1769;p5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0" name="Google Shape;1770;p5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1" name="Google Shape;1771;p5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2" name="Google Shape;1772;p5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3" name="Google Shape;1773;p5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4" name="Google Shape;1774;p5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5" name="Google Shape;1775;p5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6" name="Google Shape;1776;p5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7" name="Google Shape;1777;p5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8" name="Google Shape;1778;p5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9" name="Google Shape;1779;p5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0" name="Google Shape;1780;p5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1" name="Google Shape;1781;p5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2" name="Google Shape;1782;p5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3" name="Google Shape;1783;p5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4" name="Google Shape;1784;p5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5" name="Google Shape;1785;p5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6" name="Google Shape;1786;p5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7" name="Google Shape;1787;p5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8" name="Google Shape;1788;p5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9" name="Google Shape;1789;p5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0" name="Google Shape;1790;p5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1" name="Google Shape;1791;p5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2" name="Google Shape;1792;p5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3" name="Google Shape;1793;p5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4" name="Google Shape;1794;p5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5" name="Google Shape;1795;p5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6" name="Google Shape;1796;p5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797" name="Google Shape;1797;p56"/>
          <p:cNvGrpSpPr/>
          <p:nvPr/>
        </p:nvGrpSpPr>
        <p:grpSpPr>
          <a:xfrm flipH="1" rot="10800000">
            <a:off x="11501636" y="-2685386"/>
            <a:ext cx="481505" cy="4141891"/>
            <a:chOff x="6317900" y="1197313"/>
            <a:chExt cx="180700" cy="1554375"/>
          </a:xfrm>
        </p:grpSpPr>
        <p:sp>
          <p:nvSpPr>
            <p:cNvPr id="1798" name="Google Shape;1798;p5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9" name="Google Shape;1799;p5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00" name="Google Shape;1800;p5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01" name="Google Shape;1801;p5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02" name="Google Shape;1802;p5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03" name="Google Shape;1803;p5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804" name="Google Shape;1804;p56"/>
          <p:cNvSpPr/>
          <p:nvPr/>
        </p:nvSpPr>
        <p:spPr>
          <a:xfrm rot="-5400000">
            <a:off x="409433" y="3309101"/>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05" name="Google Shape;1805;p56"/>
          <p:cNvGrpSpPr/>
          <p:nvPr/>
        </p:nvGrpSpPr>
        <p:grpSpPr>
          <a:xfrm rot="10800000">
            <a:off x="11562651" y="3299086"/>
            <a:ext cx="259200" cy="149612"/>
            <a:chOff x="265900" y="3852516"/>
            <a:chExt cx="194400" cy="112209"/>
          </a:xfrm>
        </p:grpSpPr>
        <p:sp>
          <p:nvSpPr>
            <p:cNvPr id="1806" name="Google Shape;1806;p5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07" name="Google Shape;1807;p5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808" name="Google Shape;1808;p56"/>
          <p:cNvSpPr/>
          <p:nvPr/>
        </p:nvSpPr>
        <p:spPr>
          <a:xfrm rot="-7199972">
            <a:off x="4208425" y="5101633"/>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1809" name="Shape 1809"/>
        <p:cNvGrpSpPr/>
        <p:nvPr/>
      </p:nvGrpSpPr>
      <p:grpSpPr>
        <a:xfrm>
          <a:off x="0" y="0"/>
          <a:ext cx="0" cy="0"/>
          <a:chOff x="0" y="0"/>
          <a:chExt cx="0" cy="0"/>
        </a:xfrm>
      </p:grpSpPr>
      <p:sp>
        <p:nvSpPr>
          <p:cNvPr id="1810" name="Google Shape;1810;p57"/>
          <p:cNvSpPr txBox="1"/>
          <p:nvPr>
            <p:ph type="title"/>
          </p:nvPr>
        </p:nvSpPr>
        <p:spPr>
          <a:xfrm>
            <a:off x="950967" y="593367"/>
            <a:ext cx="10290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811" name="Google Shape;1811;p57"/>
          <p:cNvSpPr txBox="1"/>
          <p:nvPr>
            <p:ph idx="1" type="subTitle"/>
          </p:nvPr>
        </p:nvSpPr>
        <p:spPr>
          <a:xfrm>
            <a:off x="960000" y="2540633"/>
            <a:ext cx="10272000" cy="11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812" name="Google Shape;1812;p57"/>
          <p:cNvSpPr txBox="1"/>
          <p:nvPr>
            <p:ph idx="2" type="subTitle"/>
          </p:nvPr>
        </p:nvSpPr>
        <p:spPr>
          <a:xfrm>
            <a:off x="960000" y="1758900"/>
            <a:ext cx="10272000" cy="7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813" name="Google Shape;1813;p57"/>
          <p:cNvSpPr/>
          <p:nvPr/>
        </p:nvSpPr>
        <p:spPr>
          <a:xfrm rot="-152928">
            <a:off x="9233591" y="5567051"/>
            <a:ext cx="5017591" cy="3161908"/>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4" name="Google Shape;1814;p57"/>
          <p:cNvSpPr/>
          <p:nvPr/>
        </p:nvSpPr>
        <p:spPr>
          <a:xfrm rot="3635839">
            <a:off x="-2187936" y="5005784"/>
            <a:ext cx="5690197" cy="35857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15" name="Google Shape;1815;p57"/>
          <p:cNvGrpSpPr/>
          <p:nvPr/>
        </p:nvGrpSpPr>
        <p:grpSpPr>
          <a:xfrm flipH="1">
            <a:off x="658465" y="5629508"/>
            <a:ext cx="585005" cy="1030539"/>
            <a:chOff x="4950175" y="2998438"/>
            <a:chExt cx="88725" cy="156300"/>
          </a:xfrm>
        </p:grpSpPr>
        <p:sp>
          <p:nvSpPr>
            <p:cNvPr id="1816" name="Google Shape;1816;p5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7" name="Google Shape;1817;p5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8" name="Google Shape;1818;p5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9" name="Google Shape;1819;p5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0" name="Google Shape;1820;p5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1" name="Google Shape;1821;p5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2" name="Google Shape;1822;p5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3" name="Google Shape;1823;p5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4" name="Google Shape;1824;p5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5" name="Google Shape;1825;p5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6" name="Google Shape;1826;p5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7" name="Google Shape;1827;p5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8" name="Google Shape;1828;p5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9" name="Google Shape;1829;p5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0" name="Google Shape;1830;p5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1" name="Google Shape;1831;p5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2" name="Google Shape;1832;p5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3" name="Google Shape;1833;p5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4" name="Google Shape;1834;p5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5" name="Google Shape;1835;p5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6" name="Google Shape;1836;p5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7" name="Google Shape;1837;p5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8" name="Google Shape;1838;p5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9" name="Google Shape;1839;p5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0" name="Google Shape;1840;p5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1" name="Google Shape;1841;p5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2" name="Google Shape;1842;p5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3" name="Google Shape;1843;p5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4" name="Google Shape;1844;p5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5" name="Google Shape;1845;p5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6" name="Google Shape;1846;p5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7" name="Google Shape;1847;p5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8" name="Google Shape;1848;p5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9" name="Google Shape;1849;p5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0" name="Google Shape;1850;p5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1" name="Google Shape;1851;p5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852" name="Google Shape;1852;p57"/>
          <p:cNvGrpSpPr/>
          <p:nvPr/>
        </p:nvGrpSpPr>
        <p:grpSpPr>
          <a:xfrm>
            <a:off x="11501636" y="4995412"/>
            <a:ext cx="481505" cy="4141891"/>
            <a:chOff x="6317900" y="1197313"/>
            <a:chExt cx="180700" cy="1554375"/>
          </a:xfrm>
        </p:grpSpPr>
        <p:sp>
          <p:nvSpPr>
            <p:cNvPr id="1853" name="Google Shape;1853;p5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4" name="Google Shape;1854;p5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5" name="Google Shape;1855;p5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6" name="Google Shape;1856;p5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7" name="Google Shape;1857;p5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8" name="Google Shape;1858;p5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859" name="Google Shape;1859;p57"/>
          <p:cNvSpPr/>
          <p:nvPr/>
        </p:nvSpPr>
        <p:spPr>
          <a:xfrm flipH="1" rot="-5400000">
            <a:off x="409433" y="301321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60" name="Google Shape;1860;p57"/>
          <p:cNvGrpSpPr/>
          <p:nvPr/>
        </p:nvGrpSpPr>
        <p:grpSpPr>
          <a:xfrm flipH="1">
            <a:off x="11562651" y="3003222"/>
            <a:ext cx="259200" cy="149612"/>
            <a:chOff x="265900" y="3852516"/>
            <a:chExt cx="194400" cy="112209"/>
          </a:xfrm>
        </p:grpSpPr>
        <p:sp>
          <p:nvSpPr>
            <p:cNvPr id="1861" name="Google Shape;1861;p5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2" name="Google Shape;1862;p5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863" name="Google Shape;1863;p57"/>
          <p:cNvGrpSpPr/>
          <p:nvPr/>
        </p:nvGrpSpPr>
        <p:grpSpPr>
          <a:xfrm rot="5400000">
            <a:off x="10753251" y="-1388242"/>
            <a:ext cx="2589992" cy="2697307"/>
            <a:chOff x="4445625" y="1829838"/>
            <a:chExt cx="739125" cy="769750"/>
          </a:xfrm>
        </p:grpSpPr>
        <p:sp>
          <p:nvSpPr>
            <p:cNvPr id="1864" name="Google Shape;1864;p5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5" name="Google Shape;1865;p5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6" name="Google Shape;1866;p5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7" name="Google Shape;1867;p5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8" name="Google Shape;1868;p5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9" name="Google Shape;1869;p5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0" name="Google Shape;1870;p5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1" name="Google Shape;1871;p5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872" name="Google Shape;1872;p57"/>
          <p:cNvGrpSpPr/>
          <p:nvPr/>
        </p:nvGrpSpPr>
        <p:grpSpPr>
          <a:xfrm>
            <a:off x="-1144716" y="-1388242"/>
            <a:ext cx="2589992" cy="2697307"/>
            <a:chOff x="4445625" y="1829838"/>
            <a:chExt cx="739125" cy="769750"/>
          </a:xfrm>
        </p:grpSpPr>
        <p:sp>
          <p:nvSpPr>
            <p:cNvPr id="1873" name="Google Shape;1873;p5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4" name="Google Shape;1874;p5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5" name="Google Shape;1875;p5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6" name="Google Shape;1876;p5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7" name="Google Shape;1877;p5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8" name="Google Shape;1878;p5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9" name="Google Shape;1879;p5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80" name="Google Shape;1880;p5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141" name="Shape 141"/>
        <p:cNvGrpSpPr/>
        <p:nvPr/>
      </p:nvGrpSpPr>
      <p:grpSpPr>
        <a:xfrm>
          <a:off x="0" y="0"/>
          <a:ext cx="0" cy="0"/>
          <a:chOff x="0" y="0"/>
          <a:chExt cx="0" cy="0"/>
        </a:xfrm>
      </p:grpSpPr>
      <p:grpSp>
        <p:nvGrpSpPr>
          <p:cNvPr id="142" name="Google Shape;142;p21"/>
          <p:cNvGrpSpPr/>
          <p:nvPr/>
        </p:nvGrpSpPr>
        <p:grpSpPr>
          <a:xfrm rot="8100000">
            <a:off x="10752910" y="5269914"/>
            <a:ext cx="2590065" cy="2697383"/>
            <a:chOff x="4445625" y="1829838"/>
            <a:chExt cx="739125" cy="769750"/>
          </a:xfrm>
        </p:grpSpPr>
        <p:sp>
          <p:nvSpPr>
            <p:cNvPr id="143" name="Google Shape;143;p21"/>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 name="Google Shape;144;p21"/>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 name="Google Shape;145;p21"/>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 name="Google Shape;146;p21"/>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 name="Google Shape;147;p21"/>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 name="Google Shape;148;p21"/>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 name="Google Shape;149;p21"/>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 name="Google Shape;150;p21"/>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51" name="Google Shape;151;p21"/>
          <p:cNvGrpSpPr/>
          <p:nvPr/>
        </p:nvGrpSpPr>
        <p:grpSpPr>
          <a:xfrm>
            <a:off x="-1144716" y="5269959"/>
            <a:ext cx="2589992" cy="2697307"/>
            <a:chOff x="4445625" y="1829838"/>
            <a:chExt cx="739125" cy="769750"/>
          </a:xfrm>
        </p:grpSpPr>
        <p:sp>
          <p:nvSpPr>
            <p:cNvPr id="152" name="Google Shape;152;p21"/>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3" name="Google Shape;153;p21"/>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4" name="Google Shape;154;p21"/>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5" name="Google Shape;155;p21"/>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6" name="Google Shape;156;p21"/>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7" name="Google Shape;157;p21"/>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 name="Google Shape;158;p21"/>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9" name="Google Shape;159;p21"/>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60" name="Google Shape;160;p21"/>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61" name="Google Shape;161;p21"/>
          <p:cNvSpPr/>
          <p:nvPr/>
        </p:nvSpPr>
        <p:spPr>
          <a:xfrm flipH="1" rot="-10647072">
            <a:off x="9233591" y="-2277039"/>
            <a:ext cx="5017591" cy="3161908"/>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2" name="Google Shape;162;p21"/>
          <p:cNvSpPr/>
          <p:nvPr/>
        </p:nvSpPr>
        <p:spPr>
          <a:xfrm flipH="1" rot="7164161">
            <a:off x="-2187936" y="-2139625"/>
            <a:ext cx="5690197" cy="35857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63" name="Google Shape;163;p21"/>
          <p:cNvGrpSpPr/>
          <p:nvPr/>
        </p:nvGrpSpPr>
        <p:grpSpPr>
          <a:xfrm rot="10800000">
            <a:off x="658465" y="-208128"/>
            <a:ext cx="585005" cy="1030539"/>
            <a:chOff x="4950175" y="2998438"/>
            <a:chExt cx="88725" cy="156300"/>
          </a:xfrm>
        </p:grpSpPr>
        <p:sp>
          <p:nvSpPr>
            <p:cNvPr id="164" name="Google Shape;164;p2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5" name="Google Shape;165;p2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6" name="Google Shape;166;p2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7" name="Google Shape;167;p2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8" name="Google Shape;168;p2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9" name="Google Shape;169;p2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0" name="Google Shape;170;p2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 name="Google Shape;171;p2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2" name="Google Shape;172;p2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3" name="Google Shape;173;p2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4" name="Google Shape;174;p2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5" name="Google Shape;175;p2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6" name="Google Shape;176;p2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 name="Google Shape;177;p2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 name="Google Shape;178;p2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 name="Google Shape;179;p2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0" name="Google Shape;180;p2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 name="Google Shape;181;p2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 name="Google Shape;182;p2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 name="Google Shape;183;p2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4" name="Google Shape;184;p2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 name="Google Shape;185;p2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 name="Google Shape;186;p2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 name="Google Shape;187;p2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8" name="Google Shape;188;p2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 name="Google Shape;189;p2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 name="Google Shape;190;p2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 name="Google Shape;191;p2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 name="Google Shape;192;p2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3" name="Google Shape;193;p2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4" name="Google Shape;194;p2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5" name="Google Shape;195;p2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 name="Google Shape;196;p2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 name="Google Shape;197;p2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8" name="Google Shape;198;p2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9" name="Google Shape;199;p2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00" name="Google Shape;200;p21"/>
          <p:cNvGrpSpPr/>
          <p:nvPr/>
        </p:nvGrpSpPr>
        <p:grpSpPr>
          <a:xfrm flipH="1" rot="10800000">
            <a:off x="11501636" y="-2685386"/>
            <a:ext cx="481505" cy="4141891"/>
            <a:chOff x="6317900" y="1197313"/>
            <a:chExt cx="180700" cy="1554375"/>
          </a:xfrm>
        </p:grpSpPr>
        <p:sp>
          <p:nvSpPr>
            <p:cNvPr id="201" name="Google Shape;201;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 name="Google Shape;202;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3" name="Google Shape;203;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4" name="Google Shape;204;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5" name="Google Shape;205;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6" name="Google Shape;206;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07" name="Google Shape;207;p21"/>
          <p:cNvSpPr/>
          <p:nvPr/>
        </p:nvSpPr>
        <p:spPr>
          <a:xfrm rot="-5400000">
            <a:off x="409433" y="3309101"/>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08" name="Google Shape;208;p21"/>
          <p:cNvGrpSpPr/>
          <p:nvPr/>
        </p:nvGrpSpPr>
        <p:grpSpPr>
          <a:xfrm rot="10800000">
            <a:off x="11562651" y="3299086"/>
            <a:ext cx="259200" cy="149612"/>
            <a:chOff x="265900" y="3852516"/>
            <a:chExt cx="194400" cy="112209"/>
          </a:xfrm>
        </p:grpSpPr>
        <p:sp>
          <p:nvSpPr>
            <p:cNvPr id="209" name="Google Shape;209;p2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0" name="Google Shape;210;p2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11" name="Google Shape;211;p21"/>
          <p:cNvSpPr/>
          <p:nvPr/>
        </p:nvSpPr>
        <p:spPr>
          <a:xfrm rot="-7199972">
            <a:off x="4208425" y="5101633"/>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spTree>
      <p:nvGrpSpPr>
        <p:cNvPr id="1881" name="Shape 1881"/>
        <p:cNvGrpSpPr/>
        <p:nvPr/>
      </p:nvGrpSpPr>
      <p:grpSpPr>
        <a:xfrm>
          <a:off x="0" y="0"/>
          <a:ext cx="0" cy="0"/>
          <a:chOff x="0" y="0"/>
          <a:chExt cx="0" cy="0"/>
        </a:xfrm>
      </p:grpSpPr>
      <p:sp>
        <p:nvSpPr>
          <p:cNvPr id="1882" name="Google Shape;1882;p58"/>
          <p:cNvSpPr txBox="1"/>
          <p:nvPr>
            <p:ph type="title"/>
          </p:nvPr>
        </p:nvSpPr>
        <p:spPr>
          <a:xfrm>
            <a:off x="951000" y="593367"/>
            <a:ext cx="10290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883" name="Google Shape;1883;p58"/>
          <p:cNvSpPr txBox="1"/>
          <p:nvPr/>
        </p:nvSpPr>
        <p:spPr>
          <a:xfrm>
            <a:off x="960000" y="2535936"/>
            <a:ext cx="5136000" cy="3586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33"/>
              </a:spcAft>
              <a:buClr>
                <a:schemeClr val="dk1"/>
              </a:buClr>
              <a:buSzPts val="2400"/>
              <a:buFont typeface="Arial"/>
              <a:buNone/>
            </a:pPr>
            <a:r>
              <a:t/>
            </a:r>
            <a:endParaRPr b="0" i="0" sz="2400" u="none" cap="none" strike="noStrike">
              <a:solidFill>
                <a:srgbClr val="191919"/>
              </a:solidFill>
              <a:latin typeface="Montserrat"/>
              <a:ea typeface="Montserrat"/>
              <a:cs typeface="Montserrat"/>
              <a:sym typeface="Montserrat"/>
            </a:endParaRPr>
          </a:p>
        </p:txBody>
      </p:sp>
      <p:sp>
        <p:nvSpPr>
          <p:cNvPr id="1884" name="Google Shape;1884;p58"/>
          <p:cNvSpPr txBox="1"/>
          <p:nvPr/>
        </p:nvSpPr>
        <p:spPr>
          <a:xfrm>
            <a:off x="960000" y="1767400"/>
            <a:ext cx="10272000" cy="586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191919"/>
              </a:solidFill>
              <a:latin typeface="Montserrat"/>
              <a:ea typeface="Montserrat"/>
              <a:cs typeface="Montserrat"/>
              <a:sym typeface="Montserrat"/>
            </a:endParaRPr>
          </a:p>
        </p:txBody>
      </p:sp>
      <p:sp>
        <p:nvSpPr>
          <p:cNvPr id="1885" name="Google Shape;1885;p58"/>
          <p:cNvSpPr txBox="1"/>
          <p:nvPr/>
        </p:nvSpPr>
        <p:spPr>
          <a:xfrm>
            <a:off x="6096000" y="2535936"/>
            <a:ext cx="5136000" cy="3586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33"/>
              </a:spcAft>
              <a:buClr>
                <a:schemeClr val="dk1"/>
              </a:buClr>
              <a:buSzPts val="2400"/>
              <a:buFont typeface="Arial"/>
              <a:buNone/>
            </a:pPr>
            <a:r>
              <a:t/>
            </a:r>
            <a:endParaRPr b="0" i="0" sz="2400" u="none" cap="none" strike="noStrike">
              <a:solidFill>
                <a:srgbClr val="191919"/>
              </a:solidFill>
              <a:latin typeface="Montserrat"/>
              <a:ea typeface="Montserrat"/>
              <a:cs typeface="Montserrat"/>
              <a:sym typeface="Montserrat"/>
            </a:endParaRPr>
          </a:p>
        </p:txBody>
      </p:sp>
      <p:sp>
        <p:nvSpPr>
          <p:cNvPr id="1886" name="Google Shape;1886;p58"/>
          <p:cNvSpPr txBox="1"/>
          <p:nvPr>
            <p:ph idx="1" type="subTitle"/>
          </p:nvPr>
        </p:nvSpPr>
        <p:spPr>
          <a:xfrm>
            <a:off x="960000" y="2540633"/>
            <a:ext cx="5136000" cy="36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887" name="Google Shape;1887;p58"/>
          <p:cNvSpPr txBox="1"/>
          <p:nvPr>
            <p:ph idx="2" type="subTitle"/>
          </p:nvPr>
        </p:nvSpPr>
        <p:spPr>
          <a:xfrm>
            <a:off x="6096000" y="2540633"/>
            <a:ext cx="5136000" cy="36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888" name="Google Shape;1888;p58"/>
          <p:cNvSpPr/>
          <p:nvPr/>
        </p:nvSpPr>
        <p:spPr>
          <a:xfrm rot="-3599986">
            <a:off x="9819691"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89" name="Google Shape;1889;p58"/>
          <p:cNvSpPr/>
          <p:nvPr/>
        </p:nvSpPr>
        <p:spPr>
          <a:xfrm flipH="1" rot="3599986">
            <a:off x="-3617409"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90" name="Google Shape;1890;p58"/>
          <p:cNvGrpSpPr/>
          <p:nvPr/>
        </p:nvGrpSpPr>
        <p:grpSpPr>
          <a:xfrm>
            <a:off x="11468932" y="5329724"/>
            <a:ext cx="585005" cy="1030539"/>
            <a:chOff x="4950175" y="2998438"/>
            <a:chExt cx="88725" cy="156300"/>
          </a:xfrm>
        </p:grpSpPr>
        <p:sp>
          <p:nvSpPr>
            <p:cNvPr id="1891" name="Google Shape;1891;p5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2" name="Google Shape;1892;p5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3" name="Google Shape;1893;p5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4" name="Google Shape;1894;p5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5" name="Google Shape;1895;p5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6" name="Google Shape;1896;p5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7" name="Google Shape;1897;p5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8" name="Google Shape;1898;p5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9" name="Google Shape;1899;p5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0" name="Google Shape;1900;p5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1" name="Google Shape;1901;p5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2" name="Google Shape;1902;p5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3" name="Google Shape;1903;p5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4" name="Google Shape;1904;p5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5" name="Google Shape;1905;p5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6" name="Google Shape;1906;p5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7" name="Google Shape;1907;p5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8" name="Google Shape;1908;p5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9" name="Google Shape;1909;p5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0" name="Google Shape;1910;p5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1" name="Google Shape;1911;p5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2" name="Google Shape;1912;p5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3" name="Google Shape;1913;p5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4" name="Google Shape;1914;p5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5" name="Google Shape;1915;p5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6" name="Google Shape;1916;p5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7" name="Google Shape;1917;p5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8" name="Google Shape;1918;p5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9" name="Google Shape;1919;p5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0" name="Google Shape;1920;p5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1" name="Google Shape;1921;p5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2" name="Google Shape;1922;p5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3" name="Google Shape;1923;p5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4" name="Google Shape;1924;p5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5" name="Google Shape;1925;p5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6" name="Google Shape;1926;p5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27" name="Google Shape;1927;p58"/>
          <p:cNvGrpSpPr/>
          <p:nvPr/>
        </p:nvGrpSpPr>
        <p:grpSpPr>
          <a:xfrm>
            <a:off x="5053079" y="6027644"/>
            <a:ext cx="1854964" cy="1850203"/>
            <a:chOff x="4010510" y="4522646"/>
            <a:chExt cx="1391222" cy="1387652"/>
          </a:xfrm>
        </p:grpSpPr>
        <p:sp>
          <p:nvSpPr>
            <p:cNvPr id="1928" name="Google Shape;1928;p58"/>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929" name="Google Shape;1929;p58"/>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930" name="Google Shape;1930;p58"/>
          <p:cNvGrpSpPr/>
          <p:nvPr/>
        </p:nvGrpSpPr>
        <p:grpSpPr>
          <a:xfrm>
            <a:off x="2363867" y="6413489"/>
            <a:ext cx="259200" cy="149612"/>
            <a:chOff x="265900" y="3852516"/>
            <a:chExt cx="194400" cy="112209"/>
          </a:xfrm>
        </p:grpSpPr>
        <p:sp>
          <p:nvSpPr>
            <p:cNvPr id="1931" name="Google Shape;1931;p5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32" name="Google Shape;1932;p5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33" name="Google Shape;1933;p58"/>
          <p:cNvGrpSpPr/>
          <p:nvPr/>
        </p:nvGrpSpPr>
        <p:grpSpPr>
          <a:xfrm>
            <a:off x="288767" y="2222033"/>
            <a:ext cx="420767" cy="489000"/>
            <a:chOff x="8558925" y="4522650"/>
            <a:chExt cx="315575" cy="366750"/>
          </a:xfrm>
        </p:grpSpPr>
        <p:grpSp>
          <p:nvGrpSpPr>
            <p:cNvPr id="1934" name="Google Shape;1934;p58"/>
            <p:cNvGrpSpPr/>
            <p:nvPr/>
          </p:nvGrpSpPr>
          <p:grpSpPr>
            <a:xfrm>
              <a:off x="8558925" y="4629825"/>
              <a:ext cx="107200" cy="107175"/>
              <a:chOff x="4125350" y="1946513"/>
              <a:chExt cx="107200" cy="107175"/>
            </a:xfrm>
          </p:grpSpPr>
          <p:sp>
            <p:nvSpPr>
              <p:cNvPr id="1935" name="Google Shape;1935;p5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36" name="Google Shape;1936;p5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37" name="Google Shape;1937;p58"/>
            <p:cNvGrpSpPr/>
            <p:nvPr/>
          </p:nvGrpSpPr>
          <p:grpSpPr>
            <a:xfrm>
              <a:off x="8711325" y="4782225"/>
              <a:ext cx="107200" cy="107175"/>
              <a:chOff x="4125350" y="1946513"/>
              <a:chExt cx="107200" cy="107175"/>
            </a:xfrm>
          </p:grpSpPr>
          <p:sp>
            <p:nvSpPr>
              <p:cNvPr id="1938" name="Google Shape;1938;p5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39" name="Google Shape;1939;p5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40" name="Google Shape;1940;p58"/>
            <p:cNvGrpSpPr/>
            <p:nvPr/>
          </p:nvGrpSpPr>
          <p:grpSpPr>
            <a:xfrm>
              <a:off x="8767300" y="4522650"/>
              <a:ext cx="107200" cy="107175"/>
              <a:chOff x="4125350" y="1946513"/>
              <a:chExt cx="107200" cy="107175"/>
            </a:xfrm>
          </p:grpSpPr>
          <p:sp>
            <p:nvSpPr>
              <p:cNvPr id="1941" name="Google Shape;1941;p5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42" name="Google Shape;1942;p5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1943" name="Google Shape;1943;p58"/>
          <p:cNvSpPr/>
          <p:nvPr/>
        </p:nvSpPr>
        <p:spPr>
          <a:xfrm rot="5400000">
            <a:off x="9457617" y="64234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944" name="Google Shape;1944;p58"/>
          <p:cNvGrpSpPr/>
          <p:nvPr/>
        </p:nvGrpSpPr>
        <p:grpSpPr>
          <a:xfrm>
            <a:off x="-1009200" y="-1249883"/>
            <a:ext cx="1969200" cy="1969200"/>
            <a:chOff x="8632950" y="-311150"/>
            <a:chExt cx="1476900" cy="1476900"/>
          </a:xfrm>
        </p:grpSpPr>
        <p:sp>
          <p:nvSpPr>
            <p:cNvPr id="1945" name="Google Shape;1945;p5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46" name="Google Shape;1946;p5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47" name="Google Shape;1947;p58"/>
          <p:cNvGrpSpPr/>
          <p:nvPr/>
        </p:nvGrpSpPr>
        <p:grpSpPr>
          <a:xfrm>
            <a:off x="11232000" y="-1249883"/>
            <a:ext cx="1969200" cy="1969200"/>
            <a:chOff x="8632950" y="-311150"/>
            <a:chExt cx="1476900" cy="1476900"/>
          </a:xfrm>
        </p:grpSpPr>
        <p:sp>
          <p:nvSpPr>
            <p:cNvPr id="1948" name="Google Shape;1948;p5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49" name="Google Shape;1949;p5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1950" name="Shape 1950"/>
        <p:cNvGrpSpPr/>
        <p:nvPr/>
      </p:nvGrpSpPr>
      <p:grpSpPr>
        <a:xfrm>
          <a:off x="0" y="0"/>
          <a:ext cx="0" cy="0"/>
          <a:chOff x="0" y="0"/>
          <a:chExt cx="0" cy="0"/>
        </a:xfrm>
      </p:grpSpPr>
      <p:sp>
        <p:nvSpPr>
          <p:cNvPr id="1951" name="Google Shape;1951;p59"/>
          <p:cNvSpPr txBox="1"/>
          <p:nvPr>
            <p:ph type="ctrTitle"/>
          </p:nvPr>
        </p:nvSpPr>
        <p:spPr>
          <a:xfrm>
            <a:off x="3891067" y="720000"/>
            <a:ext cx="4410000" cy="136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lvl1pPr>
            <a:lvl2pPr lvl="1" algn="ctr">
              <a:lnSpc>
                <a:spcPct val="100000"/>
              </a:lnSpc>
              <a:spcBef>
                <a:spcPts val="0"/>
              </a:spcBef>
              <a:spcAft>
                <a:spcPts val="0"/>
              </a:spcAft>
              <a:buSzPts val="8500"/>
              <a:buNone/>
              <a:defRPr sz="11333"/>
            </a:lvl2pPr>
            <a:lvl3pPr lvl="2" algn="ctr">
              <a:lnSpc>
                <a:spcPct val="100000"/>
              </a:lnSpc>
              <a:spcBef>
                <a:spcPts val="0"/>
              </a:spcBef>
              <a:spcAft>
                <a:spcPts val="0"/>
              </a:spcAft>
              <a:buSzPts val="8500"/>
              <a:buNone/>
              <a:defRPr sz="11333"/>
            </a:lvl3pPr>
            <a:lvl4pPr lvl="3" algn="ctr">
              <a:lnSpc>
                <a:spcPct val="100000"/>
              </a:lnSpc>
              <a:spcBef>
                <a:spcPts val="0"/>
              </a:spcBef>
              <a:spcAft>
                <a:spcPts val="0"/>
              </a:spcAft>
              <a:buSzPts val="8500"/>
              <a:buNone/>
              <a:defRPr sz="11333"/>
            </a:lvl4pPr>
            <a:lvl5pPr lvl="4" algn="ctr">
              <a:lnSpc>
                <a:spcPct val="100000"/>
              </a:lnSpc>
              <a:spcBef>
                <a:spcPts val="0"/>
              </a:spcBef>
              <a:spcAft>
                <a:spcPts val="0"/>
              </a:spcAft>
              <a:buSzPts val="8500"/>
              <a:buNone/>
              <a:defRPr sz="11333"/>
            </a:lvl5pPr>
            <a:lvl6pPr lvl="5" algn="ctr">
              <a:lnSpc>
                <a:spcPct val="100000"/>
              </a:lnSpc>
              <a:spcBef>
                <a:spcPts val="0"/>
              </a:spcBef>
              <a:spcAft>
                <a:spcPts val="0"/>
              </a:spcAft>
              <a:buSzPts val="8500"/>
              <a:buNone/>
              <a:defRPr sz="11333"/>
            </a:lvl6pPr>
            <a:lvl7pPr lvl="6" algn="ctr">
              <a:lnSpc>
                <a:spcPct val="100000"/>
              </a:lnSpc>
              <a:spcBef>
                <a:spcPts val="0"/>
              </a:spcBef>
              <a:spcAft>
                <a:spcPts val="0"/>
              </a:spcAft>
              <a:buSzPts val="8500"/>
              <a:buNone/>
              <a:defRPr sz="11333"/>
            </a:lvl7pPr>
            <a:lvl8pPr lvl="7" algn="ctr">
              <a:lnSpc>
                <a:spcPct val="100000"/>
              </a:lnSpc>
              <a:spcBef>
                <a:spcPts val="0"/>
              </a:spcBef>
              <a:spcAft>
                <a:spcPts val="0"/>
              </a:spcAft>
              <a:buSzPts val="8500"/>
              <a:buNone/>
              <a:defRPr sz="11333"/>
            </a:lvl8pPr>
            <a:lvl9pPr lvl="8" algn="ctr">
              <a:lnSpc>
                <a:spcPct val="100000"/>
              </a:lnSpc>
              <a:spcBef>
                <a:spcPts val="0"/>
              </a:spcBef>
              <a:spcAft>
                <a:spcPts val="0"/>
              </a:spcAft>
              <a:buSzPts val="8500"/>
              <a:buNone/>
              <a:defRPr sz="11333"/>
            </a:lvl9pPr>
          </a:lstStyle>
          <a:p/>
        </p:txBody>
      </p:sp>
      <p:sp>
        <p:nvSpPr>
          <p:cNvPr id="1952" name="Google Shape;1952;p59"/>
          <p:cNvSpPr txBox="1"/>
          <p:nvPr>
            <p:ph idx="1" type="subTitle"/>
          </p:nvPr>
        </p:nvSpPr>
        <p:spPr>
          <a:xfrm>
            <a:off x="3890933" y="2235067"/>
            <a:ext cx="4410000" cy="5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None/>
              <a:defRPr sz="24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p:txBody>
      </p:sp>
      <p:sp>
        <p:nvSpPr>
          <p:cNvPr id="1953" name="Google Shape;1953;p59"/>
          <p:cNvSpPr txBox="1"/>
          <p:nvPr>
            <p:ph idx="2" type="subTitle"/>
          </p:nvPr>
        </p:nvSpPr>
        <p:spPr>
          <a:xfrm>
            <a:off x="3890933" y="2774444"/>
            <a:ext cx="4410000" cy="99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p:txBody>
      </p:sp>
      <p:sp>
        <p:nvSpPr>
          <p:cNvPr id="1954" name="Google Shape;1954;p59"/>
          <p:cNvSpPr txBox="1"/>
          <p:nvPr/>
        </p:nvSpPr>
        <p:spPr>
          <a:xfrm>
            <a:off x="2270233" y="4715367"/>
            <a:ext cx="7651600" cy="738800"/>
          </a:xfrm>
          <a:prstGeom prst="rect">
            <a:avLst/>
          </a:prstGeom>
          <a:noFill/>
          <a:ln>
            <a:noFill/>
          </a:ln>
        </p:spPr>
        <p:txBody>
          <a:bodyPr anchorCtr="0" anchor="ctr" bIns="121900" lIns="121900" spcFirstLastPara="1" rIns="121900" wrap="square" tIns="121900">
            <a:noAutofit/>
          </a:bodyPr>
          <a:lstStyle/>
          <a:p>
            <a:pPr indent="0" lvl="0" marL="0" marR="0" rtl="0" algn="ctr">
              <a:spcBef>
                <a:spcPts val="400"/>
              </a:spcBef>
              <a:spcAft>
                <a:spcPts val="0"/>
              </a:spcAft>
              <a:buClr>
                <a:schemeClr val="dk1"/>
              </a:buClr>
              <a:buSzPts val="1600"/>
              <a:buFont typeface="Barlow"/>
              <a:buNone/>
            </a:pPr>
            <a:r>
              <a:rPr b="1" i="0" lang="en-US" sz="1600" u="none" cap="none" strike="noStrike">
                <a:solidFill>
                  <a:schemeClr val="dk1"/>
                </a:solidFill>
                <a:latin typeface="Barlow"/>
                <a:ea typeface="Barlow"/>
                <a:cs typeface="Barlow"/>
                <a:sym typeface="Barlow"/>
              </a:rPr>
              <a:t>Credits: </a:t>
            </a:r>
            <a:r>
              <a:rPr b="0" i="0" lang="en-US" sz="1600" u="none" cap="none" strike="noStrike">
                <a:solidFill>
                  <a:schemeClr val="dk1"/>
                </a:solidFill>
                <a:latin typeface="Barlow"/>
                <a:ea typeface="Barlow"/>
                <a:cs typeface="Barlow"/>
                <a:sym typeface="Barlow"/>
              </a:rPr>
              <a:t>This presentation template was created by </a:t>
            </a:r>
            <a:r>
              <a:rPr b="1" i="0" lang="en-US" sz="1600" u="none" cap="none" strike="noStrike">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b="0" i="0" lang="en-US" sz="1600" u="none" cap="none" strike="noStrike">
                <a:solidFill>
                  <a:schemeClr val="dk1"/>
                </a:solidFill>
                <a:latin typeface="Barlow"/>
                <a:ea typeface="Barlow"/>
                <a:cs typeface="Barlow"/>
                <a:sym typeface="Barlow"/>
              </a:rPr>
              <a:t>, and includes icons by </a:t>
            </a:r>
            <a:r>
              <a:rPr b="1" i="0" lang="en-US" sz="1600" u="none" cap="none" strike="noStrike">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b="0" i="0" lang="en-US" sz="1600" u="none" cap="none" strike="noStrike">
                <a:solidFill>
                  <a:schemeClr val="dk1"/>
                </a:solidFill>
                <a:latin typeface="Barlow"/>
                <a:ea typeface="Barlow"/>
                <a:cs typeface="Barlow"/>
                <a:sym typeface="Barlow"/>
              </a:rPr>
              <a:t>, and infographics &amp; images by </a:t>
            </a:r>
            <a:r>
              <a:rPr b="1" i="0" lang="en-US" sz="1600" u="none" cap="none" strike="noStrike">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i="0" sz="1600" u="none" cap="none" strike="noStrike">
              <a:solidFill>
                <a:schemeClr val="dk1"/>
              </a:solidFill>
              <a:latin typeface="Barlow"/>
              <a:ea typeface="Barlow"/>
              <a:cs typeface="Barlow"/>
              <a:sym typeface="Barlow"/>
            </a:endParaRPr>
          </a:p>
        </p:txBody>
      </p:sp>
      <p:sp>
        <p:nvSpPr>
          <p:cNvPr id="1955" name="Google Shape;1955;p59"/>
          <p:cNvSpPr/>
          <p:nvPr/>
        </p:nvSpPr>
        <p:spPr>
          <a:xfrm rot="-9899986">
            <a:off x="10351070" y="2850641"/>
            <a:ext cx="4486805" cy="494020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56" name="Google Shape;1956;p59"/>
          <p:cNvSpPr/>
          <p:nvPr/>
        </p:nvSpPr>
        <p:spPr>
          <a:xfrm flipH="1" rot="3600027">
            <a:off x="-2062840" y="1040379"/>
            <a:ext cx="5509133" cy="34716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957" name="Google Shape;1957;p59"/>
          <p:cNvGrpSpPr/>
          <p:nvPr/>
        </p:nvGrpSpPr>
        <p:grpSpPr>
          <a:xfrm flipH="1" rot="10800000">
            <a:off x="5794267" y="6443689"/>
            <a:ext cx="259200" cy="149612"/>
            <a:chOff x="265900" y="3852516"/>
            <a:chExt cx="194400" cy="112209"/>
          </a:xfrm>
        </p:grpSpPr>
        <p:sp>
          <p:nvSpPr>
            <p:cNvPr id="1958" name="Google Shape;1958;p5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59" name="Google Shape;1959;p5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960" name="Google Shape;1960;p59"/>
          <p:cNvSpPr/>
          <p:nvPr/>
        </p:nvSpPr>
        <p:spPr>
          <a:xfrm rot="435267">
            <a:off x="9885997" y="-632186"/>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961" name="Google Shape;1961;p59"/>
          <p:cNvGrpSpPr/>
          <p:nvPr/>
        </p:nvGrpSpPr>
        <p:grpSpPr>
          <a:xfrm>
            <a:off x="11533518" y="5494512"/>
            <a:ext cx="481505" cy="4141891"/>
            <a:chOff x="6317900" y="1197313"/>
            <a:chExt cx="180700" cy="1554375"/>
          </a:xfrm>
        </p:grpSpPr>
        <p:sp>
          <p:nvSpPr>
            <p:cNvPr id="1962" name="Google Shape;1962;p5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3" name="Google Shape;1963;p5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4" name="Google Shape;1964;p5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5" name="Google Shape;1965;p5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6" name="Google Shape;1966;p5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7" name="Google Shape;1967;p5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cxnSp>
        <p:nvCxnSpPr>
          <p:cNvPr id="1968" name="Google Shape;1968;p59"/>
          <p:cNvCxnSpPr/>
          <p:nvPr/>
        </p:nvCxnSpPr>
        <p:spPr>
          <a:xfrm flipH="1" rot="436104">
            <a:off x="10585369" y="-184003"/>
            <a:ext cx="951647" cy="934281"/>
          </a:xfrm>
          <a:prstGeom prst="straightConnector1">
            <a:avLst/>
          </a:prstGeom>
          <a:noFill/>
          <a:ln cap="flat" cmpd="sng" w="9525">
            <a:solidFill>
              <a:schemeClr val="dk1"/>
            </a:solidFill>
            <a:prstDash val="solid"/>
            <a:round/>
            <a:headEnd len="sm" w="sm" type="none"/>
            <a:tailEnd len="sm" w="sm" type="none"/>
          </a:ln>
        </p:spPr>
      </p:cxnSp>
      <p:sp>
        <p:nvSpPr>
          <p:cNvPr id="1969" name="Google Shape;1969;p59"/>
          <p:cNvSpPr/>
          <p:nvPr/>
        </p:nvSpPr>
        <p:spPr>
          <a:xfrm rot="435267">
            <a:off x="1001346" y="6242914"/>
            <a:ext cx="1659399" cy="1653900"/>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970" name="Google Shape;1970;p59"/>
          <p:cNvCxnSpPr/>
          <p:nvPr/>
        </p:nvCxnSpPr>
        <p:spPr>
          <a:xfrm flipH="1" rot="436104">
            <a:off x="1052719" y="6500163"/>
            <a:ext cx="951647" cy="934281"/>
          </a:xfrm>
          <a:prstGeom prst="straightConnector1">
            <a:avLst/>
          </a:prstGeom>
          <a:noFill/>
          <a:ln cap="flat" cmpd="sng" w="9525">
            <a:solidFill>
              <a:schemeClr val="dk1"/>
            </a:solidFill>
            <a:prstDash val="solid"/>
            <a:round/>
            <a:headEnd len="sm" w="sm" type="none"/>
            <a:tailEnd len="sm" w="sm" type="none"/>
          </a:ln>
        </p:spPr>
      </p:cxnSp>
      <p:grpSp>
        <p:nvGrpSpPr>
          <p:cNvPr id="1971" name="Google Shape;1971;p59"/>
          <p:cNvGrpSpPr/>
          <p:nvPr/>
        </p:nvGrpSpPr>
        <p:grpSpPr>
          <a:xfrm rot="10800000">
            <a:off x="206218" y="-2202672"/>
            <a:ext cx="481505" cy="4141891"/>
            <a:chOff x="6317900" y="1197313"/>
            <a:chExt cx="180700" cy="1554375"/>
          </a:xfrm>
        </p:grpSpPr>
        <p:sp>
          <p:nvSpPr>
            <p:cNvPr id="1972" name="Google Shape;1972;p5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3" name="Google Shape;1973;p5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4" name="Google Shape;1974;p5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5" name="Google Shape;1975;p5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6" name="Google Shape;1976;p5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7" name="Google Shape;1977;p5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1978" name="Shape 1978"/>
        <p:cNvGrpSpPr/>
        <p:nvPr/>
      </p:nvGrpSpPr>
      <p:grpSpPr>
        <a:xfrm>
          <a:off x="0" y="0"/>
          <a:ext cx="0" cy="0"/>
          <a:chOff x="0" y="0"/>
          <a:chExt cx="0" cy="0"/>
        </a:xfrm>
      </p:grpSpPr>
      <p:sp>
        <p:nvSpPr>
          <p:cNvPr id="1979" name="Google Shape;1979;p60"/>
          <p:cNvSpPr/>
          <p:nvPr/>
        </p:nvSpPr>
        <p:spPr>
          <a:xfrm rot="-1799972">
            <a:off x="-2787193" y="-207483"/>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80" name="Google Shape;1980;p60"/>
          <p:cNvSpPr/>
          <p:nvPr/>
        </p:nvSpPr>
        <p:spPr>
          <a:xfrm rot="9000028">
            <a:off x="10494348" y="2683425"/>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981" name="Google Shape;1981;p60"/>
          <p:cNvGrpSpPr/>
          <p:nvPr/>
        </p:nvGrpSpPr>
        <p:grpSpPr>
          <a:xfrm>
            <a:off x="330367" y="5655767"/>
            <a:ext cx="420767" cy="489000"/>
            <a:chOff x="8558925" y="4522650"/>
            <a:chExt cx="315575" cy="366750"/>
          </a:xfrm>
        </p:grpSpPr>
        <p:grpSp>
          <p:nvGrpSpPr>
            <p:cNvPr id="1982" name="Google Shape;1982;p60"/>
            <p:cNvGrpSpPr/>
            <p:nvPr/>
          </p:nvGrpSpPr>
          <p:grpSpPr>
            <a:xfrm>
              <a:off x="8558925" y="4629825"/>
              <a:ext cx="107200" cy="107175"/>
              <a:chOff x="4125350" y="1946513"/>
              <a:chExt cx="107200" cy="107175"/>
            </a:xfrm>
          </p:grpSpPr>
          <p:sp>
            <p:nvSpPr>
              <p:cNvPr id="1983" name="Google Shape;1983;p6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84" name="Google Shape;1984;p6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85" name="Google Shape;1985;p60"/>
            <p:cNvGrpSpPr/>
            <p:nvPr/>
          </p:nvGrpSpPr>
          <p:grpSpPr>
            <a:xfrm>
              <a:off x="8711325" y="4782225"/>
              <a:ext cx="107200" cy="107175"/>
              <a:chOff x="4125350" y="1946513"/>
              <a:chExt cx="107200" cy="107175"/>
            </a:xfrm>
          </p:grpSpPr>
          <p:sp>
            <p:nvSpPr>
              <p:cNvPr id="1986" name="Google Shape;1986;p6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87" name="Google Shape;1987;p6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88" name="Google Shape;1988;p60"/>
            <p:cNvGrpSpPr/>
            <p:nvPr/>
          </p:nvGrpSpPr>
          <p:grpSpPr>
            <a:xfrm>
              <a:off x="8767300" y="4522650"/>
              <a:ext cx="107200" cy="107175"/>
              <a:chOff x="4125350" y="1946513"/>
              <a:chExt cx="107200" cy="107175"/>
            </a:xfrm>
          </p:grpSpPr>
          <p:sp>
            <p:nvSpPr>
              <p:cNvPr id="1989" name="Google Shape;1989;p6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90" name="Google Shape;1990;p6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1991" name="Google Shape;1991;p60"/>
          <p:cNvGrpSpPr/>
          <p:nvPr/>
        </p:nvGrpSpPr>
        <p:grpSpPr>
          <a:xfrm flipH="1">
            <a:off x="11639500" y="1269155"/>
            <a:ext cx="259200" cy="149612"/>
            <a:chOff x="265900" y="3852516"/>
            <a:chExt cx="194400" cy="112209"/>
          </a:xfrm>
        </p:grpSpPr>
        <p:sp>
          <p:nvSpPr>
            <p:cNvPr id="1992" name="Google Shape;1992;p6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93" name="Google Shape;1993;p6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94" name="Google Shape;1994;p60"/>
          <p:cNvGrpSpPr/>
          <p:nvPr/>
        </p:nvGrpSpPr>
        <p:grpSpPr>
          <a:xfrm>
            <a:off x="-1018233" y="-667367"/>
            <a:ext cx="1969200" cy="1969200"/>
            <a:chOff x="8632950" y="-311150"/>
            <a:chExt cx="1476900" cy="1476900"/>
          </a:xfrm>
        </p:grpSpPr>
        <p:sp>
          <p:nvSpPr>
            <p:cNvPr id="1995" name="Google Shape;1995;p6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96" name="Google Shape;1996;p6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97" name="Google Shape;1997;p60"/>
          <p:cNvGrpSpPr/>
          <p:nvPr/>
        </p:nvGrpSpPr>
        <p:grpSpPr>
          <a:xfrm>
            <a:off x="11241033" y="5556133"/>
            <a:ext cx="1969200" cy="1969200"/>
            <a:chOff x="8632950" y="-311150"/>
            <a:chExt cx="1476900" cy="1476900"/>
          </a:xfrm>
        </p:grpSpPr>
        <p:sp>
          <p:nvSpPr>
            <p:cNvPr id="1998" name="Google Shape;1998;p6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99" name="Google Shape;1999;p6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000" name="Google Shape;2000;p60"/>
          <p:cNvGrpSpPr/>
          <p:nvPr/>
        </p:nvGrpSpPr>
        <p:grpSpPr>
          <a:xfrm>
            <a:off x="4705711" y="5953228"/>
            <a:ext cx="2054347" cy="1850203"/>
            <a:chOff x="3632834" y="4464921"/>
            <a:chExt cx="1540760" cy="1387652"/>
          </a:xfrm>
        </p:grpSpPr>
        <p:sp>
          <p:nvSpPr>
            <p:cNvPr id="2001" name="Google Shape;2001;p6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2002" name="Google Shape;2002;p6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2003" name="Shape 2003"/>
        <p:cNvGrpSpPr/>
        <p:nvPr/>
      </p:nvGrpSpPr>
      <p:grpSpPr>
        <a:xfrm>
          <a:off x="0" y="0"/>
          <a:ext cx="0" cy="0"/>
          <a:chOff x="0" y="0"/>
          <a:chExt cx="0" cy="0"/>
        </a:xfrm>
      </p:grpSpPr>
      <p:sp>
        <p:nvSpPr>
          <p:cNvPr id="2004" name="Google Shape;2004;p61"/>
          <p:cNvSpPr/>
          <p:nvPr/>
        </p:nvSpPr>
        <p:spPr>
          <a:xfrm rot="9900003">
            <a:off x="-2282717" y="-1385422"/>
            <a:ext cx="5758687" cy="36289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05" name="Google Shape;2005;p61"/>
          <p:cNvSpPr/>
          <p:nvPr/>
        </p:nvSpPr>
        <p:spPr>
          <a:xfrm rot="5400000">
            <a:off x="9805114" y="-1989721"/>
            <a:ext cx="3720765" cy="4096673"/>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006" name="Google Shape;2006;p61"/>
          <p:cNvGrpSpPr/>
          <p:nvPr/>
        </p:nvGrpSpPr>
        <p:grpSpPr>
          <a:xfrm>
            <a:off x="-1103289" y="5535295"/>
            <a:ext cx="2054347" cy="1850203"/>
            <a:chOff x="3632834" y="4464921"/>
            <a:chExt cx="1540760" cy="1387652"/>
          </a:xfrm>
        </p:grpSpPr>
        <p:sp>
          <p:nvSpPr>
            <p:cNvPr id="2007" name="Google Shape;2007;p6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2008" name="Google Shape;2008;p6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2009" name="Google Shape;2009;p61"/>
          <p:cNvGrpSpPr/>
          <p:nvPr/>
        </p:nvGrpSpPr>
        <p:grpSpPr>
          <a:xfrm>
            <a:off x="10525211" y="5535295"/>
            <a:ext cx="2054347" cy="1850203"/>
            <a:chOff x="3632834" y="4464921"/>
            <a:chExt cx="1540760" cy="1387652"/>
          </a:xfrm>
        </p:grpSpPr>
        <p:sp>
          <p:nvSpPr>
            <p:cNvPr id="2010" name="Google Shape;2010;p6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2011" name="Google Shape;2011;p6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2012" name="Google Shape;2012;p61"/>
          <p:cNvGrpSpPr/>
          <p:nvPr/>
        </p:nvGrpSpPr>
        <p:grpSpPr>
          <a:xfrm flipH="1" rot="10800000">
            <a:off x="11500052" y="-1453322"/>
            <a:ext cx="481505" cy="4141891"/>
            <a:chOff x="6317900" y="1197313"/>
            <a:chExt cx="180700" cy="1554375"/>
          </a:xfrm>
        </p:grpSpPr>
        <p:sp>
          <p:nvSpPr>
            <p:cNvPr id="2013" name="Google Shape;2013;p6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14" name="Google Shape;2014;p6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15" name="Google Shape;2015;p6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16" name="Google Shape;2016;p6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17" name="Google Shape;2017;p6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18" name="Google Shape;2018;p6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019" name="Google Shape;2019;p61"/>
          <p:cNvGrpSpPr/>
          <p:nvPr/>
        </p:nvGrpSpPr>
        <p:grpSpPr>
          <a:xfrm rot="10800000">
            <a:off x="210418" y="-2525522"/>
            <a:ext cx="481505" cy="4141891"/>
            <a:chOff x="6317900" y="1197313"/>
            <a:chExt cx="180700" cy="1554375"/>
          </a:xfrm>
        </p:grpSpPr>
        <p:sp>
          <p:nvSpPr>
            <p:cNvPr id="2020" name="Google Shape;2020;p6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1" name="Google Shape;2021;p6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2" name="Google Shape;2022;p6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3" name="Google Shape;2023;p6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4" name="Google Shape;2024;p6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5" name="Google Shape;2025;p6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026" name="Google Shape;2026;p61"/>
          <p:cNvGrpSpPr/>
          <p:nvPr/>
        </p:nvGrpSpPr>
        <p:grpSpPr>
          <a:xfrm rot="-5400000">
            <a:off x="11530434" y="3986600"/>
            <a:ext cx="420767" cy="489000"/>
            <a:chOff x="8558925" y="4522650"/>
            <a:chExt cx="315575" cy="366750"/>
          </a:xfrm>
        </p:grpSpPr>
        <p:grpSp>
          <p:nvGrpSpPr>
            <p:cNvPr id="2027" name="Google Shape;2027;p61"/>
            <p:cNvGrpSpPr/>
            <p:nvPr/>
          </p:nvGrpSpPr>
          <p:grpSpPr>
            <a:xfrm>
              <a:off x="8558925" y="4629825"/>
              <a:ext cx="107200" cy="107175"/>
              <a:chOff x="4125350" y="1946513"/>
              <a:chExt cx="107200" cy="107175"/>
            </a:xfrm>
          </p:grpSpPr>
          <p:sp>
            <p:nvSpPr>
              <p:cNvPr id="2028" name="Google Shape;2028;p6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9" name="Google Shape;2029;p6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030" name="Google Shape;2030;p61"/>
            <p:cNvGrpSpPr/>
            <p:nvPr/>
          </p:nvGrpSpPr>
          <p:grpSpPr>
            <a:xfrm>
              <a:off x="8711325" y="4782225"/>
              <a:ext cx="107200" cy="107175"/>
              <a:chOff x="4125350" y="1946513"/>
              <a:chExt cx="107200" cy="107175"/>
            </a:xfrm>
          </p:grpSpPr>
          <p:sp>
            <p:nvSpPr>
              <p:cNvPr id="2031" name="Google Shape;2031;p6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32" name="Google Shape;2032;p6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033" name="Google Shape;2033;p61"/>
            <p:cNvGrpSpPr/>
            <p:nvPr/>
          </p:nvGrpSpPr>
          <p:grpSpPr>
            <a:xfrm>
              <a:off x="8767300" y="4522650"/>
              <a:ext cx="107200" cy="107175"/>
              <a:chOff x="4125350" y="1946513"/>
              <a:chExt cx="107200" cy="107175"/>
            </a:xfrm>
          </p:grpSpPr>
          <p:sp>
            <p:nvSpPr>
              <p:cNvPr id="2034" name="Google Shape;2034;p6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35" name="Google Shape;2035;p6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2036" name="Google Shape;2036;p61"/>
          <p:cNvGrpSpPr/>
          <p:nvPr/>
        </p:nvGrpSpPr>
        <p:grpSpPr>
          <a:xfrm flipH="1" rot="10800000">
            <a:off x="277600" y="4156289"/>
            <a:ext cx="259200" cy="149612"/>
            <a:chOff x="265900" y="3852516"/>
            <a:chExt cx="194400" cy="112209"/>
          </a:xfrm>
        </p:grpSpPr>
        <p:sp>
          <p:nvSpPr>
            <p:cNvPr id="2037" name="Google Shape;2037;p6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38" name="Google Shape;2038;p6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12" name="Shape 212"/>
        <p:cNvGrpSpPr/>
        <p:nvPr/>
      </p:nvGrpSpPr>
      <p:grpSpPr>
        <a:xfrm>
          <a:off x="0" y="0"/>
          <a:ext cx="0" cy="0"/>
          <a:chOff x="0" y="0"/>
          <a:chExt cx="0" cy="0"/>
        </a:xfrm>
      </p:grpSpPr>
      <p:sp>
        <p:nvSpPr>
          <p:cNvPr id="213" name="Google Shape;213;p22"/>
          <p:cNvSpPr txBox="1"/>
          <p:nvPr>
            <p:ph type="title"/>
          </p:nvPr>
        </p:nvSpPr>
        <p:spPr>
          <a:xfrm>
            <a:off x="2617700" y="4294433"/>
            <a:ext cx="6956400" cy="65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sz="3200"/>
            </a:lvl1pPr>
            <a:lvl2pPr lvl="1" algn="ctr">
              <a:lnSpc>
                <a:spcPct val="100000"/>
              </a:lnSpc>
              <a:spcBef>
                <a:spcPts val="0"/>
              </a:spcBef>
              <a:spcAft>
                <a:spcPts val="0"/>
              </a:spcAft>
              <a:buClr>
                <a:schemeClr val="lt1"/>
              </a:buClr>
              <a:buSzPts val="2400"/>
              <a:buNone/>
              <a:defRPr sz="3200">
                <a:solidFill>
                  <a:schemeClr val="lt1"/>
                </a:solidFill>
              </a:defRPr>
            </a:lvl2pPr>
            <a:lvl3pPr lvl="2" algn="ctr">
              <a:lnSpc>
                <a:spcPct val="100000"/>
              </a:lnSpc>
              <a:spcBef>
                <a:spcPts val="0"/>
              </a:spcBef>
              <a:spcAft>
                <a:spcPts val="0"/>
              </a:spcAft>
              <a:buClr>
                <a:schemeClr val="lt1"/>
              </a:buClr>
              <a:buSzPts val="2400"/>
              <a:buNone/>
              <a:defRPr sz="3200">
                <a:solidFill>
                  <a:schemeClr val="lt1"/>
                </a:solidFill>
              </a:defRPr>
            </a:lvl3pPr>
            <a:lvl4pPr lvl="3" algn="ctr">
              <a:lnSpc>
                <a:spcPct val="100000"/>
              </a:lnSpc>
              <a:spcBef>
                <a:spcPts val="0"/>
              </a:spcBef>
              <a:spcAft>
                <a:spcPts val="0"/>
              </a:spcAft>
              <a:buClr>
                <a:schemeClr val="lt1"/>
              </a:buClr>
              <a:buSzPts val="2400"/>
              <a:buNone/>
              <a:defRPr sz="3200">
                <a:solidFill>
                  <a:schemeClr val="lt1"/>
                </a:solidFill>
              </a:defRPr>
            </a:lvl4pPr>
            <a:lvl5pPr lvl="4" algn="ctr">
              <a:lnSpc>
                <a:spcPct val="100000"/>
              </a:lnSpc>
              <a:spcBef>
                <a:spcPts val="0"/>
              </a:spcBef>
              <a:spcAft>
                <a:spcPts val="0"/>
              </a:spcAft>
              <a:buClr>
                <a:schemeClr val="lt1"/>
              </a:buClr>
              <a:buSzPts val="2400"/>
              <a:buNone/>
              <a:defRPr sz="3200">
                <a:solidFill>
                  <a:schemeClr val="lt1"/>
                </a:solidFill>
              </a:defRPr>
            </a:lvl5pPr>
            <a:lvl6pPr lvl="5" algn="ctr">
              <a:lnSpc>
                <a:spcPct val="100000"/>
              </a:lnSpc>
              <a:spcBef>
                <a:spcPts val="0"/>
              </a:spcBef>
              <a:spcAft>
                <a:spcPts val="0"/>
              </a:spcAft>
              <a:buClr>
                <a:schemeClr val="lt1"/>
              </a:buClr>
              <a:buSzPts val="2400"/>
              <a:buNone/>
              <a:defRPr sz="3200">
                <a:solidFill>
                  <a:schemeClr val="lt1"/>
                </a:solidFill>
              </a:defRPr>
            </a:lvl6pPr>
            <a:lvl7pPr lvl="6" algn="ctr">
              <a:lnSpc>
                <a:spcPct val="100000"/>
              </a:lnSpc>
              <a:spcBef>
                <a:spcPts val="0"/>
              </a:spcBef>
              <a:spcAft>
                <a:spcPts val="0"/>
              </a:spcAft>
              <a:buClr>
                <a:schemeClr val="lt1"/>
              </a:buClr>
              <a:buSzPts val="2400"/>
              <a:buNone/>
              <a:defRPr sz="3200">
                <a:solidFill>
                  <a:schemeClr val="lt1"/>
                </a:solidFill>
              </a:defRPr>
            </a:lvl7pPr>
            <a:lvl8pPr lvl="7" algn="ctr">
              <a:lnSpc>
                <a:spcPct val="100000"/>
              </a:lnSpc>
              <a:spcBef>
                <a:spcPts val="0"/>
              </a:spcBef>
              <a:spcAft>
                <a:spcPts val="0"/>
              </a:spcAft>
              <a:buClr>
                <a:schemeClr val="lt1"/>
              </a:buClr>
              <a:buSzPts val="2400"/>
              <a:buNone/>
              <a:defRPr sz="3200">
                <a:solidFill>
                  <a:schemeClr val="lt1"/>
                </a:solidFill>
              </a:defRPr>
            </a:lvl8pPr>
            <a:lvl9pPr lvl="8" algn="ctr">
              <a:lnSpc>
                <a:spcPct val="100000"/>
              </a:lnSpc>
              <a:spcBef>
                <a:spcPts val="0"/>
              </a:spcBef>
              <a:spcAft>
                <a:spcPts val="0"/>
              </a:spcAft>
              <a:buClr>
                <a:schemeClr val="lt1"/>
              </a:buClr>
              <a:buSzPts val="2400"/>
              <a:buNone/>
              <a:defRPr sz="3200">
                <a:solidFill>
                  <a:schemeClr val="lt1"/>
                </a:solidFill>
              </a:defRPr>
            </a:lvl9pPr>
          </a:lstStyle>
          <a:p/>
        </p:txBody>
      </p:sp>
      <p:sp>
        <p:nvSpPr>
          <p:cNvPr id="214" name="Google Shape;214;p22"/>
          <p:cNvSpPr txBox="1"/>
          <p:nvPr>
            <p:ph idx="1" type="subTitle"/>
          </p:nvPr>
        </p:nvSpPr>
        <p:spPr>
          <a:xfrm>
            <a:off x="1998267" y="2248167"/>
            <a:ext cx="8195600" cy="174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3067">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215" name="Google Shape;215;p22"/>
          <p:cNvSpPr/>
          <p:nvPr/>
        </p:nvSpPr>
        <p:spPr>
          <a:xfrm rot="740964">
            <a:off x="3406847" y="5355670"/>
            <a:ext cx="5758739" cy="362895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6" name="Google Shape;216;p22"/>
          <p:cNvSpPr/>
          <p:nvPr/>
        </p:nvSpPr>
        <p:spPr>
          <a:xfrm rot="3600028">
            <a:off x="3852600" y="-2870742"/>
            <a:ext cx="4486800" cy="494019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17" name="Google Shape;217;p22"/>
          <p:cNvGrpSpPr/>
          <p:nvPr/>
        </p:nvGrpSpPr>
        <p:grpSpPr>
          <a:xfrm>
            <a:off x="-1638883" y="1948876"/>
            <a:ext cx="2589992" cy="2697307"/>
            <a:chOff x="4445625" y="1829838"/>
            <a:chExt cx="739125" cy="769750"/>
          </a:xfrm>
        </p:grpSpPr>
        <p:sp>
          <p:nvSpPr>
            <p:cNvPr id="218" name="Google Shape;218;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9" name="Google Shape;219;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0" name="Google Shape;220;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1" name="Google Shape;221;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2" name="Google Shape;222;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3" name="Google Shape;223;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4" name="Google Shape;224;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5" name="Google Shape;225;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26" name="Google Shape;226;p22"/>
          <p:cNvGrpSpPr/>
          <p:nvPr/>
        </p:nvGrpSpPr>
        <p:grpSpPr>
          <a:xfrm rot="-5400000">
            <a:off x="11294551" y="1948876"/>
            <a:ext cx="2589992" cy="2697307"/>
            <a:chOff x="4445625" y="1829838"/>
            <a:chExt cx="739125" cy="769750"/>
          </a:xfrm>
        </p:grpSpPr>
        <p:sp>
          <p:nvSpPr>
            <p:cNvPr id="227" name="Google Shape;227;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8" name="Google Shape;228;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9" name="Google Shape;229;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0" name="Google Shape;230;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1" name="Google Shape;231;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2" name="Google Shape;232;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3" name="Google Shape;233;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4" name="Google Shape;234;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23"/>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37" name="Google Shape;237;p23"/>
          <p:cNvSpPr/>
          <p:nvPr/>
        </p:nvSpPr>
        <p:spPr>
          <a:xfrm rot="-3599986">
            <a:off x="9819691"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8" name="Google Shape;238;p23"/>
          <p:cNvSpPr/>
          <p:nvPr/>
        </p:nvSpPr>
        <p:spPr>
          <a:xfrm flipH="1" rot="3599986">
            <a:off x="-3617409" y="956350"/>
            <a:ext cx="5758799" cy="36289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9" name="Google Shape;239;p23"/>
          <p:cNvGrpSpPr/>
          <p:nvPr/>
        </p:nvGrpSpPr>
        <p:grpSpPr>
          <a:xfrm>
            <a:off x="11468932" y="5329724"/>
            <a:ext cx="585005" cy="1030539"/>
            <a:chOff x="4950175" y="2998438"/>
            <a:chExt cx="88725" cy="156300"/>
          </a:xfrm>
        </p:grpSpPr>
        <p:sp>
          <p:nvSpPr>
            <p:cNvPr id="240" name="Google Shape;240;p2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1" name="Google Shape;241;p2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2" name="Google Shape;242;p2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3" name="Google Shape;243;p2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4" name="Google Shape;244;p2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5" name="Google Shape;245;p2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6" name="Google Shape;246;p2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7" name="Google Shape;247;p2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8" name="Google Shape;248;p2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9" name="Google Shape;249;p2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0" name="Google Shape;250;p2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1" name="Google Shape;251;p2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2" name="Google Shape;252;p2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3" name="Google Shape;253;p2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4" name="Google Shape;254;p2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5" name="Google Shape;255;p2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6" name="Google Shape;256;p2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7" name="Google Shape;257;p2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8" name="Google Shape;258;p2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9" name="Google Shape;259;p2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0" name="Google Shape;260;p2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1" name="Google Shape;261;p2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2" name="Google Shape;262;p2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3" name="Google Shape;263;p2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4" name="Google Shape;264;p2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5" name="Google Shape;265;p2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6" name="Google Shape;266;p2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7" name="Google Shape;267;p2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8" name="Google Shape;268;p2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9" name="Google Shape;269;p2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0" name="Google Shape;270;p2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1" name="Google Shape;271;p2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2" name="Google Shape;272;p2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3" name="Google Shape;273;p2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4" name="Google Shape;274;p2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5" name="Google Shape;275;p2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6" name="Google Shape;276;p23"/>
          <p:cNvGrpSpPr/>
          <p:nvPr/>
        </p:nvGrpSpPr>
        <p:grpSpPr>
          <a:xfrm>
            <a:off x="5053079" y="6027644"/>
            <a:ext cx="1854964" cy="1850203"/>
            <a:chOff x="4010510" y="4522646"/>
            <a:chExt cx="1391222" cy="1387652"/>
          </a:xfrm>
        </p:grpSpPr>
        <p:sp>
          <p:nvSpPr>
            <p:cNvPr id="277" name="Google Shape;277;p2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278" name="Google Shape;278;p23"/>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279" name="Google Shape;279;p23"/>
          <p:cNvGrpSpPr/>
          <p:nvPr/>
        </p:nvGrpSpPr>
        <p:grpSpPr>
          <a:xfrm>
            <a:off x="2363867" y="6413489"/>
            <a:ext cx="259200" cy="149612"/>
            <a:chOff x="265900" y="3852516"/>
            <a:chExt cx="194400" cy="112209"/>
          </a:xfrm>
        </p:grpSpPr>
        <p:sp>
          <p:nvSpPr>
            <p:cNvPr id="280" name="Google Shape;280;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1" name="Google Shape;281;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2" name="Google Shape;282;p23"/>
          <p:cNvGrpSpPr/>
          <p:nvPr/>
        </p:nvGrpSpPr>
        <p:grpSpPr>
          <a:xfrm>
            <a:off x="288767" y="2222033"/>
            <a:ext cx="420767" cy="489000"/>
            <a:chOff x="8558925" y="4522650"/>
            <a:chExt cx="315575" cy="366750"/>
          </a:xfrm>
        </p:grpSpPr>
        <p:grpSp>
          <p:nvGrpSpPr>
            <p:cNvPr id="283" name="Google Shape;283;p23"/>
            <p:cNvGrpSpPr/>
            <p:nvPr/>
          </p:nvGrpSpPr>
          <p:grpSpPr>
            <a:xfrm>
              <a:off x="8558925" y="4629825"/>
              <a:ext cx="107200" cy="107175"/>
              <a:chOff x="4125350" y="1946513"/>
              <a:chExt cx="107200" cy="107175"/>
            </a:xfrm>
          </p:grpSpPr>
          <p:sp>
            <p:nvSpPr>
              <p:cNvPr id="284" name="Google Shape;284;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5" name="Google Shape;285;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6" name="Google Shape;286;p23"/>
            <p:cNvGrpSpPr/>
            <p:nvPr/>
          </p:nvGrpSpPr>
          <p:grpSpPr>
            <a:xfrm>
              <a:off x="8711325" y="4782225"/>
              <a:ext cx="107200" cy="107175"/>
              <a:chOff x="4125350" y="1946513"/>
              <a:chExt cx="107200" cy="107175"/>
            </a:xfrm>
          </p:grpSpPr>
          <p:sp>
            <p:nvSpPr>
              <p:cNvPr id="287" name="Google Shape;287;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8" name="Google Shape;288;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9" name="Google Shape;289;p23"/>
            <p:cNvGrpSpPr/>
            <p:nvPr/>
          </p:nvGrpSpPr>
          <p:grpSpPr>
            <a:xfrm>
              <a:off x="8767300" y="4522650"/>
              <a:ext cx="107200" cy="107175"/>
              <a:chOff x="4125350" y="1946513"/>
              <a:chExt cx="107200" cy="107175"/>
            </a:xfrm>
          </p:grpSpPr>
          <p:sp>
            <p:nvSpPr>
              <p:cNvPr id="290" name="Google Shape;290;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1" name="Google Shape;291;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292" name="Google Shape;292;p23"/>
          <p:cNvSpPr/>
          <p:nvPr/>
        </p:nvSpPr>
        <p:spPr>
          <a:xfrm rot="5400000">
            <a:off x="9457617" y="6423484"/>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93" name="Google Shape;293;p23"/>
          <p:cNvGrpSpPr/>
          <p:nvPr/>
        </p:nvGrpSpPr>
        <p:grpSpPr>
          <a:xfrm>
            <a:off x="-1009200" y="-1249883"/>
            <a:ext cx="1969200" cy="1969200"/>
            <a:chOff x="8632950" y="-311150"/>
            <a:chExt cx="1476900" cy="1476900"/>
          </a:xfrm>
        </p:grpSpPr>
        <p:sp>
          <p:nvSpPr>
            <p:cNvPr id="294" name="Google Shape;294;p2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5" name="Google Shape;295;p2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96" name="Google Shape;296;p23"/>
          <p:cNvGrpSpPr/>
          <p:nvPr/>
        </p:nvGrpSpPr>
        <p:grpSpPr>
          <a:xfrm>
            <a:off x="11232000" y="-1249883"/>
            <a:ext cx="1969200" cy="1969200"/>
            <a:chOff x="8632950" y="-311150"/>
            <a:chExt cx="1476900" cy="1476900"/>
          </a:xfrm>
        </p:grpSpPr>
        <p:sp>
          <p:nvSpPr>
            <p:cNvPr id="297" name="Google Shape;297;p2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8" name="Google Shape;298;p2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9" name="Shape 29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spTree>
      <p:nvGrpSpPr>
        <p:cNvPr id="300" name="Shape 300"/>
        <p:cNvGrpSpPr/>
        <p:nvPr/>
      </p:nvGrpSpPr>
      <p:grpSpPr>
        <a:xfrm>
          <a:off x="0" y="0"/>
          <a:ext cx="0" cy="0"/>
          <a:chOff x="0" y="0"/>
          <a:chExt cx="0" cy="0"/>
        </a:xfrm>
      </p:grpSpPr>
      <p:grpSp>
        <p:nvGrpSpPr>
          <p:cNvPr id="301" name="Google Shape;301;p25"/>
          <p:cNvGrpSpPr/>
          <p:nvPr/>
        </p:nvGrpSpPr>
        <p:grpSpPr>
          <a:xfrm>
            <a:off x="10753251" y="-1388224"/>
            <a:ext cx="2589992" cy="2697307"/>
            <a:chOff x="4445625" y="1829838"/>
            <a:chExt cx="739125" cy="769750"/>
          </a:xfrm>
        </p:grpSpPr>
        <p:sp>
          <p:nvSpPr>
            <p:cNvPr id="302" name="Google Shape;302;p2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3" name="Google Shape;303;p2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4" name="Google Shape;304;p2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5" name="Google Shape;305;p2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6" name="Google Shape;306;p2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7" name="Google Shape;307;p2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8" name="Google Shape;308;p2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9" name="Google Shape;309;p2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10" name="Google Shape;310;p25"/>
          <p:cNvGrpSpPr/>
          <p:nvPr/>
        </p:nvGrpSpPr>
        <p:grpSpPr>
          <a:xfrm>
            <a:off x="-1144716" y="-1388224"/>
            <a:ext cx="2589992" cy="2697307"/>
            <a:chOff x="4445625" y="1829838"/>
            <a:chExt cx="739125" cy="769750"/>
          </a:xfrm>
        </p:grpSpPr>
        <p:sp>
          <p:nvSpPr>
            <p:cNvPr id="311" name="Google Shape;311;p2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2" name="Google Shape;312;p2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3" name="Google Shape;313;p2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4" name="Google Shape;314;p2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5" name="Google Shape;315;p2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6" name="Google Shape;316;p2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7" name="Google Shape;317;p2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8" name="Google Shape;318;p2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319" name="Google Shape;319;p25"/>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20" name="Google Shape;320;p25"/>
          <p:cNvSpPr/>
          <p:nvPr/>
        </p:nvSpPr>
        <p:spPr>
          <a:xfrm rot="-152928">
            <a:off x="9233591" y="5567051"/>
            <a:ext cx="5017591" cy="3161908"/>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1" name="Google Shape;321;p25"/>
          <p:cNvSpPr/>
          <p:nvPr/>
        </p:nvSpPr>
        <p:spPr>
          <a:xfrm rot="3635839">
            <a:off x="-2187936" y="5005784"/>
            <a:ext cx="5690197" cy="358576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322" name="Google Shape;322;p25"/>
          <p:cNvGrpSpPr/>
          <p:nvPr/>
        </p:nvGrpSpPr>
        <p:grpSpPr>
          <a:xfrm flipH="1">
            <a:off x="658465" y="5629508"/>
            <a:ext cx="585005" cy="1030539"/>
            <a:chOff x="4950175" y="2998438"/>
            <a:chExt cx="88725" cy="156300"/>
          </a:xfrm>
        </p:grpSpPr>
        <p:sp>
          <p:nvSpPr>
            <p:cNvPr id="323" name="Google Shape;323;p2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4" name="Google Shape;324;p2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5" name="Google Shape;325;p2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6" name="Google Shape;326;p2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7" name="Google Shape;327;p2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8" name="Google Shape;328;p2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9" name="Google Shape;329;p2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0" name="Google Shape;330;p2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1" name="Google Shape;331;p2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2" name="Google Shape;332;p2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3" name="Google Shape;333;p2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4" name="Google Shape;334;p2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5" name="Google Shape;335;p2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6" name="Google Shape;336;p2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7" name="Google Shape;337;p2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8" name="Google Shape;338;p2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9" name="Google Shape;339;p2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0" name="Google Shape;340;p2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1" name="Google Shape;341;p2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2" name="Google Shape;342;p2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3" name="Google Shape;343;p2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4" name="Google Shape;344;p2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5" name="Google Shape;345;p2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6" name="Google Shape;346;p2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7" name="Google Shape;347;p2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8" name="Google Shape;348;p2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9" name="Google Shape;349;p2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0" name="Google Shape;350;p2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1" name="Google Shape;351;p2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2" name="Google Shape;352;p2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3" name="Google Shape;353;p2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4" name="Google Shape;354;p2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5" name="Google Shape;355;p2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6" name="Google Shape;356;p2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7" name="Google Shape;357;p2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8" name="Google Shape;358;p2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59" name="Google Shape;359;p25"/>
          <p:cNvGrpSpPr/>
          <p:nvPr/>
        </p:nvGrpSpPr>
        <p:grpSpPr>
          <a:xfrm>
            <a:off x="11501636" y="4995412"/>
            <a:ext cx="481505" cy="4141891"/>
            <a:chOff x="6317900" y="1197313"/>
            <a:chExt cx="180700" cy="1554375"/>
          </a:xfrm>
        </p:grpSpPr>
        <p:sp>
          <p:nvSpPr>
            <p:cNvPr id="360" name="Google Shape;360;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1" name="Google Shape;361;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2" name="Google Shape;362;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3" name="Google Shape;363;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4" name="Google Shape;364;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5" name="Google Shape;365;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366" name="Google Shape;366;p25"/>
          <p:cNvSpPr/>
          <p:nvPr/>
        </p:nvSpPr>
        <p:spPr>
          <a:xfrm flipH="1" rot="-5400000">
            <a:off x="409433" y="301321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367" name="Google Shape;367;p25"/>
          <p:cNvGrpSpPr/>
          <p:nvPr/>
        </p:nvGrpSpPr>
        <p:grpSpPr>
          <a:xfrm flipH="1">
            <a:off x="11562651" y="3003222"/>
            <a:ext cx="259200" cy="149612"/>
            <a:chOff x="265900" y="3852516"/>
            <a:chExt cx="194400" cy="112209"/>
          </a:xfrm>
        </p:grpSpPr>
        <p:sp>
          <p:nvSpPr>
            <p:cNvPr id="368" name="Google Shape;368;p2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9" name="Google Shape;369;p2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0" name="Shape 370"/>
        <p:cNvGrpSpPr/>
        <p:nvPr/>
      </p:nvGrpSpPr>
      <p:grpSpPr>
        <a:xfrm>
          <a:off x="0" y="0"/>
          <a:ext cx="0" cy="0"/>
          <a:chOff x="0" y="0"/>
          <a:chExt cx="0" cy="0"/>
        </a:xfrm>
      </p:grpSpPr>
      <p:sp>
        <p:nvSpPr>
          <p:cNvPr id="371" name="Google Shape;371;p26"/>
          <p:cNvSpPr txBox="1"/>
          <p:nvPr>
            <p:ph idx="1" type="subTitle"/>
          </p:nvPr>
        </p:nvSpPr>
        <p:spPr>
          <a:xfrm>
            <a:off x="985733" y="1978467"/>
            <a:ext cx="4696400" cy="546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2" name="Google Shape;372;p26"/>
          <p:cNvSpPr txBox="1"/>
          <p:nvPr>
            <p:ph idx="2" type="subTitle"/>
          </p:nvPr>
        </p:nvSpPr>
        <p:spPr>
          <a:xfrm>
            <a:off x="6535600" y="1978467"/>
            <a:ext cx="4696400" cy="546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24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3" name="Google Shape;373;p26"/>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74" name="Google Shape;374;p26"/>
          <p:cNvSpPr txBox="1"/>
          <p:nvPr>
            <p:ph idx="3" type="subTitle"/>
          </p:nvPr>
        </p:nvSpPr>
        <p:spPr>
          <a:xfrm>
            <a:off x="960000" y="2506617"/>
            <a:ext cx="4696400" cy="260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375" name="Google Shape;375;p26"/>
          <p:cNvSpPr txBox="1"/>
          <p:nvPr>
            <p:ph idx="4" type="subTitle"/>
          </p:nvPr>
        </p:nvSpPr>
        <p:spPr>
          <a:xfrm>
            <a:off x="6535600" y="2506617"/>
            <a:ext cx="4696400" cy="260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376" name="Google Shape;376;p26"/>
          <p:cNvSpPr/>
          <p:nvPr/>
        </p:nvSpPr>
        <p:spPr>
          <a:xfrm rot="9900003">
            <a:off x="-2282717" y="-1385422"/>
            <a:ext cx="5758687" cy="36289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77" name="Google Shape;377;p26"/>
          <p:cNvSpPr/>
          <p:nvPr/>
        </p:nvSpPr>
        <p:spPr>
          <a:xfrm rot="5400000">
            <a:off x="9805114" y="-1989721"/>
            <a:ext cx="3720765" cy="4096673"/>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378" name="Google Shape;378;p26"/>
          <p:cNvGrpSpPr/>
          <p:nvPr/>
        </p:nvGrpSpPr>
        <p:grpSpPr>
          <a:xfrm>
            <a:off x="-1103289" y="5535295"/>
            <a:ext cx="2054347" cy="1850203"/>
            <a:chOff x="3632834" y="4464921"/>
            <a:chExt cx="1540760" cy="1387652"/>
          </a:xfrm>
        </p:grpSpPr>
        <p:sp>
          <p:nvSpPr>
            <p:cNvPr id="379" name="Google Shape;379;p2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380" name="Google Shape;380;p2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381" name="Google Shape;381;p26"/>
          <p:cNvGrpSpPr/>
          <p:nvPr/>
        </p:nvGrpSpPr>
        <p:grpSpPr>
          <a:xfrm>
            <a:off x="10525211" y="5535295"/>
            <a:ext cx="2054347" cy="1850203"/>
            <a:chOff x="3632834" y="4464921"/>
            <a:chExt cx="1540760" cy="1387652"/>
          </a:xfrm>
        </p:grpSpPr>
        <p:sp>
          <p:nvSpPr>
            <p:cNvPr id="382" name="Google Shape;382;p2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383" name="Google Shape;383;p2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384" name="Google Shape;384;p26"/>
          <p:cNvGrpSpPr/>
          <p:nvPr/>
        </p:nvGrpSpPr>
        <p:grpSpPr>
          <a:xfrm flipH="1" rot="10800000">
            <a:off x="11500052" y="-1453322"/>
            <a:ext cx="481505" cy="4141891"/>
            <a:chOff x="6317900" y="1197313"/>
            <a:chExt cx="180700" cy="1554375"/>
          </a:xfrm>
        </p:grpSpPr>
        <p:sp>
          <p:nvSpPr>
            <p:cNvPr id="385" name="Google Shape;385;p2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86" name="Google Shape;386;p2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87" name="Google Shape;387;p2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88" name="Google Shape;388;p2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89" name="Google Shape;389;p2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0" name="Google Shape;390;p2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91" name="Google Shape;391;p26"/>
          <p:cNvGrpSpPr/>
          <p:nvPr/>
        </p:nvGrpSpPr>
        <p:grpSpPr>
          <a:xfrm rot="10800000">
            <a:off x="210418" y="-2525522"/>
            <a:ext cx="481505" cy="4141891"/>
            <a:chOff x="6317900" y="1197313"/>
            <a:chExt cx="180700" cy="1554375"/>
          </a:xfrm>
        </p:grpSpPr>
        <p:sp>
          <p:nvSpPr>
            <p:cNvPr id="392" name="Google Shape;392;p2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3" name="Google Shape;393;p2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4" name="Google Shape;394;p2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5" name="Google Shape;395;p2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6" name="Google Shape;396;p2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97" name="Google Shape;397;p2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98" name="Google Shape;398;p26"/>
          <p:cNvGrpSpPr/>
          <p:nvPr/>
        </p:nvGrpSpPr>
        <p:grpSpPr>
          <a:xfrm rot="-5400000">
            <a:off x="11530434" y="3986600"/>
            <a:ext cx="420767" cy="489000"/>
            <a:chOff x="8558925" y="4522650"/>
            <a:chExt cx="315575" cy="366750"/>
          </a:xfrm>
        </p:grpSpPr>
        <p:grpSp>
          <p:nvGrpSpPr>
            <p:cNvPr id="399" name="Google Shape;399;p26"/>
            <p:cNvGrpSpPr/>
            <p:nvPr/>
          </p:nvGrpSpPr>
          <p:grpSpPr>
            <a:xfrm>
              <a:off x="8558925" y="4629825"/>
              <a:ext cx="107200" cy="107175"/>
              <a:chOff x="4125350" y="1946513"/>
              <a:chExt cx="107200" cy="107175"/>
            </a:xfrm>
          </p:grpSpPr>
          <p:sp>
            <p:nvSpPr>
              <p:cNvPr id="400" name="Google Shape;400;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01" name="Google Shape;401;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02" name="Google Shape;402;p26"/>
            <p:cNvGrpSpPr/>
            <p:nvPr/>
          </p:nvGrpSpPr>
          <p:grpSpPr>
            <a:xfrm>
              <a:off x="8711325" y="4782225"/>
              <a:ext cx="107200" cy="107175"/>
              <a:chOff x="4125350" y="1946513"/>
              <a:chExt cx="107200" cy="107175"/>
            </a:xfrm>
          </p:grpSpPr>
          <p:sp>
            <p:nvSpPr>
              <p:cNvPr id="403" name="Google Shape;403;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04" name="Google Shape;404;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05" name="Google Shape;405;p26"/>
            <p:cNvGrpSpPr/>
            <p:nvPr/>
          </p:nvGrpSpPr>
          <p:grpSpPr>
            <a:xfrm>
              <a:off x="8767300" y="4522650"/>
              <a:ext cx="107200" cy="107175"/>
              <a:chOff x="4125350" y="1946513"/>
              <a:chExt cx="107200" cy="107175"/>
            </a:xfrm>
          </p:grpSpPr>
          <p:sp>
            <p:nvSpPr>
              <p:cNvPr id="406" name="Google Shape;406;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07" name="Google Shape;407;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408" name="Google Shape;408;p26"/>
          <p:cNvGrpSpPr/>
          <p:nvPr/>
        </p:nvGrpSpPr>
        <p:grpSpPr>
          <a:xfrm flipH="1" rot="10800000">
            <a:off x="277600" y="4156289"/>
            <a:ext cx="259200" cy="149612"/>
            <a:chOff x="265900" y="3852516"/>
            <a:chExt cx="194400" cy="112209"/>
          </a:xfrm>
        </p:grpSpPr>
        <p:sp>
          <p:nvSpPr>
            <p:cNvPr id="409" name="Google Shape;409;p2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10" name="Google Shape;410;p2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slideLayout" Target="../slideLayouts/slideLayout43.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23"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950967" y="593367"/>
            <a:ext cx="10290000" cy="763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11" name="Google Shape;11;p17"/>
          <p:cNvSpPr txBox="1"/>
          <p:nvPr>
            <p:ph idx="1" type="body"/>
          </p:nvPr>
        </p:nvSpPr>
        <p:spPr>
          <a:xfrm>
            <a:off x="950967" y="1536633"/>
            <a:ext cx="10290000" cy="4555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1" name="Shape 991"/>
        <p:cNvGrpSpPr/>
        <p:nvPr/>
      </p:nvGrpSpPr>
      <p:grpSpPr>
        <a:xfrm>
          <a:off x="0" y="0"/>
          <a:ext cx="0" cy="0"/>
          <a:chOff x="0" y="0"/>
          <a:chExt cx="0" cy="0"/>
        </a:xfrm>
      </p:grpSpPr>
      <p:sp>
        <p:nvSpPr>
          <p:cNvPr id="992" name="Google Shape;992;p27"/>
          <p:cNvSpPr txBox="1"/>
          <p:nvPr>
            <p:ph type="title"/>
          </p:nvPr>
        </p:nvSpPr>
        <p:spPr>
          <a:xfrm>
            <a:off x="950967" y="593367"/>
            <a:ext cx="10290000" cy="763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993" name="Google Shape;993;p27"/>
          <p:cNvSpPr txBox="1"/>
          <p:nvPr>
            <p:ph idx="1" type="body"/>
          </p:nvPr>
        </p:nvSpPr>
        <p:spPr>
          <a:xfrm>
            <a:off x="950967" y="1536633"/>
            <a:ext cx="10290000" cy="4555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867"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
          <p:cNvSpPr txBox="1"/>
          <p:nvPr>
            <p:ph type="ctrTitle"/>
          </p:nvPr>
        </p:nvSpPr>
        <p:spPr>
          <a:xfrm>
            <a:off x="436880" y="993472"/>
            <a:ext cx="11318240" cy="2057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8500"/>
              <a:buNone/>
            </a:pPr>
            <a:r>
              <a:rPr lang="en-US" sz="6667"/>
              <a:t>INTRODUCTION TO SOFTWARE ENGINEERING</a:t>
            </a:r>
            <a:r>
              <a:rPr lang="en-US"/>
              <a:t> </a:t>
            </a:r>
            <a:br>
              <a:rPr lang="en-US" sz="5333">
                <a:solidFill>
                  <a:schemeClr val="lt1"/>
                </a:solidFill>
                <a:latin typeface="Barlow Condensed"/>
                <a:ea typeface="Barlow Condensed"/>
                <a:cs typeface="Barlow Condensed"/>
                <a:sym typeface="Barlow Condensed"/>
              </a:rPr>
            </a:br>
            <a:endParaRPr/>
          </a:p>
        </p:txBody>
      </p:sp>
      <p:grpSp>
        <p:nvGrpSpPr>
          <p:cNvPr id="2044" name="Google Shape;2044;p1"/>
          <p:cNvGrpSpPr/>
          <p:nvPr/>
        </p:nvGrpSpPr>
        <p:grpSpPr>
          <a:xfrm>
            <a:off x="1490532" y="901491"/>
            <a:ext cx="585005" cy="1030539"/>
            <a:chOff x="4950175" y="2998438"/>
            <a:chExt cx="88725" cy="156300"/>
          </a:xfrm>
        </p:grpSpPr>
        <p:sp>
          <p:nvSpPr>
            <p:cNvPr id="2045" name="Google Shape;204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46" name="Google Shape;204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47" name="Google Shape;204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48" name="Google Shape;204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49" name="Google Shape;204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0" name="Google Shape;205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1" name="Google Shape;205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2" name="Google Shape;205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3" name="Google Shape;205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4" name="Google Shape;205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5" name="Google Shape;205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6" name="Google Shape;205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7" name="Google Shape;205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8" name="Google Shape;205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59" name="Google Shape;205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0" name="Google Shape;206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1" name="Google Shape;206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2" name="Google Shape;206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3" name="Google Shape;206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4" name="Google Shape;206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5" name="Google Shape;206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6" name="Google Shape;206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7" name="Google Shape;206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8" name="Google Shape;206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69" name="Google Shape;206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0" name="Google Shape;207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1" name="Google Shape;207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2" name="Google Shape;207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3" name="Google Shape;207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4" name="Google Shape;207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5" name="Google Shape;207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6" name="Google Shape;207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7" name="Google Shape;207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8" name="Google Shape;207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79" name="Google Shape;207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80" name="Google Shape;208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cxnSp>
        <p:nvCxnSpPr>
          <p:cNvPr id="2081" name="Google Shape;2081;p1"/>
          <p:cNvCxnSpPr/>
          <p:nvPr/>
        </p:nvCxnSpPr>
        <p:spPr>
          <a:xfrm>
            <a:off x="5214680" y="4961637"/>
            <a:ext cx="1620400" cy="0"/>
          </a:xfrm>
          <a:prstGeom prst="straightConnector1">
            <a:avLst/>
          </a:prstGeom>
          <a:noFill/>
          <a:ln cap="flat" cmpd="sng" w="9525">
            <a:solidFill>
              <a:schemeClr val="dk1"/>
            </a:solidFill>
            <a:prstDash val="solid"/>
            <a:round/>
            <a:headEnd len="sm" w="sm" type="none"/>
            <a:tailEnd len="sm" w="sm" type="none"/>
          </a:ln>
        </p:spPr>
      </p:cxnSp>
      <p:grpSp>
        <p:nvGrpSpPr>
          <p:cNvPr id="2082" name="Google Shape;2082;p1"/>
          <p:cNvGrpSpPr/>
          <p:nvPr/>
        </p:nvGrpSpPr>
        <p:grpSpPr>
          <a:xfrm>
            <a:off x="8190834" y="5874567"/>
            <a:ext cx="420767" cy="489000"/>
            <a:chOff x="6143125" y="4405925"/>
            <a:chExt cx="315575" cy="366750"/>
          </a:xfrm>
        </p:grpSpPr>
        <p:grpSp>
          <p:nvGrpSpPr>
            <p:cNvPr id="2083" name="Google Shape;2083;p1"/>
            <p:cNvGrpSpPr/>
            <p:nvPr/>
          </p:nvGrpSpPr>
          <p:grpSpPr>
            <a:xfrm>
              <a:off x="6351500" y="4405925"/>
              <a:ext cx="107200" cy="107175"/>
              <a:chOff x="4125350" y="1946513"/>
              <a:chExt cx="107200" cy="107175"/>
            </a:xfrm>
          </p:grpSpPr>
          <p:sp>
            <p:nvSpPr>
              <p:cNvPr id="2084" name="Google Shape;208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85" name="Google Shape;208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086" name="Google Shape;2086;p1"/>
            <p:cNvGrpSpPr/>
            <p:nvPr/>
          </p:nvGrpSpPr>
          <p:grpSpPr>
            <a:xfrm>
              <a:off x="6143125" y="4513100"/>
              <a:ext cx="107200" cy="107175"/>
              <a:chOff x="4125350" y="1946513"/>
              <a:chExt cx="107200" cy="107175"/>
            </a:xfrm>
          </p:grpSpPr>
          <p:sp>
            <p:nvSpPr>
              <p:cNvPr id="2087" name="Google Shape;208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88" name="Google Shape;208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089" name="Google Shape;2089;p1"/>
            <p:cNvGrpSpPr/>
            <p:nvPr/>
          </p:nvGrpSpPr>
          <p:grpSpPr>
            <a:xfrm>
              <a:off x="6295525" y="4665500"/>
              <a:ext cx="107200" cy="107175"/>
              <a:chOff x="4125350" y="1946513"/>
              <a:chExt cx="107200" cy="107175"/>
            </a:xfrm>
          </p:grpSpPr>
          <p:sp>
            <p:nvSpPr>
              <p:cNvPr id="2090" name="Google Shape;209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091" name="Google Shape;209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sp>
        <p:nvSpPr>
          <p:cNvPr id="2092" name="Google Shape;2092;p1"/>
          <p:cNvSpPr txBox="1"/>
          <p:nvPr/>
        </p:nvSpPr>
        <p:spPr>
          <a:xfrm>
            <a:off x="568960" y="3602357"/>
            <a:ext cx="11318240" cy="1224547"/>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8500"/>
              <a:buFont typeface="Barlow Condensed SemiBold"/>
              <a:buNone/>
            </a:pPr>
            <a:r>
              <a:rPr b="0" i="0" lang="en-US" sz="7200" u="none" cap="none" strike="noStrike">
                <a:solidFill>
                  <a:srgbClr val="FF5E8E"/>
                </a:solidFill>
                <a:latin typeface="Barlow Condensed"/>
                <a:ea typeface="Barlow Condensed"/>
                <a:cs typeface="Barlow Condensed"/>
                <a:sym typeface="Barlow Condensed"/>
              </a:rPr>
              <a:t>Honie Cosmetics</a:t>
            </a:r>
            <a:br>
              <a:rPr b="0" i="0" lang="en-US" sz="7200" u="none" cap="none" strike="noStrike">
                <a:solidFill>
                  <a:srgbClr val="FF5E8E"/>
                </a:solidFill>
                <a:latin typeface="Barlow Condensed"/>
                <a:ea typeface="Barlow Condensed"/>
                <a:cs typeface="Barlow Condensed"/>
                <a:sym typeface="Barlow Condensed"/>
              </a:rPr>
            </a:br>
            <a:endParaRPr b="0" i="0" sz="72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8" name="Shape 2418"/>
        <p:cNvGrpSpPr/>
        <p:nvPr/>
      </p:nvGrpSpPr>
      <p:grpSpPr>
        <a:xfrm>
          <a:off x="0" y="0"/>
          <a:ext cx="0" cy="0"/>
          <a:chOff x="0" y="0"/>
          <a:chExt cx="0" cy="0"/>
        </a:xfrm>
      </p:grpSpPr>
      <p:sp>
        <p:nvSpPr>
          <p:cNvPr id="2419" name="Google Shape;2419;p10"/>
          <p:cNvSpPr txBox="1"/>
          <p:nvPr>
            <p:ph type="title"/>
          </p:nvPr>
        </p:nvSpPr>
        <p:spPr>
          <a:xfrm>
            <a:off x="1255275" y="160559"/>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sz="3200"/>
              <a:t>NON-FUNCTIONAL REQUIREMENT</a:t>
            </a:r>
            <a:endParaRPr sz="3200"/>
          </a:p>
        </p:txBody>
      </p:sp>
      <p:sp>
        <p:nvSpPr>
          <p:cNvPr id="2420" name="Google Shape;2420;p10"/>
          <p:cNvSpPr/>
          <p:nvPr/>
        </p:nvSpPr>
        <p:spPr>
          <a:xfrm>
            <a:off x="3802550" y="4462325"/>
            <a:ext cx="6002000" cy="521600"/>
          </a:xfrm>
          <a:prstGeom prst="rect">
            <a:avLst/>
          </a:prstGeom>
          <a:noFill/>
          <a:ln>
            <a:noFill/>
          </a:ln>
        </p:spPr>
        <p:txBody>
          <a:bodyPr anchorCtr="0" anchor="b"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Security: </a:t>
            </a:r>
            <a:endParaRPr/>
          </a:p>
        </p:txBody>
      </p:sp>
      <p:sp>
        <p:nvSpPr>
          <p:cNvPr id="2421" name="Google Shape;2421;p10"/>
          <p:cNvSpPr/>
          <p:nvPr/>
        </p:nvSpPr>
        <p:spPr>
          <a:xfrm>
            <a:off x="4599225" y="2711032"/>
            <a:ext cx="6002000" cy="521600"/>
          </a:xfrm>
          <a:prstGeom prst="rect">
            <a:avLst/>
          </a:prstGeom>
          <a:noFill/>
          <a:ln>
            <a:noFill/>
          </a:ln>
        </p:spPr>
        <p:txBody>
          <a:bodyPr anchorCtr="0" anchor="b"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Response speed: </a:t>
            </a:r>
            <a:endParaRPr/>
          </a:p>
        </p:txBody>
      </p:sp>
      <p:sp>
        <p:nvSpPr>
          <p:cNvPr id="2422" name="Google Shape;2422;p10"/>
          <p:cNvSpPr/>
          <p:nvPr/>
        </p:nvSpPr>
        <p:spPr>
          <a:xfrm>
            <a:off x="4208700" y="1183439"/>
            <a:ext cx="6002000" cy="521600"/>
          </a:xfrm>
          <a:prstGeom prst="rect">
            <a:avLst/>
          </a:prstGeom>
          <a:noFill/>
          <a:ln>
            <a:noFill/>
          </a:ln>
        </p:spPr>
        <p:txBody>
          <a:bodyPr anchorCtr="0" anchor="b"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Good looking interface: </a:t>
            </a:r>
            <a:endParaRPr b="0" i="0" sz="2400" u="none" cap="none" strike="noStrike">
              <a:solidFill>
                <a:srgbClr val="FF5E8E"/>
              </a:solidFill>
              <a:latin typeface="Barlow Condensed SemiBold"/>
              <a:ea typeface="Barlow Condensed SemiBold"/>
              <a:cs typeface="Barlow Condensed SemiBold"/>
              <a:sym typeface="Barlow Condensed SemiBold"/>
            </a:endParaRPr>
          </a:p>
        </p:txBody>
      </p:sp>
      <p:sp>
        <p:nvSpPr>
          <p:cNvPr id="2423" name="Google Shape;2423;p10"/>
          <p:cNvSpPr txBox="1"/>
          <p:nvPr>
            <p:ph idx="4294967295" type="subTitle"/>
          </p:nvPr>
        </p:nvSpPr>
        <p:spPr>
          <a:xfrm>
            <a:off x="4599225" y="3078600"/>
            <a:ext cx="7107000" cy="682800"/>
          </a:xfrm>
          <a:prstGeom prst="rect">
            <a:avLst/>
          </a:prstGeom>
          <a:noFill/>
          <a:ln>
            <a:noFill/>
          </a:ln>
        </p:spPr>
        <p:txBody>
          <a:bodyPr anchorCtr="0" anchor="t" bIns="121900" lIns="121900" spcFirstLastPara="1" rIns="121900" wrap="square" tIns="121900">
            <a:noAutofit/>
          </a:bodyPr>
          <a:lstStyle/>
          <a:p>
            <a:pPr indent="-342900" lvl="0" marL="342900"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Response time refers to the speed at which the server can respond to a request from the client. For example: Search for a product, Look up information,...</a:t>
            </a:r>
            <a:endParaRPr/>
          </a:p>
          <a:p>
            <a:pPr indent="-342900" lvl="0" marL="342900"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Quick page load time. </a:t>
            </a:r>
            <a:endParaRPr/>
          </a:p>
        </p:txBody>
      </p:sp>
      <p:sp>
        <p:nvSpPr>
          <p:cNvPr id="2424" name="Google Shape;2424;p10"/>
          <p:cNvSpPr txBox="1"/>
          <p:nvPr>
            <p:ph idx="4294967295" type="subTitle"/>
          </p:nvPr>
        </p:nvSpPr>
        <p:spPr>
          <a:xfrm>
            <a:off x="4484925" y="1516839"/>
            <a:ext cx="7335600" cy="376400"/>
          </a:xfrm>
          <a:prstGeom prst="rect">
            <a:avLst/>
          </a:prstGeom>
          <a:noFill/>
          <a:ln>
            <a:noFill/>
          </a:ln>
        </p:spPr>
        <p:txBody>
          <a:bodyPr anchorCtr="0" anchor="t" bIns="121900" lIns="121900" spcFirstLastPara="1" rIns="121900" wrap="square" tIns="121900">
            <a:noAutofit/>
          </a:bodyPr>
          <a:lstStyle/>
          <a:p>
            <a:pPr indent="-342900" lvl="0" marL="342900"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A user-friendly interface will make it more attractive. They are easy to use and find the products they need</a:t>
            </a:r>
            <a:endParaRPr/>
          </a:p>
          <a:p>
            <a:pPr indent="-342900" lvl="0" marL="342900"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There are positive reviews from customers during use</a:t>
            </a:r>
            <a:endParaRPr/>
          </a:p>
        </p:txBody>
      </p:sp>
      <p:sp>
        <p:nvSpPr>
          <p:cNvPr id="2425" name="Google Shape;2425;p10"/>
          <p:cNvSpPr txBox="1"/>
          <p:nvPr>
            <p:ph idx="4294967295" type="subTitle"/>
          </p:nvPr>
        </p:nvSpPr>
        <p:spPr>
          <a:xfrm>
            <a:off x="1647826" y="4710546"/>
            <a:ext cx="10450276" cy="461600"/>
          </a:xfrm>
          <a:prstGeom prst="rect">
            <a:avLst/>
          </a:prstGeom>
          <a:noFill/>
          <a:ln>
            <a:noFill/>
          </a:ln>
        </p:spPr>
        <p:txBody>
          <a:bodyPr anchorCtr="0" anchor="t" bIns="121900" lIns="121900" spcFirstLastPara="1" rIns="121900" wrap="square" tIns="121900">
            <a:noAutofit/>
          </a:bodyPr>
          <a:lstStyle/>
          <a:p>
            <a:pPr indent="-301404" lvl="0" marL="304792"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Customer Information: This is information that must be specially protected. If customer information is leaked, many people will use it to do negative things to customers</a:t>
            </a:r>
            <a:endParaRPr/>
          </a:p>
          <a:p>
            <a:pPr indent="-301404" lvl="0" marL="304792"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Store revenue: The store's revenue when leaked will affect the store's brand and the bad thoughts of customers.</a:t>
            </a:r>
            <a:endParaRPr/>
          </a:p>
          <a:p>
            <a:pPr indent="-301404" lvl="0" marL="304792" marR="0" rtl="0" algn="l">
              <a:lnSpc>
                <a:spcPct val="100000"/>
              </a:lnSpc>
              <a:spcBef>
                <a:spcPts val="0"/>
              </a:spcBef>
              <a:spcAft>
                <a:spcPts val="0"/>
              </a:spcAft>
              <a:buClr>
                <a:schemeClr val="dk1"/>
              </a:buClr>
              <a:buSzPts val="1400"/>
              <a:buFont typeface="Barlow"/>
              <a:buChar char="●"/>
            </a:pPr>
            <a:r>
              <a:rPr b="0" i="0" lang="en-US" sz="1867" u="none" cap="none" strike="noStrike">
                <a:solidFill>
                  <a:schemeClr val="dk1"/>
                </a:solidFill>
                <a:latin typeface="Barlow"/>
                <a:ea typeface="Barlow"/>
                <a:cs typeface="Barlow"/>
                <a:sym typeface="Barlow"/>
              </a:rPr>
              <a:t>Appropriate language: Check for inappropriate words: swear words, racism, political issues, spam,...</a:t>
            </a:r>
            <a:endParaRPr/>
          </a:p>
          <a:p>
            <a:pPr indent="-212504" lvl="0" marL="304792" marR="0" rtl="0" algn="l">
              <a:lnSpc>
                <a:spcPct val="100000"/>
              </a:lnSpc>
              <a:spcBef>
                <a:spcPts val="0"/>
              </a:spcBef>
              <a:spcAft>
                <a:spcPts val="0"/>
              </a:spcAft>
              <a:buClr>
                <a:schemeClr val="dk1"/>
              </a:buClr>
              <a:buSzPts val="1400"/>
              <a:buFont typeface="Barlow"/>
              <a:buNone/>
            </a:pPr>
            <a:r>
              <a:t/>
            </a:r>
            <a:endParaRPr b="0" i="0" sz="1867" u="none" cap="none" strike="noStrike">
              <a:solidFill>
                <a:schemeClr val="dk1"/>
              </a:solidFill>
              <a:latin typeface="Barlow"/>
              <a:ea typeface="Barlow"/>
              <a:cs typeface="Barlow"/>
              <a:sym typeface="Barlow"/>
            </a:endParaRPr>
          </a:p>
        </p:txBody>
      </p:sp>
      <p:pic>
        <p:nvPicPr>
          <p:cNvPr id="2426" name="Google Shape;2426;p10"/>
          <p:cNvPicPr preferRelativeResize="0"/>
          <p:nvPr/>
        </p:nvPicPr>
        <p:blipFill rotWithShape="1">
          <a:blip r:embed="rId3">
            <a:alphaModFix/>
          </a:blip>
          <a:srcRect b="0" l="21845" r="21851" t="0"/>
          <a:stretch/>
        </p:blipFill>
        <p:spPr>
          <a:xfrm>
            <a:off x="746525" y="851636"/>
            <a:ext cx="3738400" cy="3734800"/>
          </a:xfrm>
          <a:prstGeom prst="ellipse">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11"/>
          <p:cNvSpPr txBox="1"/>
          <p:nvPr/>
        </p:nvSpPr>
        <p:spPr>
          <a:xfrm>
            <a:off x="959999" y="223935"/>
            <a:ext cx="10272000" cy="7636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None/>
            </a:pPr>
            <a:r>
              <a:rPr b="0" i="0" lang="en-US" sz="3600" u="none" cap="none" strike="noStrike">
                <a:solidFill>
                  <a:schemeClr val="lt1"/>
                </a:solidFill>
                <a:latin typeface="Barlow Condensed"/>
                <a:ea typeface="Barlow Condensed"/>
                <a:cs typeface="Barlow Condensed"/>
                <a:sym typeface="Barlow Condensed"/>
              </a:rPr>
              <a:t>ANALYSIS AND DESIGN</a:t>
            </a:r>
            <a:endParaRPr/>
          </a:p>
        </p:txBody>
      </p:sp>
      <p:pic>
        <p:nvPicPr>
          <p:cNvPr id="2432" name="Google Shape;2432;p11"/>
          <p:cNvPicPr preferRelativeResize="0"/>
          <p:nvPr/>
        </p:nvPicPr>
        <p:blipFill rotWithShape="1">
          <a:blip r:embed="rId3">
            <a:alphaModFix/>
          </a:blip>
          <a:srcRect b="0" l="0" r="0" t="0"/>
          <a:stretch/>
        </p:blipFill>
        <p:spPr>
          <a:xfrm>
            <a:off x="2433636" y="866992"/>
            <a:ext cx="7324725" cy="5403935"/>
          </a:xfrm>
          <a:prstGeom prst="rect">
            <a:avLst/>
          </a:prstGeom>
          <a:noFill/>
          <a:ln>
            <a:noFill/>
          </a:ln>
        </p:spPr>
      </p:pic>
      <p:sp>
        <p:nvSpPr>
          <p:cNvPr id="2433" name="Google Shape;2433;p11"/>
          <p:cNvSpPr txBox="1"/>
          <p:nvPr/>
        </p:nvSpPr>
        <p:spPr>
          <a:xfrm>
            <a:off x="3458501" y="6150383"/>
            <a:ext cx="5450774" cy="605735"/>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Model-View-Controller Pattern </a:t>
            </a:r>
            <a:endParaRPr b="0" i="0" sz="2400" u="none" cap="none" strike="noStrike">
              <a:solidFill>
                <a:schemeClr val="dk2"/>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12"/>
          <p:cNvSpPr txBox="1"/>
          <p:nvPr>
            <p:ph idx="4294967295" type="subTitle"/>
          </p:nvPr>
        </p:nvSpPr>
        <p:spPr>
          <a:xfrm flipH="1">
            <a:off x="4836833" y="1969900"/>
            <a:ext cx="5337300" cy="1149300"/>
          </a:xfrm>
          <a:prstGeom prst="rect">
            <a:avLst/>
          </a:prstGeom>
          <a:noFill/>
          <a:ln>
            <a:noFill/>
          </a:ln>
        </p:spPr>
        <p:txBody>
          <a:bodyPr anchorCtr="0" anchor="t" bIns="121900" lIns="121900" spcFirstLastPara="1" rIns="121900" wrap="square" tIns="121900">
            <a:noAutofit/>
          </a:bodyPr>
          <a:lstStyle/>
          <a:p>
            <a:pPr indent="-304792" lvl="0" marL="304792" marR="0" rtl="0" algn="l">
              <a:lnSpc>
                <a:spcPct val="100000"/>
              </a:lnSpc>
              <a:spcBef>
                <a:spcPts val="0"/>
              </a:spcBef>
              <a:spcAft>
                <a:spcPts val="0"/>
              </a:spcAft>
              <a:buSzPts val="1400"/>
              <a:buChar char="●"/>
            </a:pPr>
            <a:r>
              <a:rPr lang="en-US"/>
              <a:t>NodeJS/ExpressJS</a:t>
            </a:r>
            <a:endParaRPr/>
          </a:p>
          <a:p>
            <a:pPr indent="-304792" lvl="0" marL="304792" marR="0" rtl="0" algn="l">
              <a:lnSpc>
                <a:spcPct val="100000"/>
              </a:lnSpc>
              <a:spcBef>
                <a:spcPts val="0"/>
              </a:spcBef>
              <a:spcAft>
                <a:spcPts val="0"/>
              </a:spcAft>
              <a:buSzPts val="1400"/>
              <a:buChar char="●"/>
            </a:pPr>
            <a:r>
              <a:rPr lang="en-US"/>
              <a:t>MVC Model</a:t>
            </a:r>
            <a:endParaRPr/>
          </a:p>
        </p:txBody>
      </p:sp>
      <p:sp>
        <p:nvSpPr>
          <p:cNvPr id="2439" name="Google Shape;2439;p12"/>
          <p:cNvSpPr txBox="1"/>
          <p:nvPr>
            <p:ph type="title"/>
          </p:nvPr>
        </p:nvSpPr>
        <p:spPr>
          <a:xfrm>
            <a:off x="960000" y="593367"/>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b="0" lang="en-US"/>
              <a:t>TECHNOLOGY USED</a:t>
            </a:r>
            <a:endParaRPr b="0"/>
          </a:p>
        </p:txBody>
      </p:sp>
      <p:sp>
        <p:nvSpPr>
          <p:cNvPr id="2440" name="Google Shape;2440;p12"/>
          <p:cNvSpPr txBox="1"/>
          <p:nvPr>
            <p:ph idx="4294967295" type="title"/>
          </p:nvPr>
        </p:nvSpPr>
        <p:spPr>
          <a:xfrm flipH="1">
            <a:off x="2017867" y="2163400"/>
            <a:ext cx="2404000" cy="6112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2400"/>
              <a:buNone/>
            </a:pPr>
            <a:r>
              <a:rPr lang="en-US">
                <a:solidFill>
                  <a:schemeClr val="lt1"/>
                </a:solidFill>
              </a:rPr>
              <a:t>BACK-END</a:t>
            </a:r>
            <a:endParaRPr>
              <a:solidFill>
                <a:schemeClr val="lt1"/>
              </a:solidFill>
            </a:endParaRPr>
          </a:p>
        </p:txBody>
      </p:sp>
      <p:sp>
        <p:nvSpPr>
          <p:cNvPr id="2441" name="Google Shape;2441;p12"/>
          <p:cNvSpPr txBox="1"/>
          <p:nvPr>
            <p:ph idx="4294967295" type="subTitle"/>
          </p:nvPr>
        </p:nvSpPr>
        <p:spPr>
          <a:xfrm flipH="1">
            <a:off x="4836933" y="3407833"/>
            <a:ext cx="5337200" cy="2333600"/>
          </a:xfrm>
          <a:prstGeom prst="rect">
            <a:avLst/>
          </a:prstGeom>
          <a:noFill/>
          <a:ln>
            <a:noFill/>
          </a:ln>
        </p:spPr>
        <p:txBody>
          <a:bodyPr anchorCtr="0" anchor="t" bIns="121900" lIns="121900" spcFirstLastPara="1" rIns="121900" wrap="square" tIns="121900">
            <a:noAutofit/>
          </a:bodyPr>
          <a:lstStyle/>
          <a:p>
            <a:pPr indent="-304792" lvl="0" marL="304792" marR="0" rtl="0" algn="l">
              <a:lnSpc>
                <a:spcPct val="100000"/>
              </a:lnSpc>
              <a:spcBef>
                <a:spcPts val="0"/>
              </a:spcBef>
              <a:spcAft>
                <a:spcPts val="0"/>
              </a:spcAft>
              <a:buClr>
                <a:schemeClr val="lt1"/>
              </a:buClr>
              <a:buSzPts val="1400"/>
              <a:buFont typeface="Barlow"/>
              <a:buChar char="●"/>
            </a:pPr>
            <a:r>
              <a:rPr lang="en-US"/>
              <a:t>Bootstrap</a:t>
            </a:r>
            <a:endParaRPr/>
          </a:p>
          <a:p>
            <a:pPr indent="-304792" lvl="0" marL="304792" marR="0" rtl="0" algn="l">
              <a:lnSpc>
                <a:spcPct val="100000"/>
              </a:lnSpc>
              <a:spcBef>
                <a:spcPts val="0"/>
              </a:spcBef>
              <a:spcAft>
                <a:spcPts val="0"/>
              </a:spcAft>
              <a:buClr>
                <a:schemeClr val="lt1"/>
              </a:buClr>
              <a:buSzPts val="1400"/>
              <a:buFont typeface="Barlow"/>
              <a:buChar char="●"/>
            </a:pPr>
            <a:r>
              <a:rPr lang="en-US"/>
              <a:t>Jquery</a:t>
            </a:r>
            <a:endParaRPr/>
          </a:p>
          <a:p>
            <a:pPr indent="-304792" lvl="0" marL="304792" marR="0" rtl="0" algn="l">
              <a:lnSpc>
                <a:spcPct val="100000"/>
              </a:lnSpc>
              <a:spcBef>
                <a:spcPts val="0"/>
              </a:spcBef>
              <a:spcAft>
                <a:spcPts val="0"/>
              </a:spcAft>
              <a:buClr>
                <a:schemeClr val="lt1"/>
              </a:buClr>
              <a:buSzPts val="1400"/>
              <a:buFont typeface="Barlow"/>
              <a:buChar char="●"/>
            </a:pPr>
            <a:r>
              <a:rPr lang="en-US"/>
              <a:t>HTML</a:t>
            </a:r>
            <a:endParaRPr/>
          </a:p>
          <a:p>
            <a:pPr indent="-304792" lvl="0" marL="304792" marR="0" rtl="0" algn="l">
              <a:lnSpc>
                <a:spcPct val="100000"/>
              </a:lnSpc>
              <a:spcBef>
                <a:spcPts val="0"/>
              </a:spcBef>
              <a:spcAft>
                <a:spcPts val="0"/>
              </a:spcAft>
              <a:buClr>
                <a:schemeClr val="lt1"/>
              </a:buClr>
              <a:buSzPts val="1400"/>
              <a:buFont typeface="Barlow"/>
              <a:buChar char="●"/>
            </a:pPr>
            <a:r>
              <a:rPr lang="en-US"/>
              <a:t>CSS</a:t>
            </a:r>
            <a:endParaRPr/>
          </a:p>
          <a:p>
            <a:pPr indent="-304792" lvl="0" marL="304792" marR="0" rtl="0" algn="l">
              <a:lnSpc>
                <a:spcPct val="100000"/>
              </a:lnSpc>
              <a:spcBef>
                <a:spcPts val="0"/>
              </a:spcBef>
              <a:spcAft>
                <a:spcPts val="0"/>
              </a:spcAft>
              <a:buClr>
                <a:schemeClr val="lt1"/>
              </a:buClr>
              <a:buSzPts val="1400"/>
              <a:buFont typeface="Barlow"/>
              <a:buChar char="●"/>
            </a:pPr>
            <a:r>
              <a:rPr lang="en-US"/>
              <a:t>Javascript</a:t>
            </a:r>
            <a:endParaRPr/>
          </a:p>
          <a:p>
            <a:pPr indent="-304792" lvl="0" marL="304792" marR="0" rtl="0" algn="l">
              <a:lnSpc>
                <a:spcPct val="100000"/>
              </a:lnSpc>
              <a:spcBef>
                <a:spcPts val="0"/>
              </a:spcBef>
              <a:spcAft>
                <a:spcPts val="0"/>
              </a:spcAft>
              <a:buSzPts val="1400"/>
              <a:buChar char="●"/>
            </a:pPr>
            <a:r>
              <a:rPr lang="en-US"/>
              <a:t>Handlebars</a:t>
            </a:r>
            <a:endParaRPr/>
          </a:p>
        </p:txBody>
      </p:sp>
      <p:sp>
        <p:nvSpPr>
          <p:cNvPr id="2442" name="Google Shape;2442;p12"/>
          <p:cNvSpPr txBox="1"/>
          <p:nvPr>
            <p:ph idx="4294967295" type="title"/>
          </p:nvPr>
        </p:nvSpPr>
        <p:spPr>
          <a:xfrm flipH="1">
            <a:off x="2017867" y="4269033"/>
            <a:ext cx="2404000" cy="6112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2400"/>
              <a:buNone/>
            </a:pPr>
            <a:r>
              <a:rPr lang="en-US">
                <a:solidFill>
                  <a:schemeClr val="lt1"/>
                </a:solidFill>
              </a:rPr>
              <a:t>FRONT-END</a:t>
            </a:r>
            <a:endParaRPr>
              <a:solidFill>
                <a:schemeClr val="lt1"/>
              </a:solidFill>
            </a:endParaRPr>
          </a:p>
        </p:txBody>
      </p:sp>
      <p:grpSp>
        <p:nvGrpSpPr>
          <p:cNvPr id="2443" name="Google Shape;2443;p12"/>
          <p:cNvGrpSpPr/>
          <p:nvPr/>
        </p:nvGrpSpPr>
        <p:grpSpPr>
          <a:xfrm>
            <a:off x="5168407" y="6030195"/>
            <a:ext cx="1855169" cy="1850203"/>
            <a:chOff x="4010418" y="4522646"/>
            <a:chExt cx="1391377" cy="1387652"/>
          </a:xfrm>
        </p:grpSpPr>
        <p:sp>
          <p:nvSpPr>
            <p:cNvPr id="2444" name="Google Shape;2444;p12"/>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cxnSp>
          <p:nvCxnSpPr>
            <p:cNvPr id="2445" name="Google Shape;2445;p12"/>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2446" name="Google Shape;2446;p12"/>
            <p:cNvCxnSpPr/>
            <p:nvPr/>
          </p:nvCxnSpPr>
          <p:spPr>
            <a:xfrm flipH="1" rot="436104">
              <a:off x="4051876" y="486612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0" name="Shape 2450"/>
        <p:cNvGrpSpPr/>
        <p:nvPr/>
      </p:nvGrpSpPr>
      <p:grpSpPr>
        <a:xfrm>
          <a:off x="0" y="0"/>
          <a:ext cx="0" cy="0"/>
          <a:chOff x="0" y="0"/>
          <a:chExt cx="0" cy="0"/>
        </a:xfrm>
      </p:grpSpPr>
      <p:sp>
        <p:nvSpPr>
          <p:cNvPr id="2451" name="Google Shape;2451;p13"/>
          <p:cNvSpPr txBox="1"/>
          <p:nvPr>
            <p:ph idx="3" type="subTitle"/>
          </p:nvPr>
        </p:nvSpPr>
        <p:spPr>
          <a:xfrm>
            <a:off x="304799" y="1984004"/>
            <a:ext cx="3555667" cy="2608400"/>
          </a:xfrm>
          <a:prstGeom prst="rect">
            <a:avLst/>
          </a:prstGeom>
          <a:noFill/>
          <a:ln>
            <a:noFill/>
          </a:ln>
        </p:spPr>
        <p:txBody>
          <a:bodyPr anchorCtr="0" anchor="t" bIns="121900" lIns="121900" spcFirstLastPara="1" rIns="121900" wrap="square" tIns="121900">
            <a:noAutofit/>
          </a:bodyPr>
          <a:lstStyle/>
          <a:p>
            <a:pPr indent="-423323" lvl="0" marL="609585" rtl="0" algn="l">
              <a:lnSpc>
                <a:spcPct val="100000"/>
              </a:lnSpc>
              <a:spcBef>
                <a:spcPts val="0"/>
              </a:spcBef>
              <a:spcAft>
                <a:spcPts val="0"/>
              </a:spcAft>
              <a:buSzPts val="1400"/>
              <a:buChar char="●"/>
            </a:pPr>
            <a:r>
              <a:rPr lang="en-US">
                <a:solidFill>
                  <a:schemeClr val="dk1"/>
                </a:solidFill>
              </a:rPr>
              <a:t>Windows 10, 64 bit</a:t>
            </a:r>
            <a:endParaRPr/>
          </a:p>
          <a:p>
            <a:pPr indent="-423323" lvl="0" marL="609585" rtl="0" algn="l">
              <a:lnSpc>
                <a:spcPct val="100000"/>
              </a:lnSpc>
              <a:spcBef>
                <a:spcPts val="0"/>
              </a:spcBef>
              <a:spcAft>
                <a:spcPts val="0"/>
              </a:spcAft>
              <a:buSzPts val="1400"/>
              <a:buChar char="●"/>
            </a:pPr>
            <a:r>
              <a:rPr lang="en-US">
                <a:solidFill>
                  <a:schemeClr val="dk1"/>
                </a:solidFill>
              </a:rPr>
              <a:t>Windows 11, 64 bit</a:t>
            </a:r>
            <a:endParaRPr/>
          </a:p>
          <a:p>
            <a:pPr indent="-423323" lvl="0" marL="609585" rtl="0" algn="l">
              <a:lnSpc>
                <a:spcPct val="100000"/>
              </a:lnSpc>
              <a:spcBef>
                <a:spcPts val="0"/>
              </a:spcBef>
              <a:spcAft>
                <a:spcPts val="0"/>
              </a:spcAft>
              <a:buSzPts val="1400"/>
              <a:buChar char="●"/>
            </a:pPr>
            <a:r>
              <a:rPr lang="en-US">
                <a:solidFill>
                  <a:schemeClr val="dk1"/>
                </a:solidFill>
              </a:rPr>
              <a:t>Mac OS X 10.10</a:t>
            </a:r>
            <a:endParaRPr/>
          </a:p>
          <a:p>
            <a:pPr indent="0" lvl="0" marL="186262" rtl="0" algn="l">
              <a:lnSpc>
                <a:spcPct val="100000"/>
              </a:lnSpc>
              <a:spcBef>
                <a:spcPts val="0"/>
              </a:spcBef>
              <a:spcAft>
                <a:spcPts val="0"/>
              </a:spcAft>
              <a:buSzPts val="1400"/>
              <a:buNone/>
            </a:pPr>
            <a:r>
              <a:rPr lang="en-US"/>
              <a:t>-&gt;The operating system will be the software that manages the software and hardware needed for testing</a:t>
            </a:r>
            <a:endParaRPr/>
          </a:p>
          <a:p>
            <a:pPr indent="0" lvl="0" marL="186262" rtl="0" algn="l">
              <a:lnSpc>
                <a:spcPct val="100000"/>
              </a:lnSpc>
              <a:spcBef>
                <a:spcPts val="0"/>
              </a:spcBef>
              <a:spcAft>
                <a:spcPts val="0"/>
              </a:spcAft>
              <a:buSzPts val="1400"/>
              <a:buNone/>
            </a:pPr>
            <a:r>
              <a:t/>
            </a:r>
            <a:endParaRPr/>
          </a:p>
          <a:p>
            <a:pPr indent="0" lvl="0" marL="186262" rtl="0" algn="l">
              <a:lnSpc>
                <a:spcPct val="100000"/>
              </a:lnSpc>
              <a:spcBef>
                <a:spcPts val="0"/>
              </a:spcBef>
              <a:spcAft>
                <a:spcPts val="0"/>
              </a:spcAft>
              <a:buSzPts val="1400"/>
              <a:buNone/>
            </a:pPr>
            <a:r>
              <a:t/>
            </a:r>
            <a:endParaRPr>
              <a:solidFill>
                <a:schemeClr val="dk1"/>
              </a:solidFill>
            </a:endParaRPr>
          </a:p>
        </p:txBody>
      </p:sp>
      <p:sp>
        <p:nvSpPr>
          <p:cNvPr id="2452" name="Google Shape;2452;p13"/>
          <p:cNvSpPr txBox="1"/>
          <p:nvPr>
            <p:ph idx="4" type="subTitle"/>
          </p:nvPr>
        </p:nvSpPr>
        <p:spPr>
          <a:xfrm>
            <a:off x="3894382" y="2447925"/>
            <a:ext cx="3555667" cy="2157368"/>
          </a:xfrm>
          <a:prstGeom prst="rect">
            <a:avLst/>
          </a:prstGeom>
          <a:noFill/>
          <a:ln>
            <a:noFill/>
          </a:ln>
        </p:spPr>
        <p:txBody>
          <a:bodyPr anchorCtr="0" anchor="t" bIns="121900" lIns="121900" spcFirstLastPara="1" rIns="121900" wrap="square" tIns="121900">
            <a:noAutofit/>
          </a:bodyPr>
          <a:lstStyle/>
          <a:p>
            <a:pPr indent="-423323" lvl="0" marL="609585" rtl="0" algn="l">
              <a:lnSpc>
                <a:spcPct val="100000"/>
              </a:lnSpc>
              <a:spcBef>
                <a:spcPts val="0"/>
              </a:spcBef>
              <a:spcAft>
                <a:spcPts val="0"/>
              </a:spcAft>
              <a:buSzPts val="1400"/>
              <a:buChar char="●"/>
            </a:pPr>
            <a:r>
              <a:rPr lang="en-US"/>
              <a:t>Google</a:t>
            </a:r>
            <a:endParaRPr/>
          </a:p>
          <a:p>
            <a:pPr indent="-423323" lvl="0" marL="609585" rtl="0" algn="l">
              <a:lnSpc>
                <a:spcPct val="100000"/>
              </a:lnSpc>
              <a:spcBef>
                <a:spcPts val="0"/>
              </a:spcBef>
              <a:spcAft>
                <a:spcPts val="0"/>
              </a:spcAft>
              <a:buSzPts val="1400"/>
              <a:buChar char="●"/>
            </a:pPr>
            <a:r>
              <a:rPr lang="en-US"/>
              <a:t>MS Edge</a:t>
            </a:r>
            <a:endParaRPr/>
          </a:p>
          <a:p>
            <a:pPr indent="0" lvl="0" marL="186262" rtl="0" algn="l">
              <a:lnSpc>
                <a:spcPct val="100000"/>
              </a:lnSpc>
              <a:spcBef>
                <a:spcPts val="0"/>
              </a:spcBef>
              <a:spcAft>
                <a:spcPts val="0"/>
              </a:spcAft>
              <a:buSzPts val="1400"/>
              <a:buNone/>
            </a:pPr>
            <a:r>
              <a:rPr lang="en-US"/>
              <a:t>-&gt;To display a software interface that allows user interaction with the system for testing</a:t>
            </a:r>
            <a:endParaRPr/>
          </a:p>
          <a:p>
            <a:pPr indent="0" lvl="0" marL="186262" rtl="0" algn="l">
              <a:lnSpc>
                <a:spcPct val="100000"/>
              </a:lnSpc>
              <a:spcBef>
                <a:spcPts val="0"/>
              </a:spcBef>
              <a:spcAft>
                <a:spcPts val="0"/>
              </a:spcAft>
              <a:buSzPts val="1400"/>
              <a:buNone/>
            </a:pPr>
            <a:r>
              <a:t/>
            </a:r>
            <a:endParaRPr/>
          </a:p>
          <a:p>
            <a:pPr indent="0" lvl="0" marL="186262" rtl="0" algn="l">
              <a:lnSpc>
                <a:spcPct val="100000"/>
              </a:lnSpc>
              <a:spcBef>
                <a:spcPts val="0"/>
              </a:spcBef>
              <a:spcAft>
                <a:spcPts val="0"/>
              </a:spcAft>
              <a:buSzPts val="1400"/>
              <a:buNone/>
            </a:pPr>
            <a:r>
              <a:t/>
            </a:r>
            <a:endParaRPr/>
          </a:p>
        </p:txBody>
      </p:sp>
      <p:sp>
        <p:nvSpPr>
          <p:cNvPr id="2453" name="Google Shape;2453;p13"/>
          <p:cNvSpPr txBox="1"/>
          <p:nvPr>
            <p:ph type="title"/>
          </p:nvPr>
        </p:nvSpPr>
        <p:spPr>
          <a:xfrm>
            <a:off x="960000" y="593367"/>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b="0" lang="en-US" sz="3200"/>
              <a:t>SOFTWARE TESTING</a:t>
            </a:r>
            <a:endParaRPr b="0" sz="3200"/>
          </a:p>
        </p:txBody>
      </p:sp>
      <p:grpSp>
        <p:nvGrpSpPr>
          <p:cNvPr id="2454" name="Google Shape;2454;p13"/>
          <p:cNvGrpSpPr/>
          <p:nvPr/>
        </p:nvGrpSpPr>
        <p:grpSpPr>
          <a:xfrm rot="10800000">
            <a:off x="5170059" y="5853557"/>
            <a:ext cx="2127892" cy="2216059"/>
            <a:chOff x="4445625" y="1829838"/>
            <a:chExt cx="739125" cy="769750"/>
          </a:xfrm>
        </p:grpSpPr>
        <p:sp>
          <p:nvSpPr>
            <p:cNvPr id="2455" name="Google Shape;2455;p1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56" name="Google Shape;2456;p1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57" name="Google Shape;2457;p1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58" name="Google Shape;2458;p1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59" name="Google Shape;2459;p1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60" name="Google Shape;2460;p1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FFFFF"/>
                </a:solidFill>
                <a:latin typeface="Arial"/>
                <a:ea typeface="Arial"/>
                <a:cs typeface="Arial"/>
                <a:sym typeface="Arial"/>
              </a:endParaRPr>
            </a:p>
          </p:txBody>
        </p:sp>
        <p:sp>
          <p:nvSpPr>
            <p:cNvPr id="2461" name="Google Shape;2461;p1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62" name="Google Shape;2462;p1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2463" name="Google Shape;2463;p13"/>
          <p:cNvSpPr txBox="1"/>
          <p:nvPr>
            <p:ph idx="1" type="subTitle"/>
          </p:nvPr>
        </p:nvSpPr>
        <p:spPr>
          <a:xfrm>
            <a:off x="304799" y="1438013"/>
            <a:ext cx="3555667" cy="881408"/>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1600"/>
              </a:spcAft>
              <a:buSzPts val="1800"/>
              <a:buNone/>
            </a:pPr>
            <a:r>
              <a:rPr lang="en-US" sz="2000"/>
              <a:t>OPERATING</a:t>
            </a:r>
            <a:r>
              <a:rPr lang="en-US" sz="2800"/>
              <a:t> </a:t>
            </a:r>
            <a:r>
              <a:rPr lang="en-US" sz="2000"/>
              <a:t>SYSTEM</a:t>
            </a:r>
            <a:endParaRPr sz="2800"/>
          </a:p>
        </p:txBody>
      </p:sp>
      <p:sp>
        <p:nvSpPr>
          <p:cNvPr id="2464" name="Google Shape;2464;p13"/>
          <p:cNvSpPr txBox="1"/>
          <p:nvPr>
            <p:ph idx="2" type="subTitle"/>
          </p:nvPr>
        </p:nvSpPr>
        <p:spPr>
          <a:xfrm>
            <a:off x="3894382" y="1841631"/>
            <a:ext cx="3555667" cy="7636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1600"/>
              </a:spcAft>
              <a:buSzPts val="1800"/>
              <a:buNone/>
            </a:pPr>
            <a:r>
              <a:rPr lang="en-US"/>
              <a:t>Internet Browser</a:t>
            </a:r>
            <a:endParaRPr/>
          </a:p>
        </p:txBody>
      </p:sp>
      <p:sp>
        <p:nvSpPr>
          <p:cNvPr id="2465" name="Google Shape;2465;p13"/>
          <p:cNvSpPr txBox="1"/>
          <p:nvPr/>
        </p:nvSpPr>
        <p:spPr>
          <a:xfrm>
            <a:off x="7535798" y="1947015"/>
            <a:ext cx="4656202" cy="3053610"/>
          </a:xfrm>
          <a:prstGeom prst="rect">
            <a:avLst/>
          </a:prstGeom>
          <a:noFill/>
          <a:ln>
            <a:noFill/>
          </a:ln>
        </p:spPr>
        <p:txBody>
          <a:bodyPr anchorCtr="0" anchor="t" bIns="121900" lIns="121900" spcFirstLastPara="1" rIns="121900" wrap="square" tIns="121900">
            <a:noAutofit/>
          </a:bodyPr>
          <a:lstStyle/>
          <a:p>
            <a:pPr indent="-423323" lvl="0" marL="609585" marR="0" rtl="0" algn="l">
              <a:lnSpc>
                <a:spcPct val="100000"/>
              </a:lnSpc>
              <a:spcBef>
                <a:spcPts val="0"/>
              </a:spcBef>
              <a:spcAft>
                <a:spcPts val="0"/>
              </a:spcAft>
              <a:buClr>
                <a:schemeClr val="lt1"/>
              </a:buClr>
              <a:buSzPts val="1400"/>
              <a:buFont typeface="Anaheim"/>
              <a:buChar char="●"/>
            </a:pPr>
            <a:r>
              <a:rPr b="0" i="0" lang="en-US" sz="1867" u="none" cap="none" strike="noStrike">
                <a:solidFill>
                  <a:schemeClr val="dk1"/>
                </a:solidFill>
                <a:latin typeface="Barlow"/>
                <a:ea typeface="Barlow"/>
                <a:cs typeface="Barlow"/>
                <a:sym typeface="Barlow"/>
              </a:rPr>
              <a:t>MySQL</a:t>
            </a:r>
            <a:endParaRPr/>
          </a:p>
          <a:p>
            <a:pPr indent="0" lvl="0" marL="186262" marR="0" rtl="0" algn="l">
              <a:lnSpc>
                <a:spcPct val="100000"/>
              </a:lnSpc>
              <a:spcBef>
                <a:spcPts val="0"/>
              </a:spcBef>
              <a:spcAft>
                <a:spcPts val="0"/>
              </a:spcAft>
              <a:buClr>
                <a:schemeClr val="lt1"/>
              </a:buClr>
              <a:buSzPts val="1400"/>
              <a:buFont typeface="Anaheim"/>
              <a:buNone/>
            </a:pPr>
            <a:r>
              <a:rPr b="0" i="0" lang="en-US" sz="1867" u="none" cap="none" strike="noStrike">
                <a:solidFill>
                  <a:schemeClr val="dk1"/>
                </a:solidFill>
                <a:latin typeface="Barlow"/>
                <a:ea typeface="Barlow"/>
                <a:cs typeface="Barlow"/>
                <a:sym typeface="Barlow"/>
              </a:rPr>
              <a:t>-&gt;The database management system from Oracle will be store data and make it easier to locate the data you need</a:t>
            </a:r>
            <a:endParaRPr/>
          </a:p>
          <a:p>
            <a:pPr indent="-423323" lvl="0" marL="609585" marR="0" rtl="0" algn="l">
              <a:lnSpc>
                <a:spcPct val="100000"/>
              </a:lnSpc>
              <a:spcBef>
                <a:spcPts val="0"/>
              </a:spcBef>
              <a:spcAft>
                <a:spcPts val="0"/>
              </a:spcAft>
              <a:buClr>
                <a:schemeClr val="lt1"/>
              </a:buClr>
              <a:buSzPts val="1400"/>
              <a:buFont typeface="Anaheim"/>
              <a:buChar char="●"/>
            </a:pPr>
            <a:r>
              <a:rPr b="0" i="0" lang="en-US" sz="1867" u="none" cap="none" strike="noStrike">
                <a:solidFill>
                  <a:schemeClr val="dk1"/>
                </a:solidFill>
                <a:latin typeface="Barlow"/>
                <a:ea typeface="Barlow"/>
                <a:cs typeface="Barlow"/>
                <a:sym typeface="Barlow"/>
              </a:rPr>
              <a:t>NodeJs</a:t>
            </a:r>
            <a:endParaRPr/>
          </a:p>
          <a:p>
            <a:pPr indent="0" lvl="0" marL="186262" marR="0" rtl="0" algn="l">
              <a:lnSpc>
                <a:spcPct val="100000"/>
              </a:lnSpc>
              <a:spcBef>
                <a:spcPts val="0"/>
              </a:spcBef>
              <a:spcAft>
                <a:spcPts val="0"/>
              </a:spcAft>
              <a:buClr>
                <a:schemeClr val="lt1"/>
              </a:buClr>
              <a:buSzPts val="1400"/>
              <a:buFont typeface="Anaheim"/>
              <a:buNone/>
            </a:pPr>
            <a:r>
              <a:rPr b="0" i="0" lang="en-US" sz="1867" u="none" cap="none" strike="noStrike">
                <a:solidFill>
                  <a:schemeClr val="dk1"/>
                </a:solidFill>
                <a:latin typeface="Barlow"/>
                <a:ea typeface="Barlow"/>
                <a:cs typeface="Barlow"/>
                <a:sym typeface="Barlow"/>
              </a:rPr>
              <a:t>-&gt;This is a cross-platform, open-source server environment that can run on Windows, Linux, MacOS,..  This is a web-end JavaScript runtime runtime environment.</a:t>
            </a:r>
            <a:endParaRPr/>
          </a:p>
          <a:p>
            <a:pPr indent="0" lvl="0" marL="186262" marR="0" rtl="0" algn="l">
              <a:lnSpc>
                <a:spcPct val="100000"/>
              </a:lnSpc>
              <a:spcBef>
                <a:spcPts val="0"/>
              </a:spcBef>
              <a:spcAft>
                <a:spcPts val="0"/>
              </a:spcAft>
              <a:buClr>
                <a:schemeClr val="lt1"/>
              </a:buClr>
              <a:buSzPts val="1400"/>
              <a:buFont typeface="Anaheim"/>
              <a:buNone/>
            </a:pPr>
            <a:r>
              <a:t/>
            </a:r>
            <a:endParaRPr b="0" i="0" sz="1867" u="none" cap="none" strike="noStrike">
              <a:solidFill>
                <a:schemeClr val="dk1"/>
              </a:solidFill>
              <a:latin typeface="Barlow"/>
              <a:ea typeface="Barlow"/>
              <a:cs typeface="Barlow"/>
              <a:sym typeface="Barlow"/>
            </a:endParaRPr>
          </a:p>
        </p:txBody>
      </p:sp>
      <p:sp>
        <p:nvSpPr>
          <p:cNvPr id="2466" name="Google Shape;2466;p13"/>
          <p:cNvSpPr txBox="1"/>
          <p:nvPr/>
        </p:nvSpPr>
        <p:spPr>
          <a:xfrm>
            <a:off x="7953375" y="1538751"/>
            <a:ext cx="2769382" cy="763600"/>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Clr>
                <a:schemeClr val="lt1"/>
              </a:buClr>
              <a:buSzPts val="1800"/>
              <a:buFont typeface="Barlow Condensed SemiBold"/>
              <a:buNone/>
            </a:pPr>
            <a:r>
              <a:rPr b="0" i="0" lang="en-US" sz="2400" u="none" cap="none" strike="noStrike">
                <a:solidFill>
                  <a:schemeClr val="lt1"/>
                </a:solidFill>
                <a:latin typeface="Barlow Condensed SemiBold"/>
                <a:ea typeface="Barlow Condensed SemiBold"/>
                <a:cs typeface="Barlow Condensed SemiBold"/>
                <a:sym typeface="Barlow Condensed SemiBold"/>
              </a:rPr>
              <a:t>Enviroment</a:t>
            </a:r>
            <a:endParaRPr/>
          </a:p>
        </p:txBody>
      </p:sp>
      <p:sp>
        <p:nvSpPr>
          <p:cNvPr id="2467" name="Google Shape;2467;p13"/>
          <p:cNvSpPr txBox="1"/>
          <p:nvPr/>
        </p:nvSpPr>
        <p:spPr>
          <a:xfrm>
            <a:off x="790853" y="5005404"/>
            <a:ext cx="4379205" cy="1834265"/>
          </a:xfrm>
          <a:prstGeom prst="rect">
            <a:avLst/>
          </a:prstGeom>
          <a:noFill/>
          <a:ln>
            <a:noFill/>
          </a:ln>
        </p:spPr>
        <p:txBody>
          <a:bodyPr anchorCtr="0" anchor="t" bIns="121900" lIns="121900" spcFirstLastPara="1" rIns="121900" wrap="square" tIns="121900">
            <a:noAutofit/>
          </a:bodyPr>
          <a:lstStyle/>
          <a:p>
            <a:pPr indent="-342900" lvl="0" marL="529162" marR="0" rtl="0" algn="l">
              <a:lnSpc>
                <a:spcPct val="100000"/>
              </a:lnSpc>
              <a:spcBef>
                <a:spcPts val="0"/>
              </a:spcBef>
              <a:spcAft>
                <a:spcPts val="0"/>
              </a:spcAft>
              <a:buClr>
                <a:schemeClr val="lt1"/>
              </a:buClr>
              <a:buSzPts val="1400"/>
              <a:buFont typeface="Anaheim"/>
              <a:buChar char="●"/>
            </a:pPr>
            <a:r>
              <a:rPr b="0" i="0" lang="en-US" sz="1867" u="none" cap="none" strike="noStrike">
                <a:solidFill>
                  <a:schemeClr val="dk1"/>
                </a:solidFill>
                <a:latin typeface="Barlow"/>
                <a:ea typeface="Barlow"/>
                <a:cs typeface="Barlow"/>
                <a:sym typeface="Barlow"/>
              </a:rPr>
              <a:t>Visual Studio Code</a:t>
            </a:r>
            <a:endParaRPr/>
          </a:p>
          <a:p>
            <a:pPr indent="0" lvl="0" marL="186262" marR="0" rtl="0" algn="l">
              <a:lnSpc>
                <a:spcPct val="100000"/>
              </a:lnSpc>
              <a:spcBef>
                <a:spcPts val="0"/>
              </a:spcBef>
              <a:spcAft>
                <a:spcPts val="0"/>
              </a:spcAft>
              <a:buClr>
                <a:schemeClr val="lt1"/>
              </a:buClr>
              <a:buSzPts val="1400"/>
              <a:buFont typeface="Anaheim"/>
              <a:buNone/>
            </a:pPr>
            <a:r>
              <a:rPr b="0" i="0" lang="en-US" sz="1867" u="none" cap="none" strike="noStrike">
                <a:solidFill>
                  <a:schemeClr val="dk1"/>
                </a:solidFill>
                <a:latin typeface="Barlow"/>
                <a:ea typeface="Barlow"/>
                <a:cs typeface="Barlow"/>
                <a:sym typeface="Barlow"/>
              </a:rPr>
              <a:t>-&gt;To run the backend and frontend source code of the system for testing</a:t>
            </a:r>
            <a:endParaRPr/>
          </a:p>
          <a:p>
            <a:pPr indent="0" lvl="0" marL="186262" marR="0" rtl="0" algn="l">
              <a:lnSpc>
                <a:spcPct val="100000"/>
              </a:lnSpc>
              <a:spcBef>
                <a:spcPts val="0"/>
              </a:spcBef>
              <a:spcAft>
                <a:spcPts val="0"/>
              </a:spcAft>
              <a:buClr>
                <a:schemeClr val="lt1"/>
              </a:buClr>
              <a:buSzPts val="1400"/>
              <a:buFont typeface="Anaheim"/>
              <a:buNone/>
            </a:pPr>
            <a:r>
              <a:t/>
            </a:r>
            <a:endParaRPr b="0" i="0" sz="1867" u="none" cap="none" strike="noStrike">
              <a:solidFill>
                <a:schemeClr val="dk1"/>
              </a:solidFill>
              <a:latin typeface="Barlow"/>
              <a:ea typeface="Barlow"/>
              <a:cs typeface="Barlow"/>
              <a:sym typeface="Barlow"/>
            </a:endParaRPr>
          </a:p>
        </p:txBody>
      </p:sp>
      <p:sp>
        <p:nvSpPr>
          <p:cNvPr id="2468" name="Google Shape;2468;p13"/>
          <p:cNvSpPr txBox="1"/>
          <p:nvPr/>
        </p:nvSpPr>
        <p:spPr>
          <a:xfrm>
            <a:off x="24003" y="4972149"/>
            <a:ext cx="1108466" cy="881408"/>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Clr>
                <a:schemeClr val="lt1"/>
              </a:buClr>
              <a:buSzPts val="1800"/>
              <a:buFont typeface="Barlow Condensed SemiBold"/>
              <a:buNone/>
            </a:pPr>
            <a:r>
              <a:rPr b="0" i="0" lang="en-US" sz="2000" u="none" cap="none" strike="noStrike">
                <a:solidFill>
                  <a:schemeClr val="lt1"/>
                </a:solidFill>
                <a:latin typeface="Barlow Condensed SemiBold"/>
                <a:ea typeface="Barlow Condensed SemiBold"/>
                <a:cs typeface="Barlow Condensed SemiBold"/>
                <a:sym typeface="Barlow Condensed SemiBold"/>
              </a:rPr>
              <a:t>IDE</a:t>
            </a:r>
            <a:endParaRPr b="0" i="0" sz="2800" u="none" cap="none" strike="noStrike">
              <a:solidFill>
                <a:schemeClr val="lt1"/>
              </a:solidFill>
              <a:latin typeface="Barlow Condensed SemiBold"/>
              <a:ea typeface="Barlow Condensed SemiBold"/>
              <a:cs typeface="Barlow Condensed SemiBold"/>
              <a:sym typeface="Barlow Condensed SemiBold"/>
            </a:endParaRPr>
          </a:p>
        </p:txBody>
      </p:sp>
      <p:sp>
        <p:nvSpPr>
          <p:cNvPr id="2469" name="Google Shape;2469;p13"/>
          <p:cNvSpPr txBox="1"/>
          <p:nvPr/>
        </p:nvSpPr>
        <p:spPr>
          <a:xfrm>
            <a:off x="7511331" y="5661078"/>
            <a:ext cx="2803687" cy="881408"/>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Clr>
                <a:schemeClr val="lt1"/>
              </a:buClr>
              <a:buSzPts val="1800"/>
              <a:buFont typeface="Barlow Condensed SemiBold"/>
              <a:buNone/>
            </a:pPr>
            <a:r>
              <a:rPr b="0" i="0" lang="en-US" sz="2000" u="none" cap="none" strike="noStrike">
                <a:solidFill>
                  <a:schemeClr val="lt1"/>
                </a:solidFill>
                <a:latin typeface="Barlow Condensed SemiBold"/>
                <a:ea typeface="Barlow Condensed SemiBold"/>
                <a:cs typeface="Barlow Condensed SemiBold"/>
                <a:sym typeface="Barlow Condensed SemiBold"/>
              </a:rPr>
              <a:t>eMail Client software</a:t>
            </a:r>
            <a:endParaRPr b="0" i="0" sz="2800" u="none" cap="none" strike="noStrike">
              <a:solidFill>
                <a:schemeClr val="lt1"/>
              </a:solidFill>
              <a:latin typeface="Barlow Condensed SemiBold"/>
              <a:ea typeface="Barlow Condensed SemiBold"/>
              <a:cs typeface="Barlow Condensed SemiBold"/>
              <a:sym typeface="Barlow Condensed SemiBold"/>
            </a:endParaRPr>
          </a:p>
        </p:txBody>
      </p:sp>
      <p:sp>
        <p:nvSpPr>
          <p:cNvPr id="2470" name="Google Shape;2470;p13"/>
          <p:cNvSpPr txBox="1"/>
          <p:nvPr/>
        </p:nvSpPr>
        <p:spPr>
          <a:xfrm>
            <a:off x="7454235" y="6165274"/>
            <a:ext cx="3013467" cy="583184"/>
          </a:xfrm>
          <a:prstGeom prst="rect">
            <a:avLst/>
          </a:prstGeom>
          <a:noFill/>
          <a:ln>
            <a:noFill/>
          </a:ln>
        </p:spPr>
        <p:txBody>
          <a:bodyPr anchorCtr="0" anchor="t" bIns="121900" lIns="121900" spcFirstLastPara="1" rIns="121900" wrap="square" tIns="121900">
            <a:noAutofit/>
          </a:bodyPr>
          <a:lstStyle/>
          <a:p>
            <a:pPr indent="-342900" lvl="0" marL="529162" marR="0" rtl="0" algn="l">
              <a:lnSpc>
                <a:spcPct val="100000"/>
              </a:lnSpc>
              <a:spcBef>
                <a:spcPts val="0"/>
              </a:spcBef>
              <a:spcAft>
                <a:spcPts val="0"/>
              </a:spcAft>
              <a:buClr>
                <a:schemeClr val="lt1"/>
              </a:buClr>
              <a:buSzPts val="1400"/>
              <a:buFont typeface="Anaheim"/>
              <a:buChar char="●"/>
            </a:pPr>
            <a:r>
              <a:rPr b="0" i="0" lang="en-US" sz="1867" u="none" cap="none" strike="noStrike">
                <a:solidFill>
                  <a:schemeClr val="dk1"/>
                </a:solidFill>
                <a:latin typeface="Barlow"/>
                <a:ea typeface="Barlow"/>
                <a:cs typeface="Barlow"/>
                <a:sym typeface="Barlow"/>
              </a:rPr>
              <a:t>MS Outlook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4" name="Shape 2474"/>
        <p:cNvGrpSpPr/>
        <p:nvPr/>
      </p:nvGrpSpPr>
      <p:grpSpPr>
        <a:xfrm>
          <a:off x="0" y="0"/>
          <a:ext cx="0" cy="0"/>
          <a:chOff x="0" y="0"/>
          <a:chExt cx="0" cy="0"/>
        </a:xfrm>
      </p:grpSpPr>
      <p:sp>
        <p:nvSpPr>
          <p:cNvPr id="2475" name="Google Shape;2475;p14"/>
          <p:cNvSpPr txBox="1"/>
          <p:nvPr>
            <p:ph idx="4294967295" type="title"/>
          </p:nvPr>
        </p:nvSpPr>
        <p:spPr>
          <a:xfrm flipH="1">
            <a:off x="567067" y="2704633"/>
            <a:ext cx="3208000" cy="5392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2400"/>
              <a:buNone/>
            </a:pPr>
            <a:r>
              <a:rPr lang="en-US">
                <a:solidFill>
                  <a:schemeClr val="lt1"/>
                </a:solidFill>
              </a:rPr>
              <a:t>List Software Items</a:t>
            </a:r>
            <a:endParaRPr>
              <a:solidFill>
                <a:schemeClr val="lt1"/>
              </a:solidFill>
            </a:endParaRPr>
          </a:p>
        </p:txBody>
      </p:sp>
      <p:sp>
        <p:nvSpPr>
          <p:cNvPr id="2476" name="Google Shape;2476;p14"/>
          <p:cNvSpPr txBox="1"/>
          <p:nvPr>
            <p:ph idx="4294967295" type="title"/>
          </p:nvPr>
        </p:nvSpPr>
        <p:spPr>
          <a:xfrm flipH="1">
            <a:off x="636606" y="1190309"/>
            <a:ext cx="3208000" cy="5392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2400"/>
              <a:buNone/>
            </a:pPr>
            <a:r>
              <a:rPr lang="en-US">
                <a:solidFill>
                  <a:schemeClr val="lt1"/>
                </a:solidFill>
              </a:rPr>
              <a:t>TESTING METHOD</a:t>
            </a:r>
            <a:endParaRPr>
              <a:solidFill>
                <a:schemeClr val="lt1"/>
              </a:solidFill>
            </a:endParaRPr>
          </a:p>
        </p:txBody>
      </p:sp>
      <p:sp>
        <p:nvSpPr>
          <p:cNvPr id="2477" name="Google Shape;2477;p14"/>
          <p:cNvSpPr txBox="1"/>
          <p:nvPr>
            <p:ph idx="4294967295" type="title"/>
          </p:nvPr>
        </p:nvSpPr>
        <p:spPr>
          <a:xfrm>
            <a:off x="4604713" y="5698838"/>
            <a:ext cx="3208000" cy="539200"/>
          </a:xfrm>
          <a:prstGeom prst="rect">
            <a:avLst/>
          </a:prstGeom>
          <a:noFill/>
          <a:ln>
            <a:noFill/>
          </a:ln>
        </p:spPr>
        <p:txBody>
          <a:bodyPr anchorCtr="0" anchor="b" bIns="121900" lIns="121900" spcFirstLastPara="1" rIns="121900" wrap="square" tIns="121900">
            <a:noAutofit/>
          </a:bodyPr>
          <a:lstStyle/>
          <a:p>
            <a:pPr indent="0" lvl="0" marL="0" rtl="0" algn="r">
              <a:lnSpc>
                <a:spcPct val="100000"/>
              </a:lnSpc>
              <a:spcBef>
                <a:spcPts val="0"/>
              </a:spcBef>
              <a:spcAft>
                <a:spcPts val="0"/>
              </a:spcAft>
              <a:buSzPts val="2400"/>
              <a:buNone/>
            </a:pPr>
            <a:r>
              <a:rPr lang="en-US">
                <a:solidFill>
                  <a:schemeClr val="lt1"/>
                </a:solidFill>
              </a:rPr>
              <a:t>People and Roles</a:t>
            </a:r>
            <a:endParaRPr>
              <a:solidFill>
                <a:schemeClr val="lt1"/>
              </a:solidFill>
            </a:endParaRPr>
          </a:p>
        </p:txBody>
      </p:sp>
      <p:sp>
        <p:nvSpPr>
          <p:cNvPr id="2478" name="Google Shape;2478;p14"/>
          <p:cNvSpPr txBox="1"/>
          <p:nvPr>
            <p:ph idx="4294967295" type="title"/>
          </p:nvPr>
        </p:nvSpPr>
        <p:spPr>
          <a:xfrm>
            <a:off x="8613782" y="1548419"/>
            <a:ext cx="3208000" cy="539200"/>
          </a:xfrm>
          <a:prstGeom prst="rect">
            <a:avLst/>
          </a:prstGeom>
          <a:noFill/>
          <a:ln>
            <a:noFill/>
          </a:ln>
        </p:spPr>
        <p:txBody>
          <a:bodyPr anchorCtr="0" anchor="b" bIns="121900" lIns="121900" spcFirstLastPara="1" rIns="121900" wrap="square" tIns="121900">
            <a:noAutofit/>
          </a:bodyPr>
          <a:lstStyle/>
          <a:p>
            <a:pPr indent="0" lvl="0" marL="0" rtl="0" algn="r">
              <a:lnSpc>
                <a:spcPct val="100000"/>
              </a:lnSpc>
              <a:spcBef>
                <a:spcPts val="0"/>
              </a:spcBef>
              <a:spcAft>
                <a:spcPts val="0"/>
              </a:spcAft>
              <a:buSzPts val="2400"/>
              <a:buNone/>
            </a:pPr>
            <a:r>
              <a:rPr lang="en-US">
                <a:solidFill>
                  <a:schemeClr val="lt1"/>
                </a:solidFill>
              </a:rPr>
              <a:t>Hardware Requirement</a:t>
            </a:r>
            <a:endParaRPr>
              <a:solidFill>
                <a:schemeClr val="lt1"/>
              </a:solidFill>
            </a:endParaRPr>
          </a:p>
        </p:txBody>
      </p:sp>
      <p:sp>
        <p:nvSpPr>
          <p:cNvPr id="2479" name="Google Shape;2479;p14"/>
          <p:cNvSpPr txBox="1"/>
          <p:nvPr>
            <p:ph idx="4294967295" type="subTitle"/>
          </p:nvPr>
        </p:nvSpPr>
        <p:spPr>
          <a:xfrm flipH="1">
            <a:off x="637040" y="1729175"/>
            <a:ext cx="3208000" cy="604450"/>
          </a:xfrm>
          <a:prstGeom prst="rect">
            <a:avLst/>
          </a:prstGeom>
          <a:noFill/>
          <a:ln>
            <a:noFill/>
          </a:ln>
        </p:spPr>
        <p:txBody>
          <a:bodyPr anchorCtr="0" anchor="t" bIns="121900" lIns="121900" spcFirstLastPara="1" rIns="121900" wrap="square" tIns="121900">
            <a:noAutofit/>
          </a:bodyPr>
          <a:lstStyle/>
          <a:p>
            <a:pPr indent="-342900" lvl="0" marL="342900" marR="0" rtl="0" algn="l">
              <a:lnSpc>
                <a:spcPct val="100000"/>
              </a:lnSpc>
              <a:spcBef>
                <a:spcPts val="0"/>
              </a:spcBef>
              <a:spcAft>
                <a:spcPts val="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Functional Testing</a:t>
            </a:r>
            <a:endParaRPr/>
          </a:p>
          <a:p>
            <a:pPr indent="-342900" lvl="0" marL="342900" marR="0" rtl="0" algn="l">
              <a:lnSpc>
                <a:spcPct val="100000"/>
              </a:lnSpc>
              <a:spcBef>
                <a:spcPts val="600"/>
              </a:spcBef>
              <a:spcAft>
                <a:spcPts val="160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Usability Testing</a:t>
            </a:r>
            <a:endParaRPr b="0" i="0" sz="1867" u="none" cap="none" strike="noStrike">
              <a:solidFill>
                <a:schemeClr val="dk1"/>
              </a:solidFill>
              <a:latin typeface="Barlow"/>
              <a:ea typeface="Barlow"/>
              <a:cs typeface="Barlow"/>
              <a:sym typeface="Barlow"/>
            </a:endParaRPr>
          </a:p>
        </p:txBody>
      </p:sp>
      <p:sp>
        <p:nvSpPr>
          <p:cNvPr id="2480" name="Google Shape;2480;p14"/>
          <p:cNvSpPr txBox="1"/>
          <p:nvPr>
            <p:ph idx="4294967295" type="subTitle"/>
          </p:nvPr>
        </p:nvSpPr>
        <p:spPr>
          <a:xfrm flipH="1">
            <a:off x="1110170" y="3071838"/>
            <a:ext cx="2348622" cy="3585592"/>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Login</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Signup</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Filter</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Edit profile</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Edit password</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Product detail</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Update cart</a:t>
            </a:r>
            <a:endParaRPr/>
          </a:p>
          <a:p>
            <a:pPr indent="0" lvl="0" marL="0" marR="0" rtl="0" algn="l">
              <a:lnSpc>
                <a:spcPct val="100000"/>
              </a:lnSpc>
              <a:spcBef>
                <a:spcPts val="600"/>
              </a:spcBef>
              <a:spcAft>
                <a:spcPts val="0"/>
              </a:spcAft>
              <a:buClr>
                <a:schemeClr val="dk1"/>
              </a:buClr>
              <a:buSzPts val="1100"/>
              <a:buFont typeface="Barlow"/>
              <a:buNone/>
            </a:pPr>
            <a:r>
              <a:rPr b="0" i="0" lang="en-US" sz="1867" u="none" cap="none" strike="noStrike">
                <a:solidFill>
                  <a:schemeClr val="dk1"/>
                </a:solidFill>
                <a:latin typeface="Barlow"/>
                <a:ea typeface="Barlow"/>
                <a:cs typeface="Barlow"/>
                <a:sym typeface="Barlow"/>
              </a:rPr>
              <a:t>Checkout</a:t>
            </a:r>
            <a:endParaRPr/>
          </a:p>
          <a:p>
            <a:pPr indent="0" lvl="0" marL="0" marR="0" rtl="0" algn="l">
              <a:lnSpc>
                <a:spcPct val="100000"/>
              </a:lnSpc>
              <a:spcBef>
                <a:spcPts val="600"/>
              </a:spcBef>
              <a:spcAft>
                <a:spcPts val="1600"/>
              </a:spcAft>
              <a:buClr>
                <a:schemeClr val="dk1"/>
              </a:buClr>
              <a:buSzPts val="1100"/>
              <a:buFont typeface="Barlow"/>
              <a:buNone/>
            </a:pPr>
            <a:r>
              <a:t/>
            </a:r>
            <a:endParaRPr b="0" i="0" sz="1867" u="none" cap="none" strike="noStrike">
              <a:solidFill>
                <a:schemeClr val="dk1"/>
              </a:solidFill>
              <a:latin typeface="Barlow"/>
              <a:ea typeface="Barlow"/>
              <a:cs typeface="Barlow"/>
              <a:sym typeface="Barlow"/>
            </a:endParaRPr>
          </a:p>
        </p:txBody>
      </p:sp>
      <p:sp>
        <p:nvSpPr>
          <p:cNvPr id="2481" name="Google Shape;2481;p14"/>
          <p:cNvSpPr txBox="1"/>
          <p:nvPr>
            <p:ph idx="4294967295" type="subTitle"/>
          </p:nvPr>
        </p:nvSpPr>
        <p:spPr>
          <a:xfrm>
            <a:off x="7681902" y="1818020"/>
            <a:ext cx="4139880" cy="2725406"/>
          </a:xfrm>
          <a:prstGeom prst="rect">
            <a:avLst/>
          </a:prstGeom>
          <a:noFill/>
          <a:ln>
            <a:noFill/>
          </a:ln>
        </p:spPr>
        <p:txBody>
          <a:bodyPr anchorCtr="0" anchor="t" bIns="121900" lIns="121900" spcFirstLastPara="1" rIns="121900" wrap="square" tIns="121900">
            <a:noAutofit/>
          </a:bodyPr>
          <a:lstStyle/>
          <a:p>
            <a:pPr indent="-342900" lvl="0" marL="342900" marR="0" rtl="0" algn="r">
              <a:lnSpc>
                <a:spcPct val="100000"/>
              </a:lnSpc>
              <a:spcBef>
                <a:spcPts val="0"/>
              </a:spcBef>
              <a:spcAft>
                <a:spcPts val="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Laptop or PC with CPU of Intel or AMD series</a:t>
            </a:r>
            <a:endParaRPr/>
          </a:p>
          <a:p>
            <a:pPr indent="-342900" lvl="0" marL="342900" marR="0" rtl="0" algn="r">
              <a:lnSpc>
                <a:spcPct val="100000"/>
              </a:lnSpc>
              <a:spcBef>
                <a:spcPts val="600"/>
              </a:spcBef>
              <a:spcAft>
                <a:spcPts val="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Laptop or PC with at least 4GB RAM and need more than 50GB hard drive.</a:t>
            </a:r>
            <a:endParaRPr/>
          </a:p>
          <a:p>
            <a:pPr indent="-342900" lvl="0" marL="342900" marR="0" rtl="0" algn="r">
              <a:lnSpc>
                <a:spcPct val="100000"/>
              </a:lnSpc>
              <a:spcBef>
                <a:spcPts val="600"/>
              </a:spcBef>
              <a:spcAft>
                <a:spcPts val="60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1.5 GB of free disk space for installation, plus extra space for temporary files during test runs (see below)</a:t>
            </a:r>
            <a:endParaRPr/>
          </a:p>
        </p:txBody>
      </p:sp>
      <p:sp>
        <p:nvSpPr>
          <p:cNvPr id="2482" name="Google Shape;2482;p14"/>
          <p:cNvSpPr txBox="1"/>
          <p:nvPr>
            <p:ph type="title"/>
          </p:nvPr>
        </p:nvSpPr>
        <p:spPr>
          <a:xfrm>
            <a:off x="958633" y="347640"/>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sz="3200"/>
              <a:t>TEST PLAN</a:t>
            </a:r>
            <a:endParaRPr sz="3200">
              <a:solidFill>
                <a:schemeClr val="lt1"/>
              </a:solidFill>
              <a:latin typeface="Barlow Condensed"/>
              <a:ea typeface="Barlow Condensed"/>
              <a:cs typeface="Barlow Condensed"/>
              <a:sym typeface="Barlow Condensed"/>
            </a:endParaRPr>
          </a:p>
        </p:txBody>
      </p:sp>
      <p:sp>
        <p:nvSpPr>
          <p:cNvPr id="2483" name="Google Shape;2483;p14"/>
          <p:cNvSpPr txBox="1"/>
          <p:nvPr>
            <p:ph idx="4294967295" type="subTitle"/>
          </p:nvPr>
        </p:nvSpPr>
        <p:spPr>
          <a:xfrm>
            <a:off x="7941734" y="5054344"/>
            <a:ext cx="3669472" cy="1936259"/>
          </a:xfrm>
          <a:prstGeom prst="rect">
            <a:avLst/>
          </a:prstGeom>
          <a:noFill/>
          <a:ln>
            <a:noFill/>
          </a:ln>
        </p:spPr>
        <p:txBody>
          <a:bodyPr anchorCtr="0" anchor="t" bIns="121900" lIns="121900" spcFirstLastPara="1" rIns="121900" wrap="square" tIns="121900">
            <a:noAutofit/>
          </a:bodyPr>
          <a:lstStyle/>
          <a:p>
            <a:pPr indent="-342900" lvl="0" marL="342900" marR="0" rtl="0" algn="l">
              <a:lnSpc>
                <a:spcPct val="100000"/>
              </a:lnSpc>
              <a:spcBef>
                <a:spcPts val="0"/>
              </a:spcBef>
              <a:spcAft>
                <a:spcPts val="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Test manager: NVMTri</a:t>
            </a:r>
            <a:endParaRPr/>
          </a:p>
          <a:p>
            <a:pPr indent="-342900" lvl="0" marL="342900" marR="0" rtl="0" algn="l">
              <a:lnSpc>
                <a:spcPct val="100000"/>
              </a:lnSpc>
              <a:spcBef>
                <a:spcPts val="1600"/>
              </a:spcBef>
              <a:spcAft>
                <a:spcPts val="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Tester: All members</a:t>
            </a:r>
            <a:endParaRPr/>
          </a:p>
          <a:p>
            <a:pPr indent="-342900" lvl="0" marL="342900" marR="0" rtl="0" algn="l">
              <a:lnSpc>
                <a:spcPct val="100000"/>
              </a:lnSpc>
              <a:spcBef>
                <a:spcPts val="1600"/>
              </a:spcBef>
              <a:spcAft>
                <a:spcPts val="1600"/>
              </a:spcAft>
              <a:buClr>
                <a:schemeClr val="dk1"/>
              </a:buClr>
              <a:buSzPts val="1100"/>
              <a:buFont typeface="Barlow"/>
              <a:buChar char="●"/>
            </a:pPr>
            <a:r>
              <a:rPr b="0" i="0" lang="en-US" sz="1867" u="none" cap="none" strike="noStrike">
                <a:solidFill>
                  <a:schemeClr val="dk1"/>
                </a:solidFill>
                <a:latin typeface="Barlow"/>
                <a:ea typeface="Barlow"/>
                <a:cs typeface="Barlow"/>
                <a:sym typeface="Barlow"/>
              </a:rPr>
              <a:t>Test System Administrator: HHMAn,TDTHien</a:t>
            </a:r>
            <a:endParaRPr b="0" i="0" sz="1867" u="none" cap="none" strike="noStrike">
              <a:solidFill>
                <a:schemeClr val="dk1"/>
              </a:solidFill>
              <a:latin typeface="Barlow"/>
              <a:ea typeface="Barlow"/>
              <a:cs typeface="Barlow"/>
              <a:sym typeface="Barlow"/>
            </a:endParaRPr>
          </a:p>
        </p:txBody>
      </p:sp>
      <p:sp>
        <p:nvSpPr>
          <p:cNvPr id="2484" name="Google Shape;2484;p14"/>
          <p:cNvSpPr/>
          <p:nvPr/>
        </p:nvSpPr>
        <p:spPr>
          <a:xfrm>
            <a:off x="4491619" y="2130767"/>
            <a:ext cx="3208400" cy="3208400"/>
          </a:xfrm>
          <a:prstGeom prst="ellipse">
            <a:avLst/>
          </a:prstGeom>
          <a:noFill/>
          <a:ln cap="flat" cmpd="sng" w="9525">
            <a:solidFill>
              <a:schemeClr val="dk1"/>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b="0" i="0" lang="en-US" sz="2667" u="none" cap="none" strike="noStrike">
                <a:solidFill>
                  <a:srgbClr val="FFFFFF"/>
                </a:solidFill>
                <a:latin typeface="Barlow Condensed SemiBold"/>
                <a:ea typeface="Barlow Condensed SemiBold"/>
                <a:cs typeface="Barlow Condensed SemiBold"/>
                <a:sym typeface="Barlow Condensed SemiBold"/>
              </a:rPr>
              <a:t>TEST PLAN</a:t>
            </a:r>
            <a:endParaRPr b="0" i="0" sz="2667" u="none" cap="none" strike="noStrike">
              <a:solidFill>
                <a:srgbClr val="FF5E8E"/>
              </a:solidFill>
              <a:latin typeface="Barlow Condensed SemiBold"/>
              <a:ea typeface="Barlow Condensed SemiBold"/>
              <a:cs typeface="Barlow Condensed SemiBold"/>
              <a:sym typeface="Barlow Condensed SemiBold"/>
            </a:endParaRPr>
          </a:p>
        </p:txBody>
      </p:sp>
      <p:sp>
        <p:nvSpPr>
          <p:cNvPr id="2485" name="Google Shape;2485;p14"/>
          <p:cNvSpPr/>
          <p:nvPr/>
        </p:nvSpPr>
        <p:spPr>
          <a:xfrm>
            <a:off x="4297733" y="2020617"/>
            <a:ext cx="1054400" cy="1054400"/>
          </a:xfrm>
          <a:prstGeom prst="ellipse">
            <a:avLst/>
          </a:prstGeom>
          <a:gradFill>
            <a:gsLst>
              <a:gs pos="0">
                <a:schemeClr val="dk2"/>
              </a:gs>
              <a:gs pos="100000">
                <a:schemeClr val="lt2"/>
              </a:gs>
            </a:gsLst>
            <a:lin ang="13500032" scaled="0"/>
          </a:gra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1" i="0" sz="2667" u="none" cap="none" strike="noStrike">
              <a:solidFill>
                <a:srgbClr val="FFFFFF"/>
              </a:solidFill>
              <a:latin typeface="Montserrat"/>
              <a:ea typeface="Montserrat"/>
              <a:cs typeface="Montserrat"/>
              <a:sym typeface="Montserrat"/>
            </a:endParaRPr>
          </a:p>
        </p:txBody>
      </p:sp>
      <p:sp>
        <p:nvSpPr>
          <p:cNvPr id="2486" name="Google Shape;2486;p14"/>
          <p:cNvSpPr/>
          <p:nvPr/>
        </p:nvSpPr>
        <p:spPr>
          <a:xfrm>
            <a:off x="6839867" y="2020617"/>
            <a:ext cx="1054400" cy="1054400"/>
          </a:xfrm>
          <a:prstGeom prst="ellipse">
            <a:avLst/>
          </a:prstGeom>
          <a:gradFill>
            <a:gsLst>
              <a:gs pos="0">
                <a:schemeClr val="dk2"/>
              </a:gs>
              <a:gs pos="100000">
                <a:schemeClr val="lt2"/>
              </a:gs>
            </a:gsLst>
            <a:lin ang="13500032" scaled="0"/>
          </a:gra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1" i="0" sz="2667" u="none" cap="none" strike="noStrike">
              <a:solidFill>
                <a:srgbClr val="FFFFFF"/>
              </a:solidFill>
              <a:latin typeface="Montserrat"/>
              <a:ea typeface="Montserrat"/>
              <a:cs typeface="Montserrat"/>
              <a:sym typeface="Montserrat"/>
            </a:endParaRPr>
          </a:p>
        </p:txBody>
      </p:sp>
      <p:sp>
        <p:nvSpPr>
          <p:cNvPr id="2487" name="Google Shape;2487;p14"/>
          <p:cNvSpPr/>
          <p:nvPr/>
        </p:nvSpPr>
        <p:spPr>
          <a:xfrm>
            <a:off x="4297733" y="4394917"/>
            <a:ext cx="1054400" cy="1054400"/>
          </a:xfrm>
          <a:prstGeom prst="ellipse">
            <a:avLst/>
          </a:prstGeom>
          <a:gradFill>
            <a:gsLst>
              <a:gs pos="0">
                <a:schemeClr val="dk2"/>
              </a:gs>
              <a:gs pos="100000">
                <a:schemeClr val="lt2"/>
              </a:gs>
            </a:gsLst>
            <a:lin ang="13500032" scaled="0"/>
          </a:gra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1" i="0" sz="2667" u="none" cap="none" strike="noStrike">
              <a:solidFill>
                <a:srgbClr val="FFFFFF"/>
              </a:solidFill>
              <a:latin typeface="Montserrat"/>
              <a:ea typeface="Montserrat"/>
              <a:cs typeface="Montserrat"/>
              <a:sym typeface="Montserrat"/>
            </a:endParaRPr>
          </a:p>
        </p:txBody>
      </p:sp>
      <p:sp>
        <p:nvSpPr>
          <p:cNvPr id="2488" name="Google Shape;2488;p14"/>
          <p:cNvSpPr/>
          <p:nvPr/>
        </p:nvSpPr>
        <p:spPr>
          <a:xfrm>
            <a:off x="6839867" y="4394917"/>
            <a:ext cx="1054400" cy="1054400"/>
          </a:xfrm>
          <a:prstGeom prst="ellipse">
            <a:avLst/>
          </a:prstGeom>
          <a:gradFill>
            <a:gsLst>
              <a:gs pos="0">
                <a:schemeClr val="dk2"/>
              </a:gs>
              <a:gs pos="100000">
                <a:schemeClr val="lt2"/>
              </a:gs>
            </a:gsLst>
            <a:lin ang="13500032" scaled="0"/>
          </a:gra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1" i="0" sz="2667" u="none" cap="none" strike="noStrike">
              <a:solidFill>
                <a:srgbClr val="FFFFFF"/>
              </a:solidFill>
              <a:latin typeface="Montserrat"/>
              <a:ea typeface="Montserrat"/>
              <a:cs typeface="Montserrat"/>
              <a:sym typeface="Montserrat"/>
            </a:endParaRPr>
          </a:p>
        </p:txBody>
      </p:sp>
      <p:grpSp>
        <p:nvGrpSpPr>
          <p:cNvPr id="2489" name="Google Shape;2489;p14"/>
          <p:cNvGrpSpPr/>
          <p:nvPr/>
        </p:nvGrpSpPr>
        <p:grpSpPr>
          <a:xfrm>
            <a:off x="7102151" y="2309192"/>
            <a:ext cx="529727" cy="477088"/>
            <a:chOff x="2041013" y="3196425"/>
            <a:chExt cx="269700" cy="242900"/>
          </a:xfrm>
        </p:grpSpPr>
        <p:sp>
          <p:nvSpPr>
            <p:cNvPr id="2490" name="Google Shape;2490;p14"/>
            <p:cNvSpPr/>
            <p:nvPr/>
          </p:nvSpPr>
          <p:spPr>
            <a:xfrm>
              <a:off x="2041013" y="3196425"/>
              <a:ext cx="269700" cy="242900"/>
            </a:xfrm>
            <a:custGeom>
              <a:rect b="b" l="l" r="r" t="t"/>
              <a:pathLst>
                <a:path extrusionOk="0" h="9716" w="10788">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1" name="Google Shape;2491;p14"/>
            <p:cNvSpPr/>
            <p:nvPr/>
          </p:nvSpPr>
          <p:spPr>
            <a:xfrm>
              <a:off x="2166175" y="3308188"/>
              <a:ext cx="19375" cy="19375"/>
            </a:xfrm>
            <a:custGeom>
              <a:rect b="b" l="l" r="r" t="t"/>
              <a:pathLst>
                <a:path extrusionOk="0" h="775" w="775">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2" name="Google Shape;2492;p14"/>
            <p:cNvSpPr/>
            <p:nvPr/>
          </p:nvSpPr>
          <p:spPr>
            <a:xfrm>
              <a:off x="2125850" y="3276938"/>
              <a:ext cx="100025" cy="81875"/>
            </a:xfrm>
            <a:custGeom>
              <a:rect b="b" l="l" r="r" t="t"/>
              <a:pathLst>
                <a:path extrusionOk="0" h="3275" w="4001">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3" name="Google Shape;2493;p14"/>
            <p:cNvSpPr/>
            <p:nvPr/>
          </p:nvSpPr>
          <p:spPr>
            <a:xfrm>
              <a:off x="2155313" y="3297763"/>
              <a:ext cx="41100" cy="40225"/>
            </a:xfrm>
            <a:custGeom>
              <a:rect b="b" l="l" r="r" t="t"/>
              <a:pathLst>
                <a:path extrusionOk="0" h="1609" w="1644">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4" name="Google Shape;2494;p14"/>
            <p:cNvSpPr/>
            <p:nvPr/>
          </p:nvSpPr>
          <p:spPr>
            <a:xfrm>
              <a:off x="2156050" y="3300163"/>
              <a:ext cx="39625" cy="35425"/>
            </a:xfrm>
            <a:custGeom>
              <a:rect b="b" l="l" r="r" t="t"/>
              <a:pathLst>
                <a:path extrusionOk="0" h="1417" w="1585">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5" name="Google Shape;2495;p14"/>
            <p:cNvSpPr/>
            <p:nvPr/>
          </p:nvSpPr>
          <p:spPr>
            <a:xfrm>
              <a:off x="2156200" y="3299988"/>
              <a:ext cx="39325" cy="35775"/>
            </a:xfrm>
            <a:custGeom>
              <a:rect b="b" l="l" r="r" t="t"/>
              <a:pathLst>
                <a:path extrusionOk="0" h="1431" w="1573">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6" name="Google Shape;2496;p14"/>
            <p:cNvSpPr/>
            <p:nvPr/>
          </p:nvSpPr>
          <p:spPr>
            <a:xfrm>
              <a:off x="2171825" y="3313350"/>
              <a:ext cx="8075" cy="9050"/>
            </a:xfrm>
            <a:custGeom>
              <a:rect b="b" l="l" r="r" t="t"/>
              <a:pathLst>
                <a:path extrusionOk="0" h="362" w="323">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7" name="Google Shape;2497;p14"/>
            <p:cNvSpPr/>
            <p:nvPr/>
          </p:nvSpPr>
          <p:spPr>
            <a:xfrm>
              <a:off x="2171975" y="3313350"/>
              <a:ext cx="7775" cy="9050"/>
            </a:xfrm>
            <a:custGeom>
              <a:rect b="b" l="l" r="r" t="t"/>
              <a:pathLst>
                <a:path extrusionOk="0" h="362" w="311">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8" name="Google Shape;2498;p14"/>
            <p:cNvSpPr/>
            <p:nvPr/>
          </p:nvSpPr>
          <p:spPr>
            <a:xfrm>
              <a:off x="2162150" y="3313988"/>
              <a:ext cx="27425" cy="7775"/>
            </a:xfrm>
            <a:custGeom>
              <a:rect b="b" l="l" r="r" t="t"/>
              <a:pathLst>
                <a:path extrusionOk="0" h="311" w="1097">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9" name="Google Shape;2499;p14"/>
            <p:cNvSpPr/>
            <p:nvPr/>
          </p:nvSpPr>
          <p:spPr>
            <a:xfrm>
              <a:off x="2162150" y="3313988"/>
              <a:ext cx="27425" cy="7775"/>
            </a:xfrm>
            <a:custGeom>
              <a:rect b="b" l="l" r="r" t="t"/>
              <a:pathLst>
                <a:path extrusionOk="0" h="311" w="1097">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0" name="Google Shape;2500;p14"/>
            <p:cNvSpPr/>
            <p:nvPr/>
          </p:nvSpPr>
          <p:spPr>
            <a:xfrm>
              <a:off x="2162150" y="3314000"/>
              <a:ext cx="27425" cy="7750"/>
            </a:xfrm>
            <a:custGeom>
              <a:rect b="b" l="l" r="r" t="t"/>
              <a:pathLst>
                <a:path extrusionOk="0" h="310" w="1097">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1" name="Google Shape;2501;p14"/>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2" name="Google Shape;2502;p14"/>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3" name="Google Shape;2503;p14"/>
            <p:cNvSpPr/>
            <p:nvPr/>
          </p:nvSpPr>
          <p:spPr>
            <a:xfrm>
              <a:off x="2162000" y="3313988"/>
              <a:ext cx="27725" cy="7775"/>
            </a:xfrm>
            <a:custGeom>
              <a:rect b="b" l="l" r="r" t="t"/>
              <a:pathLst>
                <a:path extrusionOk="0" h="311" w="1109">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4" name="Google Shape;2504;p14"/>
            <p:cNvSpPr/>
            <p:nvPr/>
          </p:nvSpPr>
          <p:spPr>
            <a:xfrm>
              <a:off x="2162000" y="3313988"/>
              <a:ext cx="27725" cy="7775"/>
            </a:xfrm>
            <a:custGeom>
              <a:rect b="b" l="l" r="r" t="t"/>
              <a:pathLst>
                <a:path extrusionOk="0" h="311" w="1109">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5" name="Google Shape;2505;p14"/>
            <p:cNvSpPr/>
            <p:nvPr/>
          </p:nvSpPr>
          <p:spPr>
            <a:xfrm>
              <a:off x="2162000" y="3314000"/>
              <a:ext cx="27725" cy="7750"/>
            </a:xfrm>
            <a:custGeom>
              <a:rect b="b" l="l" r="r" t="t"/>
              <a:pathLst>
                <a:path extrusionOk="0" h="310" w="1109">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506" name="Google Shape;2506;p14"/>
          <p:cNvGrpSpPr/>
          <p:nvPr/>
        </p:nvGrpSpPr>
        <p:grpSpPr>
          <a:xfrm>
            <a:off x="4560010" y="2300080"/>
            <a:ext cx="529727" cy="495501"/>
            <a:chOff x="2561613" y="3196725"/>
            <a:chExt cx="272400" cy="254800"/>
          </a:xfrm>
        </p:grpSpPr>
        <p:sp>
          <p:nvSpPr>
            <p:cNvPr id="2507" name="Google Shape;2507;p14"/>
            <p:cNvSpPr/>
            <p:nvPr/>
          </p:nvSpPr>
          <p:spPr>
            <a:xfrm>
              <a:off x="2561613" y="3196725"/>
              <a:ext cx="244700" cy="211950"/>
            </a:xfrm>
            <a:custGeom>
              <a:rect b="b" l="l" r="r" t="t"/>
              <a:pathLst>
                <a:path extrusionOk="0" h="8478" w="9788">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8" name="Google Shape;2508;p14"/>
            <p:cNvSpPr/>
            <p:nvPr/>
          </p:nvSpPr>
          <p:spPr>
            <a:xfrm>
              <a:off x="2592588" y="3215175"/>
              <a:ext cx="136350" cy="7750"/>
            </a:xfrm>
            <a:custGeom>
              <a:rect b="b" l="l" r="r" t="t"/>
              <a:pathLst>
                <a:path extrusionOk="0" h="310" w="5454">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9" name="Google Shape;2509;p14"/>
            <p:cNvSpPr/>
            <p:nvPr/>
          </p:nvSpPr>
          <p:spPr>
            <a:xfrm>
              <a:off x="2738138" y="3213975"/>
              <a:ext cx="7750" cy="9000"/>
            </a:xfrm>
            <a:custGeom>
              <a:rect b="b" l="l" r="r" t="t"/>
              <a:pathLst>
                <a:path extrusionOk="0" h="360" w="31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0" name="Google Shape;2510;p14"/>
            <p:cNvSpPr/>
            <p:nvPr/>
          </p:nvSpPr>
          <p:spPr>
            <a:xfrm>
              <a:off x="2752413" y="3213975"/>
              <a:ext cx="7775" cy="9000"/>
            </a:xfrm>
            <a:custGeom>
              <a:rect b="b" l="l" r="r" t="t"/>
              <a:pathLst>
                <a:path extrusionOk="0" h="360" w="311">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1" name="Google Shape;2511;p14"/>
            <p:cNvSpPr/>
            <p:nvPr/>
          </p:nvSpPr>
          <p:spPr>
            <a:xfrm>
              <a:off x="2767013" y="3213975"/>
              <a:ext cx="7750" cy="9000"/>
            </a:xfrm>
            <a:custGeom>
              <a:rect b="b" l="l" r="r" t="t"/>
              <a:pathLst>
                <a:path extrusionOk="0" h="360" w="31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2" name="Google Shape;2512;p14"/>
            <p:cNvSpPr/>
            <p:nvPr/>
          </p:nvSpPr>
          <p:spPr>
            <a:xfrm>
              <a:off x="2616088" y="3270425"/>
              <a:ext cx="217925" cy="181100"/>
            </a:xfrm>
            <a:custGeom>
              <a:rect b="b" l="l" r="r" t="t"/>
              <a:pathLst>
                <a:path extrusionOk="0" h="7244" w="8717">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3" name="Google Shape;2513;p14"/>
            <p:cNvSpPr/>
            <p:nvPr/>
          </p:nvSpPr>
          <p:spPr>
            <a:xfrm>
              <a:off x="2782188" y="3363400"/>
              <a:ext cx="35450" cy="35150"/>
            </a:xfrm>
            <a:custGeom>
              <a:rect b="b" l="l" r="r" t="t"/>
              <a:pathLst>
                <a:path extrusionOk="0" h="1406" w="1418">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4" name="Google Shape;2514;p14"/>
            <p:cNvSpPr/>
            <p:nvPr/>
          </p:nvSpPr>
          <p:spPr>
            <a:xfrm>
              <a:off x="2661938" y="3363400"/>
              <a:ext cx="35450" cy="35150"/>
            </a:xfrm>
            <a:custGeom>
              <a:rect b="b" l="l" r="r" t="t"/>
              <a:pathLst>
                <a:path extrusionOk="0" h="1406" w="1418">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5" name="Google Shape;2515;p14"/>
            <p:cNvSpPr/>
            <p:nvPr/>
          </p:nvSpPr>
          <p:spPr>
            <a:xfrm>
              <a:off x="2710738" y="3257450"/>
              <a:ext cx="7775" cy="17600"/>
            </a:xfrm>
            <a:custGeom>
              <a:rect b="b" l="l" r="r" t="t"/>
              <a:pathLst>
                <a:path extrusionOk="0" h="704" w="311">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6" name="Google Shape;2516;p14"/>
            <p:cNvSpPr/>
            <p:nvPr/>
          </p:nvSpPr>
          <p:spPr>
            <a:xfrm>
              <a:off x="2760463" y="3257450"/>
              <a:ext cx="7750" cy="17600"/>
            </a:xfrm>
            <a:custGeom>
              <a:rect b="b" l="l" r="r" t="t"/>
              <a:pathLst>
                <a:path extrusionOk="0" h="704" w="31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7" name="Google Shape;2517;p14"/>
            <p:cNvSpPr/>
            <p:nvPr/>
          </p:nvSpPr>
          <p:spPr>
            <a:xfrm>
              <a:off x="2585138" y="3275600"/>
              <a:ext cx="95875" cy="34250"/>
            </a:xfrm>
            <a:custGeom>
              <a:rect b="b" l="l" r="r" t="t"/>
              <a:pathLst>
                <a:path extrusionOk="0" h="1370" w="3835">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8" name="Google Shape;2518;p14"/>
            <p:cNvSpPr/>
            <p:nvPr/>
          </p:nvSpPr>
          <p:spPr>
            <a:xfrm>
              <a:off x="2596738" y="3323225"/>
              <a:ext cx="7775" cy="9050"/>
            </a:xfrm>
            <a:custGeom>
              <a:rect b="b" l="l" r="r" t="t"/>
              <a:pathLst>
                <a:path extrusionOk="0" h="362" w="311">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9" name="Google Shape;2519;p14"/>
            <p:cNvSpPr/>
            <p:nvPr/>
          </p:nvSpPr>
          <p:spPr>
            <a:xfrm>
              <a:off x="2608663" y="3323225"/>
              <a:ext cx="8050" cy="9050"/>
            </a:xfrm>
            <a:custGeom>
              <a:rect b="b" l="l" r="r" t="t"/>
              <a:pathLst>
                <a:path extrusionOk="0" h="362" w="322">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0" name="Google Shape;2520;p14"/>
            <p:cNvSpPr/>
            <p:nvPr/>
          </p:nvSpPr>
          <p:spPr>
            <a:xfrm>
              <a:off x="2593188" y="3339300"/>
              <a:ext cx="27100" cy="7750"/>
            </a:xfrm>
            <a:custGeom>
              <a:rect b="b" l="l" r="r" t="t"/>
              <a:pathLst>
                <a:path extrusionOk="0" h="310" w="1084">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1" name="Google Shape;2521;p14"/>
            <p:cNvSpPr/>
            <p:nvPr/>
          </p:nvSpPr>
          <p:spPr>
            <a:xfrm>
              <a:off x="2593188" y="33509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2" name="Google Shape;2522;p14"/>
            <p:cNvSpPr/>
            <p:nvPr/>
          </p:nvSpPr>
          <p:spPr>
            <a:xfrm>
              <a:off x="2593188" y="33628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523" name="Google Shape;2523;p14"/>
          <p:cNvGrpSpPr/>
          <p:nvPr/>
        </p:nvGrpSpPr>
        <p:grpSpPr>
          <a:xfrm>
            <a:off x="4560223" y="4682595"/>
            <a:ext cx="529748" cy="479408"/>
            <a:chOff x="3132238" y="3196725"/>
            <a:chExt cx="269400" cy="243800"/>
          </a:xfrm>
        </p:grpSpPr>
        <p:sp>
          <p:nvSpPr>
            <p:cNvPr id="2524" name="Google Shape;2524;p14"/>
            <p:cNvSpPr/>
            <p:nvPr/>
          </p:nvSpPr>
          <p:spPr>
            <a:xfrm>
              <a:off x="3132238" y="3196725"/>
              <a:ext cx="269400" cy="243800"/>
            </a:xfrm>
            <a:custGeom>
              <a:rect b="b" l="l" r="r" t="t"/>
              <a:pathLst>
                <a:path extrusionOk="0" h="9752" w="10776">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5" name="Google Shape;2525;p14"/>
            <p:cNvSpPr/>
            <p:nvPr/>
          </p:nvSpPr>
          <p:spPr>
            <a:xfrm>
              <a:off x="3257538" y="3366075"/>
              <a:ext cx="19375" cy="19375"/>
            </a:xfrm>
            <a:custGeom>
              <a:rect b="b" l="l" r="r" t="t"/>
              <a:pathLst>
                <a:path extrusionOk="0" h="775" w="775">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6" name="Google Shape;2526;p14"/>
            <p:cNvSpPr/>
            <p:nvPr/>
          </p:nvSpPr>
          <p:spPr>
            <a:xfrm>
              <a:off x="3158138" y="3246425"/>
              <a:ext cx="8050" cy="8975"/>
            </a:xfrm>
            <a:custGeom>
              <a:rect b="b" l="l" r="r" t="t"/>
              <a:pathLst>
                <a:path extrusionOk="0" h="359" w="322">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7" name="Google Shape;2527;p14"/>
            <p:cNvSpPr/>
            <p:nvPr/>
          </p:nvSpPr>
          <p:spPr>
            <a:xfrm>
              <a:off x="3170938" y="3246425"/>
              <a:ext cx="7750" cy="8975"/>
            </a:xfrm>
            <a:custGeom>
              <a:rect b="b" l="l" r="r" t="t"/>
              <a:pathLst>
                <a:path extrusionOk="0" h="359" w="31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8" name="Google Shape;2528;p14"/>
            <p:cNvSpPr/>
            <p:nvPr/>
          </p:nvSpPr>
          <p:spPr>
            <a:xfrm>
              <a:off x="3154863" y="3261900"/>
              <a:ext cx="27400" cy="7775"/>
            </a:xfrm>
            <a:custGeom>
              <a:rect b="b" l="l" r="r" t="t"/>
              <a:pathLst>
                <a:path extrusionOk="0" h="311" w="1096">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9" name="Google Shape;2529;p14"/>
            <p:cNvSpPr/>
            <p:nvPr/>
          </p:nvSpPr>
          <p:spPr>
            <a:xfrm>
              <a:off x="3154863" y="3274100"/>
              <a:ext cx="27400" cy="8075"/>
            </a:xfrm>
            <a:custGeom>
              <a:rect b="b" l="l" r="r" t="t"/>
              <a:pathLst>
                <a:path extrusionOk="0" h="323" w="1096">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0" name="Google Shape;2530;p14"/>
            <p:cNvSpPr/>
            <p:nvPr/>
          </p:nvSpPr>
          <p:spPr>
            <a:xfrm>
              <a:off x="3154863" y="3285725"/>
              <a:ext cx="27400" cy="7750"/>
            </a:xfrm>
            <a:custGeom>
              <a:rect b="b" l="l" r="r" t="t"/>
              <a:pathLst>
                <a:path extrusionOk="0" h="310" w="1096">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1" name="Google Shape;2531;p14"/>
            <p:cNvSpPr/>
            <p:nvPr/>
          </p:nvSpPr>
          <p:spPr>
            <a:xfrm>
              <a:off x="3238188" y="3235850"/>
              <a:ext cx="23850" cy="33375"/>
            </a:xfrm>
            <a:custGeom>
              <a:rect b="b" l="l" r="r" t="t"/>
              <a:pathLst>
                <a:path extrusionOk="0" h="1335" w="954">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2" name="Google Shape;2532;p14"/>
            <p:cNvSpPr/>
            <p:nvPr/>
          </p:nvSpPr>
          <p:spPr>
            <a:xfrm>
              <a:off x="3300713" y="3235850"/>
              <a:ext cx="23825" cy="33375"/>
            </a:xfrm>
            <a:custGeom>
              <a:rect b="b" l="l" r="r" t="t"/>
              <a:pathLst>
                <a:path extrusionOk="0" h="1335" w="953">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3" name="Google Shape;2533;p14"/>
            <p:cNvSpPr/>
            <p:nvPr/>
          </p:nvSpPr>
          <p:spPr>
            <a:xfrm>
              <a:off x="3269738" y="3235125"/>
              <a:ext cx="8075" cy="33675"/>
            </a:xfrm>
            <a:custGeom>
              <a:rect b="b" l="l" r="r" t="t"/>
              <a:pathLst>
                <a:path extrusionOk="0" h="1347" w="323">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4" name="Google Shape;2534;p14"/>
            <p:cNvSpPr/>
            <p:nvPr/>
          </p:nvSpPr>
          <p:spPr>
            <a:xfrm>
              <a:off x="3285238" y="3235125"/>
              <a:ext cx="7750" cy="33675"/>
            </a:xfrm>
            <a:custGeom>
              <a:rect b="b" l="l" r="r" t="t"/>
              <a:pathLst>
                <a:path extrusionOk="0" h="1347" w="31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5" name="Google Shape;2535;p14"/>
            <p:cNvSpPr/>
            <p:nvPr/>
          </p:nvSpPr>
          <p:spPr>
            <a:xfrm>
              <a:off x="3332563"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6" name="Google Shape;2536;p14"/>
            <p:cNvSpPr/>
            <p:nvPr/>
          </p:nvSpPr>
          <p:spPr>
            <a:xfrm>
              <a:off x="3348038"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7" name="Google Shape;2537;p14"/>
            <p:cNvSpPr/>
            <p:nvPr/>
          </p:nvSpPr>
          <p:spPr>
            <a:xfrm>
              <a:off x="3333138" y="3272525"/>
              <a:ext cx="23850" cy="33550"/>
            </a:xfrm>
            <a:custGeom>
              <a:rect b="b" l="l" r="r" t="t"/>
              <a:pathLst>
                <a:path extrusionOk="0" h="1342" w="954">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8" name="Google Shape;2538;p14"/>
            <p:cNvSpPr/>
            <p:nvPr/>
          </p:nvSpPr>
          <p:spPr>
            <a:xfrm>
              <a:off x="3270638" y="3272025"/>
              <a:ext cx="7775" cy="33475"/>
            </a:xfrm>
            <a:custGeom>
              <a:rect b="b" l="l" r="r" t="t"/>
              <a:pathLst>
                <a:path extrusionOk="0" h="1339" w="311">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9" name="Google Shape;2539;p14"/>
            <p:cNvSpPr/>
            <p:nvPr/>
          </p:nvSpPr>
          <p:spPr>
            <a:xfrm>
              <a:off x="3285813" y="3272025"/>
              <a:ext cx="8075" cy="33475"/>
            </a:xfrm>
            <a:custGeom>
              <a:rect b="b" l="l" r="r" t="t"/>
              <a:pathLst>
                <a:path extrusionOk="0" h="1339" w="323">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0" name="Google Shape;2540;p14"/>
            <p:cNvSpPr/>
            <p:nvPr/>
          </p:nvSpPr>
          <p:spPr>
            <a:xfrm>
              <a:off x="3239388" y="3272025"/>
              <a:ext cx="7775" cy="33475"/>
            </a:xfrm>
            <a:custGeom>
              <a:rect b="b" l="l" r="r" t="t"/>
              <a:pathLst>
                <a:path extrusionOk="0" h="1339" w="311">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1" name="Google Shape;2541;p14"/>
            <p:cNvSpPr/>
            <p:nvPr/>
          </p:nvSpPr>
          <p:spPr>
            <a:xfrm>
              <a:off x="3254863" y="3272025"/>
              <a:ext cx="8075" cy="33475"/>
            </a:xfrm>
            <a:custGeom>
              <a:rect b="b" l="l" r="r" t="t"/>
              <a:pathLst>
                <a:path extrusionOk="0" h="1339" w="323">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2" name="Google Shape;2542;p14"/>
            <p:cNvSpPr/>
            <p:nvPr/>
          </p:nvSpPr>
          <p:spPr>
            <a:xfrm>
              <a:off x="3317663" y="3272625"/>
              <a:ext cx="7775" cy="33675"/>
            </a:xfrm>
            <a:custGeom>
              <a:rect b="b" l="l" r="r" t="t"/>
              <a:pathLst>
                <a:path extrusionOk="0" h="1347" w="311">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3" name="Google Shape;2543;p14"/>
            <p:cNvSpPr/>
            <p:nvPr/>
          </p:nvSpPr>
          <p:spPr>
            <a:xfrm>
              <a:off x="3302188" y="3272625"/>
              <a:ext cx="8075" cy="33675"/>
            </a:xfrm>
            <a:custGeom>
              <a:rect b="b" l="l" r="r" t="t"/>
              <a:pathLst>
                <a:path extrusionOk="0" h="1347" w="323">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4" name="Google Shape;2544;p14"/>
            <p:cNvSpPr/>
            <p:nvPr/>
          </p:nvSpPr>
          <p:spPr>
            <a:xfrm>
              <a:off x="3279263" y="3321725"/>
              <a:ext cx="7775" cy="9075"/>
            </a:xfrm>
            <a:custGeom>
              <a:rect b="b" l="l" r="r" t="t"/>
              <a:pathLst>
                <a:path extrusionOk="0" h="363" w="311">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5" name="Google Shape;2545;p14"/>
            <p:cNvSpPr/>
            <p:nvPr/>
          </p:nvSpPr>
          <p:spPr>
            <a:xfrm>
              <a:off x="3293263" y="3321725"/>
              <a:ext cx="8050" cy="9075"/>
            </a:xfrm>
            <a:custGeom>
              <a:rect b="b" l="l" r="r" t="t"/>
              <a:pathLst>
                <a:path extrusionOk="0" h="363" w="322">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6" name="Google Shape;2546;p14"/>
            <p:cNvSpPr/>
            <p:nvPr/>
          </p:nvSpPr>
          <p:spPr>
            <a:xfrm>
              <a:off x="3307563" y="3321725"/>
              <a:ext cx="7750" cy="9075"/>
            </a:xfrm>
            <a:custGeom>
              <a:rect b="b" l="l" r="r" t="t"/>
              <a:pathLst>
                <a:path extrusionOk="0" h="363" w="31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547" name="Google Shape;2547;p14"/>
          <p:cNvGrpSpPr/>
          <p:nvPr/>
        </p:nvGrpSpPr>
        <p:grpSpPr>
          <a:xfrm>
            <a:off x="7102110" y="4694463"/>
            <a:ext cx="529727" cy="455143"/>
            <a:chOff x="3626638" y="3196425"/>
            <a:chExt cx="270600" cy="232500"/>
          </a:xfrm>
        </p:grpSpPr>
        <p:sp>
          <p:nvSpPr>
            <p:cNvPr id="2548" name="Google Shape;2548;p14"/>
            <p:cNvSpPr/>
            <p:nvPr/>
          </p:nvSpPr>
          <p:spPr>
            <a:xfrm>
              <a:off x="3626638" y="3196425"/>
              <a:ext cx="270300" cy="232200"/>
            </a:xfrm>
            <a:custGeom>
              <a:rect b="b" l="l" r="r" t="t"/>
              <a:pathLst>
                <a:path extrusionOk="0" h="9288" w="10812">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9" name="Google Shape;2549;p14"/>
            <p:cNvSpPr/>
            <p:nvPr/>
          </p:nvSpPr>
          <p:spPr>
            <a:xfrm>
              <a:off x="3732913" y="3273475"/>
              <a:ext cx="164325" cy="155450"/>
            </a:xfrm>
            <a:custGeom>
              <a:rect b="b" l="l" r="r" t="t"/>
              <a:pathLst>
                <a:path extrusionOk="0" h="6218" w="6573">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0" name="Google Shape;2550;p14"/>
            <p:cNvSpPr/>
            <p:nvPr/>
          </p:nvSpPr>
          <p:spPr>
            <a:xfrm>
              <a:off x="3662363" y="3217250"/>
              <a:ext cx="148850" cy="7775"/>
            </a:xfrm>
            <a:custGeom>
              <a:rect b="b" l="l" r="r" t="t"/>
              <a:pathLst>
                <a:path extrusionOk="0" h="311" w="5954">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1" name="Google Shape;2551;p14"/>
            <p:cNvSpPr/>
            <p:nvPr/>
          </p:nvSpPr>
          <p:spPr>
            <a:xfrm>
              <a:off x="3822188" y="3215775"/>
              <a:ext cx="7775" cy="8975"/>
            </a:xfrm>
            <a:custGeom>
              <a:rect b="b" l="l" r="r" t="t"/>
              <a:pathLst>
                <a:path extrusionOk="0" h="359" w="311">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2" name="Google Shape;2552;p14"/>
            <p:cNvSpPr/>
            <p:nvPr/>
          </p:nvSpPr>
          <p:spPr>
            <a:xfrm>
              <a:off x="3837688" y="3215775"/>
              <a:ext cx="7750" cy="8975"/>
            </a:xfrm>
            <a:custGeom>
              <a:rect b="b" l="l" r="r" t="t"/>
              <a:pathLst>
                <a:path extrusionOk="0" h="359" w="31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3" name="Google Shape;2553;p14"/>
            <p:cNvSpPr/>
            <p:nvPr/>
          </p:nvSpPr>
          <p:spPr>
            <a:xfrm>
              <a:off x="3853738" y="3215775"/>
              <a:ext cx="7775" cy="8975"/>
            </a:xfrm>
            <a:custGeom>
              <a:rect b="b" l="l" r="r" t="t"/>
              <a:pathLst>
                <a:path extrusionOk="0" h="359" w="311">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4" name="Google Shape;2554;p14"/>
            <p:cNvSpPr/>
            <p:nvPr/>
          </p:nvSpPr>
          <p:spPr>
            <a:xfrm>
              <a:off x="3718913" y="3279375"/>
              <a:ext cx="21750" cy="21275"/>
            </a:xfrm>
            <a:custGeom>
              <a:rect b="b" l="l" r="r" t="t"/>
              <a:pathLst>
                <a:path extrusionOk="0" h="851" w="87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5" name="Google Shape;2555;p14"/>
            <p:cNvSpPr/>
            <p:nvPr/>
          </p:nvSpPr>
          <p:spPr>
            <a:xfrm>
              <a:off x="3833513" y="3279375"/>
              <a:ext cx="21750" cy="21275"/>
            </a:xfrm>
            <a:custGeom>
              <a:rect b="b" l="l" r="r" t="t"/>
              <a:pathLst>
                <a:path extrusionOk="0" h="851" w="87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15"/>
          <p:cNvSpPr txBox="1"/>
          <p:nvPr>
            <p:ph idx="1" type="subTitle"/>
          </p:nvPr>
        </p:nvSpPr>
        <p:spPr>
          <a:xfrm>
            <a:off x="882943" y="2069067"/>
            <a:ext cx="3043200" cy="562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1600"/>
              </a:spcAft>
              <a:buSzPts val="1800"/>
              <a:buNone/>
            </a:pPr>
            <a:r>
              <a:rPr lang="en-US"/>
              <a:t>USE-CASE Tested</a:t>
            </a:r>
            <a:endParaRPr/>
          </a:p>
        </p:txBody>
      </p:sp>
      <p:sp>
        <p:nvSpPr>
          <p:cNvPr id="2561" name="Google Shape;2561;p15"/>
          <p:cNvSpPr txBox="1"/>
          <p:nvPr>
            <p:ph idx="2" type="subTitle"/>
          </p:nvPr>
        </p:nvSpPr>
        <p:spPr>
          <a:xfrm>
            <a:off x="4298163" y="2371459"/>
            <a:ext cx="3043200" cy="562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1600"/>
              </a:spcAft>
              <a:buSzPts val="1800"/>
              <a:buNone/>
            </a:pPr>
            <a:r>
              <a:rPr lang="en-US"/>
              <a:t>Bug Report</a:t>
            </a:r>
            <a:endParaRPr/>
          </a:p>
        </p:txBody>
      </p:sp>
      <p:sp>
        <p:nvSpPr>
          <p:cNvPr id="2562" name="Google Shape;2562;p15"/>
          <p:cNvSpPr txBox="1"/>
          <p:nvPr>
            <p:ph idx="3" type="subTitle"/>
          </p:nvPr>
        </p:nvSpPr>
        <p:spPr>
          <a:xfrm>
            <a:off x="7713351" y="2402176"/>
            <a:ext cx="3043200" cy="562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1600"/>
              </a:spcAft>
              <a:buSzPts val="1800"/>
              <a:buNone/>
            </a:pPr>
            <a:r>
              <a:rPr lang="en-US"/>
              <a:t>Later</a:t>
            </a:r>
            <a:endParaRPr/>
          </a:p>
        </p:txBody>
      </p:sp>
      <p:sp>
        <p:nvSpPr>
          <p:cNvPr id="2563" name="Google Shape;2563;p15"/>
          <p:cNvSpPr txBox="1"/>
          <p:nvPr>
            <p:ph type="title"/>
          </p:nvPr>
        </p:nvSpPr>
        <p:spPr>
          <a:xfrm>
            <a:off x="960000" y="593367"/>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sz="3200"/>
              <a:t>TEST RESULT</a:t>
            </a:r>
            <a:endParaRPr sz="3200">
              <a:solidFill>
                <a:schemeClr val="lt1"/>
              </a:solidFill>
              <a:latin typeface="Barlow Condensed"/>
              <a:ea typeface="Barlow Condensed"/>
              <a:cs typeface="Barlow Condensed"/>
              <a:sym typeface="Barlow Condensed"/>
            </a:endParaRPr>
          </a:p>
        </p:txBody>
      </p:sp>
      <p:sp>
        <p:nvSpPr>
          <p:cNvPr id="2564" name="Google Shape;2564;p15"/>
          <p:cNvSpPr txBox="1"/>
          <p:nvPr>
            <p:ph idx="4" type="subTitle"/>
          </p:nvPr>
        </p:nvSpPr>
        <p:spPr>
          <a:xfrm>
            <a:off x="882975" y="2631467"/>
            <a:ext cx="3043200" cy="2597600"/>
          </a:xfrm>
          <a:prstGeom prst="rect">
            <a:avLst/>
          </a:prstGeom>
          <a:noFill/>
          <a:ln>
            <a:noFill/>
          </a:ln>
        </p:spPr>
        <p:txBody>
          <a:bodyPr anchorCtr="0" anchor="t" bIns="121900" lIns="121900" spcFirstLastPara="1" rIns="121900" wrap="square" tIns="121900">
            <a:noAutofit/>
          </a:bodyPr>
          <a:lstStyle/>
          <a:p>
            <a:pPr indent="-423323" lvl="0" marL="487668" rtl="0" algn="l">
              <a:lnSpc>
                <a:spcPct val="100000"/>
              </a:lnSpc>
              <a:spcBef>
                <a:spcPts val="0"/>
              </a:spcBef>
              <a:spcAft>
                <a:spcPts val="0"/>
              </a:spcAft>
              <a:buSzPts val="1400"/>
              <a:buChar char="●"/>
            </a:pPr>
            <a:r>
              <a:rPr lang="en-US"/>
              <a:t>Number: 09 use-case</a:t>
            </a:r>
            <a:endParaRPr/>
          </a:p>
          <a:p>
            <a:pPr indent="-423323" lvl="0" marL="487668" rtl="0" algn="l">
              <a:lnSpc>
                <a:spcPct val="100000"/>
              </a:lnSpc>
              <a:spcBef>
                <a:spcPts val="0"/>
              </a:spcBef>
              <a:spcAft>
                <a:spcPts val="0"/>
              </a:spcAft>
              <a:buSzPts val="1400"/>
              <a:buChar char="●"/>
            </a:pPr>
            <a:r>
              <a:rPr lang="en-US"/>
              <a:t>37 case tested</a:t>
            </a:r>
            <a:endParaRPr/>
          </a:p>
          <a:p>
            <a:pPr indent="-423323" lvl="0" marL="487668" rtl="0" algn="l">
              <a:lnSpc>
                <a:spcPct val="100000"/>
              </a:lnSpc>
              <a:spcBef>
                <a:spcPts val="0"/>
              </a:spcBef>
              <a:spcAft>
                <a:spcPts val="0"/>
              </a:spcAft>
              <a:buSzPts val="1400"/>
              <a:buChar char="●"/>
            </a:pPr>
            <a:r>
              <a:rPr lang="en-US"/>
              <a:t>17 case Failed</a:t>
            </a:r>
            <a:endParaRPr/>
          </a:p>
          <a:p>
            <a:pPr indent="-423323" lvl="0" marL="487668" rtl="0" algn="l">
              <a:lnSpc>
                <a:spcPct val="100000"/>
              </a:lnSpc>
              <a:spcBef>
                <a:spcPts val="0"/>
              </a:spcBef>
              <a:spcAft>
                <a:spcPts val="0"/>
              </a:spcAft>
              <a:buSzPts val="1400"/>
              <a:buChar char="●"/>
            </a:pPr>
            <a:r>
              <a:rPr lang="en-US"/>
              <a:t>20 case Pass</a:t>
            </a:r>
            <a:endParaRPr/>
          </a:p>
          <a:p>
            <a:pPr indent="-423323" lvl="0" marL="487668" rtl="0" algn="l">
              <a:lnSpc>
                <a:spcPct val="100000"/>
              </a:lnSpc>
              <a:spcBef>
                <a:spcPts val="0"/>
              </a:spcBef>
              <a:spcAft>
                <a:spcPts val="0"/>
              </a:spcAft>
              <a:buSzPts val="1400"/>
              <a:buChar char="●"/>
            </a:pPr>
            <a:r>
              <a:rPr lang="en-US"/>
              <a:t>Tester: NVMTri, NTMThao, TDThien, NHAn</a:t>
            </a:r>
            <a:endParaRPr/>
          </a:p>
        </p:txBody>
      </p:sp>
      <p:sp>
        <p:nvSpPr>
          <p:cNvPr id="2565" name="Google Shape;2565;p15"/>
          <p:cNvSpPr txBox="1"/>
          <p:nvPr>
            <p:ph idx="5" type="subTitle"/>
          </p:nvPr>
        </p:nvSpPr>
        <p:spPr>
          <a:xfrm>
            <a:off x="4574413" y="2631467"/>
            <a:ext cx="3043200" cy="2597600"/>
          </a:xfrm>
          <a:prstGeom prst="rect">
            <a:avLst/>
          </a:prstGeom>
          <a:noFill/>
          <a:ln>
            <a:noFill/>
          </a:ln>
        </p:spPr>
        <p:txBody>
          <a:bodyPr anchorCtr="0" anchor="t" bIns="121900" lIns="121900" spcFirstLastPara="1" rIns="121900" wrap="square" tIns="121900">
            <a:noAutofit/>
          </a:bodyPr>
          <a:lstStyle/>
          <a:p>
            <a:pPr indent="-423323" lvl="0" marL="487668" rtl="0" algn="l">
              <a:lnSpc>
                <a:spcPct val="100000"/>
              </a:lnSpc>
              <a:spcBef>
                <a:spcPts val="0"/>
              </a:spcBef>
              <a:spcAft>
                <a:spcPts val="0"/>
              </a:spcAft>
              <a:buSzPts val="1400"/>
              <a:buChar char="●"/>
            </a:pPr>
            <a:r>
              <a:rPr lang="en-US"/>
              <a:t>09 Bug found</a:t>
            </a:r>
            <a:endParaRPr/>
          </a:p>
          <a:p>
            <a:pPr indent="-423323" lvl="0" marL="487668" rtl="0" algn="l">
              <a:lnSpc>
                <a:spcPct val="100000"/>
              </a:lnSpc>
              <a:spcBef>
                <a:spcPts val="0"/>
              </a:spcBef>
              <a:spcAft>
                <a:spcPts val="0"/>
              </a:spcAft>
              <a:buSzPts val="1400"/>
              <a:buChar char="●"/>
            </a:pPr>
            <a:r>
              <a:rPr lang="en-US"/>
              <a:t>03 Bug Open</a:t>
            </a:r>
            <a:endParaRPr/>
          </a:p>
          <a:p>
            <a:pPr indent="-423323" lvl="0" marL="487668" rtl="0" algn="l">
              <a:lnSpc>
                <a:spcPct val="100000"/>
              </a:lnSpc>
              <a:spcBef>
                <a:spcPts val="0"/>
              </a:spcBef>
              <a:spcAft>
                <a:spcPts val="0"/>
              </a:spcAft>
              <a:buSzPts val="1400"/>
              <a:buChar char="●"/>
            </a:pPr>
            <a:r>
              <a:rPr lang="en-US"/>
              <a:t>06 Bug Closed</a:t>
            </a:r>
            <a:endParaRPr/>
          </a:p>
          <a:p>
            <a:pPr indent="-423323" lvl="0" marL="487668" rtl="0" algn="l">
              <a:lnSpc>
                <a:spcPct val="100000"/>
              </a:lnSpc>
              <a:spcBef>
                <a:spcPts val="0"/>
              </a:spcBef>
              <a:spcAft>
                <a:spcPts val="0"/>
              </a:spcAft>
              <a:buSzPts val="1400"/>
              <a:buChar char="●"/>
            </a:pPr>
            <a:r>
              <a:rPr lang="en-US"/>
              <a:t>Bug Report: NHAn</a:t>
            </a:r>
            <a:endParaRPr/>
          </a:p>
        </p:txBody>
      </p:sp>
      <p:sp>
        <p:nvSpPr>
          <p:cNvPr id="2566" name="Google Shape;2566;p15"/>
          <p:cNvSpPr txBox="1"/>
          <p:nvPr>
            <p:ph idx="6" type="subTitle"/>
          </p:nvPr>
        </p:nvSpPr>
        <p:spPr>
          <a:xfrm>
            <a:off x="7989633" y="2631523"/>
            <a:ext cx="3043200" cy="2597600"/>
          </a:xfrm>
          <a:prstGeom prst="rect">
            <a:avLst/>
          </a:prstGeom>
          <a:noFill/>
          <a:ln>
            <a:noFill/>
          </a:ln>
        </p:spPr>
        <p:txBody>
          <a:bodyPr anchorCtr="0" anchor="t" bIns="121900" lIns="121900" spcFirstLastPara="1" rIns="121900" wrap="square" tIns="121900">
            <a:noAutofit/>
          </a:bodyPr>
          <a:lstStyle/>
          <a:p>
            <a:pPr indent="-423323" lvl="0" marL="487668" rtl="0" algn="l">
              <a:lnSpc>
                <a:spcPct val="100000"/>
              </a:lnSpc>
              <a:spcBef>
                <a:spcPts val="0"/>
              </a:spcBef>
              <a:spcAft>
                <a:spcPts val="0"/>
              </a:spcAft>
              <a:buSzPts val="1400"/>
              <a:buChar char="●"/>
            </a:pPr>
            <a:r>
              <a:rPr lang="en-US"/>
              <a:t>Also added some new functions and tests that have not been recorded in test cases as well as bug reports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0" name="Shape 2570"/>
        <p:cNvGrpSpPr/>
        <p:nvPr/>
      </p:nvGrpSpPr>
      <p:grpSpPr>
        <a:xfrm>
          <a:off x="0" y="0"/>
          <a:ext cx="0" cy="0"/>
          <a:chOff x="0" y="0"/>
          <a:chExt cx="0" cy="0"/>
        </a:xfrm>
      </p:grpSpPr>
      <p:sp>
        <p:nvSpPr>
          <p:cNvPr id="2571" name="Google Shape;2571;p16"/>
          <p:cNvSpPr txBox="1"/>
          <p:nvPr>
            <p:ph type="ctrTitle"/>
          </p:nvPr>
        </p:nvSpPr>
        <p:spPr>
          <a:xfrm>
            <a:off x="3891067" y="720000"/>
            <a:ext cx="4785573" cy="13688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8500"/>
              <a:buNone/>
            </a:pPr>
            <a:r>
              <a:rPr lang="en-US"/>
              <a:t>THANKS!</a:t>
            </a:r>
            <a:endParaRPr/>
          </a:p>
        </p:txBody>
      </p:sp>
      <p:sp>
        <p:nvSpPr>
          <p:cNvPr id="2572" name="Google Shape;2572;p16"/>
          <p:cNvSpPr txBox="1"/>
          <p:nvPr>
            <p:ph idx="1" type="subTitle"/>
          </p:nvPr>
        </p:nvSpPr>
        <p:spPr>
          <a:xfrm>
            <a:off x="4121960" y="2197968"/>
            <a:ext cx="4410000" cy="5332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1800"/>
              <a:buNone/>
            </a:pPr>
            <a:r>
              <a:rPr lang="en-US"/>
              <a:t>Do you have any questions?</a:t>
            </a:r>
            <a:endParaRPr/>
          </a:p>
        </p:txBody>
      </p:sp>
      <p:sp>
        <p:nvSpPr>
          <p:cNvPr id="2573" name="Google Shape;2573;p16"/>
          <p:cNvSpPr txBox="1"/>
          <p:nvPr>
            <p:ph idx="2" type="subTitle"/>
          </p:nvPr>
        </p:nvSpPr>
        <p:spPr>
          <a:xfrm>
            <a:off x="3890933" y="2774444"/>
            <a:ext cx="4410000" cy="9924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Clr>
                <a:schemeClr val="lt1"/>
              </a:buClr>
              <a:buSzPts val="1100"/>
              <a:buNone/>
            </a:pPr>
            <a:r>
              <a:rPr lang="en-US"/>
              <a:t>nhan@gmail.com </a:t>
            </a:r>
            <a:endParaRPr/>
          </a:p>
          <a:p>
            <a:pPr indent="0" lvl="0" marL="0" rtl="0" algn="ctr">
              <a:lnSpc>
                <a:spcPct val="100000"/>
              </a:lnSpc>
              <a:spcBef>
                <a:spcPts val="0"/>
              </a:spcBef>
              <a:spcAft>
                <a:spcPts val="0"/>
              </a:spcAft>
              <a:buClr>
                <a:schemeClr val="lt1"/>
              </a:buClr>
              <a:buSzPts val="1100"/>
              <a:buNone/>
            </a:pPr>
            <a:r>
              <a:rPr lang="en-US"/>
              <a:t>+84 342 389 598</a:t>
            </a:r>
            <a:endParaRPr/>
          </a:p>
        </p:txBody>
      </p:sp>
      <p:sp>
        <p:nvSpPr>
          <p:cNvPr id="2574" name="Google Shape;2574;p16"/>
          <p:cNvSpPr txBox="1"/>
          <p:nvPr>
            <p:ph idx="4294967295" type="subTitle"/>
          </p:nvPr>
        </p:nvSpPr>
        <p:spPr>
          <a:xfrm>
            <a:off x="3891000" y="5522633"/>
            <a:ext cx="4410000" cy="4208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1600"/>
              </a:spcAft>
              <a:buClr>
                <a:schemeClr val="dk1"/>
              </a:buClr>
              <a:buSzPts val="1400"/>
              <a:buFont typeface="Barlow"/>
              <a:buNone/>
            </a:pPr>
            <a:r>
              <a:rPr b="0" i="0" lang="en-US" sz="1600" u="none" cap="none" strike="noStrike">
                <a:solidFill>
                  <a:schemeClr val="dk1"/>
                </a:solidFill>
                <a:latin typeface="Barlow"/>
                <a:ea typeface="Barlow"/>
                <a:cs typeface="Barlow"/>
                <a:sym typeface="Barlow"/>
              </a:rPr>
              <a:t>Please keep this slide for attribution</a:t>
            </a:r>
            <a:endParaRPr b="0" i="0" sz="1600" u="none" cap="none" strike="noStrike">
              <a:solidFill>
                <a:schemeClr val="dk1"/>
              </a:solidFill>
              <a:latin typeface="Barlow"/>
              <a:ea typeface="Barlow"/>
              <a:cs typeface="Barlow"/>
              <a:sym typeface="Barlow"/>
            </a:endParaRPr>
          </a:p>
        </p:txBody>
      </p:sp>
      <p:grpSp>
        <p:nvGrpSpPr>
          <p:cNvPr id="2575" name="Google Shape;2575;p16"/>
          <p:cNvGrpSpPr/>
          <p:nvPr/>
        </p:nvGrpSpPr>
        <p:grpSpPr>
          <a:xfrm rot="5400000">
            <a:off x="1620634" y="2772533"/>
            <a:ext cx="420767" cy="489000"/>
            <a:chOff x="8558925" y="4522650"/>
            <a:chExt cx="315575" cy="366750"/>
          </a:xfrm>
        </p:grpSpPr>
        <p:grpSp>
          <p:nvGrpSpPr>
            <p:cNvPr id="2576" name="Google Shape;2576;p16"/>
            <p:cNvGrpSpPr/>
            <p:nvPr/>
          </p:nvGrpSpPr>
          <p:grpSpPr>
            <a:xfrm>
              <a:off x="8558925" y="4629825"/>
              <a:ext cx="107200" cy="107175"/>
              <a:chOff x="4125350" y="1946513"/>
              <a:chExt cx="107200" cy="107175"/>
            </a:xfrm>
          </p:grpSpPr>
          <p:sp>
            <p:nvSpPr>
              <p:cNvPr id="2577" name="Google Shape;2577;p1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78" name="Google Shape;2578;p1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579" name="Google Shape;2579;p16"/>
            <p:cNvGrpSpPr/>
            <p:nvPr/>
          </p:nvGrpSpPr>
          <p:grpSpPr>
            <a:xfrm>
              <a:off x="8711325" y="4782225"/>
              <a:ext cx="107200" cy="107175"/>
              <a:chOff x="4125350" y="1946513"/>
              <a:chExt cx="107200" cy="107175"/>
            </a:xfrm>
          </p:grpSpPr>
          <p:sp>
            <p:nvSpPr>
              <p:cNvPr id="2580" name="Google Shape;2580;p1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81" name="Google Shape;2581;p1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582" name="Google Shape;2582;p16"/>
            <p:cNvGrpSpPr/>
            <p:nvPr/>
          </p:nvGrpSpPr>
          <p:grpSpPr>
            <a:xfrm>
              <a:off x="8767300" y="4522650"/>
              <a:ext cx="107200" cy="107175"/>
              <a:chOff x="4125350" y="1946513"/>
              <a:chExt cx="107200" cy="107175"/>
            </a:xfrm>
          </p:grpSpPr>
          <p:sp>
            <p:nvSpPr>
              <p:cNvPr id="2583" name="Google Shape;2583;p1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84" name="Google Shape;2584;p1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sp>
        <p:nvSpPr>
          <p:cNvPr id="2585" name="Google Shape;2585;p16"/>
          <p:cNvSpPr/>
          <p:nvPr/>
        </p:nvSpPr>
        <p:spPr>
          <a:xfrm flipH="1" rot="5400000">
            <a:off x="10106757" y="1949217"/>
            <a:ext cx="149600" cy="1296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2586" name="Google Shape;2586;p16"/>
          <p:cNvGrpSpPr/>
          <p:nvPr/>
        </p:nvGrpSpPr>
        <p:grpSpPr>
          <a:xfrm flipH="1">
            <a:off x="10948532" y="3357191"/>
            <a:ext cx="585005" cy="1030539"/>
            <a:chOff x="4950175" y="2998438"/>
            <a:chExt cx="88725" cy="156300"/>
          </a:xfrm>
        </p:grpSpPr>
        <p:sp>
          <p:nvSpPr>
            <p:cNvPr id="2587" name="Google Shape;2587;p1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88" name="Google Shape;2588;p1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89" name="Google Shape;2589;p1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0" name="Google Shape;2590;p1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1" name="Google Shape;2591;p1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2" name="Google Shape;2592;p1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3" name="Google Shape;2593;p1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4" name="Google Shape;2594;p1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5" name="Google Shape;2595;p1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6" name="Google Shape;2596;p1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7" name="Google Shape;2597;p1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8" name="Google Shape;2598;p1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9" name="Google Shape;2599;p1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0" name="Google Shape;2600;p1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1" name="Google Shape;2601;p1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2" name="Google Shape;2602;p1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3" name="Google Shape;2603;p1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4" name="Google Shape;2604;p1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5" name="Google Shape;2605;p1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6" name="Google Shape;2606;p1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7" name="Google Shape;2607;p1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8" name="Google Shape;2608;p1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9" name="Google Shape;2609;p1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0" name="Google Shape;2610;p1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1" name="Google Shape;2611;p1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2" name="Google Shape;2612;p1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3" name="Google Shape;2613;p1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4" name="Google Shape;2614;p1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5" name="Google Shape;2615;p1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6" name="Google Shape;2616;p1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7" name="Google Shape;2617;p1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8" name="Google Shape;2618;p1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9" name="Google Shape;2619;p1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0" name="Google Shape;2620;p1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1" name="Google Shape;2621;p1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2" name="Google Shape;2622;p1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2623" name="Google Shape;2623;p16"/>
          <p:cNvSpPr/>
          <p:nvPr/>
        </p:nvSpPr>
        <p:spPr>
          <a:xfrm>
            <a:off x="5266257" y="4023115"/>
            <a:ext cx="460899" cy="461408"/>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2624" name="Google Shape;2624;p16"/>
          <p:cNvGrpSpPr/>
          <p:nvPr/>
        </p:nvGrpSpPr>
        <p:grpSpPr>
          <a:xfrm>
            <a:off x="5865552" y="4023369"/>
            <a:ext cx="461408" cy="460899"/>
            <a:chOff x="3303268" y="3817349"/>
            <a:chExt cx="346056" cy="345674"/>
          </a:xfrm>
        </p:grpSpPr>
        <p:sp>
          <p:nvSpPr>
            <p:cNvPr id="2625" name="Google Shape;2625;p16"/>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6" name="Google Shape;2626;p16"/>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7" name="Google Shape;2627;p16"/>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8" name="Google Shape;2628;p16"/>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629" name="Google Shape;2629;p16"/>
          <p:cNvGrpSpPr/>
          <p:nvPr/>
        </p:nvGrpSpPr>
        <p:grpSpPr>
          <a:xfrm>
            <a:off x="6464339" y="4023369"/>
            <a:ext cx="461408" cy="460899"/>
            <a:chOff x="3752358" y="3817349"/>
            <a:chExt cx="346056" cy="345674"/>
          </a:xfrm>
        </p:grpSpPr>
        <p:sp>
          <p:nvSpPr>
            <p:cNvPr id="2630" name="Google Shape;2630;p16"/>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31" name="Google Shape;2631;p16"/>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32" name="Google Shape;2632;p16"/>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33" name="Google Shape;2633;p16"/>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2"/>
          <p:cNvSpPr txBox="1"/>
          <p:nvPr>
            <p:ph type="title"/>
          </p:nvPr>
        </p:nvSpPr>
        <p:spPr>
          <a:xfrm>
            <a:off x="1540405" y="1634126"/>
            <a:ext cx="9534525" cy="11312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a:t>ABOUT</a:t>
            </a:r>
            <a:r>
              <a:rPr lang="en-US">
                <a:latin typeface="Barlow Condensed"/>
                <a:ea typeface="Barlow Condensed"/>
                <a:cs typeface="Barlow Condensed"/>
                <a:sym typeface="Barlow Condensed"/>
              </a:rPr>
              <a:t> </a:t>
            </a:r>
            <a:r>
              <a:rPr lang="en-US">
                <a:solidFill>
                  <a:schemeClr val="lt1"/>
                </a:solidFill>
                <a:latin typeface="Barlow Condensed"/>
                <a:ea typeface="Barlow Condensed"/>
                <a:cs typeface="Barlow Condensed"/>
                <a:sym typeface="Barlow Condensed"/>
              </a:rPr>
              <a:t>HONIE COSMETICS</a:t>
            </a:r>
            <a:endParaRPr>
              <a:solidFill>
                <a:schemeClr val="lt1"/>
              </a:solidFill>
              <a:latin typeface="Barlow Condensed"/>
              <a:ea typeface="Barlow Condensed"/>
              <a:cs typeface="Barlow Condensed"/>
              <a:sym typeface="Barlow Condensed"/>
            </a:endParaRPr>
          </a:p>
        </p:txBody>
      </p:sp>
      <p:sp>
        <p:nvSpPr>
          <p:cNvPr id="2098" name="Google Shape;2098;p2"/>
          <p:cNvSpPr txBox="1"/>
          <p:nvPr>
            <p:ph idx="1" type="subTitle"/>
          </p:nvPr>
        </p:nvSpPr>
        <p:spPr>
          <a:xfrm>
            <a:off x="1785711" y="3245964"/>
            <a:ext cx="8620045" cy="2023839"/>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1100"/>
              <a:buNone/>
            </a:pPr>
            <a:r>
              <a:rPr lang="en-US"/>
              <a:t>The </a:t>
            </a:r>
            <a:r>
              <a:rPr lang="en-US">
                <a:solidFill>
                  <a:srgbClr val="FF9EBA"/>
                </a:solidFill>
              </a:rPr>
              <a:t>Honie Cosmetics </a:t>
            </a:r>
            <a:r>
              <a:rPr lang="en-US"/>
              <a:t>shop will enable customer to buy for product on-line. The Honies Cosmetics shop allows Store owner to put their product on system and to maintain a record of your buying and selling on a regular schedule.</a:t>
            </a:r>
            <a:endParaRPr/>
          </a:p>
        </p:txBody>
      </p:sp>
      <p:cxnSp>
        <p:nvCxnSpPr>
          <p:cNvPr id="2099" name="Google Shape;2099;p2"/>
          <p:cNvCxnSpPr/>
          <p:nvPr/>
        </p:nvCxnSpPr>
        <p:spPr>
          <a:xfrm>
            <a:off x="5285800" y="2942037"/>
            <a:ext cx="1620400" cy="0"/>
          </a:xfrm>
          <a:prstGeom prst="straightConnector1">
            <a:avLst/>
          </a:prstGeom>
          <a:noFill/>
          <a:ln cap="flat" cmpd="sng" w="9525">
            <a:solidFill>
              <a:schemeClr val="dk1"/>
            </a:solidFill>
            <a:prstDash val="solid"/>
            <a:round/>
            <a:headEnd len="sm" w="sm" type="none"/>
            <a:tailEnd len="sm" w="sm" type="none"/>
          </a:ln>
        </p:spPr>
      </p:cxnSp>
      <p:grpSp>
        <p:nvGrpSpPr>
          <p:cNvPr id="2100" name="Google Shape;2100;p2"/>
          <p:cNvGrpSpPr/>
          <p:nvPr/>
        </p:nvGrpSpPr>
        <p:grpSpPr>
          <a:xfrm>
            <a:off x="6029834" y="5788033"/>
            <a:ext cx="420767" cy="489000"/>
            <a:chOff x="8558925" y="4522650"/>
            <a:chExt cx="315575" cy="366750"/>
          </a:xfrm>
        </p:grpSpPr>
        <p:grpSp>
          <p:nvGrpSpPr>
            <p:cNvPr id="2101" name="Google Shape;2101;p2"/>
            <p:cNvGrpSpPr/>
            <p:nvPr/>
          </p:nvGrpSpPr>
          <p:grpSpPr>
            <a:xfrm>
              <a:off x="8558925" y="4629825"/>
              <a:ext cx="107200" cy="107175"/>
              <a:chOff x="4125350" y="1946513"/>
              <a:chExt cx="107200" cy="107175"/>
            </a:xfrm>
          </p:grpSpPr>
          <p:sp>
            <p:nvSpPr>
              <p:cNvPr id="2102" name="Google Shape;2102;p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03" name="Google Shape;2103;p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104" name="Google Shape;2104;p2"/>
            <p:cNvGrpSpPr/>
            <p:nvPr/>
          </p:nvGrpSpPr>
          <p:grpSpPr>
            <a:xfrm>
              <a:off x="8711325" y="4782225"/>
              <a:ext cx="107200" cy="107175"/>
              <a:chOff x="4125350" y="1946513"/>
              <a:chExt cx="107200" cy="107175"/>
            </a:xfrm>
          </p:grpSpPr>
          <p:sp>
            <p:nvSpPr>
              <p:cNvPr id="2105" name="Google Shape;2105;p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06" name="Google Shape;2106;p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107" name="Google Shape;2107;p2"/>
            <p:cNvGrpSpPr/>
            <p:nvPr/>
          </p:nvGrpSpPr>
          <p:grpSpPr>
            <a:xfrm>
              <a:off x="8767300" y="4522650"/>
              <a:ext cx="107200" cy="107175"/>
              <a:chOff x="4125350" y="1946513"/>
              <a:chExt cx="107200" cy="107175"/>
            </a:xfrm>
          </p:grpSpPr>
          <p:sp>
            <p:nvSpPr>
              <p:cNvPr id="2108" name="Google Shape;2108;p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09" name="Google Shape;2109;p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grpSp>
        <p:nvGrpSpPr>
          <p:cNvPr id="2110" name="Google Shape;2110;p2"/>
          <p:cNvGrpSpPr/>
          <p:nvPr/>
        </p:nvGrpSpPr>
        <p:grpSpPr>
          <a:xfrm>
            <a:off x="10310266" y="399991"/>
            <a:ext cx="585005" cy="1030539"/>
            <a:chOff x="4950175" y="2998438"/>
            <a:chExt cx="88725" cy="156300"/>
          </a:xfrm>
        </p:grpSpPr>
        <p:sp>
          <p:nvSpPr>
            <p:cNvPr id="2111" name="Google Shape;2111;p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2" name="Google Shape;2112;p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3" name="Google Shape;2113;p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4" name="Google Shape;2114;p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5" name="Google Shape;2115;p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6" name="Google Shape;2116;p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7" name="Google Shape;2117;p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8" name="Google Shape;2118;p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19" name="Google Shape;2119;p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0" name="Google Shape;2120;p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1" name="Google Shape;2121;p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2" name="Google Shape;2122;p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3" name="Google Shape;2123;p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4" name="Google Shape;2124;p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5" name="Google Shape;2125;p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6" name="Google Shape;2126;p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7" name="Google Shape;2127;p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8" name="Google Shape;2128;p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29" name="Google Shape;2129;p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0" name="Google Shape;2130;p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1" name="Google Shape;2131;p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2" name="Google Shape;2132;p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3" name="Google Shape;2133;p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4" name="Google Shape;2134;p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5" name="Google Shape;2135;p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6" name="Google Shape;2136;p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7" name="Google Shape;2137;p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8" name="Google Shape;2138;p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9" name="Google Shape;2139;p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0" name="Google Shape;2140;p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1" name="Google Shape;2141;p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2" name="Google Shape;2142;p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3" name="Google Shape;2143;p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4" name="Google Shape;2144;p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5" name="Google Shape;2145;p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6" name="Google Shape;2146;p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147" name="Google Shape;2147;p2"/>
          <p:cNvGrpSpPr/>
          <p:nvPr/>
        </p:nvGrpSpPr>
        <p:grpSpPr>
          <a:xfrm flipH="1">
            <a:off x="950952" y="5099179"/>
            <a:ext cx="481505" cy="4141891"/>
            <a:chOff x="6317900" y="1197313"/>
            <a:chExt cx="180700" cy="1554375"/>
          </a:xfrm>
        </p:grpSpPr>
        <p:sp>
          <p:nvSpPr>
            <p:cNvPr id="2148" name="Google Shape;2148;p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49" name="Google Shape;2149;p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50" name="Google Shape;2150;p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51" name="Google Shape;2151;p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52" name="Google Shape;2152;p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53" name="Google Shape;2153;p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3"/>
          <p:cNvSpPr txBox="1"/>
          <p:nvPr>
            <p:ph idx="1" type="subTitle"/>
          </p:nvPr>
        </p:nvSpPr>
        <p:spPr>
          <a:xfrm>
            <a:off x="2248303" y="1909736"/>
            <a:ext cx="3877200" cy="524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1600"/>
              </a:spcAft>
              <a:buSzPts val="1800"/>
              <a:buNone/>
            </a:pPr>
            <a:r>
              <a:rPr lang="en-US" sz="2133"/>
              <a:t>PROBLEM</a:t>
            </a:r>
            <a:endParaRPr/>
          </a:p>
        </p:txBody>
      </p:sp>
      <p:sp>
        <p:nvSpPr>
          <p:cNvPr id="2159" name="Google Shape;2159;p3"/>
          <p:cNvSpPr txBox="1"/>
          <p:nvPr>
            <p:ph idx="2" type="subTitle"/>
          </p:nvPr>
        </p:nvSpPr>
        <p:spPr>
          <a:xfrm>
            <a:off x="7361233" y="1871636"/>
            <a:ext cx="4195467" cy="524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1600"/>
              </a:spcAft>
              <a:buSzPts val="1800"/>
              <a:buNone/>
            </a:pPr>
            <a:r>
              <a:rPr lang="en-US" sz="2133"/>
              <a:t>PROJECT MANAGEMENT</a:t>
            </a:r>
            <a:endParaRPr sz="2133"/>
          </a:p>
        </p:txBody>
      </p:sp>
      <p:sp>
        <p:nvSpPr>
          <p:cNvPr id="2160" name="Google Shape;2160;p3"/>
          <p:cNvSpPr txBox="1"/>
          <p:nvPr>
            <p:ph idx="3" type="subTitle"/>
          </p:nvPr>
        </p:nvSpPr>
        <p:spPr>
          <a:xfrm>
            <a:off x="2197699" y="3386101"/>
            <a:ext cx="4839959" cy="524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1600"/>
              </a:spcAft>
              <a:buSzPts val="1800"/>
              <a:buNone/>
            </a:pPr>
            <a:r>
              <a:rPr lang="en-US" sz="2133" cap="none"/>
              <a:t>SOFTWARE REQUIREMENTS</a:t>
            </a:r>
            <a:endParaRPr/>
          </a:p>
        </p:txBody>
      </p:sp>
      <p:sp>
        <p:nvSpPr>
          <p:cNvPr id="2161" name="Google Shape;2161;p3"/>
          <p:cNvSpPr txBox="1"/>
          <p:nvPr>
            <p:ph idx="4" type="subTitle"/>
          </p:nvPr>
        </p:nvSpPr>
        <p:spPr>
          <a:xfrm>
            <a:off x="7361233" y="3386101"/>
            <a:ext cx="3877200" cy="524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1600"/>
              </a:spcAft>
              <a:buSzPts val="1800"/>
              <a:buNone/>
            </a:pPr>
            <a:r>
              <a:rPr lang="en-US" sz="2133" cap="none"/>
              <a:t>ANALYSIS AND DESIGN</a:t>
            </a:r>
            <a:endParaRPr sz="2133" cap="none"/>
          </a:p>
        </p:txBody>
      </p:sp>
      <p:sp>
        <p:nvSpPr>
          <p:cNvPr id="2162" name="Google Shape;2162;p3"/>
          <p:cNvSpPr txBox="1"/>
          <p:nvPr>
            <p:ph idx="5" type="subTitle"/>
          </p:nvPr>
        </p:nvSpPr>
        <p:spPr>
          <a:xfrm>
            <a:off x="2156733" y="4671567"/>
            <a:ext cx="3877200" cy="7636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1600"/>
              </a:spcAft>
              <a:buSzPts val="1800"/>
              <a:buNone/>
            </a:pPr>
            <a:r>
              <a:rPr lang="en-US" sz="2133" cap="none"/>
              <a:t>SOFTWARE TESTING</a:t>
            </a:r>
            <a:endParaRPr sz="2133" cap="none"/>
          </a:p>
        </p:txBody>
      </p:sp>
      <p:sp>
        <p:nvSpPr>
          <p:cNvPr id="2163" name="Google Shape;2163;p3"/>
          <p:cNvSpPr txBox="1"/>
          <p:nvPr>
            <p:ph idx="6" type="subTitle"/>
          </p:nvPr>
        </p:nvSpPr>
        <p:spPr>
          <a:xfrm>
            <a:off x="7361233" y="4910767"/>
            <a:ext cx="3877200" cy="524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1600"/>
              </a:spcAft>
              <a:buSzPts val="1800"/>
              <a:buNone/>
            </a:pPr>
            <a:r>
              <a:rPr lang="en-US" sz="2133" cap="none"/>
              <a:t>DEMO</a:t>
            </a:r>
            <a:endParaRPr sz="2133" cap="none"/>
          </a:p>
        </p:txBody>
      </p:sp>
      <p:sp>
        <p:nvSpPr>
          <p:cNvPr id="2164" name="Google Shape;2164;p3"/>
          <p:cNvSpPr/>
          <p:nvPr/>
        </p:nvSpPr>
        <p:spPr>
          <a:xfrm>
            <a:off x="6352200" y="3226667"/>
            <a:ext cx="928800" cy="928800"/>
          </a:xfrm>
          <a:prstGeom prst="ellipse">
            <a:avLst/>
          </a:pr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400" u="none" cap="none" strike="noStrike">
                <a:solidFill>
                  <a:srgbClr val="FFFFFF"/>
                </a:solidFill>
                <a:latin typeface="Barlow Condensed SemiBold"/>
                <a:ea typeface="Barlow Condensed SemiBold"/>
                <a:cs typeface="Barlow Condensed SemiBold"/>
                <a:sym typeface="Barlow Condensed SemiBold"/>
              </a:rPr>
              <a:t>04</a:t>
            </a:r>
            <a:endParaRPr b="0" i="0" sz="2400" u="none" cap="none" strike="noStrike">
              <a:solidFill>
                <a:srgbClr val="000000"/>
              </a:solidFill>
              <a:latin typeface="Barlow Condensed SemiBold"/>
              <a:ea typeface="Barlow Condensed SemiBold"/>
              <a:cs typeface="Barlow Condensed SemiBold"/>
              <a:sym typeface="Barlow Condensed SemiBold"/>
            </a:endParaRPr>
          </a:p>
        </p:txBody>
      </p:sp>
      <p:sp>
        <p:nvSpPr>
          <p:cNvPr id="2165" name="Google Shape;2165;p3"/>
          <p:cNvSpPr/>
          <p:nvPr/>
        </p:nvSpPr>
        <p:spPr>
          <a:xfrm>
            <a:off x="6352200" y="4745300"/>
            <a:ext cx="928800" cy="928800"/>
          </a:xfrm>
          <a:prstGeom prst="ellipse">
            <a:avLst/>
          </a:pr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400" u="none" cap="none" strike="noStrike">
                <a:solidFill>
                  <a:srgbClr val="FFFFFF"/>
                </a:solidFill>
                <a:latin typeface="Barlow Condensed SemiBold"/>
                <a:ea typeface="Barlow Condensed SemiBold"/>
                <a:cs typeface="Barlow Condensed SemiBold"/>
                <a:sym typeface="Barlow Condensed SemiBold"/>
              </a:rPr>
              <a:t>06</a:t>
            </a:r>
            <a:endParaRPr b="0" i="0" sz="1867" u="none" cap="none" strike="noStrike">
              <a:solidFill>
                <a:srgbClr val="000000"/>
              </a:solidFill>
              <a:latin typeface="Barlow Condensed SemiBold"/>
              <a:ea typeface="Barlow Condensed SemiBold"/>
              <a:cs typeface="Barlow Condensed SemiBold"/>
              <a:sym typeface="Barlow Condensed SemiBold"/>
            </a:endParaRPr>
          </a:p>
        </p:txBody>
      </p:sp>
      <p:sp>
        <p:nvSpPr>
          <p:cNvPr id="2166" name="Google Shape;2166;p3"/>
          <p:cNvSpPr/>
          <p:nvPr/>
        </p:nvSpPr>
        <p:spPr>
          <a:xfrm>
            <a:off x="6352200" y="1708033"/>
            <a:ext cx="928800" cy="928800"/>
          </a:xfrm>
          <a:prstGeom prst="ellipse">
            <a:avLst/>
          </a:pr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400" u="none" cap="none" strike="noStrike">
                <a:solidFill>
                  <a:srgbClr val="FFFFFF"/>
                </a:solidFill>
                <a:latin typeface="Barlow Condensed SemiBold"/>
                <a:ea typeface="Barlow Condensed SemiBold"/>
                <a:cs typeface="Barlow Condensed SemiBold"/>
                <a:sym typeface="Barlow Condensed SemiBold"/>
              </a:rPr>
              <a:t>02</a:t>
            </a:r>
            <a:endParaRPr b="0" i="0" sz="2400" u="none" cap="none" strike="noStrike">
              <a:solidFill>
                <a:srgbClr val="000000"/>
              </a:solidFill>
              <a:latin typeface="Barlow Condensed SemiBold"/>
              <a:ea typeface="Barlow Condensed SemiBold"/>
              <a:cs typeface="Barlow Condensed SemiBold"/>
              <a:sym typeface="Barlow Condensed SemiBold"/>
            </a:endParaRPr>
          </a:p>
        </p:txBody>
      </p:sp>
      <p:sp>
        <p:nvSpPr>
          <p:cNvPr id="2167" name="Google Shape;2167;p3"/>
          <p:cNvSpPr/>
          <p:nvPr/>
        </p:nvSpPr>
        <p:spPr>
          <a:xfrm>
            <a:off x="1221300" y="3263467"/>
            <a:ext cx="855200" cy="855200"/>
          </a:xfrm>
          <a:prstGeom prst="ellipse">
            <a:avLst/>
          </a:pr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400" u="none" cap="none" strike="noStrike">
                <a:solidFill>
                  <a:srgbClr val="FFFFFF"/>
                </a:solidFill>
                <a:latin typeface="Barlow Condensed SemiBold"/>
                <a:ea typeface="Barlow Condensed SemiBold"/>
                <a:cs typeface="Barlow Condensed SemiBold"/>
                <a:sym typeface="Barlow Condensed SemiBold"/>
              </a:rPr>
              <a:t>03</a:t>
            </a:r>
            <a:endParaRPr b="0" i="0" sz="2400" u="none" cap="none" strike="noStrike">
              <a:solidFill>
                <a:srgbClr val="000000"/>
              </a:solidFill>
              <a:latin typeface="Barlow Condensed SemiBold"/>
              <a:ea typeface="Barlow Condensed SemiBold"/>
              <a:cs typeface="Barlow Condensed SemiBold"/>
              <a:sym typeface="Barlow Condensed SemiBold"/>
            </a:endParaRPr>
          </a:p>
        </p:txBody>
      </p:sp>
      <p:sp>
        <p:nvSpPr>
          <p:cNvPr id="2168" name="Google Shape;2168;p3"/>
          <p:cNvSpPr/>
          <p:nvPr/>
        </p:nvSpPr>
        <p:spPr>
          <a:xfrm>
            <a:off x="1221300" y="4782101"/>
            <a:ext cx="855200" cy="855200"/>
          </a:xfrm>
          <a:prstGeom prst="ellipse">
            <a:avLst/>
          </a:pr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400" u="none" cap="none" strike="noStrike">
                <a:solidFill>
                  <a:srgbClr val="FFFFFF"/>
                </a:solidFill>
                <a:latin typeface="Barlow Condensed SemiBold"/>
                <a:ea typeface="Barlow Condensed SemiBold"/>
                <a:cs typeface="Barlow Condensed SemiBold"/>
                <a:sym typeface="Barlow Condensed SemiBold"/>
              </a:rPr>
              <a:t>05</a:t>
            </a:r>
            <a:endParaRPr b="0" i="0" sz="2400" u="none" cap="none" strike="noStrike">
              <a:solidFill>
                <a:srgbClr val="000000"/>
              </a:solidFill>
              <a:latin typeface="Barlow Condensed SemiBold"/>
              <a:ea typeface="Barlow Condensed SemiBold"/>
              <a:cs typeface="Barlow Condensed SemiBold"/>
              <a:sym typeface="Barlow Condensed SemiBold"/>
            </a:endParaRPr>
          </a:p>
        </p:txBody>
      </p:sp>
      <p:sp>
        <p:nvSpPr>
          <p:cNvPr id="2169" name="Google Shape;2169;p3"/>
          <p:cNvSpPr/>
          <p:nvPr/>
        </p:nvSpPr>
        <p:spPr>
          <a:xfrm>
            <a:off x="1221300" y="1744835"/>
            <a:ext cx="855200" cy="855200"/>
          </a:xfrm>
          <a:prstGeom prst="ellipse">
            <a:avLst/>
          </a:prstGeom>
          <a:gradFill>
            <a:gsLst>
              <a:gs pos="0">
                <a:schemeClr val="dk2"/>
              </a:gs>
              <a:gs pos="100000">
                <a:schemeClr val="lt2"/>
              </a:gs>
            </a:gsLst>
            <a:lin ang="8099331" scaled="0"/>
          </a:gra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400" u="none" cap="none" strike="noStrike">
                <a:solidFill>
                  <a:srgbClr val="FFFFFF"/>
                </a:solidFill>
                <a:latin typeface="Barlow Condensed SemiBold"/>
                <a:ea typeface="Barlow Condensed SemiBold"/>
                <a:cs typeface="Barlow Condensed SemiBold"/>
                <a:sym typeface="Barlow Condensed SemiBold"/>
              </a:rPr>
              <a:t>01</a:t>
            </a:r>
            <a:endParaRPr b="0" i="0" sz="1467" u="none" cap="none" strike="noStrike">
              <a:solidFill>
                <a:srgbClr val="000000"/>
              </a:solidFill>
              <a:latin typeface="Barlow Condensed SemiBold"/>
              <a:ea typeface="Barlow Condensed SemiBold"/>
              <a:cs typeface="Barlow Condensed SemiBold"/>
              <a:sym typeface="Barlow Condensed SemiBold"/>
            </a:endParaRPr>
          </a:p>
        </p:txBody>
      </p:sp>
      <p:sp>
        <p:nvSpPr>
          <p:cNvPr id="2170" name="Google Shape;2170;p3"/>
          <p:cNvSpPr txBox="1"/>
          <p:nvPr>
            <p:ph type="title"/>
          </p:nvPr>
        </p:nvSpPr>
        <p:spPr>
          <a:xfrm>
            <a:off x="960000" y="593367"/>
            <a:ext cx="10272000" cy="711558"/>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sz="3200" cap="none"/>
              <a:t>THE CONTENT INCLUDES</a:t>
            </a:r>
            <a:endParaRPr sz="3200" cap="none">
              <a:solidFill>
                <a:schemeClr val="lt1"/>
              </a:solidFill>
              <a:latin typeface="Barlow Condensed"/>
              <a:ea typeface="Barlow Condensed"/>
              <a:cs typeface="Barlow Condensed"/>
              <a:sym typeface="Barlow Condensed"/>
            </a:endParaRPr>
          </a:p>
        </p:txBody>
      </p:sp>
      <p:sp>
        <p:nvSpPr>
          <p:cNvPr id="2171" name="Google Shape;2171;p3"/>
          <p:cNvSpPr txBox="1"/>
          <p:nvPr>
            <p:ph idx="7" type="subTitle"/>
          </p:nvPr>
        </p:nvSpPr>
        <p:spPr>
          <a:xfrm>
            <a:off x="2197700" y="2004036"/>
            <a:ext cx="3868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100"/>
              <a:buNone/>
            </a:pPr>
            <a:r>
              <a:rPr lang="en-US"/>
              <a:t>Problem statement, product position statement, users/market.</a:t>
            </a:r>
            <a:endParaRPr/>
          </a:p>
        </p:txBody>
      </p:sp>
      <p:sp>
        <p:nvSpPr>
          <p:cNvPr id="2172" name="Google Shape;2172;p3"/>
          <p:cNvSpPr txBox="1"/>
          <p:nvPr>
            <p:ph idx="8" type="subTitle"/>
          </p:nvPr>
        </p:nvSpPr>
        <p:spPr>
          <a:xfrm>
            <a:off x="7361233" y="2004036"/>
            <a:ext cx="3868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100"/>
              <a:buNone/>
            </a:pPr>
            <a:r>
              <a:rPr lang="en-US"/>
              <a:t>Team structure and responsibilities of team members.</a:t>
            </a:r>
            <a:endParaRPr/>
          </a:p>
        </p:txBody>
      </p:sp>
      <p:sp>
        <p:nvSpPr>
          <p:cNvPr id="2173" name="Google Shape;2173;p3"/>
          <p:cNvSpPr txBox="1"/>
          <p:nvPr>
            <p:ph idx="9" type="subTitle"/>
          </p:nvPr>
        </p:nvSpPr>
        <p:spPr>
          <a:xfrm>
            <a:off x="2197700" y="3528701"/>
            <a:ext cx="3868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100"/>
              <a:buNone/>
            </a:pPr>
            <a:r>
              <a:rPr lang="en-US"/>
              <a:t>Use-case model, non-functional requirements.</a:t>
            </a:r>
            <a:endParaRPr/>
          </a:p>
          <a:p>
            <a:pPr indent="0" lvl="0" marL="0" rtl="0" algn="l">
              <a:lnSpc>
                <a:spcPct val="100000"/>
              </a:lnSpc>
              <a:spcBef>
                <a:spcPts val="0"/>
              </a:spcBef>
              <a:spcAft>
                <a:spcPts val="0"/>
              </a:spcAft>
              <a:buSzPts val="1100"/>
              <a:buNone/>
            </a:pPr>
            <a:r>
              <a:t/>
            </a:r>
            <a:endParaRPr/>
          </a:p>
        </p:txBody>
      </p:sp>
      <p:sp>
        <p:nvSpPr>
          <p:cNvPr id="2174" name="Google Shape;2174;p3"/>
          <p:cNvSpPr txBox="1"/>
          <p:nvPr>
            <p:ph idx="13" type="subTitle"/>
          </p:nvPr>
        </p:nvSpPr>
        <p:spPr>
          <a:xfrm>
            <a:off x="7361233" y="3528701"/>
            <a:ext cx="3868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100"/>
              <a:buNone/>
            </a:pPr>
            <a:r>
              <a:rPr lang="en-US"/>
              <a:t>Architecture and technologies used.</a:t>
            </a:r>
            <a:endParaRPr/>
          </a:p>
        </p:txBody>
      </p:sp>
      <p:sp>
        <p:nvSpPr>
          <p:cNvPr id="2175" name="Google Shape;2175;p3"/>
          <p:cNvSpPr txBox="1"/>
          <p:nvPr>
            <p:ph idx="14" type="subTitle"/>
          </p:nvPr>
        </p:nvSpPr>
        <p:spPr>
          <a:xfrm>
            <a:off x="2197700" y="5053367"/>
            <a:ext cx="3868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lang="en-US"/>
              <a:t>Test environments, test plan, and test results.</a:t>
            </a:r>
            <a:endParaRPr/>
          </a:p>
        </p:txBody>
      </p:sp>
      <p:sp>
        <p:nvSpPr>
          <p:cNvPr id="2176" name="Google Shape;2176;p3"/>
          <p:cNvSpPr txBox="1"/>
          <p:nvPr>
            <p:ph idx="15" type="subTitle"/>
          </p:nvPr>
        </p:nvSpPr>
        <p:spPr>
          <a:xfrm>
            <a:off x="7361233" y="5053367"/>
            <a:ext cx="3868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100"/>
              <a:buNone/>
            </a:pPr>
            <a:r>
              <a:rPr lang="en-US"/>
              <a:t>Demo a key scenario of the software.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p4"/>
          <p:cNvSpPr txBox="1"/>
          <p:nvPr>
            <p:ph type="title"/>
          </p:nvPr>
        </p:nvSpPr>
        <p:spPr>
          <a:xfrm>
            <a:off x="960000" y="593367"/>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sz="3200" cap="none"/>
              <a:t>PROBLEM STATEMENT</a:t>
            </a:r>
            <a:endParaRPr sz="3200" cap="none"/>
          </a:p>
        </p:txBody>
      </p:sp>
      <p:graphicFrame>
        <p:nvGraphicFramePr>
          <p:cNvPr id="2182" name="Google Shape;2182;p4"/>
          <p:cNvGraphicFramePr/>
          <p:nvPr/>
        </p:nvGraphicFramePr>
        <p:xfrm>
          <a:off x="1467700" y="1450268"/>
          <a:ext cx="3000000" cy="3000000"/>
        </p:xfrm>
        <a:graphic>
          <a:graphicData uri="http://schemas.openxmlformats.org/drawingml/2006/table">
            <a:tbl>
              <a:tblPr>
                <a:noFill/>
                <a:tableStyleId>{45B56911-CB1B-4409-89C7-B8DA8E4D7893}</a:tableStyleId>
              </a:tblPr>
              <a:tblGrid>
                <a:gridCol w="1971250"/>
                <a:gridCol w="1971250"/>
              </a:tblGrid>
              <a:tr h="472275">
                <a:tc gridSpan="2">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SemiBold"/>
                          <a:ea typeface="Barlow Condensed SemiBold"/>
                          <a:cs typeface="Barlow Condensed SemiBold"/>
                          <a:sym typeface="Barlow Condensed SemiBold"/>
                        </a:rPr>
                        <a:t>THE PROBLEM OF</a:t>
                      </a:r>
                      <a:endParaRPr sz="1800" u="none" cap="none" strike="noStrike">
                        <a:solidFill>
                          <a:schemeClr val="lt1"/>
                        </a:solidFill>
                        <a:latin typeface="Barlow Condensed SemiBold"/>
                        <a:ea typeface="Barlow Condensed SemiBold"/>
                        <a:cs typeface="Barlow Condensed SemiBold"/>
                        <a:sym typeface="Barlow Condensed SemiBold"/>
                      </a:endParaRPr>
                    </a:p>
                  </a:txBody>
                  <a:tcPr marT="121900" marB="121900" marR="121900" marL="121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393125">
                <a:tc gridSpan="2">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Barlow"/>
                          <a:ea typeface="Barlow"/>
                          <a:cs typeface="Barlow"/>
                          <a:sym typeface="Barlow"/>
                        </a:rPr>
                        <a:t>It is difficult for customers to access the product in during covid-19 and advertisements</a:t>
                      </a:r>
                      <a:endParaRPr sz="1800" u="none" cap="none" strike="noStrike">
                        <a:solidFill>
                          <a:schemeClr val="lt1"/>
                        </a:solidFill>
                        <a:latin typeface="Barlow Condensed SemiBold"/>
                        <a:ea typeface="Barlow Condensed SemiBold"/>
                        <a:cs typeface="Barlow Condensed SemiBold"/>
                        <a:sym typeface="Barlow Condensed SemiBold"/>
                      </a:endParaRPr>
                    </a:p>
                  </a:txBody>
                  <a:tcPr marT="121900" marB="121900" marR="121900" marL="121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472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SemiBold"/>
                          <a:ea typeface="Barlow Condensed SemiBold"/>
                          <a:cs typeface="Barlow Condensed SemiBold"/>
                          <a:sym typeface="Barlow Condensed SemiBold"/>
                        </a:rPr>
                        <a:t>AFFECT</a:t>
                      </a:r>
                      <a:endParaRPr/>
                    </a:p>
                  </a:txBody>
                  <a:tcPr marT="121900" marB="121900" marR="121900" marL="121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Barlow"/>
                        <a:ea typeface="Barlow"/>
                        <a:cs typeface="Barlow"/>
                        <a:sym typeface="Barlow"/>
                      </a:endParaRPr>
                    </a:p>
                  </a:txBody>
                  <a:tcPr marT="121900" marB="121900" marR="121900" marL="121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07900">
                <a:tc gridSpan="2">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accent6"/>
                          </a:solidFill>
                          <a:latin typeface="Barlow Condensed SemiBold"/>
                          <a:ea typeface="Barlow Condensed SemiBold"/>
                          <a:cs typeface="Barlow Condensed SemiBold"/>
                          <a:sym typeface="Barlow Condensed SemiBold"/>
                        </a:rPr>
                        <a:t>Customer, shop owner.</a:t>
                      </a:r>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Barlow Condensed SemiBold"/>
                        <a:ea typeface="Barlow Condensed SemiBold"/>
                        <a:cs typeface="Barlow Condensed SemiBold"/>
                        <a:sym typeface="Barlow Condensed SemiBold"/>
                      </a:endParaRPr>
                    </a:p>
                  </a:txBody>
                  <a:tcPr marT="121900" marB="121900" marR="121900" marL="121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graphicFrame>
        <p:nvGraphicFramePr>
          <p:cNvPr id="2183" name="Google Shape;2183;p4"/>
          <p:cNvGraphicFramePr/>
          <p:nvPr/>
        </p:nvGraphicFramePr>
        <p:xfrm>
          <a:off x="6076950" y="1450268"/>
          <a:ext cx="3000000" cy="3000000"/>
        </p:xfrm>
        <a:graphic>
          <a:graphicData uri="http://schemas.openxmlformats.org/drawingml/2006/table">
            <a:tbl>
              <a:tblPr>
                <a:noFill/>
                <a:tableStyleId>{45B56911-CB1B-4409-89C7-B8DA8E4D7893}</a:tableStyleId>
              </a:tblPr>
              <a:tblGrid>
                <a:gridCol w="4228250"/>
              </a:tblGrid>
              <a:tr h="484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SemiBold"/>
                          <a:ea typeface="Barlow Condensed SemiBold"/>
                          <a:cs typeface="Barlow Condensed SemiBold"/>
                          <a:sym typeface="Barlow Condensed SemiBold"/>
                        </a:rPr>
                        <a:t>THE IMPACT OF WHICH IS</a:t>
                      </a:r>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16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Barlow"/>
                          <a:ea typeface="Barlow"/>
                          <a:cs typeface="Barlow"/>
                          <a:sym typeface="Barlow"/>
                        </a:rPr>
                        <a:t>Leads to customers difficulty in finding products and reduced customer reach. The store's sales decrease. That's the reason why many stores have to close.</a:t>
                      </a:r>
                      <a:endParaRPr sz="1800" u="none" cap="none" strike="noStrike">
                        <a:solidFill>
                          <a:schemeClr val="dk1"/>
                        </a:solidFill>
                        <a:latin typeface="Barlow"/>
                        <a:ea typeface="Barlow"/>
                        <a:cs typeface="Barlow"/>
                        <a:sym typeface="Barlow"/>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Medium"/>
                          <a:ea typeface="Barlow Condensed Medium"/>
                          <a:cs typeface="Barlow Condensed Medium"/>
                          <a:sym typeface="Barlow Condensed Medium"/>
                        </a:rPr>
                        <a:t>A SUCCESSFUL SOLUTION WOULD BE</a:t>
                      </a:r>
                      <a:endParaRPr sz="1800" u="none" cap="none" strike="noStrike">
                        <a:solidFill>
                          <a:schemeClr val="lt1"/>
                        </a:solidFill>
                        <a:latin typeface="Barlow Condensed Medium"/>
                        <a:ea typeface="Barlow Condensed Medium"/>
                        <a:cs typeface="Barlow Condensed Medium"/>
                        <a:sym typeface="Barlow Condensed Medium"/>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84200">
                <a:tc>
                  <a:txBody>
                    <a:bodyPr/>
                    <a:lstStyle/>
                    <a:p>
                      <a:pPr indent="-180340" lvl="0" marL="320040" marR="0" rtl="0" algn="l">
                        <a:lnSpc>
                          <a:spcPct val="100000"/>
                        </a:lnSpc>
                        <a:spcBef>
                          <a:spcPts val="0"/>
                        </a:spcBef>
                        <a:spcAft>
                          <a:spcPts val="0"/>
                        </a:spcAft>
                        <a:buClr>
                          <a:schemeClr val="dk1"/>
                        </a:buClr>
                        <a:buSzPts val="1400"/>
                        <a:buFont typeface="Barlow"/>
                        <a:buChar char="●"/>
                      </a:pPr>
                      <a:r>
                        <a:rPr lang="en-US" sz="1800" u="none" cap="none" strike="noStrike">
                          <a:solidFill>
                            <a:schemeClr val="dk1"/>
                          </a:solidFill>
                          <a:latin typeface="Barlow"/>
                          <a:ea typeface="Barlow"/>
                          <a:cs typeface="Barlow"/>
                          <a:sym typeface="Barlow"/>
                        </a:rPr>
                        <a:t>Build a website:</a:t>
                      </a:r>
                      <a:endParaRPr/>
                    </a:p>
                    <a:p>
                      <a:pPr indent="-180340" lvl="0" marL="320040" marR="0" rtl="0" algn="l">
                        <a:lnSpc>
                          <a:spcPct val="100000"/>
                        </a:lnSpc>
                        <a:spcBef>
                          <a:spcPts val="0"/>
                        </a:spcBef>
                        <a:spcAft>
                          <a:spcPts val="0"/>
                        </a:spcAft>
                        <a:buClr>
                          <a:schemeClr val="dk1"/>
                        </a:buClr>
                        <a:buSzPts val="1400"/>
                        <a:buFont typeface="Barlow"/>
                        <a:buChar char="●"/>
                      </a:pPr>
                      <a:r>
                        <a:rPr lang="en-US" sz="1800" u="none" cap="none" strike="noStrike">
                          <a:solidFill>
                            <a:schemeClr val="dk1"/>
                          </a:solidFill>
                          <a:latin typeface="Barlow"/>
                          <a:ea typeface="Barlow"/>
                          <a:cs typeface="Barlow"/>
                          <a:sym typeface="Barlow"/>
                        </a:rPr>
                        <a:t>Customers will have an easier way accessing the store's products and advertisements.</a:t>
                      </a:r>
                      <a:endParaRPr/>
                    </a:p>
                    <a:p>
                      <a:pPr indent="-180340" lvl="0" marL="320040" marR="0" rtl="0" algn="l">
                        <a:lnSpc>
                          <a:spcPct val="100000"/>
                        </a:lnSpc>
                        <a:spcBef>
                          <a:spcPts val="0"/>
                        </a:spcBef>
                        <a:spcAft>
                          <a:spcPts val="0"/>
                        </a:spcAft>
                        <a:buClr>
                          <a:schemeClr val="dk1"/>
                        </a:buClr>
                        <a:buSzPts val="1400"/>
                        <a:buFont typeface="Barlow"/>
                        <a:buChar char="●"/>
                      </a:pPr>
                      <a:r>
                        <a:rPr lang="en-US" sz="1800" u="none" cap="none" strike="noStrike">
                          <a:solidFill>
                            <a:schemeClr val="dk1"/>
                          </a:solidFill>
                          <a:latin typeface="Barlow"/>
                          <a:ea typeface="Barlow"/>
                          <a:cs typeface="Barlow"/>
                          <a:sym typeface="Barlow"/>
                        </a:rPr>
                        <a:t>Improve service quality: There are pictures for customers to see and evaluate.</a:t>
                      </a:r>
                      <a:endParaRPr/>
                    </a:p>
                    <a:p>
                      <a:pPr indent="-180340" lvl="0" marL="320040" marR="0" rtl="0" algn="l">
                        <a:lnSpc>
                          <a:spcPct val="100000"/>
                        </a:lnSpc>
                        <a:spcBef>
                          <a:spcPts val="0"/>
                        </a:spcBef>
                        <a:spcAft>
                          <a:spcPts val="0"/>
                        </a:spcAft>
                        <a:buClr>
                          <a:schemeClr val="dk1"/>
                        </a:buClr>
                        <a:buSzPts val="1400"/>
                        <a:buFont typeface="Barlow"/>
                        <a:buChar char="●"/>
                      </a:pPr>
                      <a:r>
                        <a:rPr lang="en-US" sz="1800" u="none" cap="none" strike="noStrike">
                          <a:solidFill>
                            <a:schemeClr val="dk1"/>
                          </a:solidFill>
                          <a:latin typeface="Barlow"/>
                          <a:ea typeface="Barlow"/>
                          <a:cs typeface="Barlow"/>
                          <a:sym typeface="Barlow"/>
                        </a:rPr>
                        <a:t>Reliable: Friendly interface, 24/7, the invoice can be issued</a:t>
                      </a:r>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5"/>
          <p:cNvSpPr txBox="1"/>
          <p:nvPr>
            <p:ph type="title"/>
          </p:nvPr>
        </p:nvSpPr>
        <p:spPr>
          <a:xfrm>
            <a:off x="1169550" y="221892"/>
            <a:ext cx="102720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sz="3200" cap="none"/>
              <a:t>PRODUCT POSITION STATEMENT</a:t>
            </a:r>
            <a:endParaRPr/>
          </a:p>
        </p:txBody>
      </p:sp>
      <p:graphicFrame>
        <p:nvGraphicFramePr>
          <p:cNvPr id="2189" name="Google Shape;2189;p5"/>
          <p:cNvGraphicFramePr/>
          <p:nvPr/>
        </p:nvGraphicFramePr>
        <p:xfrm>
          <a:off x="5793068" y="1450268"/>
          <a:ext cx="3000000" cy="3000000"/>
        </p:xfrm>
        <a:graphic>
          <a:graphicData uri="http://schemas.openxmlformats.org/drawingml/2006/table">
            <a:tbl>
              <a:tblPr>
                <a:noFill/>
                <a:tableStyleId>{45B56911-CB1B-4409-89C7-B8DA8E4D7893}</a:tableStyleId>
              </a:tblPr>
              <a:tblGrid>
                <a:gridCol w="5438925"/>
              </a:tblGrid>
              <a:tr h="532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SemiBold"/>
                          <a:ea typeface="Barlow Condensed SemiBold"/>
                          <a:cs typeface="Barlow Condensed SemiBold"/>
                          <a:sym typeface="Barlow Condensed SemiBold"/>
                        </a:rPr>
                        <a:t>UNLIKE</a:t>
                      </a:r>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66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Barlow"/>
                          <a:ea typeface="Barlow"/>
                          <a:cs typeface="Barlow"/>
                          <a:sym typeface="Barlow"/>
                        </a:rPr>
                        <a:t>Traditional way of buying, inconvenient compared to the traditional way of buying and selling.</a:t>
                      </a:r>
                      <a:endParaRPr sz="1800" u="none" cap="none" strike="noStrike">
                        <a:solidFill>
                          <a:schemeClr val="dk1"/>
                        </a:solidFill>
                        <a:latin typeface="Barlow"/>
                        <a:ea typeface="Barlow"/>
                        <a:cs typeface="Barlow"/>
                        <a:sym typeface="Barlow"/>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2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Medium"/>
                          <a:ea typeface="Barlow Condensed Medium"/>
                          <a:cs typeface="Barlow Condensed Medium"/>
                          <a:sym typeface="Barlow Condensed Medium"/>
                        </a:rPr>
                        <a:t>OUR PRODUCT</a:t>
                      </a:r>
                      <a:endParaRPr sz="1800" u="none" cap="none" strike="noStrike">
                        <a:solidFill>
                          <a:schemeClr val="lt1"/>
                        </a:solidFill>
                        <a:latin typeface="Barlow Condensed Medium"/>
                        <a:ea typeface="Barlow Condensed Medium"/>
                        <a:cs typeface="Barlow Condensed Medium"/>
                        <a:sym typeface="Barlow Condensed Medium"/>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69950">
                <a:tc>
                  <a:txBody>
                    <a:bodyPr/>
                    <a:lstStyle/>
                    <a:p>
                      <a:pPr indent="-180340" lvl="0" marL="320040" marR="0" rtl="0" algn="l">
                        <a:lnSpc>
                          <a:spcPct val="100000"/>
                        </a:lnSpc>
                        <a:spcBef>
                          <a:spcPts val="0"/>
                        </a:spcBef>
                        <a:spcAft>
                          <a:spcPts val="0"/>
                        </a:spcAft>
                        <a:buClr>
                          <a:schemeClr val="dk1"/>
                        </a:buClr>
                        <a:buSzPts val="1400"/>
                        <a:buFont typeface="Barlow"/>
                        <a:buChar char="●"/>
                      </a:pPr>
                      <a:r>
                        <a:rPr lang="en-US" sz="1800" u="none" cap="none" strike="noStrike">
                          <a:solidFill>
                            <a:schemeClr val="dk1"/>
                          </a:solidFill>
                          <a:latin typeface="Barlow"/>
                          <a:ea typeface="Barlow"/>
                          <a:cs typeface="Barlow"/>
                          <a:sym typeface="Barlow"/>
                        </a:rPr>
                        <a:t>Connects stores and customers and ensures trust between them by rigorously verifying their identities. Customer easily  search product, order online, purchase order lookup and contact with store 24/7. Stores easily manage sales revenue, update products and promotions. Provides users with details about the cosmetics like price, rate and number of products that are available also Honie Cosmetics going to be a more known cause of good rating.</a:t>
                      </a:r>
                      <a:endParaRPr/>
                    </a:p>
                  </a:txBody>
                  <a:tcPr marT="121900" marB="121900" marR="121900" marL="1219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2190" name="Google Shape;2190;p5"/>
          <p:cNvGraphicFramePr/>
          <p:nvPr/>
        </p:nvGraphicFramePr>
        <p:xfrm>
          <a:off x="1607400" y="1450269"/>
          <a:ext cx="3000000" cy="3000000"/>
        </p:xfrm>
        <a:graphic>
          <a:graphicData uri="http://schemas.openxmlformats.org/drawingml/2006/table">
            <a:tbl>
              <a:tblPr>
                <a:noFill/>
                <a:tableStyleId>{45B56911-CB1B-4409-89C7-B8DA8E4D7893}</a:tableStyleId>
              </a:tblPr>
              <a:tblGrid>
                <a:gridCol w="935775"/>
                <a:gridCol w="600075"/>
                <a:gridCol w="2324100"/>
              </a:tblGrid>
              <a:tr h="808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SemiBold"/>
                          <a:ea typeface="Barlow Condensed SemiBold"/>
                          <a:cs typeface="Barlow Condensed SemiBold"/>
                          <a:sym typeface="Barlow Condensed SemiBold"/>
                        </a:rPr>
                        <a:t>FOR</a:t>
                      </a:r>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Barlow"/>
                          <a:ea typeface="Barlow"/>
                          <a:cs typeface="Barlow"/>
                          <a:sym typeface="Barlow"/>
                        </a:rPr>
                        <a:t>Shop owner and customers</a:t>
                      </a:r>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831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Barlow Condensed SemiBold"/>
                          <a:ea typeface="Barlow Condensed SemiBold"/>
                          <a:cs typeface="Barlow Condensed SemiBold"/>
                          <a:sym typeface="Barlow Condensed SemiBold"/>
                        </a:rPr>
                        <a:t>WHO</a:t>
                      </a:r>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US" sz="1800">
                          <a:solidFill>
                            <a:schemeClr val="dk1"/>
                          </a:solidFill>
                          <a:latin typeface="Barlow"/>
                          <a:ea typeface="Barlow"/>
                          <a:cs typeface="Barlow"/>
                          <a:sym typeface="Barlow"/>
                        </a:rPr>
                        <a:t>Seller ​​and buyer genuine cosmetics</a:t>
                      </a:r>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112225">
                <a:tc gridSpan="2">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Barlow Condensed SemiBold"/>
                          <a:ea typeface="Barlow Condensed SemiBold"/>
                          <a:cs typeface="Barlow Condensed SemiBold"/>
                          <a:sym typeface="Barlow Condensed SemiBold"/>
                        </a:rPr>
                        <a:t>THE PRODUCTS NAME</a:t>
                      </a:r>
                      <a:endParaRPr sz="1800" u="none" cap="none" strike="noStrike">
                        <a:solidFill>
                          <a:schemeClr val="lt1"/>
                        </a:solidFill>
                        <a:latin typeface="Barlow Condensed SemiBold"/>
                        <a:ea typeface="Barlow Condensed SemiBold"/>
                        <a:cs typeface="Barlow Condensed SemiBold"/>
                        <a:sym typeface="Barlow Condensed SemiBold"/>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accent6"/>
                          </a:solidFill>
                          <a:latin typeface="Barlow Condensed SemiBold"/>
                          <a:ea typeface="Barlow Condensed SemiBold"/>
                          <a:cs typeface="Barlow Condensed SemiBold"/>
                          <a:sym typeface="Barlow Condensed SemiBold"/>
                        </a:rPr>
                        <a:t>Honie Cosmectics</a:t>
                      </a:r>
                      <a:endParaRPr sz="1800" u="none" cap="none" strike="noStrike">
                        <a:solidFill>
                          <a:schemeClr val="accent6"/>
                        </a:solidFill>
                        <a:latin typeface="Barlow Condensed SemiBold"/>
                        <a:ea typeface="Barlow Condensed SemiBold"/>
                        <a:cs typeface="Barlow Condensed SemiBold"/>
                        <a:sym typeface="Barlow Condensed SemiBold"/>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025">
                <a:tc gridSpan="3">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Barlow Condensed SemiBold"/>
                          <a:ea typeface="Barlow Condensed SemiBold"/>
                          <a:cs typeface="Barlow Condensed SemiBold"/>
                          <a:sym typeface="Barlow Condensed SemiBold"/>
                        </a:rPr>
                        <a:t>THAT</a:t>
                      </a:r>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1775425">
                <a:tc gridSpan="3">
                  <a:txBody>
                    <a:bodyPr/>
                    <a:lstStyle/>
                    <a:p>
                      <a:pPr indent="0" lvl="0" marL="0" marR="0" rtl="0" algn="l">
                        <a:lnSpc>
                          <a:spcPct val="100000"/>
                        </a:lnSpc>
                        <a:spcBef>
                          <a:spcPts val="0"/>
                        </a:spcBef>
                        <a:spcAft>
                          <a:spcPts val="0"/>
                        </a:spcAft>
                        <a:buClr>
                          <a:srgbClr val="000000"/>
                        </a:buClr>
                        <a:buSzPts val="1867"/>
                        <a:buFont typeface="Arial"/>
                        <a:buNone/>
                      </a:pPr>
                      <a:r>
                        <a:rPr lang="en-US" sz="1800">
                          <a:solidFill>
                            <a:schemeClr val="dk1"/>
                          </a:solidFill>
                          <a:latin typeface="Barlow"/>
                          <a:ea typeface="Barlow"/>
                          <a:cs typeface="Barlow"/>
                          <a:sym typeface="Barlow"/>
                        </a:rPr>
                        <a:t>Traditional way of buying. Customers have to go to the store to see the products and order directly.</a:t>
                      </a:r>
                      <a:endParaRPr/>
                    </a:p>
                    <a:p>
                      <a:pPr indent="0" lvl="0" marL="0" marR="0" rtl="0" algn="l">
                        <a:lnSpc>
                          <a:spcPct val="100000"/>
                        </a:lnSpc>
                        <a:spcBef>
                          <a:spcPts val="0"/>
                        </a:spcBef>
                        <a:spcAft>
                          <a:spcPts val="0"/>
                        </a:spcAft>
                        <a:buClr>
                          <a:srgbClr val="000000"/>
                        </a:buClr>
                        <a:buSzPts val="1867"/>
                        <a:buFont typeface="Arial"/>
                        <a:buNone/>
                      </a:pPr>
                      <a:r>
                        <a:t/>
                      </a:r>
                      <a:endParaRPr sz="1867" u="none" cap="none" strike="noStrike">
                        <a:solidFill>
                          <a:schemeClr val="dk1"/>
                        </a:solidFill>
                        <a:latin typeface="Barlow"/>
                        <a:ea typeface="Barlow"/>
                        <a:cs typeface="Barlow"/>
                        <a:sym typeface="Barlow"/>
                      </a:endParaRPr>
                    </a:p>
                  </a:txBody>
                  <a:tcPr marT="91425" marB="914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6"/>
          <p:cNvSpPr txBox="1"/>
          <p:nvPr>
            <p:ph type="title"/>
          </p:nvPr>
        </p:nvSpPr>
        <p:spPr>
          <a:xfrm>
            <a:off x="960000" y="288567"/>
            <a:ext cx="10272000" cy="69048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cap="none"/>
              <a:t> </a:t>
            </a:r>
            <a:r>
              <a:rPr lang="en-US" sz="3600" cap="none"/>
              <a:t>PROJECT</a:t>
            </a:r>
            <a:r>
              <a:rPr lang="en-US" cap="none"/>
              <a:t> </a:t>
            </a:r>
            <a:r>
              <a:rPr lang="en-US" sz="3600" cap="none"/>
              <a:t>MANAGEMENT</a:t>
            </a:r>
            <a:endParaRPr cap="none"/>
          </a:p>
        </p:txBody>
      </p:sp>
      <p:pic>
        <p:nvPicPr>
          <p:cNvPr id="2196" name="Google Shape;2196;p6"/>
          <p:cNvPicPr preferRelativeResize="0"/>
          <p:nvPr/>
        </p:nvPicPr>
        <p:blipFill rotWithShape="1">
          <a:blip r:embed="rId3">
            <a:alphaModFix/>
          </a:blip>
          <a:srcRect b="0" l="0" r="0" t="0"/>
          <a:stretch/>
        </p:blipFill>
        <p:spPr>
          <a:xfrm>
            <a:off x="2162174" y="1476375"/>
            <a:ext cx="7572375" cy="4053162"/>
          </a:xfrm>
          <a:prstGeom prst="rect">
            <a:avLst/>
          </a:prstGeom>
          <a:noFill/>
          <a:ln>
            <a:noFill/>
          </a:ln>
        </p:spPr>
      </p:pic>
      <p:sp>
        <p:nvSpPr>
          <p:cNvPr id="2197" name="Google Shape;2197;p6"/>
          <p:cNvSpPr txBox="1"/>
          <p:nvPr/>
        </p:nvSpPr>
        <p:spPr>
          <a:xfrm>
            <a:off x="4819005" y="5645065"/>
            <a:ext cx="2553990" cy="763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chemeClr val="accent6"/>
                </a:solidFill>
                <a:latin typeface="Arial"/>
                <a:ea typeface="Arial"/>
                <a:cs typeface="Arial"/>
                <a:sym typeface="Arial"/>
              </a:rPr>
              <a:t>Team structure</a:t>
            </a:r>
            <a:endParaRPr b="0" i="0" sz="2400" u="none" cap="none" strike="noStrike">
              <a:solidFill>
                <a:schemeClr val="accent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7"/>
          <p:cNvSpPr txBox="1"/>
          <p:nvPr>
            <p:ph type="title"/>
          </p:nvPr>
        </p:nvSpPr>
        <p:spPr>
          <a:xfrm>
            <a:off x="960000" y="593367"/>
            <a:ext cx="10272000" cy="69048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400"/>
              <a:buNone/>
            </a:pPr>
            <a:r>
              <a:rPr lang="en-US" cap="none"/>
              <a:t> RESPONSIBILITIES OF TEAM MEMBERS</a:t>
            </a:r>
            <a:endParaRPr/>
          </a:p>
        </p:txBody>
      </p:sp>
      <p:sp>
        <p:nvSpPr>
          <p:cNvPr id="2203" name="Google Shape;2203;p7"/>
          <p:cNvSpPr/>
          <p:nvPr/>
        </p:nvSpPr>
        <p:spPr>
          <a:xfrm>
            <a:off x="677996" y="1478276"/>
            <a:ext cx="909200" cy="942400"/>
          </a:xfrm>
          <a:prstGeom prst="ellipse">
            <a:avLst/>
          </a:pr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04" name="Google Shape;2204;p7"/>
          <p:cNvSpPr/>
          <p:nvPr/>
        </p:nvSpPr>
        <p:spPr>
          <a:xfrm>
            <a:off x="3248506" y="2264549"/>
            <a:ext cx="909200" cy="942400"/>
          </a:xfrm>
          <a:prstGeom prst="ellipse">
            <a:avLst/>
          </a:pr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05" name="Google Shape;2205;p7"/>
          <p:cNvSpPr/>
          <p:nvPr/>
        </p:nvSpPr>
        <p:spPr>
          <a:xfrm>
            <a:off x="5666771" y="1359671"/>
            <a:ext cx="909200" cy="942400"/>
          </a:xfrm>
          <a:prstGeom prst="ellipse">
            <a:avLst/>
          </a:pr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06" name="Google Shape;2206;p7"/>
          <p:cNvSpPr/>
          <p:nvPr/>
        </p:nvSpPr>
        <p:spPr>
          <a:xfrm>
            <a:off x="8201518" y="1869482"/>
            <a:ext cx="909200" cy="942400"/>
          </a:xfrm>
          <a:prstGeom prst="ellipse">
            <a:avLst/>
          </a:pr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2207" name="Google Shape;2207;p7"/>
          <p:cNvGrpSpPr/>
          <p:nvPr/>
        </p:nvGrpSpPr>
        <p:grpSpPr>
          <a:xfrm>
            <a:off x="877204" y="1705092"/>
            <a:ext cx="510788" cy="469584"/>
            <a:chOff x="2041613" y="1352450"/>
            <a:chExt cx="269100" cy="247375"/>
          </a:xfrm>
        </p:grpSpPr>
        <p:sp>
          <p:nvSpPr>
            <p:cNvPr id="2208" name="Google Shape;2208;p7"/>
            <p:cNvSpPr/>
            <p:nvPr/>
          </p:nvSpPr>
          <p:spPr>
            <a:xfrm>
              <a:off x="2041613" y="1352450"/>
              <a:ext cx="269100" cy="247375"/>
            </a:xfrm>
            <a:custGeom>
              <a:rect b="b" l="l" r="r" t="t"/>
              <a:pathLst>
                <a:path extrusionOk="0" h="9895" w="10764">
                  <a:moveTo>
                    <a:pt x="10145" y="310"/>
                  </a:moveTo>
                  <a:lnTo>
                    <a:pt x="6847" y="2834"/>
                  </a:lnTo>
                  <a:lnTo>
                    <a:pt x="596" y="2834"/>
                  </a:lnTo>
                  <a:lnTo>
                    <a:pt x="3894" y="310"/>
                  </a:lnTo>
                  <a:close/>
                  <a:moveTo>
                    <a:pt x="6728" y="3155"/>
                  </a:moveTo>
                  <a:lnTo>
                    <a:pt x="6728" y="4179"/>
                  </a:lnTo>
                  <a:lnTo>
                    <a:pt x="298" y="4179"/>
                  </a:lnTo>
                  <a:lnTo>
                    <a:pt x="298" y="3155"/>
                  </a:lnTo>
                  <a:close/>
                  <a:moveTo>
                    <a:pt x="3846" y="0"/>
                  </a:moveTo>
                  <a:cubicBezTo>
                    <a:pt x="3811" y="0"/>
                    <a:pt x="3775" y="12"/>
                    <a:pt x="3751" y="24"/>
                  </a:cubicBezTo>
                  <a:lnTo>
                    <a:pt x="60" y="2858"/>
                  </a:lnTo>
                  <a:cubicBezTo>
                    <a:pt x="13" y="2881"/>
                    <a:pt x="1" y="2929"/>
                    <a:pt x="1" y="2977"/>
                  </a:cubicBezTo>
                  <a:lnTo>
                    <a:pt x="1" y="9728"/>
                  </a:lnTo>
                  <a:cubicBezTo>
                    <a:pt x="1" y="9823"/>
                    <a:pt x="72" y="9894"/>
                    <a:pt x="167" y="9894"/>
                  </a:cubicBezTo>
                  <a:lnTo>
                    <a:pt x="691" y="9894"/>
                  </a:lnTo>
                  <a:cubicBezTo>
                    <a:pt x="763" y="9894"/>
                    <a:pt x="834" y="9835"/>
                    <a:pt x="846" y="9763"/>
                  </a:cubicBezTo>
                  <a:cubicBezTo>
                    <a:pt x="870" y="9680"/>
                    <a:pt x="798" y="9585"/>
                    <a:pt x="691" y="9585"/>
                  </a:cubicBezTo>
                  <a:lnTo>
                    <a:pt x="310" y="9585"/>
                  </a:lnTo>
                  <a:lnTo>
                    <a:pt x="310" y="4501"/>
                  </a:lnTo>
                  <a:lnTo>
                    <a:pt x="6740" y="4501"/>
                  </a:lnTo>
                  <a:lnTo>
                    <a:pt x="6740" y="5691"/>
                  </a:lnTo>
                  <a:cubicBezTo>
                    <a:pt x="6740" y="5775"/>
                    <a:pt x="6823" y="5846"/>
                    <a:pt x="6906" y="5846"/>
                  </a:cubicBezTo>
                  <a:cubicBezTo>
                    <a:pt x="7002" y="5846"/>
                    <a:pt x="7073" y="5775"/>
                    <a:pt x="7073" y="5691"/>
                  </a:cubicBezTo>
                  <a:lnTo>
                    <a:pt x="7073" y="3084"/>
                  </a:lnTo>
                  <a:lnTo>
                    <a:pt x="10454" y="488"/>
                  </a:lnTo>
                  <a:lnTo>
                    <a:pt x="10454" y="4513"/>
                  </a:lnTo>
                  <a:cubicBezTo>
                    <a:pt x="10454" y="4584"/>
                    <a:pt x="10514" y="4656"/>
                    <a:pt x="10585" y="4679"/>
                  </a:cubicBezTo>
                  <a:cubicBezTo>
                    <a:pt x="10591" y="4680"/>
                    <a:pt x="10598" y="4681"/>
                    <a:pt x="10604" y="4681"/>
                  </a:cubicBezTo>
                  <a:cubicBezTo>
                    <a:pt x="10682" y="4681"/>
                    <a:pt x="10764" y="4612"/>
                    <a:pt x="10764" y="4513"/>
                  </a:cubicBezTo>
                  <a:lnTo>
                    <a:pt x="10764" y="167"/>
                  </a:lnTo>
                  <a:cubicBezTo>
                    <a:pt x="10752" y="60"/>
                    <a:pt x="10669" y="0"/>
                    <a:pt x="1059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09" name="Google Shape;2209;p7"/>
            <p:cNvSpPr/>
            <p:nvPr/>
          </p:nvSpPr>
          <p:spPr>
            <a:xfrm>
              <a:off x="2070188" y="1477150"/>
              <a:ext cx="240525" cy="122375"/>
            </a:xfrm>
            <a:custGeom>
              <a:rect b="b" l="l" r="r" t="t"/>
              <a:pathLst>
                <a:path extrusionOk="0" h="4895" w="9621">
                  <a:moveTo>
                    <a:pt x="9430" y="1"/>
                  </a:moveTo>
                  <a:cubicBezTo>
                    <a:pt x="9359" y="13"/>
                    <a:pt x="9300" y="72"/>
                    <a:pt x="9300" y="168"/>
                  </a:cubicBezTo>
                  <a:lnTo>
                    <a:pt x="9300" y="1846"/>
                  </a:lnTo>
                  <a:lnTo>
                    <a:pt x="5918" y="4430"/>
                  </a:lnTo>
                  <a:lnTo>
                    <a:pt x="5918" y="1311"/>
                  </a:lnTo>
                  <a:cubicBezTo>
                    <a:pt x="5918" y="1239"/>
                    <a:pt x="5859" y="1156"/>
                    <a:pt x="5763" y="1156"/>
                  </a:cubicBezTo>
                  <a:cubicBezTo>
                    <a:pt x="5692" y="1156"/>
                    <a:pt x="5620" y="1215"/>
                    <a:pt x="5620" y="1311"/>
                  </a:cubicBezTo>
                  <a:lnTo>
                    <a:pt x="5620" y="4585"/>
                  </a:lnTo>
                  <a:lnTo>
                    <a:pt x="191" y="4585"/>
                  </a:lnTo>
                  <a:cubicBezTo>
                    <a:pt x="108" y="4585"/>
                    <a:pt x="36" y="4644"/>
                    <a:pt x="25" y="4716"/>
                  </a:cubicBezTo>
                  <a:cubicBezTo>
                    <a:pt x="1" y="4811"/>
                    <a:pt x="84" y="4894"/>
                    <a:pt x="191" y="4894"/>
                  </a:cubicBezTo>
                  <a:lnTo>
                    <a:pt x="5787" y="4894"/>
                  </a:lnTo>
                  <a:cubicBezTo>
                    <a:pt x="5811" y="4894"/>
                    <a:pt x="5859" y="4882"/>
                    <a:pt x="5871" y="4859"/>
                  </a:cubicBezTo>
                  <a:lnTo>
                    <a:pt x="9561" y="2037"/>
                  </a:lnTo>
                  <a:cubicBezTo>
                    <a:pt x="9609" y="2013"/>
                    <a:pt x="9621" y="1965"/>
                    <a:pt x="9621" y="1918"/>
                  </a:cubicBezTo>
                  <a:lnTo>
                    <a:pt x="9621" y="156"/>
                  </a:lnTo>
                  <a:cubicBezTo>
                    <a:pt x="9609" y="72"/>
                    <a:pt x="9526" y="1"/>
                    <a:pt x="943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0" name="Google Shape;2210;p7"/>
            <p:cNvSpPr/>
            <p:nvPr/>
          </p:nvSpPr>
          <p:spPr>
            <a:xfrm>
              <a:off x="2149963" y="1439050"/>
              <a:ext cx="7775" cy="9000"/>
            </a:xfrm>
            <a:custGeom>
              <a:rect b="b" l="l" r="r" t="t"/>
              <a:pathLst>
                <a:path extrusionOk="0" h="360" w="311">
                  <a:moveTo>
                    <a:pt x="132" y="1"/>
                  </a:moveTo>
                  <a:cubicBezTo>
                    <a:pt x="60" y="37"/>
                    <a:pt x="1" y="108"/>
                    <a:pt x="1" y="179"/>
                  </a:cubicBezTo>
                  <a:lnTo>
                    <a:pt x="1" y="203"/>
                  </a:lnTo>
                  <a:cubicBezTo>
                    <a:pt x="1" y="275"/>
                    <a:pt x="60" y="346"/>
                    <a:pt x="132" y="358"/>
                  </a:cubicBezTo>
                  <a:cubicBezTo>
                    <a:pt x="139" y="359"/>
                    <a:pt x="145" y="359"/>
                    <a:pt x="152" y="359"/>
                  </a:cubicBezTo>
                  <a:cubicBezTo>
                    <a:pt x="239" y="359"/>
                    <a:pt x="310" y="292"/>
                    <a:pt x="310" y="203"/>
                  </a:cubicBezTo>
                  <a:lnTo>
                    <a:pt x="310" y="168"/>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1" name="Google Shape;2211;p7"/>
            <p:cNvSpPr/>
            <p:nvPr/>
          </p:nvSpPr>
          <p:spPr>
            <a:xfrm>
              <a:off x="2169013" y="1439050"/>
              <a:ext cx="7775" cy="9000"/>
            </a:xfrm>
            <a:custGeom>
              <a:rect b="b" l="l" r="r" t="t"/>
              <a:pathLst>
                <a:path extrusionOk="0" h="360" w="311">
                  <a:moveTo>
                    <a:pt x="132" y="1"/>
                  </a:moveTo>
                  <a:cubicBezTo>
                    <a:pt x="60" y="37"/>
                    <a:pt x="1" y="108"/>
                    <a:pt x="1" y="179"/>
                  </a:cubicBezTo>
                  <a:lnTo>
                    <a:pt x="1" y="203"/>
                  </a:lnTo>
                  <a:cubicBezTo>
                    <a:pt x="1" y="275"/>
                    <a:pt x="60" y="346"/>
                    <a:pt x="132" y="358"/>
                  </a:cubicBezTo>
                  <a:cubicBezTo>
                    <a:pt x="138" y="359"/>
                    <a:pt x="144" y="359"/>
                    <a:pt x="150" y="359"/>
                  </a:cubicBezTo>
                  <a:cubicBezTo>
                    <a:pt x="228" y="359"/>
                    <a:pt x="310" y="292"/>
                    <a:pt x="310" y="203"/>
                  </a:cubicBezTo>
                  <a:lnTo>
                    <a:pt x="310" y="168"/>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2" name="Google Shape;2212;p7"/>
            <p:cNvSpPr/>
            <p:nvPr/>
          </p:nvSpPr>
          <p:spPr>
            <a:xfrm>
              <a:off x="2188063" y="1439050"/>
              <a:ext cx="7775" cy="9000"/>
            </a:xfrm>
            <a:custGeom>
              <a:rect b="b" l="l" r="r" t="t"/>
              <a:pathLst>
                <a:path extrusionOk="0" h="360" w="311">
                  <a:moveTo>
                    <a:pt x="132" y="1"/>
                  </a:moveTo>
                  <a:cubicBezTo>
                    <a:pt x="48" y="37"/>
                    <a:pt x="1" y="108"/>
                    <a:pt x="1" y="179"/>
                  </a:cubicBezTo>
                  <a:lnTo>
                    <a:pt x="1" y="203"/>
                  </a:lnTo>
                  <a:cubicBezTo>
                    <a:pt x="1" y="275"/>
                    <a:pt x="48" y="346"/>
                    <a:pt x="132" y="358"/>
                  </a:cubicBezTo>
                  <a:cubicBezTo>
                    <a:pt x="138" y="359"/>
                    <a:pt x="144" y="359"/>
                    <a:pt x="150" y="359"/>
                  </a:cubicBezTo>
                  <a:cubicBezTo>
                    <a:pt x="228" y="359"/>
                    <a:pt x="310" y="292"/>
                    <a:pt x="310" y="203"/>
                  </a:cubicBezTo>
                  <a:lnTo>
                    <a:pt x="310" y="168"/>
                  </a:lnTo>
                  <a:cubicBezTo>
                    <a:pt x="310" y="84"/>
                    <a:pt x="227"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3" name="Google Shape;2213;p7"/>
            <p:cNvSpPr/>
            <p:nvPr/>
          </p:nvSpPr>
          <p:spPr>
            <a:xfrm>
              <a:off x="2067513" y="1526875"/>
              <a:ext cx="125925" cy="35150"/>
            </a:xfrm>
            <a:custGeom>
              <a:rect b="b" l="l" r="r" t="t"/>
              <a:pathLst>
                <a:path extrusionOk="0" h="1406" w="5037">
                  <a:moveTo>
                    <a:pt x="4311" y="322"/>
                  </a:moveTo>
                  <a:cubicBezTo>
                    <a:pt x="4489" y="322"/>
                    <a:pt x="4656" y="441"/>
                    <a:pt x="4680" y="619"/>
                  </a:cubicBezTo>
                  <a:cubicBezTo>
                    <a:pt x="4727" y="857"/>
                    <a:pt x="4537" y="1072"/>
                    <a:pt x="4311" y="1072"/>
                  </a:cubicBezTo>
                  <a:lnTo>
                    <a:pt x="751" y="1072"/>
                  </a:lnTo>
                  <a:cubicBezTo>
                    <a:pt x="572" y="1072"/>
                    <a:pt x="417" y="953"/>
                    <a:pt x="382" y="774"/>
                  </a:cubicBezTo>
                  <a:cubicBezTo>
                    <a:pt x="334" y="536"/>
                    <a:pt x="513" y="322"/>
                    <a:pt x="751" y="322"/>
                  </a:cubicBezTo>
                  <a:close/>
                  <a:moveTo>
                    <a:pt x="751" y="0"/>
                  </a:moveTo>
                  <a:cubicBezTo>
                    <a:pt x="429" y="0"/>
                    <a:pt x="96" y="274"/>
                    <a:pt x="60" y="596"/>
                  </a:cubicBezTo>
                  <a:cubicBezTo>
                    <a:pt x="1" y="1036"/>
                    <a:pt x="322" y="1405"/>
                    <a:pt x="739" y="1405"/>
                  </a:cubicBezTo>
                  <a:lnTo>
                    <a:pt x="4287" y="1405"/>
                  </a:lnTo>
                  <a:cubicBezTo>
                    <a:pt x="4608" y="1405"/>
                    <a:pt x="4942" y="1131"/>
                    <a:pt x="4977" y="810"/>
                  </a:cubicBezTo>
                  <a:cubicBezTo>
                    <a:pt x="5037" y="357"/>
                    <a:pt x="4715" y="0"/>
                    <a:pt x="429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4" name="Google Shape;2214;p7"/>
            <p:cNvSpPr/>
            <p:nvPr/>
          </p:nvSpPr>
          <p:spPr>
            <a:xfrm>
              <a:off x="2110963" y="1508425"/>
              <a:ext cx="37250" cy="7750"/>
            </a:xfrm>
            <a:custGeom>
              <a:rect b="b" l="l" r="r" t="t"/>
              <a:pathLst>
                <a:path extrusionOk="0" h="310" w="1490">
                  <a:moveTo>
                    <a:pt x="179" y="0"/>
                  </a:moveTo>
                  <a:cubicBezTo>
                    <a:pt x="108" y="0"/>
                    <a:pt x="25" y="60"/>
                    <a:pt x="13" y="131"/>
                  </a:cubicBezTo>
                  <a:cubicBezTo>
                    <a:pt x="1" y="226"/>
                    <a:pt x="72" y="310"/>
                    <a:pt x="179" y="310"/>
                  </a:cubicBezTo>
                  <a:lnTo>
                    <a:pt x="1322" y="310"/>
                  </a:lnTo>
                  <a:cubicBezTo>
                    <a:pt x="1394" y="310"/>
                    <a:pt x="1477" y="250"/>
                    <a:pt x="1489" y="179"/>
                  </a:cubicBezTo>
                  <a:cubicBezTo>
                    <a:pt x="1489" y="83"/>
                    <a:pt x="1418" y="0"/>
                    <a:pt x="132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5" name="Google Shape;2215;p7"/>
            <p:cNvSpPr/>
            <p:nvPr/>
          </p:nvSpPr>
          <p:spPr>
            <a:xfrm>
              <a:off x="2120488" y="1495325"/>
              <a:ext cx="17900" cy="7750"/>
            </a:xfrm>
            <a:custGeom>
              <a:rect b="b" l="l" r="r" t="t"/>
              <a:pathLst>
                <a:path extrusionOk="0" h="310" w="716">
                  <a:moveTo>
                    <a:pt x="179" y="0"/>
                  </a:moveTo>
                  <a:cubicBezTo>
                    <a:pt x="108" y="0"/>
                    <a:pt x="37" y="60"/>
                    <a:pt x="25" y="131"/>
                  </a:cubicBezTo>
                  <a:cubicBezTo>
                    <a:pt x="1" y="226"/>
                    <a:pt x="72" y="310"/>
                    <a:pt x="179" y="310"/>
                  </a:cubicBezTo>
                  <a:lnTo>
                    <a:pt x="560" y="310"/>
                  </a:lnTo>
                  <a:cubicBezTo>
                    <a:pt x="632" y="310"/>
                    <a:pt x="703" y="250"/>
                    <a:pt x="715" y="179"/>
                  </a:cubicBezTo>
                  <a:cubicBezTo>
                    <a:pt x="715" y="72"/>
                    <a:pt x="644" y="0"/>
                    <a:pt x="56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16" name="Google Shape;2216;p7"/>
          <p:cNvGrpSpPr/>
          <p:nvPr/>
        </p:nvGrpSpPr>
        <p:grpSpPr>
          <a:xfrm>
            <a:off x="8428390" y="2107943"/>
            <a:ext cx="455457" cy="513244"/>
            <a:chOff x="2561613" y="1356225"/>
            <a:chExt cx="239950" cy="270375"/>
          </a:xfrm>
        </p:grpSpPr>
        <p:sp>
          <p:nvSpPr>
            <p:cNvPr id="2217" name="Google Shape;2217;p7"/>
            <p:cNvSpPr/>
            <p:nvPr/>
          </p:nvSpPr>
          <p:spPr>
            <a:xfrm>
              <a:off x="2561613" y="1356225"/>
              <a:ext cx="239950" cy="270375"/>
            </a:xfrm>
            <a:custGeom>
              <a:rect b="b" l="l" r="r" t="t"/>
              <a:pathLst>
                <a:path extrusionOk="0" h="10815" w="9598">
                  <a:moveTo>
                    <a:pt x="4781" y="1"/>
                  </a:moveTo>
                  <a:cubicBezTo>
                    <a:pt x="4707" y="1"/>
                    <a:pt x="4632" y="22"/>
                    <a:pt x="4561" y="64"/>
                  </a:cubicBezTo>
                  <a:lnTo>
                    <a:pt x="203" y="2600"/>
                  </a:lnTo>
                  <a:cubicBezTo>
                    <a:pt x="72" y="2683"/>
                    <a:pt x="1" y="2814"/>
                    <a:pt x="1" y="2981"/>
                  </a:cubicBezTo>
                  <a:cubicBezTo>
                    <a:pt x="1" y="3123"/>
                    <a:pt x="72" y="3254"/>
                    <a:pt x="203" y="3350"/>
                  </a:cubicBezTo>
                  <a:lnTo>
                    <a:pt x="1644" y="4195"/>
                  </a:lnTo>
                  <a:lnTo>
                    <a:pt x="203" y="5040"/>
                  </a:lnTo>
                  <a:cubicBezTo>
                    <a:pt x="72" y="5112"/>
                    <a:pt x="1" y="5255"/>
                    <a:pt x="1" y="5409"/>
                  </a:cubicBezTo>
                  <a:cubicBezTo>
                    <a:pt x="1" y="5576"/>
                    <a:pt x="72" y="5695"/>
                    <a:pt x="203" y="5790"/>
                  </a:cubicBezTo>
                  <a:lnTo>
                    <a:pt x="1644" y="6636"/>
                  </a:lnTo>
                  <a:lnTo>
                    <a:pt x="203" y="7481"/>
                  </a:lnTo>
                  <a:cubicBezTo>
                    <a:pt x="72" y="7553"/>
                    <a:pt x="1" y="7695"/>
                    <a:pt x="1" y="7838"/>
                  </a:cubicBezTo>
                  <a:cubicBezTo>
                    <a:pt x="1" y="7993"/>
                    <a:pt x="72" y="8124"/>
                    <a:pt x="203" y="8207"/>
                  </a:cubicBezTo>
                  <a:lnTo>
                    <a:pt x="4561" y="10755"/>
                  </a:lnTo>
                  <a:cubicBezTo>
                    <a:pt x="4621" y="10803"/>
                    <a:pt x="4704" y="10815"/>
                    <a:pt x="4775" y="10815"/>
                  </a:cubicBezTo>
                  <a:cubicBezTo>
                    <a:pt x="4847" y="10815"/>
                    <a:pt x="4918" y="10803"/>
                    <a:pt x="4978" y="10755"/>
                  </a:cubicBezTo>
                  <a:lnTo>
                    <a:pt x="7192" y="9458"/>
                  </a:lnTo>
                  <a:cubicBezTo>
                    <a:pt x="7276" y="9422"/>
                    <a:pt x="7299" y="9327"/>
                    <a:pt x="7252" y="9255"/>
                  </a:cubicBezTo>
                  <a:cubicBezTo>
                    <a:pt x="7227" y="9206"/>
                    <a:pt x="7175" y="9174"/>
                    <a:pt x="7121" y="9174"/>
                  </a:cubicBezTo>
                  <a:cubicBezTo>
                    <a:pt x="7097" y="9174"/>
                    <a:pt x="7072" y="9181"/>
                    <a:pt x="7049" y="9196"/>
                  </a:cubicBezTo>
                  <a:lnTo>
                    <a:pt x="4835" y="10493"/>
                  </a:lnTo>
                  <a:cubicBezTo>
                    <a:pt x="4817" y="10499"/>
                    <a:pt x="4799" y="10502"/>
                    <a:pt x="4781" y="10502"/>
                  </a:cubicBezTo>
                  <a:cubicBezTo>
                    <a:pt x="4763" y="10502"/>
                    <a:pt x="4746" y="10499"/>
                    <a:pt x="4728" y="10493"/>
                  </a:cubicBezTo>
                  <a:lnTo>
                    <a:pt x="370" y="7945"/>
                  </a:lnTo>
                  <a:cubicBezTo>
                    <a:pt x="322" y="7922"/>
                    <a:pt x="311" y="7874"/>
                    <a:pt x="311" y="7862"/>
                  </a:cubicBezTo>
                  <a:cubicBezTo>
                    <a:pt x="311" y="7838"/>
                    <a:pt x="311" y="7803"/>
                    <a:pt x="370" y="7767"/>
                  </a:cubicBezTo>
                  <a:lnTo>
                    <a:pt x="1977" y="6826"/>
                  </a:lnTo>
                  <a:lnTo>
                    <a:pt x="2656" y="7231"/>
                  </a:lnTo>
                  <a:cubicBezTo>
                    <a:pt x="2692" y="7243"/>
                    <a:pt x="2716" y="7243"/>
                    <a:pt x="2739" y="7243"/>
                  </a:cubicBezTo>
                  <a:cubicBezTo>
                    <a:pt x="2799" y="7243"/>
                    <a:pt x="2835" y="7219"/>
                    <a:pt x="2870" y="7172"/>
                  </a:cubicBezTo>
                  <a:cubicBezTo>
                    <a:pt x="2918" y="7100"/>
                    <a:pt x="2882" y="6993"/>
                    <a:pt x="2811" y="6957"/>
                  </a:cubicBezTo>
                  <a:lnTo>
                    <a:pt x="370" y="5528"/>
                  </a:lnTo>
                  <a:cubicBezTo>
                    <a:pt x="322" y="5505"/>
                    <a:pt x="311" y="5457"/>
                    <a:pt x="311" y="5445"/>
                  </a:cubicBezTo>
                  <a:cubicBezTo>
                    <a:pt x="311" y="5433"/>
                    <a:pt x="311" y="5386"/>
                    <a:pt x="370" y="5362"/>
                  </a:cubicBezTo>
                  <a:lnTo>
                    <a:pt x="1977" y="4421"/>
                  </a:lnTo>
                  <a:lnTo>
                    <a:pt x="2620" y="4790"/>
                  </a:lnTo>
                  <a:cubicBezTo>
                    <a:pt x="2643" y="4805"/>
                    <a:pt x="2669" y="4812"/>
                    <a:pt x="2694" y="4812"/>
                  </a:cubicBezTo>
                  <a:cubicBezTo>
                    <a:pt x="2751" y="4812"/>
                    <a:pt x="2806" y="4780"/>
                    <a:pt x="2823" y="4731"/>
                  </a:cubicBezTo>
                  <a:cubicBezTo>
                    <a:pt x="2870" y="4659"/>
                    <a:pt x="2835" y="4552"/>
                    <a:pt x="2763" y="4516"/>
                  </a:cubicBezTo>
                  <a:lnTo>
                    <a:pt x="370" y="3123"/>
                  </a:lnTo>
                  <a:cubicBezTo>
                    <a:pt x="322" y="3088"/>
                    <a:pt x="311" y="3052"/>
                    <a:pt x="311" y="3028"/>
                  </a:cubicBezTo>
                  <a:cubicBezTo>
                    <a:pt x="311" y="3016"/>
                    <a:pt x="311" y="2969"/>
                    <a:pt x="370" y="2945"/>
                  </a:cubicBezTo>
                  <a:lnTo>
                    <a:pt x="4728" y="397"/>
                  </a:lnTo>
                  <a:cubicBezTo>
                    <a:pt x="4746" y="391"/>
                    <a:pt x="4763" y="388"/>
                    <a:pt x="4781" y="388"/>
                  </a:cubicBezTo>
                  <a:cubicBezTo>
                    <a:pt x="4799" y="388"/>
                    <a:pt x="4817" y="391"/>
                    <a:pt x="4835" y="397"/>
                  </a:cubicBezTo>
                  <a:lnTo>
                    <a:pt x="9193" y="2945"/>
                  </a:lnTo>
                  <a:cubicBezTo>
                    <a:pt x="9240" y="2969"/>
                    <a:pt x="9252" y="3016"/>
                    <a:pt x="9252" y="3028"/>
                  </a:cubicBezTo>
                  <a:cubicBezTo>
                    <a:pt x="9252" y="3052"/>
                    <a:pt x="9252" y="3088"/>
                    <a:pt x="9193" y="3123"/>
                  </a:cubicBezTo>
                  <a:lnTo>
                    <a:pt x="4835" y="5671"/>
                  </a:lnTo>
                  <a:cubicBezTo>
                    <a:pt x="4817" y="5677"/>
                    <a:pt x="4799" y="5680"/>
                    <a:pt x="4781" y="5680"/>
                  </a:cubicBezTo>
                  <a:cubicBezTo>
                    <a:pt x="4763" y="5680"/>
                    <a:pt x="4746" y="5677"/>
                    <a:pt x="4728" y="5671"/>
                  </a:cubicBezTo>
                  <a:lnTo>
                    <a:pt x="3347" y="4862"/>
                  </a:lnTo>
                  <a:cubicBezTo>
                    <a:pt x="3324" y="4847"/>
                    <a:pt x="3298" y="4840"/>
                    <a:pt x="3272" y="4840"/>
                  </a:cubicBezTo>
                  <a:cubicBezTo>
                    <a:pt x="3215" y="4840"/>
                    <a:pt x="3157" y="4872"/>
                    <a:pt x="3132" y="4921"/>
                  </a:cubicBezTo>
                  <a:cubicBezTo>
                    <a:pt x="3108" y="4993"/>
                    <a:pt x="3120" y="5100"/>
                    <a:pt x="3192" y="5136"/>
                  </a:cubicBezTo>
                  <a:lnTo>
                    <a:pt x="4585" y="5933"/>
                  </a:lnTo>
                  <a:cubicBezTo>
                    <a:pt x="4644" y="5981"/>
                    <a:pt x="4716" y="5993"/>
                    <a:pt x="4787" y="5993"/>
                  </a:cubicBezTo>
                  <a:cubicBezTo>
                    <a:pt x="4859" y="5993"/>
                    <a:pt x="4942" y="5981"/>
                    <a:pt x="5002" y="5933"/>
                  </a:cubicBezTo>
                  <a:lnTo>
                    <a:pt x="7597" y="4421"/>
                  </a:lnTo>
                  <a:lnTo>
                    <a:pt x="9204" y="5362"/>
                  </a:lnTo>
                  <a:cubicBezTo>
                    <a:pt x="9252" y="5386"/>
                    <a:pt x="9264" y="5433"/>
                    <a:pt x="9264" y="5445"/>
                  </a:cubicBezTo>
                  <a:cubicBezTo>
                    <a:pt x="9264" y="5457"/>
                    <a:pt x="9264" y="5505"/>
                    <a:pt x="9204" y="5528"/>
                  </a:cubicBezTo>
                  <a:lnTo>
                    <a:pt x="4847" y="8076"/>
                  </a:lnTo>
                  <a:cubicBezTo>
                    <a:pt x="4835" y="8082"/>
                    <a:pt x="4817" y="8085"/>
                    <a:pt x="4798" y="8085"/>
                  </a:cubicBezTo>
                  <a:cubicBezTo>
                    <a:pt x="4778" y="8085"/>
                    <a:pt x="4757" y="8082"/>
                    <a:pt x="4740" y="8076"/>
                  </a:cubicBezTo>
                  <a:lnTo>
                    <a:pt x="3406" y="7291"/>
                  </a:lnTo>
                  <a:cubicBezTo>
                    <a:pt x="3384" y="7276"/>
                    <a:pt x="3358" y="7269"/>
                    <a:pt x="3332" y="7269"/>
                  </a:cubicBezTo>
                  <a:cubicBezTo>
                    <a:pt x="3274" y="7269"/>
                    <a:pt x="3216" y="7301"/>
                    <a:pt x="3192" y="7350"/>
                  </a:cubicBezTo>
                  <a:cubicBezTo>
                    <a:pt x="3156" y="7422"/>
                    <a:pt x="3180" y="7529"/>
                    <a:pt x="3251" y="7553"/>
                  </a:cubicBezTo>
                  <a:lnTo>
                    <a:pt x="4597" y="8350"/>
                  </a:lnTo>
                  <a:cubicBezTo>
                    <a:pt x="4656" y="8398"/>
                    <a:pt x="4728" y="8410"/>
                    <a:pt x="4799" y="8410"/>
                  </a:cubicBezTo>
                  <a:cubicBezTo>
                    <a:pt x="4883" y="8410"/>
                    <a:pt x="4954" y="8398"/>
                    <a:pt x="5013" y="8350"/>
                  </a:cubicBezTo>
                  <a:lnTo>
                    <a:pt x="7621" y="6826"/>
                  </a:lnTo>
                  <a:lnTo>
                    <a:pt x="9228" y="7767"/>
                  </a:lnTo>
                  <a:cubicBezTo>
                    <a:pt x="9264" y="7803"/>
                    <a:pt x="9276" y="7838"/>
                    <a:pt x="9276" y="7862"/>
                  </a:cubicBezTo>
                  <a:cubicBezTo>
                    <a:pt x="9276" y="7874"/>
                    <a:pt x="9276" y="7922"/>
                    <a:pt x="9228" y="7945"/>
                  </a:cubicBezTo>
                  <a:lnTo>
                    <a:pt x="7657" y="8850"/>
                  </a:lnTo>
                  <a:cubicBezTo>
                    <a:pt x="7585" y="8898"/>
                    <a:pt x="7561" y="8981"/>
                    <a:pt x="7597" y="9065"/>
                  </a:cubicBezTo>
                  <a:cubicBezTo>
                    <a:pt x="7633" y="9100"/>
                    <a:pt x="7692" y="9136"/>
                    <a:pt x="7740" y="9136"/>
                  </a:cubicBezTo>
                  <a:cubicBezTo>
                    <a:pt x="7764" y="9136"/>
                    <a:pt x="7788" y="9136"/>
                    <a:pt x="7811" y="9124"/>
                  </a:cubicBezTo>
                  <a:lnTo>
                    <a:pt x="9383" y="8207"/>
                  </a:lnTo>
                  <a:cubicBezTo>
                    <a:pt x="9526" y="8136"/>
                    <a:pt x="9597" y="8005"/>
                    <a:pt x="9597" y="7838"/>
                  </a:cubicBezTo>
                  <a:cubicBezTo>
                    <a:pt x="9562" y="7648"/>
                    <a:pt x="9490" y="7517"/>
                    <a:pt x="9359" y="7445"/>
                  </a:cubicBezTo>
                  <a:lnTo>
                    <a:pt x="7919" y="6588"/>
                  </a:lnTo>
                  <a:lnTo>
                    <a:pt x="9359" y="5743"/>
                  </a:lnTo>
                  <a:cubicBezTo>
                    <a:pt x="9490" y="5671"/>
                    <a:pt x="9562" y="5540"/>
                    <a:pt x="9562" y="5374"/>
                  </a:cubicBezTo>
                  <a:cubicBezTo>
                    <a:pt x="9562" y="5219"/>
                    <a:pt x="9490" y="5088"/>
                    <a:pt x="9359" y="5005"/>
                  </a:cubicBezTo>
                  <a:lnTo>
                    <a:pt x="7919" y="4147"/>
                  </a:lnTo>
                  <a:lnTo>
                    <a:pt x="9359" y="3302"/>
                  </a:lnTo>
                  <a:cubicBezTo>
                    <a:pt x="9490" y="3231"/>
                    <a:pt x="9562" y="3100"/>
                    <a:pt x="9562" y="2933"/>
                  </a:cubicBezTo>
                  <a:cubicBezTo>
                    <a:pt x="9562" y="2778"/>
                    <a:pt x="9490" y="2647"/>
                    <a:pt x="9359" y="2564"/>
                  </a:cubicBezTo>
                  <a:lnTo>
                    <a:pt x="5002" y="64"/>
                  </a:lnTo>
                  <a:cubicBezTo>
                    <a:pt x="4930" y="22"/>
                    <a:pt x="4856" y="1"/>
                    <a:pt x="478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8" name="Google Shape;2218;p7"/>
            <p:cNvSpPr/>
            <p:nvPr/>
          </p:nvSpPr>
          <p:spPr>
            <a:xfrm>
              <a:off x="2659863" y="1402825"/>
              <a:ext cx="15200" cy="14525"/>
            </a:xfrm>
            <a:custGeom>
              <a:rect b="b" l="l" r="r" t="t"/>
              <a:pathLst>
                <a:path extrusionOk="0" h="581" w="608">
                  <a:moveTo>
                    <a:pt x="167" y="0"/>
                  </a:moveTo>
                  <a:cubicBezTo>
                    <a:pt x="128" y="0"/>
                    <a:pt x="89" y="15"/>
                    <a:pt x="60" y="45"/>
                  </a:cubicBezTo>
                  <a:cubicBezTo>
                    <a:pt x="0" y="104"/>
                    <a:pt x="0" y="200"/>
                    <a:pt x="60" y="259"/>
                  </a:cubicBezTo>
                  <a:lnTo>
                    <a:pt x="321" y="533"/>
                  </a:lnTo>
                  <a:cubicBezTo>
                    <a:pt x="357" y="557"/>
                    <a:pt x="393" y="581"/>
                    <a:pt x="429" y="581"/>
                  </a:cubicBezTo>
                  <a:cubicBezTo>
                    <a:pt x="476" y="581"/>
                    <a:pt x="500" y="557"/>
                    <a:pt x="536" y="533"/>
                  </a:cubicBezTo>
                  <a:cubicBezTo>
                    <a:pt x="607" y="474"/>
                    <a:pt x="607" y="366"/>
                    <a:pt x="548" y="307"/>
                  </a:cubicBezTo>
                  <a:lnTo>
                    <a:pt x="274" y="45"/>
                  </a:lnTo>
                  <a:cubicBezTo>
                    <a:pt x="244" y="15"/>
                    <a:pt x="205" y="0"/>
                    <a:pt x="16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19" name="Google Shape;2219;p7"/>
            <p:cNvSpPr/>
            <p:nvPr/>
          </p:nvSpPr>
          <p:spPr>
            <a:xfrm>
              <a:off x="2659563" y="1425675"/>
              <a:ext cx="42875" cy="8050"/>
            </a:xfrm>
            <a:custGeom>
              <a:rect b="b" l="l" r="r" t="t"/>
              <a:pathLst>
                <a:path extrusionOk="0" h="322" w="1715">
                  <a:moveTo>
                    <a:pt x="191" y="0"/>
                  </a:moveTo>
                  <a:cubicBezTo>
                    <a:pt x="107" y="0"/>
                    <a:pt x="36" y="60"/>
                    <a:pt x="24" y="143"/>
                  </a:cubicBezTo>
                  <a:cubicBezTo>
                    <a:pt x="0" y="226"/>
                    <a:pt x="83" y="322"/>
                    <a:pt x="191" y="322"/>
                  </a:cubicBezTo>
                  <a:lnTo>
                    <a:pt x="1560" y="322"/>
                  </a:lnTo>
                  <a:cubicBezTo>
                    <a:pt x="1631" y="322"/>
                    <a:pt x="1703" y="262"/>
                    <a:pt x="1715" y="179"/>
                  </a:cubicBezTo>
                  <a:cubicBezTo>
                    <a:pt x="1715" y="83"/>
                    <a:pt x="1643" y="0"/>
                    <a:pt x="156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0" name="Google Shape;2220;p7"/>
            <p:cNvSpPr/>
            <p:nvPr/>
          </p:nvSpPr>
          <p:spPr>
            <a:xfrm>
              <a:off x="2659563" y="1439950"/>
              <a:ext cx="42875" cy="7775"/>
            </a:xfrm>
            <a:custGeom>
              <a:rect b="b" l="l" r="r" t="t"/>
              <a:pathLst>
                <a:path extrusionOk="0" h="311" w="1715">
                  <a:moveTo>
                    <a:pt x="191" y="1"/>
                  </a:moveTo>
                  <a:cubicBezTo>
                    <a:pt x="107" y="1"/>
                    <a:pt x="36" y="60"/>
                    <a:pt x="24" y="132"/>
                  </a:cubicBezTo>
                  <a:cubicBezTo>
                    <a:pt x="0" y="227"/>
                    <a:pt x="83" y="310"/>
                    <a:pt x="191" y="310"/>
                  </a:cubicBezTo>
                  <a:lnTo>
                    <a:pt x="1560" y="310"/>
                  </a:lnTo>
                  <a:cubicBezTo>
                    <a:pt x="1631" y="310"/>
                    <a:pt x="1703" y="251"/>
                    <a:pt x="1715" y="179"/>
                  </a:cubicBezTo>
                  <a:cubicBezTo>
                    <a:pt x="1715" y="72"/>
                    <a:pt x="1643" y="1"/>
                    <a:pt x="156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21" name="Google Shape;2221;p7"/>
          <p:cNvGrpSpPr/>
          <p:nvPr/>
        </p:nvGrpSpPr>
        <p:grpSpPr>
          <a:xfrm>
            <a:off x="5865978" y="1582559"/>
            <a:ext cx="510788" cy="509163"/>
            <a:chOff x="3132538" y="1356300"/>
            <a:chExt cx="269100" cy="268225"/>
          </a:xfrm>
        </p:grpSpPr>
        <p:sp>
          <p:nvSpPr>
            <p:cNvPr id="2222" name="Google Shape;2222;p7"/>
            <p:cNvSpPr/>
            <p:nvPr/>
          </p:nvSpPr>
          <p:spPr>
            <a:xfrm>
              <a:off x="3132538" y="1356300"/>
              <a:ext cx="140500" cy="134575"/>
            </a:xfrm>
            <a:custGeom>
              <a:rect b="b" l="l" r="r" t="t"/>
              <a:pathLst>
                <a:path extrusionOk="0" h="5383" w="5620">
                  <a:moveTo>
                    <a:pt x="5310" y="3775"/>
                  </a:moveTo>
                  <a:lnTo>
                    <a:pt x="5310" y="4109"/>
                  </a:lnTo>
                  <a:lnTo>
                    <a:pt x="5298" y="4109"/>
                  </a:lnTo>
                  <a:cubicBezTo>
                    <a:pt x="5298" y="4121"/>
                    <a:pt x="5287" y="4132"/>
                    <a:pt x="5275" y="4132"/>
                  </a:cubicBezTo>
                  <a:lnTo>
                    <a:pt x="357" y="4132"/>
                  </a:lnTo>
                  <a:cubicBezTo>
                    <a:pt x="345" y="4132"/>
                    <a:pt x="334" y="4121"/>
                    <a:pt x="334" y="4109"/>
                  </a:cubicBezTo>
                  <a:lnTo>
                    <a:pt x="334" y="3775"/>
                  </a:lnTo>
                  <a:close/>
                  <a:moveTo>
                    <a:pt x="595" y="1"/>
                  </a:moveTo>
                  <a:cubicBezTo>
                    <a:pt x="274" y="1"/>
                    <a:pt x="24" y="263"/>
                    <a:pt x="24" y="572"/>
                  </a:cubicBezTo>
                  <a:lnTo>
                    <a:pt x="24" y="2501"/>
                  </a:lnTo>
                  <a:cubicBezTo>
                    <a:pt x="24" y="2573"/>
                    <a:pt x="83" y="2644"/>
                    <a:pt x="155" y="2656"/>
                  </a:cubicBezTo>
                  <a:cubicBezTo>
                    <a:pt x="165" y="2659"/>
                    <a:pt x="175" y="2660"/>
                    <a:pt x="185" y="2660"/>
                  </a:cubicBezTo>
                  <a:cubicBezTo>
                    <a:pt x="259" y="2660"/>
                    <a:pt x="334" y="2585"/>
                    <a:pt x="334" y="2501"/>
                  </a:cubicBezTo>
                  <a:lnTo>
                    <a:pt x="334" y="572"/>
                  </a:lnTo>
                  <a:cubicBezTo>
                    <a:pt x="334" y="430"/>
                    <a:pt x="453" y="311"/>
                    <a:pt x="595" y="311"/>
                  </a:cubicBezTo>
                  <a:lnTo>
                    <a:pt x="5036" y="311"/>
                  </a:lnTo>
                  <a:cubicBezTo>
                    <a:pt x="5179" y="311"/>
                    <a:pt x="5298" y="430"/>
                    <a:pt x="5298" y="572"/>
                  </a:cubicBezTo>
                  <a:lnTo>
                    <a:pt x="5298" y="3466"/>
                  </a:lnTo>
                  <a:lnTo>
                    <a:pt x="322" y="3466"/>
                  </a:lnTo>
                  <a:lnTo>
                    <a:pt x="322" y="3156"/>
                  </a:lnTo>
                  <a:cubicBezTo>
                    <a:pt x="322" y="3073"/>
                    <a:pt x="274" y="3001"/>
                    <a:pt x="203" y="2989"/>
                  </a:cubicBezTo>
                  <a:cubicBezTo>
                    <a:pt x="195" y="2989"/>
                    <a:pt x="187" y="2988"/>
                    <a:pt x="179" y="2988"/>
                  </a:cubicBezTo>
                  <a:cubicBezTo>
                    <a:pt x="82" y="2988"/>
                    <a:pt x="0" y="3055"/>
                    <a:pt x="0" y="3132"/>
                  </a:cubicBezTo>
                  <a:lnTo>
                    <a:pt x="0" y="4121"/>
                  </a:lnTo>
                  <a:cubicBezTo>
                    <a:pt x="0" y="4311"/>
                    <a:pt x="155" y="4466"/>
                    <a:pt x="345" y="4466"/>
                  </a:cubicBezTo>
                  <a:lnTo>
                    <a:pt x="1929" y="4466"/>
                  </a:lnTo>
                  <a:cubicBezTo>
                    <a:pt x="1869" y="4621"/>
                    <a:pt x="1762" y="4799"/>
                    <a:pt x="1584" y="4942"/>
                  </a:cubicBezTo>
                  <a:cubicBezTo>
                    <a:pt x="1536" y="4978"/>
                    <a:pt x="1488" y="5025"/>
                    <a:pt x="1488" y="5097"/>
                  </a:cubicBezTo>
                  <a:cubicBezTo>
                    <a:pt x="1477" y="5264"/>
                    <a:pt x="1596" y="5383"/>
                    <a:pt x="1750" y="5383"/>
                  </a:cubicBezTo>
                  <a:lnTo>
                    <a:pt x="2179" y="5383"/>
                  </a:lnTo>
                  <a:cubicBezTo>
                    <a:pt x="2250" y="5383"/>
                    <a:pt x="2322" y="5323"/>
                    <a:pt x="2346" y="5252"/>
                  </a:cubicBezTo>
                  <a:cubicBezTo>
                    <a:pt x="2358" y="5156"/>
                    <a:pt x="2286" y="5073"/>
                    <a:pt x="2179" y="5073"/>
                  </a:cubicBezTo>
                  <a:lnTo>
                    <a:pt x="1905" y="5073"/>
                  </a:lnTo>
                  <a:cubicBezTo>
                    <a:pt x="2108" y="4883"/>
                    <a:pt x="2203" y="4656"/>
                    <a:pt x="2250" y="4466"/>
                  </a:cubicBezTo>
                  <a:lnTo>
                    <a:pt x="3358" y="4466"/>
                  </a:lnTo>
                  <a:cubicBezTo>
                    <a:pt x="3417" y="4656"/>
                    <a:pt x="3512" y="4883"/>
                    <a:pt x="3691" y="5073"/>
                  </a:cubicBezTo>
                  <a:lnTo>
                    <a:pt x="2798" y="5073"/>
                  </a:lnTo>
                  <a:cubicBezTo>
                    <a:pt x="2727" y="5073"/>
                    <a:pt x="2655" y="5133"/>
                    <a:pt x="2643" y="5204"/>
                  </a:cubicBezTo>
                  <a:cubicBezTo>
                    <a:pt x="2620" y="5299"/>
                    <a:pt x="2703" y="5383"/>
                    <a:pt x="2798" y="5383"/>
                  </a:cubicBezTo>
                  <a:lnTo>
                    <a:pt x="3870" y="5383"/>
                  </a:lnTo>
                  <a:cubicBezTo>
                    <a:pt x="3965" y="5383"/>
                    <a:pt x="4036" y="5335"/>
                    <a:pt x="4096" y="5264"/>
                  </a:cubicBezTo>
                  <a:cubicBezTo>
                    <a:pt x="4167" y="5144"/>
                    <a:pt x="4144" y="5013"/>
                    <a:pt x="4036" y="4942"/>
                  </a:cubicBezTo>
                  <a:cubicBezTo>
                    <a:pt x="3858" y="4799"/>
                    <a:pt x="3751" y="4621"/>
                    <a:pt x="3691" y="4466"/>
                  </a:cubicBezTo>
                  <a:lnTo>
                    <a:pt x="5275" y="4466"/>
                  </a:lnTo>
                  <a:cubicBezTo>
                    <a:pt x="5465" y="4466"/>
                    <a:pt x="5620" y="4311"/>
                    <a:pt x="5620" y="4121"/>
                  </a:cubicBezTo>
                  <a:lnTo>
                    <a:pt x="5620" y="572"/>
                  </a:lnTo>
                  <a:cubicBezTo>
                    <a:pt x="5620" y="263"/>
                    <a:pt x="5346" y="1"/>
                    <a:pt x="5036"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3" name="Google Shape;2223;p7"/>
            <p:cNvSpPr/>
            <p:nvPr/>
          </p:nvSpPr>
          <p:spPr>
            <a:xfrm>
              <a:off x="3179563" y="1401250"/>
              <a:ext cx="7750" cy="9000"/>
            </a:xfrm>
            <a:custGeom>
              <a:rect b="b" l="l" r="r" t="t"/>
              <a:pathLst>
                <a:path extrusionOk="0" h="360" w="31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4" name="Google Shape;2224;p7"/>
            <p:cNvSpPr/>
            <p:nvPr/>
          </p:nvSpPr>
          <p:spPr>
            <a:xfrm>
              <a:off x="3198913" y="1401250"/>
              <a:ext cx="7750" cy="9000"/>
            </a:xfrm>
            <a:custGeom>
              <a:rect b="b" l="l" r="r" t="t"/>
              <a:pathLst>
                <a:path extrusionOk="0" h="360" w="31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5" name="Google Shape;2225;p7"/>
            <p:cNvSpPr/>
            <p:nvPr/>
          </p:nvSpPr>
          <p:spPr>
            <a:xfrm>
              <a:off x="3218263" y="1401250"/>
              <a:ext cx="7750" cy="9000"/>
            </a:xfrm>
            <a:custGeom>
              <a:rect b="b" l="l" r="r" t="t"/>
              <a:pathLst>
                <a:path extrusionOk="0" h="360" w="31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6" name="Google Shape;2226;p7"/>
            <p:cNvSpPr/>
            <p:nvPr/>
          </p:nvSpPr>
          <p:spPr>
            <a:xfrm>
              <a:off x="3261413" y="1489375"/>
              <a:ext cx="140225" cy="135150"/>
            </a:xfrm>
            <a:custGeom>
              <a:rect b="b" l="l" r="r" t="t"/>
              <a:pathLst>
                <a:path extrusionOk="0" h="5406" w="5609">
                  <a:moveTo>
                    <a:pt x="5299" y="3798"/>
                  </a:moveTo>
                  <a:lnTo>
                    <a:pt x="5299" y="4120"/>
                  </a:lnTo>
                  <a:cubicBezTo>
                    <a:pt x="5299" y="4143"/>
                    <a:pt x="5287" y="4155"/>
                    <a:pt x="5263" y="4155"/>
                  </a:cubicBezTo>
                  <a:lnTo>
                    <a:pt x="334" y="4155"/>
                  </a:lnTo>
                  <a:cubicBezTo>
                    <a:pt x="322" y="4155"/>
                    <a:pt x="310" y="4132"/>
                    <a:pt x="310" y="4120"/>
                  </a:cubicBezTo>
                  <a:lnTo>
                    <a:pt x="310" y="3798"/>
                  </a:lnTo>
                  <a:close/>
                  <a:moveTo>
                    <a:pt x="3346" y="4465"/>
                  </a:moveTo>
                  <a:cubicBezTo>
                    <a:pt x="3418" y="4655"/>
                    <a:pt x="3525" y="4894"/>
                    <a:pt x="3703" y="5072"/>
                  </a:cubicBezTo>
                  <a:lnTo>
                    <a:pt x="1906" y="5072"/>
                  </a:lnTo>
                  <a:cubicBezTo>
                    <a:pt x="2096" y="4882"/>
                    <a:pt x="2203" y="4655"/>
                    <a:pt x="2239" y="4465"/>
                  </a:cubicBezTo>
                  <a:close/>
                  <a:moveTo>
                    <a:pt x="167" y="0"/>
                  </a:moveTo>
                  <a:cubicBezTo>
                    <a:pt x="72" y="0"/>
                    <a:pt x="1" y="71"/>
                    <a:pt x="1" y="167"/>
                  </a:cubicBezTo>
                  <a:lnTo>
                    <a:pt x="1" y="4215"/>
                  </a:lnTo>
                  <a:cubicBezTo>
                    <a:pt x="1" y="4358"/>
                    <a:pt x="120" y="4477"/>
                    <a:pt x="262" y="4477"/>
                  </a:cubicBezTo>
                  <a:lnTo>
                    <a:pt x="1917" y="4477"/>
                  </a:lnTo>
                  <a:cubicBezTo>
                    <a:pt x="1858" y="4643"/>
                    <a:pt x="1751" y="4822"/>
                    <a:pt x="1560" y="4977"/>
                  </a:cubicBezTo>
                  <a:cubicBezTo>
                    <a:pt x="1525" y="5001"/>
                    <a:pt x="1501" y="5036"/>
                    <a:pt x="1489" y="5072"/>
                  </a:cubicBezTo>
                  <a:cubicBezTo>
                    <a:pt x="1441" y="5251"/>
                    <a:pt x="1572" y="5405"/>
                    <a:pt x="1727" y="5405"/>
                  </a:cubicBezTo>
                  <a:lnTo>
                    <a:pt x="3894" y="5405"/>
                  </a:lnTo>
                  <a:cubicBezTo>
                    <a:pt x="3942" y="5405"/>
                    <a:pt x="3989" y="5394"/>
                    <a:pt x="4013" y="5358"/>
                  </a:cubicBezTo>
                  <a:cubicBezTo>
                    <a:pt x="4168" y="5239"/>
                    <a:pt x="4156" y="5048"/>
                    <a:pt x="4013" y="4953"/>
                  </a:cubicBezTo>
                  <a:cubicBezTo>
                    <a:pt x="3834" y="4822"/>
                    <a:pt x="3739" y="4643"/>
                    <a:pt x="3680" y="4477"/>
                  </a:cubicBezTo>
                  <a:lnTo>
                    <a:pt x="5323" y="4477"/>
                  </a:lnTo>
                  <a:cubicBezTo>
                    <a:pt x="5477" y="4477"/>
                    <a:pt x="5596" y="4358"/>
                    <a:pt x="5596" y="4215"/>
                  </a:cubicBezTo>
                  <a:lnTo>
                    <a:pt x="5596" y="583"/>
                  </a:lnTo>
                  <a:cubicBezTo>
                    <a:pt x="5608" y="250"/>
                    <a:pt x="5346" y="0"/>
                    <a:pt x="5025" y="0"/>
                  </a:cubicBezTo>
                  <a:lnTo>
                    <a:pt x="4358" y="0"/>
                  </a:lnTo>
                  <a:cubicBezTo>
                    <a:pt x="4287" y="0"/>
                    <a:pt x="4203" y="60"/>
                    <a:pt x="4192" y="131"/>
                  </a:cubicBezTo>
                  <a:cubicBezTo>
                    <a:pt x="4180" y="226"/>
                    <a:pt x="4251" y="310"/>
                    <a:pt x="4358" y="310"/>
                  </a:cubicBezTo>
                  <a:lnTo>
                    <a:pt x="5025" y="310"/>
                  </a:lnTo>
                  <a:cubicBezTo>
                    <a:pt x="5180" y="310"/>
                    <a:pt x="5299" y="429"/>
                    <a:pt x="5299" y="583"/>
                  </a:cubicBezTo>
                  <a:lnTo>
                    <a:pt x="5299" y="3465"/>
                  </a:lnTo>
                  <a:lnTo>
                    <a:pt x="310" y="3465"/>
                  </a:lnTo>
                  <a:lnTo>
                    <a:pt x="310" y="393"/>
                  </a:lnTo>
                  <a:cubicBezTo>
                    <a:pt x="310" y="345"/>
                    <a:pt x="334" y="310"/>
                    <a:pt x="382" y="310"/>
                  </a:cubicBezTo>
                  <a:lnTo>
                    <a:pt x="3763" y="310"/>
                  </a:lnTo>
                  <a:cubicBezTo>
                    <a:pt x="3775" y="310"/>
                    <a:pt x="3799" y="310"/>
                    <a:pt x="3799" y="298"/>
                  </a:cubicBezTo>
                  <a:cubicBezTo>
                    <a:pt x="3930" y="167"/>
                    <a:pt x="3834" y="0"/>
                    <a:pt x="370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7" name="Google Shape;2227;p7"/>
            <p:cNvSpPr/>
            <p:nvPr/>
          </p:nvSpPr>
          <p:spPr>
            <a:xfrm>
              <a:off x="3308138" y="1534000"/>
              <a:ext cx="8075" cy="9000"/>
            </a:xfrm>
            <a:custGeom>
              <a:rect b="b" l="l" r="r" t="t"/>
              <a:pathLst>
                <a:path extrusionOk="0" h="360" w="323">
                  <a:moveTo>
                    <a:pt x="144" y="1"/>
                  </a:moveTo>
                  <a:cubicBezTo>
                    <a:pt x="60" y="37"/>
                    <a:pt x="1" y="108"/>
                    <a:pt x="1" y="180"/>
                  </a:cubicBezTo>
                  <a:lnTo>
                    <a:pt x="1" y="191"/>
                  </a:lnTo>
                  <a:cubicBezTo>
                    <a:pt x="1" y="275"/>
                    <a:pt x="60" y="346"/>
                    <a:pt x="144" y="358"/>
                  </a:cubicBezTo>
                  <a:cubicBezTo>
                    <a:pt x="150" y="359"/>
                    <a:pt x="156" y="359"/>
                    <a:pt x="162" y="359"/>
                  </a:cubicBezTo>
                  <a:cubicBezTo>
                    <a:pt x="240" y="359"/>
                    <a:pt x="322" y="291"/>
                    <a:pt x="322" y="191"/>
                  </a:cubicBezTo>
                  <a:lnTo>
                    <a:pt x="322" y="168"/>
                  </a:lnTo>
                  <a:cubicBezTo>
                    <a:pt x="322" y="72"/>
                    <a:pt x="239" y="1"/>
                    <a:pt x="14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8" name="Google Shape;2228;p7"/>
            <p:cNvSpPr/>
            <p:nvPr/>
          </p:nvSpPr>
          <p:spPr>
            <a:xfrm>
              <a:off x="3327488" y="1534000"/>
              <a:ext cx="8075" cy="9000"/>
            </a:xfrm>
            <a:custGeom>
              <a:rect b="b" l="l" r="r" t="t"/>
              <a:pathLst>
                <a:path extrusionOk="0" h="360" w="323">
                  <a:moveTo>
                    <a:pt x="132" y="1"/>
                  </a:moveTo>
                  <a:cubicBezTo>
                    <a:pt x="60" y="37"/>
                    <a:pt x="1" y="108"/>
                    <a:pt x="1" y="180"/>
                  </a:cubicBezTo>
                  <a:lnTo>
                    <a:pt x="1" y="191"/>
                  </a:lnTo>
                  <a:cubicBezTo>
                    <a:pt x="1" y="275"/>
                    <a:pt x="60" y="346"/>
                    <a:pt x="132" y="358"/>
                  </a:cubicBezTo>
                  <a:cubicBezTo>
                    <a:pt x="139" y="359"/>
                    <a:pt x="146" y="359"/>
                    <a:pt x="152" y="359"/>
                  </a:cubicBezTo>
                  <a:cubicBezTo>
                    <a:pt x="240" y="359"/>
                    <a:pt x="322" y="291"/>
                    <a:pt x="322" y="191"/>
                  </a:cubicBezTo>
                  <a:lnTo>
                    <a:pt x="322" y="168"/>
                  </a:lnTo>
                  <a:cubicBezTo>
                    <a:pt x="322" y="72"/>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29" name="Google Shape;2229;p7"/>
            <p:cNvSpPr/>
            <p:nvPr/>
          </p:nvSpPr>
          <p:spPr>
            <a:xfrm>
              <a:off x="3346838" y="1534000"/>
              <a:ext cx="8075" cy="9000"/>
            </a:xfrm>
            <a:custGeom>
              <a:rect b="b" l="l" r="r" t="t"/>
              <a:pathLst>
                <a:path extrusionOk="0" h="360" w="323">
                  <a:moveTo>
                    <a:pt x="144" y="1"/>
                  </a:moveTo>
                  <a:cubicBezTo>
                    <a:pt x="60" y="37"/>
                    <a:pt x="1" y="108"/>
                    <a:pt x="1" y="180"/>
                  </a:cubicBezTo>
                  <a:lnTo>
                    <a:pt x="1" y="191"/>
                  </a:lnTo>
                  <a:cubicBezTo>
                    <a:pt x="1" y="275"/>
                    <a:pt x="60" y="346"/>
                    <a:pt x="144" y="358"/>
                  </a:cubicBezTo>
                  <a:cubicBezTo>
                    <a:pt x="150" y="359"/>
                    <a:pt x="156" y="359"/>
                    <a:pt x="162" y="359"/>
                  </a:cubicBezTo>
                  <a:cubicBezTo>
                    <a:pt x="240" y="359"/>
                    <a:pt x="322" y="291"/>
                    <a:pt x="322" y="191"/>
                  </a:cubicBezTo>
                  <a:lnTo>
                    <a:pt x="322" y="168"/>
                  </a:lnTo>
                  <a:cubicBezTo>
                    <a:pt x="322" y="72"/>
                    <a:pt x="239" y="1"/>
                    <a:pt x="14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0" name="Google Shape;2230;p7"/>
            <p:cNvSpPr/>
            <p:nvPr/>
          </p:nvSpPr>
          <p:spPr>
            <a:xfrm>
              <a:off x="3282838" y="1409900"/>
              <a:ext cx="14925" cy="7750"/>
            </a:xfrm>
            <a:custGeom>
              <a:rect b="b" l="l" r="r" t="t"/>
              <a:pathLst>
                <a:path extrusionOk="0" h="310" w="597">
                  <a:moveTo>
                    <a:pt x="179" y="0"/>
                  </a:moveTo>
                  <a:cubicBezTo>
                    <a:pt x="108" y="0"/>
                    <a:pt x="37" y="60"/>
                    <a:pt x="25" y="131"/>
                  </a:cubicBezTo>
                  <a:cubicBezTo>
                    <a:pt x="1" y="214"/>
                    <a:pt x="72" y="310"/>
                    <a:pt x="179" y="310"/>
                  </a:cubicBezTo>
                  <a:lnTo>
                    <a:pt x="441" y="310"/>
                  </a:lnTo>
                  <a:cubicBezTo>
                    <a:pt x="513" y="310"/>
                    <a:pt x="584" y="250"/>
                    <a:pt x="596" y="179"/>
                  </a:cubicBezTo>
                  <a:cubicBezTo>
                    <a:pt x="596" y="83"/>
                    <a:pt x="525" y="0"/>
                    <a:pt x="44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1" name="Google Shape;2231;p7"/>
            <p:cNvSpPr/>
            <p:nvPr/>
          </p:nvSpPr>
          <p:spPr>
            <a:xfrm>
              <a:off x="3301888" y="1409900"/>
              <a:ext cx="14925" cy="7750"/>
            </a:xfrm>
            <a:custGeom>
              <a:rect b="b" l="l" r="r" t="t"/>
              <a:pathLst>
                <a:path extrusionOk="0" h="310" w="597">
                  <a:moveTo>
                    <a:pt x="179" y="0"/>
                  </a:moveTo>
                  <a:cubicBezTo>
                    <a:pt x="108" y="0"/>
                    <a:pt x="25" y="60"/>
                    <a:pt x="13" y="131"/>
                  </a:cubicBezTo>
                  <a:cubicBezTo>
                    <a:pt x="1" y="214"/>
                    <a:pt x="72" y="310"/>
                    <a:pt x="179" y="310"/>
                  </a:cubicBezTo>
                  <a:lnTo>
                    <a:pt x="429" y="310"/>
                  </a:lnTo>
                  <a:cubicBezTo>
                    <a:pt x="501" y="310"/>
                    <a:pt x="584" y="250"/>
                    <a:pt x="596" y="179"/>
                  </a:cubicBezTo>
                  <a:cubicBezTo>
                    <a:pt x="596" y="83"/>
                    <a:pt x="525" y="0"/>
                    <a:pt x="42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2" name="Google Shape;2232;p7"/>
            <p:cNvSpPr/>
            <p:nvPr/>
          </p:nvSpPr>
          <p:spPr>
            <a:xfrm>
              <a:off x="3320938" y="1409900"/>
              <a:ext cx="14925" cy="7750"/>
            </a:xfrm>
            <a:custGeom>
              <a:rect b="b" l="l" r="r" t="t"/>
              <a:pathLst>
                <a:path extrusionOk="0" h="310" w="597">
                  <a:moveTo>
                    <a:pt x="179" y="0"/>
                  </a:moveTo>
                  <a:cubicBezTo>
                    <a:pt x="96" y="0"/>
                    <a:pt x="25" y="60"/>
                    <a:pt x="13" y="131"/>
                  </a:cubicBezTo>
                  <a:cubicBezTo>
                    <a:pt x="1" y="214"/>
                    <a:pt x="72" y="310"/>
                    <a:pt x="179" y="310"/>
                  </a:cubicBezTo>
                  <a:lnTo>
                    <a:pt x="429" y="310"/>
                  </a:lnTo>
                  <a:cubicBezTo>
                    <a:pt x="501" y="310"/>
                    <a:pt x="584" y="250"/>
                    <a:pt x="596" y="179"/>
                  </a:cubicBezTo>
                  <a:cubicBezTo>
                    <a:pt x="596" y="83"/>
                    <a:pt x="525" y="0"/>
                    <a:pt x="42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3" name="Google Shape;2233;p7"/>
            <p:cNvSpPr/>
            <p:nvPr/>
          </p:nvSpPr>
          <p:spPr>
            <a:xfrm>
              <a:off x="3327488" y="1422100"/>
              <a:ext cx="8075" cy="14625"/>
            </a:xfrm>
            <a:custGeom>
              <a:rect b="b" l="l" r="r" t="t"/>
              <a:pathLst>
                <a:path extrusionOk="0" h="585" w="323">
                  <a:moveTo>
                    <a:pt x="132" y="0"/>
                  </a:moveTo>
                  <a:cubicBezTo>
                    <a:pt x="60" y="12"/>
                    <a:pt x="1" y="84"/>
                    <a:pt x="1" y="179"/>
                  </a:cubicBezTo>
                  <a:lnTo>
                    <a:pt x="1" y="417"/>
                  </a:lnTo>
                  <a:cubicBezTo>
                    <a:pt x="1" y="488"/>
                    <a:pt x="60" y="560"/>
                    <a:pt x="132" y="584"/>
                  </a:cubicBezTo>
                  <a:cubicBezTo>
                    <a:pt x="138" y="584"/>
                    <a:pt x="144" y="585"/>
                    <a:pt x="150" y="585"/>
                  </a:cubicBezTo>
                  <a:cubicBezTo>
                    <a:pt x="239" y="585"/>
                    <a:pt x="322" y="506"/>
                    <a:pt x="322" y="417"/>
                  </a:cubicBezTo>
                  <a:lnTo>
                    <a:pt x="322" y="167"/>
                  </a:lnTo>
                  <a:cubicBezTo>
                    <a:pt x="322" y="72"/>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4" name="Google Shape;2234;p7"/>
            <p:cNvSpPr/>
            <p:nvPr/>
          </p:nvSpPr>
          <p:spPr>
            <a:xfrm>
              <a:off x="3327488" y="1441750"/>
              <a:ext cx="8075" cy="14625"/>
            </a:xfrm>
            <a:custGeom>
              <a:rect b="b" l="l" r="r" t="t"/>
              <a:pathLst>
                <a:path extrusionOk="0" h="585" w="323">
                  <a:moveTo>
                    <a:pt x="132" y="0"/>
                  </a:moveTo>
                  <a:cubicBezTo>
                    <a:pt x="60" y="36"/>
                    <a:pt x="1" y="107"/>
                    <a:pt x="1" y="179"/>
                  </a:cubicBezTo>
                  <a:lnTo>
                    <a:pt x="1" y="417"/>
                  </a:lnTo>
                  <a:cubicBezTo>
                    <a:pt x="1" y="488"/>
                    <a:pt x="60" y="572"/>
                    <a:pt x="132" y="583"/>
                  </a:cubicBezTo>
                  <a:cubicBezTo>
                    <a:pt x="139" y="584"/>
                    <a:pt x="146" y="585"/>
                    <a:pt x="152" y="585"/>
                  </a:cubicBezTo>
                  <a:cubicBezTo>
                    <a:pt x="240" y="585"/>
                    <a:pt x="322" y="516"/>
                    <a:pt x="322" y="417"/>
                  </a:cubicBezTo>
                  <a:lnTo>
                    <a:pt x="322" y="167"/>
                  </a:lnTo>
                  <a:cubicBezTo>
                    <a:pt x="322" y="71"/>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5" name="Google Shape;2235;p7"/>
            <p:cNvSpPr/>
            <p:nvPr/>
          </p:nvSpPr>
          <p:spPr>
            <a:xfrm>
              <a:off x="3327488" y="1461975"/>
              <a:ext cx="8075" cy="14425"/>
            </a:xfrm>
            <a:custGeom>
              <a:rect b="b" l="l" r="r" t="t"/>
              <a:pathLst>
                <a:path extrusionOk="0" h="577" w="323">
                  <a:moveTo>
                    <a:pt x="132" y="1"/>
                  </a:moveTo>
                  <a:cubicBezTo>
                    <a:pt x="60" y="13"/>
                    <a:pt x="1" y="84"/>
                    <a:pt x="1" y="179"/>
                  </a:cubicBezTo>
                  <a:lnTo>
                    <a:pt x="1" y="417"/>
                  </a:lnTo>
                  <a:cubicBezTo>
                    <a:pt x="1" y="489"/>
                    <a:pt x="60" y="560"/>
                    <a:pt x="132" y="572"/>
                  </a:cubicBezTo>
                  <a:cubicBezTo>
                    <a:pt x="143" y="575"/>
                    <a:pt x="154" y="576"/>
                    <a:pt x="165" y="576"/>
                  </a:cubicBezTo>
                  <a:cubicBezTo>
                    <a:pt x="248" y="576"/>
                    <a:pt x="322" y="501"/>
                    <a:pt x="322" y="417"/>
                  </a:cubicBezTo>
                  <a:lnTo>
                    <a:pt x="322" y="155"/>
                  </a:lnTo>
                  <a:cubicBezTo>
                    <a:pt x="322" y="72"/>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6" name="Google Shape;2236;p7"/>
            <p:cNvSpPr/>
            <p:nvPr/>
          </p:nvSpPr>
          <p:spPr>
            <a:xfrm>
              <a:off x="3237888" y="1563775"/>
              <a:ext cx="14925" cy="7775"/>
            </a:xfrm>
            <a:custGeom>
              <a:rect b="b" l="l" r="r" t="t"/>
              <a:pathLst>
                <a:path extrusionOk="0" h="311" w="597">
                  <a:moveTo>
                    <a:pt x="180" y="1"/>
                  </a:moveTo>
                  <a:cubicBezTo>
                    <a:pt x="108" y="1"/>
                    <a:pt x="37" y="60"/>
                    <a:pt x="13" y="132"/>
                  </a:cubicBezTo>
                  <a:cubicBezTo>
                    <a:pt x="1" y="227"/>
                    <a:pt x="72" y="310"/>
                    <a:pt x="180" y="310"/>
                  </a:cubicBezTo>
                  <a:lnTo>
                    <a:pt x="430" y="310"/>
                  </a:lnTo>
                  <a:cubicBezTo>
                    <a:pt x="513" y="310"/>
                    <a:pt x="584" y="251"/>
                    <a:pt x="596" y="179"/>
                  </a:cubicBezTo>
                  <a:cubicBezTo>
                    <a:pt x="596" y="96"/>
                    <a:pt x="525" y="1"/>
                    <a:pt x="43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7" name="Google Shape;2237;p7"/>
            <p:cNvSpPr/>
            <p:nvPr/>
          </p:nvSpPr>
          <p:spPr>
            <a:xfrm>
              <a:off x="3218838" y="1563775"/>
              <a:ext cx="14925" cy="7775"/>
            </a:xfrm>
            <a:custGeom>
              <a:rect b="b" l="l" r="r" t="t"/>
              <a:pathLst>
                <a:path extrusionOk="0" h="311" w="597">
                  <a:moveTo>
                    <a:pt x="180" y="1"/>
                  </a:moveTo>
                  <a:cubicBezTo>
                    <a:pt x="108" y="1"/>
                    <a:pt x="37" y="60"/>
                    <a:pt x="13" y="132"/>
                  </a:cubicBezTo>
                  <a:cubicBezTo>
                    <a:pt x="1" y="227"/>
                    <a:pt x="72" y="310"/>
                    <a:pt x="180" y="310"/>
                  </a:cubicBezTo>
                  <a:lnTo>
                    <a:pt x="441" y="310"/>
                  </a:lnTo>
                  <a:cubicBezTo>
                    <a:pt x="513" y="310"/>
                    <a:pt x="584" y="251"/>
                    <a:pt x="596" y="179"/>
                  </a:cubicBezTo>
                  <a:cubicBezTo>
                    <a:pt x="596" y="96"/>
                    <a:pt x="525" y="1"/>
                    <a:pt x="44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8" name="Google Shape;2238;p7"/>
            <p:cNvSpPr/>
            <p:nvPr/>
          </p:nvSpPr>
          <p:spPr>
            <a:xfrm>
              <a:off x="3199513" y="1563775"/>
              <a:ext cx="15500" cy="7775"/>
            </a:xfrm>
            <a:custGeom>
              <a:rect b="b" l="l" r="r" t="t"/>
              <a:pathLst>
                <a:path extrusionOk="0" h="311" w="620">
                  <a:moveTo>
                    <a:pt x="179" y="1"/>
                  </a:moveTo>
                  <a:cubicBezTo>
                    <a:pt x="107" y="1"/>
                    <a:pt x="36" y="60"/>
                    <a:pt x="12" y="132"/>
                  </a:cubicBezTo>
                  <a:cubicBezTo>
                    <a:pt x="0" y="227"/>
                    <a:pt x="71" y="310"/>
                    <a:pt x="179" y="310"/>
                  </a:cubicBezTo>
                  <a:lnTo>
                    <a:pt x="429" y="310"/>
                  </a:lnTo>
                  <a:cubicBezTo>
                    <a:pt x="512" y="310"/>
                    <a:pt x="583" y="251"/>
                    <a:pt x="595" y="179"/>
                  </a:cubicBezTo>
                  <a:cubicBezTo>
                    <a:pt x="619" y="96"/>
                    <a:pt x="536" y="1"/>
                    <a:pt x="4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39" name="Google Shape;2239;p7"/>
            <p:cNvSpPr/>
            <p:nvPr/>
          </p:nvSpPr>
          <p:spPr>
            <a:xfrm>
              <a:off x="3200388" y="1544725"/>
              <a:ext cx="7775" cy="14650"/>
            </a:xfrm>
            <a:custGeom>
              <a:rect b="b" l="l" r="r" t="t"/>
              <a:pathLst>
                <a:path extrusionOk="0" h="586" w="311">
                  <a:moveTo>
                    <a:pt x="132" y="1"/>
                  </a:moveTo>
                  <a:cubicBezTo>
                    <a:pt x="60" y="36"/>
                    <a:pt x="1" y="96"/>
                    <a:pt x="1" y="179"/>
                  </a:cubicBezTo>
                  <a:lnTo>
                    <a:pt x="1" y="417"/>
                  </a:lnTo>
                  <a:cubicBezTo>
                    <a:pt x="1" y="501"/>
                    <a:pt x="60" y="572"/>
                    <a:pt x="132" y="584"/>
                  </a:cubicBezTo>
                  <a:cubicBezTo>
                    <a:pt x="139" y="585"/>
                    <a:pt x="146" y="585"/>
                    <a:pt x="152" y="585"/>
                  </a:cubicBezTo>
                  <a:cubicBezTo>
                    <a:pt x="239" y="585"/>
                    <a:pt x="310" y="517"/>
                    <a:pt x="310" y="417"/>
                  </a:cubicBezTo>
                  <a:lnTo>
                    <a:pt x="310" y="167"/>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40" name="Google Shape;2240;p7"/>
            <p:cNvSpPr/>
            <p:nvPr/>
          </p:nvSpPr>
          <p:spPr>
            <a:xfrm>
              <a:off x="3200388" y="1524775"/>
              <a:ext cx="7775" cy="14425"/>
            </a:xfrm>
            <a:custGeom>
              <a:rect b="b" l="l" r="r" t="t"/>
              <a:pathLst>
                <a:path extrusionOk="0" h="577" w="311">
                  <a:moveTo>
                    <a:pt x="132" y="1"/>
                  </a:moveTo>
                  <a:cubicBezTo>
                    <a:pt x="60" y="25"/>
                    <a:pt x="1" y="108"/>
                    <a:pt x="1" y="179"/>
                  </a:cubicBezTo>
                  <a:lnTo>
                    <a:pt x="1" y="418"/>
                  </a:lnTo>
                  <a:cubicBezTo>
                    <a:pt x="1" y="489"/>
                    <a:pt x="60" y="560"/>
                    <a:pt x="132" y="572"/>
                  </a:cubicBezTo>
                  <a:cubicBezTo>
                    <a:pt x="143" y="575"/>
                    <a:pt x="154" y="577"/>
                    <a:pt x="165" y="577"/>
                  </a:cubicBezTo>
                  <a:cubicBezTo>
                    <a:pt x="245" y="577"/>
                    <a:pt x="310" y="502"/>
                    <a:pt x="310" y="418"/>
                  </a:cubicBezTo>
                  <a:lnTo>
                    <a:pt x="310" y="168"/>
                  </a:lnTo>
                  <a:cubicBezTo>
                    <a:pt x="310" y="72"/>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41" name="Google Shape;2241;p7"/>
            <p:cNvSpPr/>
            <p:nvPr/>
          </p:nvSpPr>
          <p:spPr>
            <a:xfrm>
              <a:off x="3200388" y="1505150"/>
              <a:ext cx="7775" cy="14400"/>
            </a:xfrm>
            <a:custGeom>
              <a:rect b="b" l="l" r="r" t="t"/>
              <a:pathLst>
                <a:path extrusionOk="0" h="576" w="311">
                  <a:moveTo>
                    <a:pt x="132" y="0"/>
                  </a:moveTo>
                  <a:cubicBezTo>
                    <a:pt x="60" y="24"/>
                    <a:pt x="1" y="95"/>
                    <a:pt x="1" y="179"/>
                  </a:cubicBezTo>
                  <a:lnTo>
                    <a:pt x="1" y="417"/>
                  </a:lnTo>
                  <a:cubicBezTo>
                    <a:pt x="1" y="488"/>
                    <a:pt x="60" y="560"/>
                    <a:pt x="132" y="572"/>
                  </a:cubicBezTo>
                  <a:cubicBezTo>
                    <a:pt x="143" y="574"/>
                    <a:pt x="154" y="576"/>
                    <a:pt x="165" y="576"/>
                  </a:cubicBezTo>
                  <a:cubicBezTo>
                    <a:pt x="245" y="576"/>
                    <a:pt x="310" y="501"/>
                    <a:pt x="310" y="417"/>
                  </a:cubicBezTo>
                  <a:lnTo>
                    <a:pt x="310" y="155"/>
                  </a:lnTo>
                  <a:cubicBezTo>
                    <a:pt x="310" y="72"/>
                    <a:pt x="239" y="0"/>
                    <a:pt x="13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2242" name="Google Shape;2242;p7"/>
          <p:cNvSpPr/>
          <p:nvPr/>
        </p:nvSpPr>
        <p:spPr>
          <a:xfrm>
            <a:off x="3450535" y="2467358"/>
            <a:ext cx="505141" cy="513671"/>
          </a:xfrm>
          <a:custGeom>
            <a:rect b="b" l="l" r="r" t="t"/>
            <a:pathLst>
              <a:path extrusionOk="0" h="10824" w="10645">
                <a:moveTo>
                  <a:pt x="3798" y="346"/>
                </a:moveTo>
                <a:lnTo>
                  <a:pt x="1417" y="1715"/>
                </a:lnTo>
                <a:lnTo>
                  <a:pt x="1417" y="346"/>
                </a:lnTo>
                <a:close/>
                <a:moveTo>
                  <a:pt x="1977" y="3751"/>
                </a:moveTo>
                <a:lnTo>
                  <a:pt x="1977" y="4572"/>
                </a:lnTo>
                <a:lnTo>
                  <a:pt x="310" y="4572"/>
                </a:lnTo>
                <a:lnTo>
                  <a:pt x="310" y="3751"/>
                </a:lnTo>
                <a:close/>
                <a:moveTo>
                  <a:pt x="4763" y="3751"/>
                </a:moveTo>
                <a:lnTo>
                  <a:pt x="4763" y="4572"/>
                </a:lnTo>
                <a:lnTo>
                  <a:pt x="3096" y="4572"/>
                </a:lnTo>
                <a:lnTo>
                  <a:pt x="3096" y="3751"/>
                </a:lnTo>
                <a:close/>
                <a:moveTo>
                  <a:pt x="7525" y="3751"/>
                </a:moveTo>
                <a:lnTo>
                  <a:pt x="7525" y="4572"/>
                </a:lnTo>
                <a:lnTo>
                  <a:pt x="5858" y="4572"/>
                </a:lnTo>
                <a:lnTo>
                  <a:pt x="5858" y="3751"/>
                </a:lnTo>
                <a:close/>
                <a:moveTo>
                  <a:pt x="1977" y="6906"/>
                </a:moveTo>
                <a:lnTo>
                  <a:pt x="1977" y="7727"/>
                </a:lnTo>
                <a:lnTo>
                  <a:pt x="310" y="7727"/>
                </a:lnTo>
                <a:lnTo>
                  <a:pt x="310" y="6906"/>
                </a:lnTo>
                <a:close/>
                <a:moveTo>
                  <a:pt x="7525" y="6906"/>
                </a:moveTo>
                <a:lnTo>
                  <a:pt x="7525" y="7727"/>
                </a:lnTo>
                <a:lnTo>
                  <a:pt x="5858" y="7727"/>
                </a:lnTo>
                <a:lnTo>
                  <a:pt x="5858" y="6906"/>
                </a:lnTo>
                <a:close/>
                <a:moveTo>
                  <a:pt x="7525" y="9656"/>
                </a:moveTo>
                <a:lnTo>
                  <a:pt x="7525" y="9906"/>
                </a:lnTo>
                <a:lnTo>
                  <a:pt x="5858" y="9906"/>
                </a:lnTo>
                <a:lnTo>
                  <a:pt x="5858" y="9656"/>
                </a:lnTo>
                <a:close/>
                <a:moveTo>
                  <a:pt x="10323" y="9656"/>
                </a:moveTo>
                <a:lnTo>
                  <a:pt x="10323" y="9906"/>
                </a:lnTo>
                <a:lnTo>
                  <a:pt x="8656" y="9906"/>
                </a:lnTo>
                <a:lnTo>
                  <a:pt x="8656" y="9656"/>
                </a:lnTo>
                <a:close/>
                <a:moveTo>
                  <a:pt x="7525" y="10228"/>
                </a:moveTo>
                <a:lnTo>
                  <a:pt x="7525" y="10478"/>
                </a:lnTo>
                <a:lnTo>
                  <a:pt x="5858" y="10478"/>
                </a:lnTo>
                <a:lnTo>
                  <a:pt x="5858" y="10228"/>
                </a:lnTo>
                <a:close/>
                <a:moveTo>
                  <a:pt x="10323" y="10228"/>
                </a:moveTo>
                <a:lnTo>
                  <a:pt x="10323" y="10478"/>
                </a:lnTo>
                <a:lnTo>
                  <a:pt x="8656" y="10478"/>
                </a:lnTo>
                <a:lnTo>
                  <a:pt x="8656" y="10228"/>
                </a:lnTo>
                <a:close/>
                <a:moveTo>
                  <a:pt x="1203" y="0"/>
                </a:moveTo>
                <a:cubicBezTo>
                  <a:pt x="1119" y="0"/>
                  <a:pt x="1036" y="72"/>
                  <a:pt x="1036" y="167"/>
                </a:cubicBezTo>
                <a:lnTo>
                  <a:pt x="1036" y="1953"/>
                </a:lnTo>
                <a:cubicBezTo>
                  <a:pt x="1036" y="2036"/>
                  <a:pt x="1119" y="2120"/>
                  <a:pt x="1203" y="2120"/>
                </a:cubicBezTo>
                <a:lnTo>
                  <a:pt x="2620" y="2120"/>
                </a:lnTo>
                <a:lnTo>
                  <a:pt x="2620" y="2667"/>
                </a:lnTo>
                <a:lnTo>
                  <a:pt x="1072" y="2667"/>
                </a:lnTo>
                <a:cubicBezTo>
                  <a:pt x="977" y="2667"/>
                  <a:pt x="905" y="2739"/>
                  <a:pt x="905" y="2834"/>
                </a:cubicBezTo>
                <a:lnTo>
                  <a:pt x="905" y="3405"/>
                </a:lnTo>
                <a:lnTo>
                  <a:pt x="167" y="3405"/>
                </a:lnTo>
                <a:cubicBezTo>
                  <a:pt x="72" y="3405"/>
                  <a:pt x="0" y="3489"/>
                  <a:pt x="0" y="3572"/>
                </a:cubicBezTo>
                <a:lnTo>
                  <a:pt x="0" y="4739"/>
                </a:lnTo>
                <a:cubicBezTo>
                  <a:pt x="0" y="4822"/>
                  <a:pt x="72" y="4894"/>
                  <a:pt x="167" y="4894"/>
                </a:cubicBezTo>
                <a:lnTo>
                  <a:pt x="953" y="4894"/>
                </a:lnTo>
                <a:lnTo>
                  <a:pt x="953" y="6596"/>
                </a:lnTo>
                <a:lnTo>
                  <a:pt x="167" y="6596"/>
                </a:lnTo>
                <a:cubicBezTo>
                  <a:pt x="72" y="6596"/>
                  <a:pt x="0" y="6668"/>
                  <a:pt x="0" y="6763"/>
                </a:cubicBezTo>
                <a:lnTo>
                  <a:pt x="0" y="7894"/>
                </a:lnTo>
                <a:cubicBezTo>
                  <a:pt x="0" y="7977"/>
                  <a:pt x="72" y="8049"/>
                  <a:pt x="167" y="8049"/>
                </a:cubicBezTo>
                <a:lnTo>
                  <a:pt x="2143" y="8049"/>
                </a:lnTo>
                <a:cubicBezTo>
                  <a:pt x="2227" y="8049"/>
                  <a:pt x="2310" y="7977"/>
                  <a:pt x="2310" y="7894"/>
                </a:cubicBezTo>
                <a:lnTo>
                  <a:pt x="2310" y="6763"/>
                </a:lnTo>
                <a:cubicBezTo>
                  <a:pt x="2310" y="6668"/>
                  <a:pt x="2227" y="6596"/>
                  <a:pt x="2143" y="6596"/>
                </a:cubicBezTo>
                <a:lnTo>
                  <a:pt x="1262" y="6596"/>
                </a:lnTo>
                <a:lnTo>
                  <a:pt x="1262" y="6180"/>
                </a:lnTo>
                <a:lnTo>
                  <a:pt x="3715" y="6180"/>
                </a:lnTo>
                <a:lnTo>
                  <a:pt x="3715" y="6596"/>
                </a:lnTo>
                <a:lnTo>
                  <a:pt x="2929" y="6596"/>
                </a:lnTo>
                <a:cubicBezTo>
                  <a:pt x="2846" y="6596"/>
                  <a:pt x="2762" y="6668"/>
                  <a:pt x="2762" y="6763"/>
                </a:cubicBezTo>
                <a:lnTo>
                  <a:pt x="2762" y="7894"/>
                </a:lnTo>
                <a:cubicBezTo>
                  <a:pt x="2762" y="7977"/>
                  <a:pt x="2846" y="8049"/>
                  <a:pt x="2929" y="8049"/>
                </a:cubicBezTo>
                <a:lnTo>
                  <a:pt x="3274" y="8049"/>
                </a:lnTo>
                <a:cubicBezTo>
                  <a:pt x="3346" y="8049"/>
                  <a:pt x="3417" y="7989"/>
                  <a:pt x="3441" y="7918"/>
                </a:cubicBezTo>
                <a:cubicBezTo>
                  <a:pt x="3453" y="7835"/>
                  <a:pt x="3382" y="7739"/>
                  <a:pt x="3274" y="7739"/>
                </a:cubicBezTo>
                <a:lnTo>
                  <a:pt x="3084" y="7739"/>
                </a:lnTo>
                <a:lnTo>
                  <a:pt x="3084" y="6918"/>
                </a:lnTo>
                <a:lnTo>
                  <a:pt x="4751" y="6918"/>
                </a:lnTo>
                <a:lnTo>
                  <a:pt x="4751" y="7739"/>
                </a:lnTo>
                <a:lnTo>
                  <a:pt x="3929" y="7739"/>
                </a:lnTo>
                <a:cubicBezTo>
                  <a:pt x="3858" y="7739"/>
                  <a:pt x="3775" y="7799"/>
                  <a:pt x="3763" y="7870"/>
                </a:cubicBezTo>
                <a:cubicBezTo>
                  <a:pt x="3751" y="7966"/>
                  <a:pt x="3822" y="8049"/>
                  <a:pt x="3929" y="8049"/>
                </a:cubicBezTo>
                <a:lnTo>
                  <a:pt x="4906" y="8049"/>
                </a:lnTo>
                <a:cubicBezTo>
                  <a:pt x="5001" y="8049"/>
                  <a:pt x="5072" y="7977"/>
                  <a:pt x="5072" y="7894"/>
                </a:cubicBezTo>
                <a:lnTo>
                  <a:pt x="5072" y="6763"/>
                </a:lnTo>
                <a:cubicBezTo>
                  <a:pt x="5072" y="6668"/>
                  <a:pt x="5001" y="6596"/>
                  <a:pt x="4906" y="6596"/>
                </a:cubicBezTo>
                <a:lnTo>
                  <a:pt x="4036" y="6596"/>
                </a:lnTo>
                <a:lnTo>
                  <a:pt x="4036" y="6180"/>
                </a:lnTo>
                <a:lnTo>
                  <a:pt x="6489" y="6180"/>
                </a:lnTo>
                <a:lnTo>
                  <a:pt x="6489" y="6596"/>
                </a:lnTo>
                <a:lnTo>
                  <a:pt x="5703" y="6596"/>
                </a:lnTo>
                <a:cubicBezTo>
                  <a:pt x="5608" y="6596"/>
                  <a:pt x="5537" y="6668"/>
                  <a:pt x="5537" y="6763"/>
                </a:cubicBezTo>
                <a:lnTo>
                  <a:pt x="5537" y="7918"/>
                </a:lnTo>
                <a:cubicBezTo>
                  <a:pt x="5537" y="8013"/>
                  <a:pt x="5608" y="8085"/>
                  <a:pt x="5703" y="8085"/>
                </a:cubicBezTo>
                <a:lnTo>
                  <a:pt x="6489" y="8085"/>
                </a:lnTo>
                <a:lnTo>
                  <a:pt x="6489" y="9359"/>
                </a:lnTo>
                <a:lnTo>
                  <a:pt x="5703" y="9359"/>
                </a:lnTo>
                <a:cubicBezTo>
                  <a:pt x="5608" y="9359"/>
                  <a:pt x="5537" y="9442"/>
                  <a:pt x="5537" y="9525"/>
                </a:cubicBezTo>
                <a:lnTo>
                  <a:pt x="5537" y="10656"/>
                </a:lnTo>
                <a:cubicBezTo>
                  <a:pt x="5537" y="10752"/>
                  <a:pt x="5608" y="10823"/>
                  <a:pt x="5703" y="10823"/>
                </a:cubicBezTo>
                <a:lnTo>
                  <a:pt x="7680" y="10823"/>
                </a:lnTo>
                <a:cubicBezTo>
                  <a:pt x="7763" y="10823"/>
                  <a:pt x="7846" y="10752"/>
                  <a:pt x="7846" y="10656"/>
                </a:cubicBezTo>
                <a:lnTo>
                  <a:pt x="7846" y="9525"/>
                </a:lnTo>
                <a:cubicBezTo>
                  <a:pt x="7846" y="9442"/>
                  <a:pt x="7763" y="9359"/>
                  <a:pt x="7680" y="9359"/>
                </a:cubicBezTo>
                <a:lnTo>
                  <a:pt x="6799" y="9359"/>
                </a:lnTo>
                <a:lnTo>
                  <a:pt x="6799" y="8930"/>
                </a:lnTo>
                <a:lnTo>
                  <a:pt x="9251" y="8930"/>
                </a:lnTo>
                <a:lnTo>
                  <a:pt x="9251" y="9347"/>
                </a:lnTo>
                <a:lnTo>
                  <a:pt x="8477" y="9347"/>
                </a:lnTo>
                <a:cubicBezTo>
                  <a:pt x="8394" y="9347"/>
                  <a:pt x="8323" y="9418"/>
                  <a:pt x="8323" y="9513"/>
                </a:cubicBezTo>
                <a:lnTo>
                  <a:pt x="8323" y="10644"/>
                </a:lnTo>
                <a:cubicBezTo>
                  <a:pt x="8323" y="10728"/>
                  <a:pt x="8394" y="10811"/>
                  <a:pt x="8477" y="10811"/>
                </a:cubicBezTo>
                <a:lnTo>
                  <a:pt x="10466" y="10811"/>
                </a:lnTo>
                <a:cubicBezTo>
                  <a:pt x="10549" y="10811"/>
                  <a:pt x="10621" y="10728"/>
                  <a:pt x="10621" y="10644"/>
                </a:cubicBezTo>
                <a:lnTo>
                  <a:pt x="10621" y="9513"/>
                </a:lnTo>
                <a:cubicBezTo>
                  <a:pt x="10621" y="9418"/>
                  <a:pt x="10549" y="9347"/>
                  <a:pt x="10466" y="9347"/>
                </a:cubicBezTo>
                <a:lnTo>
                  <a:pt x="9573" y="9347"/>
                </a:lnTo>
                <a:lnTo>
                  <a:pt x="9573" y="8763"/>
                </a:lnTo>
                <a:cubicBezTo>
                  <a:pt x="9573" y="8680"/>
                  <a:pt x="9490" y="8608"/>
                  <a:pt x="9406" y="8608"/>
                </a:cubicBezTo>
                <a:lnTo>
                  <a:pt x="6787" y="8608"/>
                </a:lnTo>
                <a:lnTo>
                  <a:pt x="6787" y="8037"/>
                </a:lnTo>
                <a:lnTo>
                  <a:pt x="7668" y="8037"/>
                </a:lnTo>
                <a:cubicBezTo>
                  <a:pt x="7751" y="8037"/>
                  <a:pt x="7823" y="7966"/>
                  <a:pt x="7823" y="7870"/>
                </a:cubicBezTo>
                <a:lnTo>
                  <a:pt x="7823" y="6739"/>
                </a:lnTo>
                <a:cubicBezTo>
                  <a:pt x="7823" y="6656"/>
                  <a:pt x="7751" y="6584"/>
                  <a:pt x="7668" y="6584"/>
                </a:cubicBezTo>
                <a:lnTo>
                  <a:pt x="6787" y="6584"/>
                </a:lnTo>
                <a:lnTo>
                  <a:pt x="6787" y="6001"/>
                </a:lnTo>
                <a:cubicBezTo>
                  <a:pt x="6787" y="5906"/>
                  <a:pt x="6715" y="5834"/>
                  <a:pt x="6620" y="5834"/>
                </a:cubicBezTo>
                <a:lnTo>
                  <a:pt x="1238" y="5834"/>
                </a:lnTo>
                <a:lnTo>
                  <a:pt x="1238" y="4870"/>
                </a:lnTo>
                <a:lnTo>
                  <a:pt x="2108" y="4870"/>
                </a:lnTo>
                <a:cubicBezTo>
                  <a:pt x="2203" y="4870"/>
                  <a:pt x="2274" y="4798"/>
                  <a:pt x="2274" y="4703"/>
                </a:cubicBezTo>
                <a:lnTo>
                  <a:pt x="2274" y="3572"/>
                </a:lnTo>
                <a:cubicBezTo>
                  <a:pt x="2274" y="3489"/>
                  <a:pt x="2203" y="3405"/>
                  <a:pt x="2108" y="3405"/>
                </a:cubicBezTo>
                <a:lnTo>
                  <a:pt x="1238" y="3405"/>
                </a:lnTo>
                <a:lnTo>
                  <a:pt x="1238" y="2965"/>
                </a:lnTo>
                <a:lnTo>
                  <a:pt x="3691" y="2965"/>
                </a:lnTo>
                <a:lnTo>
                  <a:pt x="3691" y="3405"/>
                </a:lnTo>
                <a:lnTo>
                  <a:pt x="2905" y="3405"/>
                </a:lnTo>
                <a:cubicBezTo>
                  <a:pt x="2810" y="3405"/>
                  <a:pt x="2739" y="3489"/>
                  <a:pt x="2739" y="3572"/>
                </a:cubicBezTo>
                <a:lnTo>
                  <a:pt x="2739" y="4703"/>
                </a:lnTo>
                <a:cubicBezTo>
                  <a:pt x="2739" y="4798"/>
                  <a:pt x="2810" y="4870"/>
                  <a:pt x="2905" y="4870"/>
                </a:cubicBezTo>
                <a:lnTo>
                  <a:pt x="4882" y="4870"/>
                </a:lnTo>
                <a:cubicBezTo>
                  <a:pt x="4965" y="4870"/>
                  <a:pt x="5048" y="4798"/>
                  <a:pt x="5048" y="4703"/>
                </a:cubicBezTo>
                <a:lnTo>
                  <a:pt x="5048" y="3572"/>
                </a:lnTo>
                <a:cubicBezTo>
                  <a:pt x="5048" y="3489"/>
                  <a:pt x="4965" y="3405"/>
                  <a:pt x="4882" y="3405"/>
                </a:cubicBezTo>
                <a:lnTo>
                  <a:pt x="4001" y="3405"/>
                </a:lnTo>
                <a:lnTo>
                  <a:pt x="4001" y="2965"/>
                </a:lnTo>
                <a:lnTo>
                  <a:pt x="6453" y="2965"/>
                </a:lnTo>
                <a:lnTo>
                  <a:pt x="6453" y="3405"/>
                </a:lnTo>
                <a:lnTo>
                  <a:pt x="5668" y="3405"/>
                </a:lnTo>
                <a:cubicBezTo>
                  <a:pt x="5584" y="3405"/>
                  <a:pt x="5501" y="3489"/>
                  <a:pt x="5501" y="3572"/>
                </a:cubicBezTo>
                <a:lnTo>
                  <a:pt x="5501" y="4703"/>
                </a:lnTo>
                <a:cubicBezTo>
                  <a:pt x="5501" y="4798"/>
                  <a:pt x="5584" y="4870"/>
                  <a:pt x="5668" y="4870"/>
                </a:cubicBezTo>
                <a:lnTo>
                  <a:pt x="7644" y="4870"/>
                </a:lnTo>
                <a:cubicBezTo>
                  <a:pt x="7739" y="4870"/>
                  <a:pt x="7811" y="4798"/>
                  <a:pt x="7811" y="4703"/>
                </a:cubicBezTo>
                <a:lnTo>
                  <a:pt x="7811" y="3572"/>
                </a:lnTo>
                <a:cubicBezTo>
                  <a:pt x="7811" y="3489"/>
                  <a:pt x="7739" y="3405"/>
                  <a:pt x="7644" y="3405"/>
                </a:cubicBezTo>
                <a:lnTo>
                  <a:pt x="6775" y="3405"/>
                </a:lnTo>
                <a:lnTo>
                  <a:pt x="6775" y="2989"/>
                </a:lnTo>
                <a:lnTo>
                  <a:pt x="9228" y="2989"/>
                </a:lnTo>
                <a:lnTo>
                  <a:pt x="9228" y="3405"/>
                </a:lnTo>
                <a:lnTo>
                  <a:pt x="8442" y="3405"/>
                </a:lnTo>
                <a:cubicBezTo>
                  <a:pt x="8347" y="3405"/>
                  <a:pt x="8275" y="3489"/>
                  <a:pt x="8275" y="3572"/>
                </a:cubicBezTo>
                <a:lnTo>
                  <a:pt x="8275" y="4739"/>
                </a:lnTo>
                <a:cubicBezTo>
                  <a:pt x="8275" y="4822"/>
                  <a:pt x="8347" y="4894"/>
                  <a:pt x="8442" y="4894"/>
                </a:cubicBezTo>
                <a:lnTo>
                  <a:pt x="8632" y="4894"/>
                </a:lnTo>
                <a:cubicBezTo>
                  <a:pt x="8704" y="4894"/>
                  <a:pt x="8775" y="4834"/>
                  <a:pt x="8799" y="4763"/>
                </a:cubicBezTo>
                <a:cubicBezTo>
                  <a:pt x="8811" y="4679"/>
                  <a:pt x="8739" y="4584"/>
                  <a:pt x="8632" y="4584"/>
                </a:cubicBezTo>
                <a:lnTo>
                  <a:pt x="8597" y="4584"/>
                </a:lnTo>
                <a:lnTo>
                  <a:pt x="8597" y="3763"/>
                </a:lnTo>
                <a:lnTo>
                  <a:pt x="10263" y="3763"/>
                </a:lnTo>
                <a:lnTo>
                  <a:pt x="10263" y="4584"/>
                </a:lnTo>
                <a:lnTo>
                  <a:pt x="9299" y="4584"/>
                </a:lnTo>
                <a:cubicBezTo>
                  <a:pt x="9296" y="4583"/>
                  <a:pt x="9293" y="4583"/>
                  <a:pt x="9290" y="4583"/>
                </a:cubicBezTo>
                <a:cubicBezTo>
                  <a:pt x="9243" y="4583"/>
                  <a:pt x="9181" y="4662"/>
                  <a:pt x="9192" y="4751"/>
                </a:cubicBezTo>
                <a:cubicBezTo>
                  <a:pt x="9216" y="4822"/>
                  <a:pt x="9275" y="4882"/>
                  <a:pt x="9359" y="4882"/>
                </a:cubicBezTo>
                <a:lnTo>
                  <a:pt x="10478" y="4882"/>
                </a:lnTo>
                <a:cubicBezTo>
                  <a:pt x="10561" y="4882"/>
                  <a:pt x="10644" y="4810"/>
                  <a:pt x="10644" y="4715"/>
                </a:cubicBezTo>
                <a:lnTo>
                  <a:pt x="10644" y="3584"/>
                </a:lnTo>
                <a:cubicBezTo>
                  <a:pt x="10644" y="3501"/>
                  <a:pt x="10561" y="3429"/>
                  <a:pt x="10478" y="3429"/>
                </a:cubicBezTo>
                <a:lnTo>
                  <a:pt x="9597" y="3429"/>
                </a:lnTo>
                <a:lnTo>
                  <a:pt x="9597" y="2834"/>
                </a:lnTo>
                <a:cubicBezTo>
                  <a:pt x="9597" y="2739"/>
                  <a:pt x="9525" y="2667"/>
                  <a:pt x="9430" y="2667"/>
                </a:cubicBezTo>
                <a:lnTo>
                  <a:pt x="2941" y="2667"/>
                </a:lnTo>
                <a:lnTo>
                  <a:pt x="2941" y="2120"/>
                </a:lnTo>
                <a:lnTo>
                  <a:pt x="4346" y="2120"/>
                </a:lnTo>
                <a:cubicBezTo>
                  <a:pt x="4346" y="2120"/>
                  <a:pt x="4513" y="2060"/>
                  <a:pt x="4489" y="1965"/>
                </a:cubicBezTo>
                <a:lnTo>
                  <a:pt x="4489" y="1524"/>
                </a:lnTo>
                <a:cubicBezTo>
                  <a:pt x="4489" y="1429"/>
                  <a:pt x="4429" y="1358"/>
                  <a:pt x="4346" y="1358"/>
                </a:cubicBezTo>
                <a:cubicBezTo>
                  <a:pt x="4251" y="1358"/>
                  <a:pt x="4179" y="1429"/>
                  <a:pt x="4179" y="1524"/>
                </a:cubicBezTo>
                <a:lnTo>
                  <a:pt x="4179" y="1822"/>
                </a:lnTo>
                <a:lnTo>
                  <a:pt x="1810" y="1822"/>
                </a:lnTo>
                <a:lnTo>
                  <a:pt x="4179" y="429"/>
                </a:lnTo>
                <a:lnTo>
                  <a:pt x="4179" y="869"/>
                </a:lnTo>
                <a:cubicBezTo>
                  <a:pt x="4179" y="953"/>
                  <a:pt x="4251" y="1024"/>
                  <a:pt x="4346" y="1024"/>
                </a:cubicBezTo>
                <a:cubicBezTo>
                  <a:pt x="4429" y="1024"/>
                  <a:pt x="4489" y="869"/>
                  <a:pt x="4489" y="869"/>
                </a:cubicBezTo>
                <a:lnTo>
                  <a:pt x="4489" y="167"/>
                </a:lnTo>
                <a:cubicBezTo>
                  <a:pt x="4489" y="72"/>
                  <a:pt x="4417" y="0"/>
                  <a:pt x="433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43" name="Google Shape;2243;p7"/>
          <p:cNvSpPr txBox="1"/>
          <p:nvPr/>
        </p:nvSpPr>
        <p:spPr>
          <a:xfrm>
            <a:off x="-168004" y="3038292"/>
            <a:ext cx="2601200" cy="7636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2133"/>
              </a:spcAft>
              <a:buNone/>
            </a:pPr>
            <a:r>
              <a:rPr b="0" i="0" lang="en-US" sz="1867" u="none" cap="none" strike="noStrike">
                <a:solidFill>
                  <a:srgbClr val="FFFFFF"/>
                </a:solidFill>
                <a:latin typeface="Barlow"/>
                <a:ea typeface="Barlow"/>
                <a:cs typeface="Barlow"/>
                <a:sym typeface="Barlow"/>
              </a:rPr>
              <a:t>Complete assigned tasks, ensure database connection</a:t>
            </a:r>
            <a:endParaRPr b="0" i="0" sz="1867" u="none" cap="none" strike="noStrike">
              <a:solidFill>
                <a:srgbClr val="FFFFFF"/>
              </a:solidFill>
              <a:latin typeface="Barlow"/>
              <a:ea typeface="Barlow"/>
              <a:cs typeface="Barlow"/>
              <a:sym typeface="Barlow"/>
            </a:endParaRPr>
          </a:p>
        </p:txBody>
      </p:sp>
      <p:sp>
        <p:nvSpPr>
          <p:cNvPr id="2244" name="Google Shape;2244;p7"/>
          <p:cNvSpPr txBox="1"/>
          <p:nvPr/>
        </p:nvSpPr>
        <p:spPr>
          <a:xfrm>
            <a:off x="2402506" y="3824565"/>
            <a:ext cx="2601200" cy="7636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1867" u="none" cap="none" strike="noStrike">
                <a:solidFill>
                  <a:srgbClr val="FFFFFF"/>
                </a:solidFill>
                <a:latin typeface="Barlow"/>
                <a:ea typeface="Barlow"/>
                <a:cs typeface="Barlow"/>
                <a:sym typeface="Barlow"/>
              </a:rPr>
              <a:t>Complete assigned tasks, Easy to use interface design</a:t>
            </a:r>
            <a:endParaRPr b="0" i="0" sz="1867" u="none" cap="none" strike="noStrike">
              <a:solidFill>
                <a:srgbClr val="FFFFFF"/>
              </a:solidFill>
              <a:latin typeface="Barlow"/>
              <a:ea typeface="Barlow"/>
              <a:cs typeface="Barlow"/>
              <a:sym typeface="Barlow"/>
            </a:endParaRPr>
          </a:p>
        </p:txBody>
      </p:sp>
      <p:sp>
        <p:nvSpPr>
          <p:cNvPr id="2245" name="Google Shape;2245;p7"/>
          <p:cNvSpPr txBox="1"/>
          <p:nvPr/>
        </p:nvSpPr>
        <p:spPr>
          <a:xfrm>
            <a:off x="4820771" y="2919686"/>
            <a:ext cx="2601200" cy="2090463"/>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1867" u="none" cap="none" strike="noStrike">
                <a:solidFill>
                  <a:srgbClr val="FFFFFF"/>
                </a:solidFill>
                <a:latin typeface="Barlow"/>
                <a:ea typeface="Barlow"/>
                <a:cs typeface="Barlow"/>
                <a:sym typeface="Barlow"/>
              </a:rPr>
              <a:t>Assign appropriate tasks to each member to test the project before handing over and use the flow effectively</a:t>
            </a:r>
            <a:endParaRPr b="0" i="0" sz="1867" u="none" cap="none" strike="noStrike">
              <a:solidFill>
                <a:srgbClr val="FFFFFF"/>
              </a:solidFill>
              <a:latin typeface="Barlow"/>
              <a:ea typeface="Barlow"/>
              <a:cs typeface="Barlow"/>
              <a:sym typeface="Barlow"/>
            </a:endParaRPr>
          </a:p>
        </p:txBody>
      </p:sp>
      <p:sp>
        <p:nvSpPr>
          <p:cNvPr id="2246" name="Google Shape;2246;p7"/>
          <p:cNvSpPr txBox="1"/>
          <p:nvPr/>
        </p:nvSpPr>
        <p:spPr>
          <a:xfrm>
            <a:off x="7355518" y="3429498"/>
            <a:ext cx="2601200" cy="7636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1867" u="none" cap="none" strike="noStrike">
                <a:solidFill>
                  <a:srgbClr val="FFFFFF"/>
                </a:solidFill>
                <a:latin typeface="Barlow"/>
                <a:ea typeface="Barlow"/>
                <a:cs typeface="Barlow"/>
                <a:sym typeface="Barlow"/>
              </a:rPr>
              <a:t>Complete assigned tasks, handle processes efficiently</a:t>
            </a:r>
            <a:endParaRPr b="0" i="0" sz="1867" u="none" cap="none" strike="noStrike">
              <a:solidFill>
                <a:srgbClr val="FFFFFF"/>
              </a:solidFill>
              <a:latin typeface="Barlow"/>
              <a:ea typeface="Barlow"/>
              <a:cs typeface="Barlow"/>
              <a:sym typeface="Barlow"/>
            </a:endParaRPr>
          </a:p>
        </p:txBody>
      </p:sp>
      <p:sp>
        <p:nvSpPr>
          <p:cNvPr id="2247" name="Google Shape;2247;p7"/>
          <p:cNvSpPr txBox="1"/>
          <p:nvPr/>
        </p:nvSpPr>
        <p:spPr>
          <a:xfrm>
            <a:off x="-168002" y="2645725"/>
            <a:ext cx="2601200" cy="513600"/>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HH MINH AN</a:t>
            </a:r>
            <a:endParaRPr b="0" i="0" sz="2400" u="none" cap="none" strike="noStrike">
              <a:solidFill>
                <a:srgbClr val="FF5E8E"/>
              </a:solidFill>
              <a:latin typeface="Barlow Condensed SemiBold"/>
              <a:ea typeface="Barlow Condensed SemiBold"/>
              <a:cs typeface="Barlow Condensed SemiBold"/>
              <a:sym typeface="Barlow Condensed SemiBold"/>
            </a:endParaRPr>
          </a:p>
        </p:txBody>
      </p:sp>
      <p:sp>
        <p:nvSpPr>
          <p:cNvPr id="2248" name="Google Shape;2248;p7"/>
          <p:cNvSpPr txBox="1"/>
          <p:nvPr/>
        </p:nvSpPr>
        <p:spPr>
          <a:xfrm>
            <a:off x="2402506" y="3431998"/>
            <a:ext cx="2601200" cy="513600"/>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NT MINH THAO</a:t>
            </a:r>
            <a:endParaRPr b="0" i="0" sz="2400" u="none" cap="none" strike="noStrike">
              <a:solidFill>
                <a:srgbClr val="FF5E8E"/>
              </a:solidFill>
              <a:latin typeface="Barlow Condensed SemiBold"/>
              <a:ea typeface="Barlow Condensed SemiBold"/>
              <a:cs typeface="Barlow Condensed SemiBold"/>
              <a:sym typeface="Barlow Condensed SemiBold"/>
            </a:endParaRPr>
          </a:p>
        </p:txBody>
      </p:sp>
      <p:sp>
        <p:nvSpPr>
          <p:cNvPr id="2249" name="Google Shape;2249;p7"/>
          <p:cNvSpPr txBox="1"/>
          <p:nvPr/>
        </p:nvSpPr>
        <p:spPr>
          <a:xfrm>
            <a:off x="4820771" y="2527120"/>
            <a:ext cx="2601200" cy="513600"/>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NV MINH TRI</a:t>
            </a:r>
            <a:endParaRPr b="0" i="0" sz="2400" u="none" cap="none" strike="noStrike">
              <a:solidFill>
                <a:srgbClr val="FF5E8E"/>
              </a:solidFill>
              <a:latin typeface="Barlow Condensed SemiBold"/>
              <a:ea typeface="Barlow Condensed SemiBold"/>
              <a:cs typeface="Barlow Condensed SemiBold"/>
              <a:sym typeface="Barlow Condensed SemiBold"/>
            </a:endParaRPr>
          </a:p>
        </p:txBody>
      </p:sp>
      <p:sp>
        <p:nvSpPr>
          <p:cNvPr id="2250" name="Google Shape;2250;p7"/>
          <p:cNvSpPr txBox="1"/>
          <p:nvPr/>
        </p:nvSpPr>
        <p:spPr>
          <a:xfrm>
            <a:off x="7355518" y="3036931"/>
            <a:ext cx="2601200" cy="513600"/>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T DUC THIEN</a:t>
            </a:r>
            <a:endParaRPr b="0" i="0" sz="2400" u="none" cap="none" strike="noStrike">
              <a:solidFill>
                <a:srgbClr val="FF5E8E"/>
              </a:solidFill>
              <a:latin typeface="Barlow Condensed SemiBold"/>
              <a:ea typeface="Barlow Condensed SemiBold"/>
              <a:cs typeface="Barlow Condensed SemiBold"/>
              <a:sym typeface="Barlow Condensed SemiBold"/>
            </a:endParaRPr>
          </a:p>
        </p:txBody>
      </p:sp>
      <p:sp>
        <p:nvSpPr>
          <p:cNvPr id="2251" name="Google Shape;2251;p7"/>
          <p:cNvSpPr/>
          <p:nvPr/>
        </p:nvSpPr>
        <p:spPr>
          <a:xfrm>
            <a:off x="10619783" y="1324831"/>
            <a:ext cx="909200" cy="942400"/>
          </a:xfrm>
          <a:prstGeom prst="ellipse">
            <a:avLst/>
          </a:prstGeom>
          <a:gradFill>
            <a:gsLst>
              <a:gs pos="0">
                <a:schemeClr val="dk2"/>
              </a:gs>
              <a:gs pos="100000">
                <a:schemeClr val="lt2"/>
              </a:gs>
            </a:gsLst>
            <a:lin ang="10801400"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2252" name="Google Shape;2252;p7"/>
          <p:cNvGrpSpPr/>
          <p:nvPr/>
        </p:nvGrpSpPr>
        <p:grpSpPr>
          <a:xfrm>
            <a:off x="10818991" y="1551647"/>
            <a:ext cx="510788" cy="469584"/>
            <a:chOff x="2041613" y="1352450"/>
            <a:chExt cx="269100" cy="247375"/>
          </a:xfrm>
        </p:grpSpPr>
        <p:sp>
          <p:nvSpPr>
            <p:cNvPr id="2253" name="Google Shape;2253;p7"/>
            <p:cNvSpPr/>
            <p:nvPr/>
          </p:nvSpPr>
          <p:spPr>
            <a:xfrm>
              <a:off x="2041613" y="1352450"/>
              <a:ext cx="269100" cy="247375"/>
            </a:xfrm>
            <a:custGeom>
              <a:rect b="b" l="l" r="r" t="t"/>
              <a:pathLst>
                <a:path extrusionOk="0" h="9895" w="10764">
                  <a:moveTo>
                    <a:pt x="10145" y="310"/>
                  </a:moveTo>
                  <a:lnTo>
                    <a:pt x="6847" y="2834"/>
                  </a:lnTo>
                  <a:lnTo>
                    <a:pt x="596" y="2834"/>
                  </a:lnTo>
                  <a:lnTo>
                    <a:pt x="3894" y="310"/>
                  </a:lnTo>
                  <a:close/>
                  <a:moveTo>
                    <a:pt x="6728" y="3155"/>
                  </a:moveTo>
                  <a:lnTo>
                    <a:pt x="6728" y="4179"/>
                  </a:lnTo>
                  <a:lnTo>
                    <a:pt x="298" y="4179"/>
                  </a:lnTo>
                  <a:lnTo>
                    <a:pt x="298" y="3155"/>
                  </a:lnTo>
                  <a:close/>
                  <a:moveTo>
                    <a:pt x="3846" y="0"/>
                  </a:moveTo>
                  <a:cubicBezTo>
                    <a:pt x="3811" y="0"/>
                    <a:pt x="3775" y="12"/>
                    <a:pt x="3751" y="24"/>
                  </a:cubicBezTo>
                  <a:lnTo>
                    <a:pt x="60" y="2858"/>
                  </a:lnTo>
                  <a:cubicBezTo>
                    <a:pt x="13" y="2881"/>
                    <a:pt x="1" y="2929"/>
                    <a:pt x="1" y="2977"/>
                  </a:cubicBezTo>
                  <a:lnTo>
                    <a:pt x="1" y="9728"/>
                  </a:lnTo>
                  <a:cubicBezTo>
                    <a:pt x="1" y="9823"/>
                    <a:pt x="72" y="9894"/>
                    <a:pt x="167" y="9894"/>
                  </a:cubicBezTo>
                  <a:lnTo>
                    <a:pt x="691" y="9894"/>
                  </a:lnTo>
                  <a:cubicBezTo>
                    <a:pt x="763" y="9894"/>
                    <a:pt x="834" y="9835"/>
                    <a:pt x="846" y="9763"/>
                  </a:cubicBezTo>
                  <a:cubicBezTo>
                    <a:pt x="870" y="9680"/>
                    <a:pt x="798" y="9585"/>
                    <a:pt x="691" y="9585"/>
                  </a:cubicBezTo>
                  <a:lnTo>
                    <a:pt x="310" y="9585"/>
                  </a:lnTo>
                  <a:lnTo>
                    <a:pt x="310" y="4501"/>
                  </a:lnTo>
                  <a:lnTo>
                    <a:pt x="6740" y="4501"/>
                  </a:lnTo>
                  <a:lnTo>
                    <a:pt x="6740" y="5691"/>
                  </a:lnTo>
                  <a:cubicBezTo>
                    <a:pt x="6740" y="5775"/>
                    <a:pt x="6823" y="5846"/>
                    <a:pt x="6906" y="5846"/>
                  </a:cubicBezTo>
                  <a:cubicBezTo>
                    <a:pt x="7002" y="5846"/>
                    <a:pt x="7073" y="5775"/>
                    <a:pt x="7073" y="5691"/>
                  </a:cubicBezTo>
                  <a:lnTo>
                    <a:pt x="7073" y="3084"/>
                  </a:lnTo>
                  <a:lnTo>
                    <a:pt x="10454" y="488"/>
                  </a:lnTo>
                  <a:lnTo>
                    <a:pt x="10454" y="4513"/>
                  </a:lnTo>
                  <a:cubicBezTo>
                    <a:pt x="10454" y="4584"/>
                    <a:pt x="10514" y="4656"/>
                    <a:pt x="10585" y="4679"/>
                  </a:cubicBezTo>
                  <a:cubicBezTo>
                    <a:pt x="10591" y="4680"/>
                    <a:pt x="10598" y="4681"/>
                    <a:pt x="10604" y="4681"/>
                  </a:cubicBezTo>
                  <a:cubicBezTo>
                    <a:pt x="10682" y="4681"/>
                    <a:pt x="10764" y="4612"/>
                    <a:pt x="10764" y="4513"/>
                  </a:cubicBezTo>
                  <a:lnTo>
                    <a:pt x="10764" y="167"/>
                  </a:lnTo>
                  <a:cubicBezTo>
                    <a:pt x="10752" y="60"/>
                    <a:pt x="10669" y="0"/>
                    <a:pt x="1059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54" name="Google Shape;2254;p7"/>
            <p:cNvSpPr/>
            <p:nvPr/>
          </p:nvSpPr>
          <p:spPr>
            <a:xfrm>
              <a:off x="2070188" y="1477150"/>
              <a:ext cx="240525" cy="122375"/>
            </a:xfrm>
            <a:custGeom>
              <a:rect b="b" l="l" r="r" t="t"/>
              <a:pathLst>
                <a:path extrusionOk="0" h="4895" w="9621">
                  <a:moveTo>
                    <a:pt x="9430" y="1"/>
                  </a:moveTo>
                  <a:cubicBezTo>
                    <a:pt x="9359" y="13"/>
                    <a:pt x="9300" y="72"/>
                    <a:pt x="9300" y="168"/>
                  </a:cubicBezTo>
                  <a:lnTo>
                    <a:pt x="9300" y="1846"/>
                  </a:lnTo>
                  <a:lnTo>
                    <a:pt x="5918" y="4430"/>
                  </a:lnTo>
                  <a:lnTo>
                    <a:pt x="5918" y="1311"/>
                  </a:lnTo>
                  <a:cubicBezTo>
                    <a:pt x="5918" y="1239"/>
                    <a:pt x="5859" y="1156"/>
                    <a:pt x="5763" y="1156"/>
                  </a:cubicBezTo>
                  <a:cubicBezTo>
                    <a:pt x="5692" y="1156"/>
                    <a:pt x="5620" y="1215"/>
                    <a:pt x="5620" y="1311"/>
                  </a:cubicBezTo>
                  <a:lnTo>
                    <a:pt x="5620" y="4585"/>
                  </a:lnTo>
                  <a:lnTo>
                    <a:pt x="191" y="4585"/>
                  </a:lnTo>
                  <a:cubicBezTo>
                    <a:pt x="108" y="4585"/>
                    <a:pt x="36" y="4644"/>
                    <a:pt x="25" y="4716"/>
                  </a:cubicBezTo>
                  <a:cubicBezTo>
                    <a:pt x="1" y="4811"/>
                    <a:pt x="84" y="4894"/>
                    <a:pt x="191" y="4894"/>
                  </a:cubicBezTo>
                  <a:lnTo>
                    <a:pt x="5787" y="4894"/>
                  </a:lnTo>
                  <a:cubicBezTo>
                    <a:pt x="5811" y="4894"/>
                    <a:pt x="5859" y="4882"/>
                    <a:pt x="5871" y="4859"/>
                  </a:cubicBezTo>
                  <a:lnTo>
                    <a:pt x="9561" y="2037"/>
                  </a:lnTo>
                  <a:cubicBezTo>
                    <a:pt x="9609" y="2013"/>
                    <a:pt x="9621" y="1965"/>
                    <a:pt x="9621" y="1918"/>
                  </a:cubicBezTo>
                  <a:lnTo>
                    <a:pt x="9621" y="156"/>
                  </a:lnTo>
                  <a:cubicBezTo>
                    <a:pt x="9609" y="72"/>
                    <a:pt x="9526" y="1"/>
                    <a:pt x="943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55" name="Google Shape;2255;p7"/>
            <p:cNvSpPr/>
            <p:nvPr/>
          </p:nvSpPr>
          <p:spPr>
            <a:xfrm>
              <a:off x="2149963" y="1439050"/>
              <a:ext cx="7775" cy="9000"/>
            </a:xfrm>
            <a:custGeom>
              <a:rect b="b" l="l" r="r" t="t"/>
              <a:pathLst>
                <a:path extrusionOk="0" h="360" w="311">
                  <a:moveTo>
                    <a:pt x="132" y="1"/>
                  </a:moveTo>
                  <a:cubicBezTo>
                    <a:pt x="60" y="37"/>
                    <a:pt x="1" y="108"/>
                    <a:pt x="1" y="179"/>
                  </a:cubicBezTo>
                  <a:lnTo>
                    <a:pt x="1" y="203"/>
                  </a:lnTo>
                  <a:cubicBezTo>
                    <a:pt x="1" y="275"/>
                    <a:pt x="60" y="346"/>
                    <a:pt x="132" y="358"/>
                  </a:cubicBezTo>
                  <a:cubicBezTo>
                    <a:pt x="139" y="359"/>
                    <a:pt x="145" y="359"/>
                    <a:pt x="152" y="359"/>
                  </a:cubicBezTo>
                  <a:cubicBezTo>
                    <a:pt x="239" y="359"/>
                    <a:pt x="310" y="292"/>
                    <a:pt x="310" y="203"/>
                  </a:cubicBezTo>
                  <a:lnTo>
                    <a:pt x="310" y="168"/>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56" name="Google Shape;2256;p7"/>
            <p:cNvSpPr/>
            <p:nvPr/>
          </p:nvSpPr>
          <p:spPr>
            <a:xfrm>
              <a:off x="2169013" y="1439050"/>
              <a:ext cx="7775" cy="9000"/>
            </a:xfrm>
            <a:custGeom>
              <a:rect b="b" l="l" r="r" t="t"/>
              <a:pathLst>
                <a:path extrusionOk="0" h="360" w="311">
                  <a:moveTo>
                    <a:pt x="132" y="1"/>
                  </a:moveTo>
                  <a:cubicBezTo>
                    <a:pt x="60" y="37"/>
                    <a:pt x="1" y="108"/>
                    <a:pt x="1" y="179"/>
                  </a:cubicBezTo>
                  <a:lnTo>
                    <a:pt x="1" y="203"/>
                  </a:lnTo>
                  <a:cubicBezTo>
                    <a:pt x="1" y="275"/>
                    <a:pt x="60" y="346"/>
                    <a:pt x="132" y="358"/>
                  </a:cubicBezTo>
                  <a:cubicBezTo>
                    <a:pt x="138" y="359"/>
                    <a:pt x="144" y="359"/>
                    <a:pt x="150" y="359"/>
                  </a:cubicBezTo>
                  <a:cubicBezTo>
                    <a:pt x="228" y="359"/>
                    <a:pt x="310" y="292"/>
                    <a:pt x="310" y="203"/>
                  </a:cubicBezTo>
                  <a:lnTo>
                    <a:pt x="310" y="168"/>
                  </a:lnTo>
                  <a:cubicBezTo>
                    <a:pt x="310" y="84"/>
                    <a:pt x="239"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57" name="Google Shape;2257;p7"/>
            <p:cNvSpPr/>
            <p:nvPr/>
          </p:nvSpPr>
          <p:spPr>
            <a:xfrm>
              <a:off x="2188063" y="1439050"/>
              <a:ext cx="7775" cy="9000"/>
            </a:xfrm>
            <a:custGeom>
              <a:rect b="b" l="l" r="r" t="t"/>
              <a:pathLst>
                <a:path extrusionOk="0" h="360" w="311">
                  <a:moveTo>
                    <a:pt x="132" y="1"/>
                  </a:moveTo>
                  <a:cubicBezTo>
                    <a:pt x="48" y="37"/>
                    <a:pt x="1" y="108"/>
                    <a:pt x="1" y="179"/>
                  </a:cubicBezTo>
                  <a:lnTo>
                    <a:pt x="1" y="203"/>
                  </a:lnTo>
                  <a:cubicBezTo>
                    <a:pt x="1" y="275"/>
                    <a:pt x="48" y="346"/>
                    <a:pt x="132" y="358"/>
                  </a:cubicBezTo>
                  <a:cubicBezTo>
                    <a:pt x="138" y="359"/>
                    <a:pt x="144" y="359"/>
                    <a:pt x="150" y="359"/>
                  </a:cubicBezTo>
                  <a:cubicBezTo>
                    <a:pt x="228" y="359"/>
                    <a:pt x="310" y="292"/>
                    <a:pt x="310" y="203"/>
                  </a:cubicBezTo>
                  <a:lnTo>
                    <a:pt x="310" y="168"/>
                  </a:lnTo>
                  <a:cubicBezTo>
                    <a:pt x="310" y="84"/>
                    <a:pt x="227" y="1"/>
                    <a:pt x="13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58" name="Google Shape;2258;p7"/>
            <p:cNvSpPr/>
            <p:nvPr/>
          </p:nvSpPr>
          <p:spPr>
            <a:xfrm>
              <a:off x="2067513" y="1526875"/>
              <a:ext cx="125925" cy="35150"/>
            </a:xfrm>
            <a:custGeom>
              <a:rect b="b" l="l" r="r" t="t"/>
              <a:pathLst>
                <a:path extrusionOk="0" h="1406" w="5037">
                  <a:moveTo>
                    <a:pt x="4311" y="322"/>
                  </a:moveTo>
                  <a:cubicBezTo>
                    <a:pt x="4489" y="322"/>
                    <a:pt x="4656" y="441"/>
                    <a:pt x="4680" y="619"/>
                  </a:cubicBezTo>
                  <a:cubicBezTo>
                    <a:pt x="4727" y="857"/>
                    <a:pt x="4537" y="1072"/>
                    <a:pt x="4311" y="1072"/>
                  </a:cubicBezTo>
                  <a:lnTo>
                    <a:pt x="751" y="1072"/>
                  </a:lnTo>
                  <a:cubicBezTo>
                    <a:pt x="572" y="1072"/>
                    <a:pt x="417" y="953"/>
                    <a:pt x="382" y="774"/>
                  </a:cubicBezTo>
                  <a:cubicBezTo>
                    <a:pt x="334" y="536"/>
                    <a:pt x="513" y="322"/>
                    <a:pt x="751" y="322"/>
                  </a:cubicBezTo>
                  <a:close/>
                  <a:moveTo>
                    <a:pt x="751" y="0"/>
                  </a:moveTo>
                  <a:cubicBezTo>
                    <a:pt x="429" y="0"/>
                    <a:pt x="96" y="274"/>
                    <a:pt x="60" y="596"/>
                  </a:cubicBezTo>
                  <a:cubicBezTo>
                    <a:pt x="1" y="1036"/>
                    <a:pt x="322" y="1405"/>
                    <a:pt x="739" y="1405"/>
                  </a:cubicBezTo>
                  <a:lnTo>
                    <a:pt x="4287" y="1405"/>
                  </a:lnTo>
                  <a:cubicBezTo>
                    <a:pt x="4608" y="1405"/>
                    <a:pt x="4942" y="1131"/>
                    <a:pt x="4977" y="810"/>
                  </a:cubicBezTo>
                  <a:cubicBezTo>
                    <a:pt x="5037" y="357"/>
                    <a:pt x="4715" y="0"/>
                    <a:pt x="429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59" name="Google Shape;2259;p7"/>
            <p:cNvSpPr/>
            <p:nvPr/>
          </p:nvSpPr>
          <p:spPr>
            <a:xfrm>
              <a:off x="2110963" y="1508425"/>
              <a:ext cx="37250" cy="7750"/>
            </a:xfrm>
            <a:custGeom>
              <a:rect b="b" l="l" r="r" t="t"/>
              <a:pathLst>
                <a:path extrusionOk="0" h="310" w="1490">
                  <a:moveTo>
                    <a:pt x="179" y="0"/>
                  </a:moveTo>
                  <a:cubicBezTo>
                    <a:pt x="108" y="0"/>
                    <a:pt x="25" y="60"/>
                    <a:pt x="13" y="131"/>
                  </a:cubicBezTo>
                  <a:cubicBezTo>
                    <a:pt x="1" y="226"/>
                    <a:pt x="72" y="310"/>
                    <a:pt x="179" y="310"/>
                  </a:cubicBezTo>
                  <a:lnTo>
                    <a:pt x="1322" y="310"/>
                  </a:lnTo>
                  <a:cubicBezTo>
                    <a:pt x="1394" y="310"/>
                    <a:pt x="1477" y="250"/>
                    <a:pt x="1489" y="179"/>
                  </a:cubicBezTo>
                  <a:cubicBezTo>
                    <a:pt x="1489" y="83"/>
                    <a:pt x="1418" y="0"/>
                    <a:pt x="132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60" name="Google Shape;2260;p7"/>
            <p:cNvSpPr/>
            <p:nvPr/>
          </p:nvSpPr>
          <p:spPr>
            <a:xfrm>
              <a:off x="2120488" y="1495325"/>
              <a:ext cx="17900" cy="7750"/>
            </a:xfrm>
            <a:custGeom>
              <a:rect b="b" l="l" r="r" t="t"/>
              <a:pathLst>
                <a:path extrusionOk="0" h="310" w="716">
                  <a:moveTo>
                    <a:pt x="179" y="0"/>
                  </a:moveTo>
                  <a:cubicBezTo>
                    <a:pt x="108" y="0"/>
                    <a:pt x="37" y="60"/>
                    <a:pt x="25" y="131"/>
                  </a:cubicBezTo>
                  <a:cubicBezTo>
                    <a:pt x="1" y="226"/>
                    <a:pt x="72" y="310"/>
                    <a:pt x="179" y="310"/>
                  </a:cubicBezTo>
                  <a:lnTo>
                    <a:pt x="560" y="310"/>
                  </a:lnTo>
                  <a:cubicBezTo>
                    <a:pt x="632" y="310"/>
                    <a:pt x="703" y="250"/>
                    <a:pt x="715" y="179"/>
                  </a:cubicBezTo>
                  <a:cubicBezTo>
                    <a:pt x="715" y="72"/>
                    <a:pt x="644" y="0"/>
                    <a:pt x="56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2261" name="Google Shape;2261;p7"/>
          <p:cNvSpPr txBox="1"/>
          <p:nvPr/>
        </p:nvSpPr>
        <p:spPr>
          <a:xfrm>
            <a:off x="9773783" y="2884846"/>
            <a:ext cx="2601200" cy="1308252"/>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2133"/>
              </a:spcAft>
              <a:buNone/>
            </a:pPr>
            <a:r>
              <a:rPr b="0" i="0" lang="en-US" sz="1867" u="none" cap="none" strike="noStrike">
                <a:solidFill>
                  <a:srgbClr val="FFFFFF"/>
                </a:solidFill>
                <a:latin typeface="Barlow"/>
                <a:ea typeface="Barlow"/>
                <a:cs typeface="Barlow"/>
                <a:sym typeface="Barlow"/>
              </a:rPr>
              <a:t>Complete assigned tasks, ensure database connection</a:t>
            </a:r>
            <a:endParaRPr/>
          </a:p>
        </p:txBody>
      </p:sp>
      <p:sp>
        <p:nvSpPr>
          <p:cNvPr id="2262" name="Google Shape;2262;p7"/>
          <p:cNvSpPr txBox="1"/>
          <p:nvPr/>
        </p:nvSpPr>
        <p:spPr>
          <a:xfrm>
            <a:off x="9773785" y="2492280"/>
            <a:ext cx="2601200" cy="513600"/>
          </a:xfrm>
          <a:prstGeom prst="rect">
            <a:avLst/>
          </a:prstGeom>
          <a:noFill/>
          <a:ln>
            <a:noFill/>
          </a:ln>
        </p:spPr>
        <p:txBody>
          <a:bodyPr anchorCtr="0" anchor="b" bIns="121900" lIns="121900" spcFirstLastPara="1" rIns="121900" wrap="square" tIns="121900">
            <a:noAutofit/>
          </a:bodyPr>
          <a:lstStyle/>
          <a:p>
            <a:pPr indent="0" lvl="0" marL="0" marR="0" rtl="0" algn="ctr">
              <a:lnSpc>
                <a:spcPct val="115000"/>
              </a:lnSpc>
              <a:spcBef>
                <a:spcPts val="0"/>
              </a:spcBef>
              <a:spcAft>
                <a:spcPts val="1600"/>
              </a:spcAft>
              <a:buNone/>
            </a:pPr>
            <a:r>
              <a:rPr b="0" i="0" lang="en-US" sz="2400" u="none" cap="none" strike="noStrike">
                <a:solidFill>
                  <a:srgbClr val="FF5E8E"/>
                </a:solidFill>
                <a:latin typeface="Barlow Condensed SemiBold"/>
                <a:ea typeface="Barlow Condensed SemiBold"/>
                <a:cs typeface="Barlow Condensed SemiBold"/>
                <a:sym typeface="Barlow Condensed SemiBold"/>
              </a:rPr>
              <a:t>N HOAI AN</a:t>
            </a:r>
            <a:endParaRPr b="0" i="0" sz="2400" u="none" cap="none" strike="noStrike">
              <a:solidFill>
                <a:srgbClr val="FF5E8E"/>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8"/>
          <p:cNvSpPr txBox="1"/>
          <p:nvPr>
            <p:ph type="title"/>
          </p:nvPr>
        </p:nvSpPr>
        <p:spPr>
          <a:xfrm>
            <a:off x="2617867" y="4294433"/>
            <a:ext cx="6956400" cy="65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Clr>
                <a:schemeClr val="lt1"/>
              </a:buClr>
              <a:buSzPts val="2400"/>
              <a:buNone/>
            </a:pPr>
            <a:r>
              <a:rPr lang="en-US"/>
              <a:t>—USE-CASE MODEL</a:t>
            </a:r>
            <a:endParaRPr>
              <a:solidFill>
                <a:schemeClr val="lt1"/>
              </a:solidFill>
              <a:latin typeface="Barlow Condensed"/>
              <a:ea typeface="Barlow Condensed"/>
              <a:cs typeface="Barlow Condensed"/>
              <a:sym typeface="Barlow Condensed"/>
            </a:endParaRPr>
          </a:p>
        </p:txBody>
      </p:sp>
      <p:sp>
        <p:nvSpPr>
          <p:cNvPr id="2268" name="Google Shape;2268;p8"/>
          <p:cNvSpPr txBox="1"/>
          <p:nvPr>
            <p:ph idx="1" type="subTitle"/>
          </p:nvPr>
        </p:nvSpPr>
        <p:spPr>
          <a:xfrm>
            <a:off x="1998267" y="2248167"/>
            <a:ext cx="8195600" cy="1567532"/>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1100"/>
              <a:buNone/>
            </a:pPr>
            <a:r>
              <a:rPr lang="en-US" sz="4800"/>
              <a:t>SOFTWARE REQUIREMENT</a:t>
            </a:r>
            <a:endParaRPr sz="4800"/>
          </a:p>
        </p:txBody>
      </p:sp>
      <p:grpSp>
        <p:nvGrpSpPr>
          <p:cNvPr id="2269" name="Google Shape;2269;p8"/>
          <p:cNvGrpSpPr/>
          <p:nvPr/>
        </p:nvGrpSpPr>
        <p:grpSpPr>
          <a:xfrm>
            <a:off x="1450801" y="1234600"/>
            <a:ext cx="420767" cy="489000"/>
            <a:chOff x="8558925" y="4522650"/>
            <a:chExt cx="315575" cy="366750"/>
          </a:xfrm>
        </p:grpSpPr>
        <p:grpSp>
          <p:nvGrpSpPr>
            <p:cNvPr id="2270" name="Google Shape;2270;p8"/>
            <p:cNvGrpSpPr/>
            <p:nvPr/>
          </p:nvGrpSpPr>
          <p:grpSpPr>
            <a:xfrm>
              <a:off x="8558925" y="4629825"/>
              <a:ext cx="107200" cy="107175"/>
              <a:chOff x="4125350" y="1946513"/>
              <a:chExt cx="107200" cy="107175"/>
            </a:xfrm>
          </p:grpSpPr>
          <p:sp>
            <p:nvSpPr>
              <p:cNvPr id="2271" name="Google Shape;2271;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72" name="Google Shape;2272;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73" name="Google Shape;2273;p8"/>
            <p:cNvGrpSpPr/>
            <p:nvPr/>
          </p:nvGrpSpPr>
          <p:grpSpPr>
            <a:xfrm>
              <a:off x="8711325" y="4782225"/>
              <a:ext cx="107200" cy="107175"/>
              <a:chOff x="4125350" y="1946513"/>
              <a:chExt cx="107200" cy="107175"/>
            </a:xfrm>
          </p:grpSpPr>
          <p:sp>
            <p:nvSpPr>
              <p:cNvPr id="2274" name="Google Shape;2274;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75" name="Google Shape;2275;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76" name="Google Shape;2276;p8"/>
            <p:cNvGrpSpPr/>
            <p:nvPr/>
          </p:nvGrpSpPr>
          <p:grpSpPr>
            <a:xfrm>
              <a:off x="8767300" y="4522650"/>
              <a:ext cx="107200" cy="107175"/>
              <a:chOff x="4125350" y="1946513"/>
              <a:chExt cx="107200" cy="107175"/>
            </a:xfrm>
          </p:grpSpPr>
          <p:sp>
            <p:nvSpPr>
              <p:cNvPr id="2277" name="Google Shape;2277;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78" name="Google Shape;2278;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grpSp>
        <p:nvGrpSpPr>
          <p:cNvPr id="2279" name="Google Shape;2279;p8"/>
          <p:cNvGrpSpPr/>
          <p:nvPr/>
        </p:nvGrpSpPr>
        <p:grpSpPr>
          <a:xfrm flipH="1" rot="10800000">
            <a:off x="1739067" y="5184589"/>
            <a:ext cx="259200" cy="149612"/>
            <a:chOff x="265900" y="3852516"/>
            <a:chExt cx="194400" cy="112209"/>
          </a:xfrm>
        </p:grpSpPr>
        <p:sp>
          <p:nvSpPr>
            <p:cNvPr id="2280" name="Google Shape;2280;p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81" name="Google Shape;2281;p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82" name="Google Shape;2282;p8"/>
          <p:cNvGrpSpPr/>
          <p:nvPr/>
        </p:nvGrpSpPr>
        <p:grpSpPr>
          <a:xfrm flipH="1">
            <a:off x="9840967" y="1234589"/>
            <a:ext cx="259200" cy="149612"/>
            <a:chOff x="265900" y="3852516"/>
            <a:chExt cx="194400" cy="112209"/>
          </a:xfrm>
        </p:grpSpPr>
        <p:sp>
          <p:nvSpPr>
            <p:cNvPr id="2283" name="Google Shape;2283;p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84" name="Google Shape;2284;p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85" name="Google Shape;2285;p8"/>
          <p:cNvGrpSpPr/>
          <p:nvPr/>
        </p:nvGrpSpPr>
        <p:grpSpPr>
          <a:xfrm rot="5400000">
            <a:off x="9941967" y="5014900"/>
            <a:ext cx="420767" cy="489000"/>
            <a:chOff x="8558925" y="4522650"/>
            <a:chExt cx="315575" cy="366750"/>
          </a:xfrm>
        </p:grpSpPr>
        <p:grpSp>
          <p:nvGrpSpPr>
            <p:cNvPr id="2286" name="Google Shape;2286;p8"/>
            <p:cNvGrpSpPr/>
            <p:nvPr/>
          </p:nvGrpSpPr>
          <p:grpSpPr>
            <a:xfrm>
              <a:off x="8558925" y="4629825"/>
              <a:ext cx="107200" cy="107175"/>
              <a:chOff x="4125350" y="1946513"/>
              <a:chExt cx="107200" cy="107175"/>
            </a:xfrm>
          </p:grpSpPr>
          <p:sp>
            <p:nvSpPr>
              <p:cNvPr id="2287" name="Google Shape;2287;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88" name="Google Shape;2288;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89" name="Google Shape;2289;p8"/>
            <p:cNvGrpSpPr/>
            <p:nvPr/>
          </p:nvGrpSpPr>
          <p:grpSpPr>
            <a:xfrm>
              <a:off x="8711325" y="4782225"/>
              <a:ext cx="107200" cy="107175"/>
              <a:chOff x="4125350" y="1946513"/>
              <a:chExt cx="107200" cy="107175"/>
            </a:xfrm>
          </p:grpSpPr>
          <p:sp>
            <p:nvSpPr>
              <p:cNvPr id="2290" name="Google Shape;2290;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91" name="Google Shape;2291;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292" name="Google Shape;2292;p8"/>
            <p:cNvGrpSpPr/>
            <p:nvPr/>
          </p:nvGrpSpPr>
          <p:grpSpPr>
            <a:xfrm>
              <a:off x="8767300" y="4522650"/>
              <a:ext cx="107200" cy="107175"/>
              <a:chOff x="4125350" y="1946513"/>
              <a:chExt cx="107200" cy="107175"/>
            </a:xfrm>
          </p:grpSpPr>
          <p:sp>
            <p:nvSpPr>
              <p:cNvPr id="2293" name="Google Shape;2293;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94" name="Google Shape;2294;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cxnSp>
        <p:nvCxnSpPr>
          <p:cNvPr id="2295" name="Google Shape;2295;p8"/>
          <p:cNvCxnSpPr/>
          <p:nvPr/>
        </p:nvCxnSpPr>
        <p:spPr>
          <a:xfrm>
            <a:off x="5285867" y="4118004"/>
            <a:ext cx="1620400" cy="0"/>
          </a:xfrm>
          <a:prstGeom prst="straightConnector1">
            <a:avLst/>
          </a:prstGeom>
          <a:noFill/>
          <a:ln cap="flat" cmpd="sng" w="9525">
            <a:solidFill>
              <a:schemeClr val="dk1"/>
            </a:solidFill>
            <a:prstDash val="solid"/>
            <a:round/>
            <a:headEnd len="sm" w="sm" type="none"/>
            <a:tailEnd len="sm" w="sm" type="none"/>
          </a:ln>
        </p:spPr>
      </p:cxnSp>
      <p:grpSp>
        <p:nvGrpSpPr>
          <p:cNvPr id="2296" name="Google Shape;2296;p8"/>
          <p:cNvGrpSpPr/>
          <p:nvPr/>
        </p:nvGrpSpPr>
        <p:grpSpPr>
          <a:xfrm flipH="1">
            <a:off x="5855249" y="5721745"/>
            <a:ext cx="481505" cy="4141891"/>
            <a:chOff x="6317900" y="1197313"/>
            <a:chExt cx="180700" cy="1554375"/>
          </a:xfrm>
        </p:grpSpPr>
        <p:sp>
          <p:nvSpPr>
            <p:cNvPr id="2297" name="Google Shape;2297;p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98" name="Google Shape;2298;p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99" name="Google Shape;2299;p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0" name="Google Shape;2300;p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1" name="Google Shape;2301;p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2" name="Google Shape;2302;p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03" name="Google Shape;2303;p8"/>
          <p:cNvGrpSpPr/>
          <p:nvPr/>
        </p:nvGrpSpPr>
        <p:grpSpPr>
          <a:xfrm flipH="1">
            <a:off x="5803498" y="574575"/>
            <a:ext cx="585005" cy="1030539"/>
            <a:chOff x="4950175" y="2998438"/>
            <a:chExt cx="88725" cy="156300"/>
          </a:xfrm>
        </p:grpSpPr>
        <p:sp>
          <p:nvSpPr>
            <p:cNvPr id="2304" name="Google Shape;2304;p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5" name="Google Shape;2305;p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6" name="Google Shape;2306;p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7" name="Google Shape;2307;p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8" name="Google Shape;2308;p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9" name="Google Shape;2309;p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0" name="Google Shape;2310;p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1" name="Google Shape;2311;p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2" name="Google Shape;2312;p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3" name="Google Shape;2313;p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4" name="Google Shape;2314;p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5" name="Google Shape;2315;p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6" name="Google Shape;2316;p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7" name="Google Shape;2317;p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8" name="Google Shape;2318;p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19" name="Google Shape;2319;p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0" name="Google Shape;2320;p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1" name="Google Shape;2321;p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2" name="Google Shape;2322;p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3" name="Google Shape;2323;p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4" name="Google Shape;2324;p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5" name="Google Shape;2325;p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6" name="Google Shape;2326;p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7" name="Google Shape;2327;p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8" name="Google Shape;2328;p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29" name="Google Shape;2329;p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0" name="Google Shape;2330;p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1" name="Google Shape;2331;p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2" name="Google Shape;2332;p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3" name="Google Shape;2333;p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4" name="Google Shape;2334;p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5" name="Google Shape;2335;p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6" name="Google Shape;2336;p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7" name="Google Shape;2337;p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8" name="Google Shape;2338;p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39" name="Google Shape;2339;p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grpSp>
        <p:nvGrpSpPr>
          <p:cNvPr id="2344" name="Google Shape;2344;p9"/>
          <p:cNvGrpSpPr/>
          <p:nvPr/>
        </p:nvGrpSpPr>
        <p:grpSpPr>
          <a:xfrm>
            <a:off x="1450801" y="1234600"/>
            <a:ext cx="420767" cy="489000"/>
            <a:chOff x="8558925" y="4522650"/>
            <a:chExt cx="315575" cy="366750"/>
          </a:xfrm>
        </p:grpSpPr>
        <p:grpSp>
          <p:nvGrpSpPr>
            <p:cNvPr id="2345" name="Google Shape;2345;p9"/>
            <p:cNvGrpSpPr/>
            <p:nvPr/>
          </p:nvGrpSpPr>
          <p:grpSpPr>
            <a:xfrm>
              <a:off x="8558925" y="4629825"/>
              <a:ext cx="107200" cy="107175"/>
              <a:chOff x="4125350" y="1946513"/>
              <a:chExt cx="107200" cy="107175"/>
            </a:xfrm>
          </p:grpSpPr>
          <p:sp>
            <p:nvSpPr>
              <p:cNvPr id="2346" name="Google Shape;2346;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47" name="Google Shape;2347;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48" name="Google Shape;2348;p9"/>
            <p:cNvGrpSpPr/>
            <p:nvPr/>
          </p:nvGrpSpPr>
          <p:grpSpPr>
            <a:xfrm>
              <a:off x="8711325" y="4782225"/>
              <a:ext cx="107200" cy="107175"/>
              <a:chOff x="4125350" y="1946513"/>
              <a:chExt cx="107200" cy="107175"/>
            </a:xfrm>
          </p:grpSpPr>
          <p:sp>
            <p:nvSpPr>
              <p:cNvPr id="2349" name="Google Shape;2349;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50" name="Google Shape;2350;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51" name="Google Shape;2351;p9"/>
            <p:cNvGrpSpPr/>
            <p:nvPr/>
          </p:nvGrpSpPr>
          <p:grpSpPr>
            <a:xfrm>
              <a:off x="8767300" y="4522650"/>
              <a:ext cx="107200" cy="107175"/>
              <a:chOff x="4125350" y="1946513"/>
              <a:chExt cx="107200" cy="107175"/>
            </a:xfrm>
          </p:grpSpPr>
          <p:sp>
            <p:nvSpPr>
              <p:cNvPr id="2352" name="Google Shape;2352;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53" name="Google Shape;2353;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grpSp>
        <p:nvGrpSpPr>
          <p:cNvPr id="2354" name="Google Shape;2354;p9"/>
          <p:cNvGrpSpPr/>
          <p:nvPr/>
        </p:nvGrpSpPr>
        <p:grpSpPr>
          <a:xfrm flipH="1" rot="10800000">
            <a:off x="1739067" y="5184589"/>
            <a:ext cx="259200" cy="149612"/>
            <a:chOff x="265900" y="3852516"/>
            <a:chExt cx="194400" cy="112209"/>
          </a:xfrm>
        </p:grpSpPr>
        <p:sp>
          <p:nvSpPr>
            <p:cNvPr id="2355" name="Google Shape;2355;p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56" name="Google Shape;2356;p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57" name="Google Shape;2357;p9"/>
          <p:cNvGrpSpPr/>
          <p:nvPr/>
        </p:nvGrpSpPr>
        <p:grpSpPr>
          <a:xfrm flipH="1">
            <a:off x="9840967" y="1234589"/>
            <a:ext cx="259200" cy="149612"/>
            <a:chOff x="265900" y="3852516"/>
            <a:chExt cx="194400" cy="112209"/>
          </a:xfrm>
        </p:grpSpPr>
        <p:sp>
          <p:nvSpPr>
            <p:cNvPr id="2358" name="Google Shape;2358;p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59" name="Google Shape;2359;p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60" name="Google Shape;2360;p9"/>
          <p:cNvGrpSpPr/>
          <p:nvPr/>
        </p:nvGrpSpPr>
        <p:grpSpPr>
          <a:xfrm rot="5400000">
            <a:off x="9941967" y="5014900"/>
            <a:ext cx="420767" cy="489000"/>
            <a:chOff x="8558925" y="4522650"/>
            <a:chExt cx="315575" cy="366750"/>
          </a:xfrm>
        </p:grpSpPr>
        <p:grpSp>
          <p:nvGrpSpPr>
            <p:cNvPr id="2361" name="Google Shape;2361;p9"/>
            <p:cNvGrpSpPr/>
            <p:nvPr/>
          </p:nvGrpSpPr>
          <p:grpSpPr>
            <a:xfrm>
              <a:off x="8558925" y="4629825"/>
              <a:ext cx="107200" cy="107175"/>
              <a:chOff x="4125350" y="1946513"/>
              <a:chExt cx="107200" cy="107175"/>
            </a:xfrm>
          </p:grpSpPr>
          <p:sp>
            <p:nvSpPr>
              <p:cNvPr id="2362" name="Google Shape;2362;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63" name="Google Shape;2363;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64" name="Google Shape;2364;p9"/>
            <p:cNvGrpSpPr/>
            <p:nvPr/>
          </p:nvGrpSpPr>
          <p:grpSpPr>
            <a:xfrm>
              <a:off x="8711325" y="4782225"/>
              <a:ext cx="107200" cy="107175"/>
              <a:chOff x="4125350" y="1946513"/>
              <a:chExt cx="107200" cy="107175"/>
            </a:xfrm>
          </p:grpSpPr>
          <p:sp>
            <p:nvSpPr>
              <p:cNvPr id="2365" name="Google Shape;2365;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66" name="Google Shape;2366;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67" name="Google Shape;2367;p9"/>
            <p:cNvGrpSpPr/>
            <p:nvPr/>
          </p:nvGrpSpPr>
          <p:grpSpPr>
            <a:xfrm>
              <a:off x="8767300" y="4522650"/>
              <a:ext cx="107200" cy="107175"/>
              <a:chOff x="4125350" y="1946513"/>
              <a:chExt cx="107200" cy="107175"/>
            </a:xfrm>
          </p:grpSpPr>
          <p:sp>
            <p:nvSpPr>
              <p:cNvPr id="2368" name="Google Shape;2368;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69" name="Google Shape;2369;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grpSp>
        <p:nvGrpSpPr>
          <p:cNvPr id="2370" name="Google Shape;2370;p9"/>
          <p:cNvGrpSpPr/>
          <p:nvPr/>
        </p:nvGrpSpPr>
        <p:grpSpPr>
          <a:xfrm flipH="1">
            <a:off x="5855249" y="5721745"/>
            <a:ext cx="481505" cy="4141891"/>
            <a:chOff x="6317900" y="1197313"/>
            <a:chExt cx="180700" cy="1554375"/>
          </a:xfrm>
        </p:grpSpPr>
        <p:sp>
          <p:nvSpPr>
            <p:cNvPr id="2371" name="Google Shape;2371;p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72" name="Google Shape;2372;p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73" name="Google Shape;2373;p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74" name="Google Shape;2374;p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75" name="Google Shape;2375;p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76" name="Google Shape;2376;p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377" name="Google Shape;2377;p9"/>
          <p:cNvGrpSpPr/>
          <p:nvPr/>
        </p:nvGrpSpPr>
        <p:grpSpPr>
          <a:xfrm flipH="1">
            <a:off x="5803498" y="574575"/>
            <a:ext cx="585005" cy="1030539"/>
            <a:chOff x="4950175" y="2998438"/>
            <a:chExt cx="88725" cy="156300"/>
          </a:xfrm>
        </p:grpSpPr>
        <p:sp>
          <p:nvSpPr>
            <p:cNvPr id="2378" name="Google Shape;2378;p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79" name="Google Shape;2379;p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0" name="Google Shape;2380;p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1" name="Google Shape;2381;p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2" name="Google Shape;2382;p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3" name="Google Shape;2383;p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4" name="Google Shape;2384;p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5" name="Google Shape;2385;p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6" name="Google Shape;2386;p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7" name="Google Shape;2387;p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8" name="Google Shape;2388;p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9" name="Google Shape;2389;p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0" name="Google Shape;2390;p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1" name="Google Shape;2391;p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2" name="Google Shape;2392;p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3" name="Google Shape;2393;p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4" name="Google Shape;2394;p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5" name="Google Shape;2395;p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6" name="Google Shape;2396;p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7" name="Google Shape;2397;p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8" name="Google Shape;2398;p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99" name="Google Shape;2399;p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0" name="Google Shape;2400;p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1" name="Google Shape;2401;p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2" name="Google Shape;2402;p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3" name="Google Shape;2403;p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4" name="Google Shape;2404;p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5" name="Google Shape;2405;p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6" name="Google Shape;2406;p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7" name="Google Shape;2407;p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8" name="Google Shape;2408;p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9" name="Google Shape;2409;p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10" name="Google Shape;2410;p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11" name="Google Shape;2411;p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12" name="Google Shape;2412;p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13" name="Google Shape;2413;p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pic>
        <p:nvPicPr>
          <p:cNvPr id="2414" name="Google Shape;2414;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2023-01-11T14:32:51Z</dcterms:created>
  <dc:creator>NGUYỄN HOÀI AN</dc:creator>
</cp:coreProperties>
</file>