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taatliches"/>
      <p:regular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Barlow Condensed"/>
      <p:regular r:id="rId30"/>
      <p:bold r:id="rId31"/>
      <p:italic r:id="rId32"/>
      <p:boldItalic r:id="rId33"/>
    </p:embeddedFont>
    <p:embeddedFont>
      <p:font typeface="Montserrat Alternates"/>
      <p:regular r:id="rId34"/>
      <p:bold r:id="rId35"/>
      <p:italic r:id="rId36"/>
      <p:boldItalic r:id="rId37"/>
    </p:embeddedFont>
    <p:embeddedFont>
      <p:font typeface="Montserrat Alternates Medium"/>
      <p:regular r:id="rId38"/>
      <p:bold r:id="rId39"/>
      <p:italic r:id="rId40"/>
      <p:boldItalic r:id="rId41"/>
    </p:embeddedFont>
    <p:embeddedFont>
      <p:font typeface="Homemade Appl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hKMzUpltc1aU5p4TUbFoxWVECb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AlternatesMedium-italic.fntdata"/><Relationship Id="rId20" Type="http://schemas.openxmlformats.org/officeDocument/2006/relationships/slide" Target="slides/slide15.xml"/><Relationship Id="rId42" Type="http://schemas.openxmlformats.org/officeDocument/2006/relationships/font" Target="fonts/HomemadeApple-regular.fntdata"/><Relationship Id="rId41" Type="http://schemas.openxmlformats.org/officeDocument/2006/relationships/font" Target="fonts/MontserratAlternates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Staatliches-regular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-bold.fntdata"/><Relationship Id="rId30" Type="http://schemas.openxmlformats.org/officeDocument/2006/relationships/font" Target="fonts/Barlow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Alternates-bold.fntdata"/><Relationship Id="rId12" Type="http://schemas.openxmlformats.org/officeDocument/2006/relationships/slide" Target="slides/slide7.xml"/><Relationship Id="rId34" Type="http://schemas.openxmlformats.org/officeDocument/2006/relationships/font" Target="fonts/MontserratAlternates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Alternates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Alternates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Alternates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Alternates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re.ac.uk/download/pdf/77979433.pd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uhoclaptrinh.edu.vn/html-css-javascript-la-gi-806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a8a947d59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a8a947d59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https://core.ac.uk/download/pdf/77979433.pdf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https://core.ac.uk/download/132492064.pdf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8a947d59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a8a947d59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8a947d59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a8a947d59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a8a947d59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a8a947d59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a8a947d59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a8a947d59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/>
              <a:t>Why HTML,CSS,JS?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HTML, CSS and JAVASCRIPT are three basics which are essential to make a website. They are at the core of any website.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/>
              <a:t>Why Bootstrap?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Free front-end framework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Easily create responsive designs (look good on all devices small to large)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>
                <a:solidFill>
                  <a:schemeClr val="dk1"/>
                </a:solidFill>
                <a:highlight>
                  <a:srgbClr val="FFFFFF"/>
                </a:highlight>
              </a:rPr>
              <a:t>Compatible with all modern browsers (Chrome, Firefox, Edge, Safari, and Opera)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 u="sng">
                <a:solidFill>
                  <a:schemeClr val="hlink"/>
                </a:solidFill>
                <a:hlinkClick r:id="rId2"/>
              </a:rPr>
              <a:t>https://tuhoclaptrinh.edu.vn/html-css-javascript-la-gi-806.html</a:t>
            </a:r>
            <a:r>
              <a:rPr lang="vi"/>
              <a:t> (image source)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a8a947d59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a8a947d59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PHP is a server scripting language, and a powerful tool for making dynamic and interactive Web pages.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/>
              <a:t>MySQL is an open source Relational Database Management System in which all the data are stored in the form of tables.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a8a947d59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a8a947d59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a8a947d59f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a8a947d59f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30a3f40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b30a3f40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" sz="1050">
                <a:solidFill>
                  <a:srgbClr val="4D5156"/>
                </a:solidFill>
                <a:highlight>
                  <a:srgbClr val="FFFFFF"/>
                </a:highlight>
              </a:rPr>
              <a:t>Hence, a job portal is simply a </a:t>
            </a:r>
            <a:r>
              <a:rPr b="1" lang="vi" sz="1050">
                <a:solidFill>
                  <a:srgbClr val="5F6368"/>
                </a:solidFill>
                <a:highlight>
                  <a:srgbClr val="FFFFFF"/>
                </a:highlight>
              </a:rPr>
              <a:t>site where employer post vacancies and candidates upload their resume to get an applicable job for their career</a:t>
            </a:r>
            <a:r>
              <a:rPr lang="vi" sz="1050">
                <a:solidFill>
                  <a:srgbClr val="4D5156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8a947d59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a8a947d5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b681c12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ab681c12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/>
              <a:t>Admin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Manage job seeker and employer profile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Manage payments of both employer and job seeker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Add new services, related to employer and job seeker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Send message to employer and job seeker for subscription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Provide rules and authentication to users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Job Seekers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Upload a CV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Search for job position(S)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Employers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Post jobs with detailed job description.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View CVs.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Search for candidates and contact.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Guests (unregistered Job Seekers | unregistered Employer)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Register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vi"/>
              <a:t>Login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b681c1242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ab681c1242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/>
              <a:t>User interface: </a:t>
            </a:r>
            <a:r>
              <a:rPr lang="vi"/>
              <a:t>The web site is designed for user friendly environment and ease of use.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/>
              <a:t>Performance</a:t>
            </a:r>
            <a:r>
              <a:rPr lang="vi"/>
              <a:t>: 24 X 7 availability.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/>
              <a:t>Reliability: </a:t>
            </a:r>
            <a:r>
              <a:rPr lang="vi"/>
              <a:t>maintaining integrity with error messages, controlling access of the users.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/>
              <a:t>Security</a:t>
            </a:r>
            <a:r>
              <a:rPr lang="vi"/>
              <a:t>: several form validations and password encryptions.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8a947d59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a8a947d59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4.png"/><Relationship Id="rId12" Type="http://schemas.openxmlformats.org/officeDocument/2006/relationships/image" Target="../media/image1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4"/>
          <p:cNvSpPr/>
          <p:nvPr/>
        </p:nvSpPr>
        <p:spPr>
          <a:xfrm rot="1815386">
            <a:off x="7702195" y="61573"/>
            <a:ext cx="1024967" cy="1018321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4"/>
          <p:cNvSpPr/>
          <p:nvPr/>
        </p:nvSpPr>
        <p:spPr>
          <a:xfrm rot="-1232469">
            <a:off x="1690820" y="3235903"/>
            <a:ext cx="1350035" cy="1350035"/>
          </a:xfrm>
          <a:prstGeom prst="chord">
            <a:avLst>
              <a:gd fmla="val 2700000" name="adj1"/>
              <a:gd fmla="val 17302672" name="adj2"/>
            </a:avLst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4"/>
          <p:cNvSpPr/>
          <p:nvPr/>
        </p:nvSpPr>
        <p:spPr>
          <a:xfrm rot="1583561">
            <a:off x="3094660" y="92476"/>
            <a:ext cx="4994817" cy="4995086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4"/>
          <p:cNvSpPr/>
          <p:nvPr/>
        </p:nvSpPr>
        <p:spPr>
          <a:xfrm>
            <a:off x="119868" y="61499"/>
            <a:ext cx="4312769" cy="4217876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4"/>
          <p:cNvSpPr/>
          <p:nvPr/>
        </p:nvSpPr>
        <p:spPr>
          <a:xfrm>
            <a:off x="868420" y="2447987"/>
            <a:ext cx="976500" cy="976500"/>
          </a:xfrm>
          <a:prstGeom prst="ellipse">
            <a:avLst/>
          </a:prstGeom>
          <a:gradFill>
            <a:gsLst>
              <a:gs pos="0">
                <a:schemeClr val="accent4"/>
              </a:gs>
              <a:gs pos="28490">
                <a:schemeClr val="accent1"/>
              </a:gs>
              <a:gs pos="56199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4"/>
          <p:cNvSpPr/>
          <p:nvPr/>
        </p:nvSpPr>
        <p:spPr>
          <a:xfrm>
            <a:off x="246063" y="3682506"/>
            <a:ext cx="456900" cy="456900"/>
          </a:xfrm>
          <a:prstGeom prst="ellipse">
            <a:avLst/>
          </a:prstGeom>
          <a:gradFill>
            <a:gsLst>
              <a:gs pos="0">
                <a:schemeClr val="accent4"/>
              </a:gs>
              <a:gs pos="28490">
                <a:schemeClr val="accent1"/>
              </a:gs>
              <a:gs pos="56199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6432730" y="159716"/>
            <a:ext cx="976500" cy="9765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2592160" y="608494"/>
            <a:ext cx="401700" cy="4017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4"/>
          <p:cNvSpPr/>
          <p:nvPr/>
        </p:nvSpPr>
        <p:spPr>
          <a:xfrm>
            <a:off x="7455246" y="801699"/>
            <a:ext cx="976500" cy="976500"/>
          </a:xfrm>
          <a:prstGeom prst="ellipse">
            <a:avLst/>
          </a:prstGeom>
          <a:gradFill>
            <a:gsLst>
              <a:gs pos="0">
                <a:schemeClr val="accent4"/>
              </a:gs>
              <a:gs pos="28490">
                <a:schemeClr val="accent1"/>
              </a:gs>
              <a:gs pos="56199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4"/>
          <p:cNvSpPr/>
          <p:nvPr/>
        </p:nvSpPr>
        <p:spPr>
          <a:xfrm>
            <a:off x="7160593" y="3701180"/>
            <a:ext cx="976500" cy="976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4"/>
          <p:cNvSpPr txBox="1"/>
          <p:nvPr>
            <p:ph type="ctrTitle"/>
          </p:nvPr>
        </p:nvSpPr>
        <p:spPr>
          <a:xfrm>
            <a:off x="3631181" y="1826100"/>
            <a:ext cx="3957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" name="Google Shape;23;p44"/>
          <p:cNvSpPr/>
          <p:nvPr/>
        </p:nvSpPr>
        <p:spPr>
          <a:xfrm>
            <a:off x="528722" y="4663218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4"/>
          <p:cNvSpPr/>
          <p:nvPr/>
        </p:nvSpPr>
        <p:spPr>
          <a:xfrm rot="5400000">
            <a:off x="8248505" y="2828883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4"/>
          <p:cNvSpPr/>
          <p:nvPr/>
        </p:nvSpPr>
        <p:spPr>
          <a:xfrm>
            <a:off x="825586" y="3152402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4"/>
          <p:cNvSpPr/>
          <p:nvPr/>
        </p:nvSpPr>
        <p:spPr>
          <a:xfrm flipH="1" rot="-1815386">
            <a:off x="283206" y="61573"/>
            <a:ext cx="1024967" cy="1018321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4"/>
          <p:cNvSpPr/>
          <p:nvPr/>
        </p:nvSpPr>
        <p:spPr>
          <a:xfrm flipH="1" rot="1232469">
            <a:off x="5969513" y="3235903"/>
            <a:ext cx="1350035" cy="1350035"/>
          </a:xfrm>
          <a:prstGeom prst="chord">
            <a:avLst>
              <a:gd fmla="val 2700000" name="adj1"/>
              <a:gd fmla="val 17302672" name="adj2"/>
            </a:avLst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4"/>
          <p:cNvSpPr/>
          <p:nvPr/>
        </p:nvSpPr>
        <p:spPr>
          <a:xfrm flipH="1" rot="-1583561">
            <a:off x="1967777" y="74289"/>
            <a:ext cx="4994817" cy="4995086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4"/>
          <p:cNvSpPr/>
          <p:nvPr/>
        </p:nvSpPr>
        <p:spPr>
          <a:xfrm flipH="1" rot="585478">
            <a:off x="6476044" y="162455"/>
            <a:ext cx="2290148" cy="2253616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4"/>
          <p:cNvSpPr/>
          <p:nvPr/>
        </p:nvSpPr>
        <p:spPr>
          <a:xfrm flipH="1">
            <a:off x="7505138" y="2182262"/>
            <a:ext cx="976500" cy="9765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4"/>
          <p:cNvSpPr/>
          <p:nvPr/>
        </p:nvSpPr>
        <p:spPr>
          <a:xfrm flipH="1">
            <a:off x="8307404" y="3682506"/>
            <a:ext cx="456900" cy="4569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4"/>
          <p:cNvSpPr/>
          <p:nvPr/>
        </p:nvSpPr>
        <p:spPr>
          <a:xfrm flipH="1">
            <a:off x="1601138" y="159716"/>
            <a:ext cx="976500" cy="9765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4"/>
          <p:cNvSpPr/>
          <p:nvPr/>
        </p:nvSpPr>
        <p:spPr>
          <a:xfrm flipH="1">
            <a:off x="6016508" y="608494"/>
            <a:ext cx="401700" cy="4017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4"/>
          <p:cNvSpPr/>
          <p:nvPr/>
        </p:nvSpPr>
        <p:spPr>
          <a:xfrm flipH="1">
            <a:off x="359137" y="1010116"/>
            <a:ext cx="1397100" cy="13974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4"/>
          <p:cNvSpPr/>
          <p:nvPr/>
        </p:nvSpPr>
        <p:spPr>
          <a:xfrm flipH="1">
            <a:off x="873275" y="3701180"/>
            <a:ext cx="976500" cy="9765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4"/>
          <p:cNvSpPr/>
          <p:nvPr/>
        </p:nvSpPr>
        <p:spPr>
          <a:xfrm flipH="1">
            <a:off x="7314503" y="4663218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4"/>
          <p:cNvSpPr/>
          <p:nvPr/>
        </p:nvSpPr>
        <p:spPr>
          <a:xfrm flipH="1" rot="-5400000">
            <a:off x="-405280" y="2828883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4"/>
          <p:cNvSpPr/>
          <p:nvPr/>
        </p:nvSpPr>
        <p:spPr>
          <a:xfrm flipH="1">
            <a:off x="7636082" y="3152402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9" name="Google Shape;159;p54"/>
          <p:cNvSpPr txBox="1"/>
          <p:nvPr>
            <p:ph type="title"/>
          </p:nvPr>
        </p:nvSpPr>
        <p:spPr>
          <a:xfrm>
            <a:off x="2312376" y="842625"/>
            <a:ext cx="45066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image">
  <p:cSld name="ONE_COLUMN_TEXT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5"/>
          <p:cNvSpPr/>
          <p:nvPr/>
        </p:nvSpPr>
        <p:spPr>
          <a:xfrm flipH="1" rot="-1828998">
            <a:off x="1978659" y="998092"/>
            <a:ext cx="754458" cy="747253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5"/>
          <p:cNvSpPr/>
          <p:nvPr/>
        </p:nvSpPr>
        <p:spPr>
          <a:xfrm flipH="1">
            <a:off x="839344" y="3511215"/>
            <a:ext cx="856500" cy="8565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5"/>
          <p:cNvSpPr txBox="1"/>
          <p:nvPr>
            <p:ph type="title"/>
          </p:nvPr>
        </p:nvSpPr>
        <p:spPr>
          <a:xfrm>
            <a:off x="3977531" y="555600"/>
            <a:ext cx="4949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64" name="Google Shape;164;p55"/>
          <p:cNvSpPr txBox="1"/>
          <p:nvPr>
            <p:ph idx="1" type="body"/>
          </p:nvPr>
        </p:nvSpPr>
        <p:spPr>
          <a:xfrm>
            <a:off x="5260746" y="1392731"/>
            <a:ext cx="3816900" cy="26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5" name="Google Shape;16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6" name="Google Shape;166;p55"/>
          <p:cNvSpPr/>
          <p:nvPr/>
        </p:nvSpPr>
        <p:spPr>
          <a:xfrm rot="1583717">
            <a:off x="1624393" y="1118083"/>
            <a:ext cx="3305281" cy="3305147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5"/>
          <p:cNvSpPr/>
          <p:nvPr/>
        </p:nvSpPr>
        <p:spPr>
          <a:xfrm rot="1018530">
            <a:off x="2392" y="1007924"/>
            <a:ext cx="2855850" cy="2793014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5"/>
          <p:cNvSpPr/>
          <p:nvPr/>
        </p:nvSpPr>
        <p:spPr>
          <a:xfrm>
            <a:off x="415951" y="2468050"/>
            <a:ext cx="646200" cy="6462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5"/>
          <p:cNvSpPr/>
          <p:nvPr/>
        </p:nvSpPr>
        <p:spPr>
          <a:xfrm>
            <a:off x="3833201" y="1162450"/>
            <a:ext cx="646200" cy="64620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5"/>
          <p:cNvSpPr/>
          <p:nvPr/>
        </p:nvSpPr>
        <p:spPr>
          <a:xfrm>
            <a:off x="4509800" y="1587250"/>
            <a:ext cx="646200" cy="6462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5"/>
          <p:cNvSpPr/>
          <p:nvPr/>
        </p:nvSpPr>
        <p:spPr>
          <a:xfrm>
            <a:off x="4314828" y="3505837"/>
            <a:ext cx="646200" cy="6462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5"/>
          <p:cNvSpPr/>
          <p:nvPr/>
        </p:nvSpPr>
        <p:spPr>
          <a:xfrm>
            <a:off x="387608" y="2934161"/>
            <a:ext cx="363000" cy="363300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5"/>
          <p:cNvSpPr/>
          <p:nvPr/>
        </p:nvSpPr>
        <p:spPr>
          <a:xfrm>
            <a:off x="528722" y="4663218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5"/>
          <p:cNvSpPr/>
          <p:nvPr/>
        </p:nvSpPr>
        <p:spPr>
          <a:xfrm rot="5400000">
            <a:off x="8305036" y="708951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6"/>
          <p:cNvSpPr/>
          <p:nvPr/>
        </p:nvSpPr>
        <p:spPr>
          <a:xfrm flipH="1">
            <a:off x="5432915" y="2917178"/>
            <a:ext cx="856500" cy="8565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6"/>
          <p:cNvSpPr/>
          <p:nvPr/>
        </p:nvSpPr>
        <p:spPr>
          <a:xfrm flipH="1" rot="-1583467">
            <a:off x="2763501" y="1157415"/>
            <a:ext cx="2828594" cy="2828594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6"/>
          <p:cNvSpPr/>
          <p:nvPr/>
        </p:nvSpPr>
        <p:spPr>
          <a:xfrm flipH="1" rot="-1009737">
            <a:off x="4541570" y="1059801"/>
            <a:ext cx="2433096" cy="2379562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6"/>
          <p:cNvSpPr/>
          <p:nvPr/>
        </p:nvSpPr>
        <p:spPr>
          <a:xfrm flipH="1">
            <a:off x="6073461" y="2312881"/>
            <a:ext cx="552900" cy="5529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6"/>
          <p:cNvSpPr/>
          <p:nvPr/>
        </p:nvSpPr>
        <p:spPr>
          <a:xfrm flipH="1">
            <a:off x="3148890" y="1195514"/>
            <a:ext cx="552900" cy="552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6"/>
          <p:cNvSpPr/>
          <p:nvPr/>
        </p:nvSpPr>
        <p:spPr>
          <a:xfrm flipH="1">
            <a:off x="2569839" y="1559069"/>
            <a:ext cx="552900" cy="5529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6"/>
          <p:cNvSpPr/>
          <p:nvPr/>
        </p:nvSpPr>
        <p:spPr>
          <a:xfrm flipH="1">
            <a:off x="2736701" y="3201045"/>
            <a:ext cx="552900" cy="5529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6"/>
          <p:cNvSpPr/>
          <p:nvPr/>
        </p:nvSpPr>
        <p:spPr>
          <a:xfrm flipH="1">
            <a:off x="6168369" y="3054691"/>
            <a:ext cx="310800" cy="310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85" name="Google Shape;185;p56"/>
          <p:cNvSpPr/>
          <p:nvPr/>
        </p:nvSpPr>
        <p:spPr>
          <a:xfrm>
            <a:off x="528722" y="4663218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6"/>
          <p:cNvSpPr/>
          <p:nvPr/>
        </p:nvSpPr>
        <p:spPr>
          <a:xfrm>
            <a:off x="7425501" y="301574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6"/>
          <p:cNvSpPr/>
          <p:nvPr/>
        </p:nvSpPr>
        <p:spPr>
          <a:xfrm flipH="1" rot="-1828998">
            <a:off x="4600688" y="998092"/>
            <a:ext cx="754458" cy="747253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6"/>
          <p:cNvSpPr txBox="1"/>
          <p:nvPr>
            <p:ph type="title"/>
          </p:nvPr>
        </p:nvSpPr>
        <p:spPr>
          <a:xfrm>
            <a:off x="490251" y="1578938"/>
            <a:ext cx="83898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1" name="Google Shape;19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2" name="Google Shape;192;p57"/>
          <p:cNvSpPr/>
          <p:nvPr/>
        </p:nvSpPr>
        <p:spPr>
          <a:xfrm flipH="1" rot="-1584025">
            <a:off x="309971" y="202413"/>
            <a:ext cx="1821017" cy="1821152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7"/>
          <p:cNvSpPr/>
          <p:nvPr/>
        </p:nvSpPr>
        <p:spPr>
          <a:xfrm flipH="1" rot="-1031375">
            <a:off x="914641" y="182658"/>
            <a:ext cx="2091680" cy="2059094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7"/>
          <p:cNvSpPr/>
          <p:nvPr/>
        </p:nvSpPr>
        <p:spPr>
          <a:xfrm flipH="1">
            <a:off x="2502007" y="638250"/>
            <a:ext cx="477600" cy="4776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7"/>
          <p:cNvSpPr/>
          <p:nvPr/>
        </p:nvSpPr>
        <p:spPr>
          <a:xfrm flipH="1">
            <a:off x="648658" y="89516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7"/>
          <p:cNvSpPr/>
          <p:nvPr/>
        </p:nvSpPr>
        <p:spPr>
          <a:xfrm rot="5400000">
            <a:off x="-303526" y="1087251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7"/>
          <p:cNvSpPr/>
          <p:nvPr/>
        </p:nvSpPr>
        <p:spPr>
          <a:xfrm flipH="1" rot="-1828998">
            <a:off x="1713612" y="1073823"/>
            <a:ext cx="754458" cy="747253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8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00" name="Google Shape;200;p58"/>
          <p:cNvSpPr txBox="1"/>
          <p:nvPr>
            <p:ph type="title"/>
          </p:nvPr>
        </p:nvSpPr>
        <p:spPr>
          <a:xfrm>
            <a:off x="311697" y="38788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" name="Google Shape;201;p58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8"/>
          <p:cNvSpPr txBox="1"/>
          <p:nvPr>
            <p:ph idx="2" type="subTitle"/>
          </p:nvPr>
        </p:nvSpPr>
        <p:spPr>
          <a:xfrm>
            <a:off x="306550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2400"/>
            </a:lvl9pPr>
          </a:lstStyle>
          <a:p/>
        </p:txBody>
      </p:sp>
      <p:sp>
        <p:nvSpPr>
          <p:cNvPr id="203" name="Google Shape;203;p58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4" name="Google Shape;204;p58"/>
          <p:cNvSpPr txBox="1"/>
          <p:nvPr>
            <p:ph idx="4" type="subTitle"/>
          </p:nvPr>
        </p:nvSpPr>
        <p:spPr>
          <a:xfrm>
            <a:off x="2045455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2400"/>
            </a:lvl9pPr>
          </a:lstStyle>
          <a:p/>
        </p:txBody>
      </p:sp>
      <p:sp>
        <p:nvSpPr>
          <p:cNvPr id="205" name="Google Shape;205;p58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58"/>
          <p:cNvSpPr txBox="1"/>
          <p:nvPr>
            <p:ph idx="6" type="subTitle"/>
          </p:nvPr>
        </p:nvSpPr>
        <p:spPr>
          <a:xfrm>
            <a:off x="3784359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2400"/>
            </a:lvl9pPr>
          </a:lstStyle>
          <a:p/>
        </p:txBody>
      </p:sp>
      <p:sp>
        <p:nvSpPr>
          <p:cNvPr id="207" name="Google Shape;207;p58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8" name="Google Shape;208;p58"/>
          <p:cNvSpPr txBox="1"/>
          <p:nvPr>
            <p:ph idx="8" type="subTitle"/>
          </p:nvPr>
        </p:nvSpPr>
        <p:spPr>
          <a:xfrm>
            <a:off x="5523264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2400"/>
            </a:lvl9pPr>
          </a:lstStyle>
          <a:p/>
        </p:txBody>
      </p:sp>
      <p:sp>
        <p:nvSpPr>
          <p:cNvPr id="209" name="Google Shape;209;p58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0" name="Google Shape;210;p58"/>
          <p:cNvSpPr txBox="1"/>
          <p:nvPr>
            <p:ph idx="13" type="subTitle"/>
          </p:nvPr>
        </p:nvSpPr>
        <p:spPr>
          <a:xfrm>
            <a:off x="7262169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2400"/>
            </a:lvl9pPr>
          </a:lstStyle>
          <a:p/>
        </p:txBody>
      </p:sp>
      <p:sp>
        <p:nvSpPr>
          <p:cNvPr id="211" name="Google Shape;211;p58"/>
          <p:cNvSpPr/>
          <p:nvPr/>
        </p:nvSpPr>
        <p:spPr>
          <a:xfrm flipH="1">
            <a:off x="1632819" y="1846764"/>
            <a:ext cx="444000" cy="4440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8"/>
          <p:cNvSpPr/>
          <p:nvPr/>
        </p:nvSpPr>
        <p:spPr>
          <a:xfrm flipH="1" rot="-1583207">
            <a:off x="249236" y="1106168"/>
            <a:ext cx="1466152" cy="1466152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8"/>
          <p:cNvSpPr/>
          <p:nvPr/>
        </p:nvSpPr>
        <p:spPr>
          <a:xfrm flipH="1" rot="-994440">
            <a:off x="1168441" y="1053543"/>
            <a:ext cx="1259922" cy="1232201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8"/>
          <p:cNvSpPr/>
          <p:nvPr/>
        </p:nvSpPr>
        <p:spPr>
          <a:xfrm flipH="1">
            <a:off x="1964954" y="1705017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8"/>
          <p:cNvSpPr/>
          <p:nvPr/>
        </p:nvSpPr>
        <p:spPr>
          <a:xfrm flipH="1">
            <a:off x="449218" y="1125913"/>
            <a:ext cx="286500" cy="286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8"/>
          <p:cNvSpPr/>
          <p:nvPr/>
        </p:nvSpPr>
        <p:spPr>
          <a:xfrm flipH="1">
            <a:off x="149109" y="1314334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8"/>
          <p:cNvSpPr/>
          <p:nvPr/>
        </p:nvSpPr>
        <p:spPr>
          <a:xfrm flipH="1">
            <a:off x="235590" y="2165332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8"/>
          <p:cNvSpPr/>
          <p:nvPr/>
        </p:nvSpPr>
        <p:spPr>
          <a:xfrm flipH="1">
            <a:off x="2102926" y="1911763"/>
            <a:ext cx="161100" cy="1611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8"/>
          <p:cNvSpPr/>
          <p:nvPr/>
        </p:nvSpPr>
        <p:spPr>
          <a:xfrm>
            <a:off x="3446446" y="1846764"/>
            <a:ext cx="444000" cy="4440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8"/>
          <p:cNvSpPr/>
          <p:nvPr/>
        </p:nvSpPr>
        <p:spPr>
          <a:xfrm rot="1583207">
            <a:off x="4009587" y="1106168"/>
            <a:ext cx="1466152" cy="1466152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8"/>
          <p:cNvSpPr/>
          <p:nvPr/>
        </p:nvSpPr>
        <p:spPr>
          <a:xfrm rot="994440">
            <a:off x="3296611" y="1053543"/>
            <a:ext cx="1259922" cy="1232201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8"/>
          <p:cNvSpPr/>
          <p:nvPr/>
        </p:nvSpPr>
        <p:spPr>
          <a:xfrm>
            <a:off x="3473520" y="1705017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8"/>
          <p:cNvSpPr/>
          <p:nvPr/>
        </p:nvSpPr>
        <p:spPr>
          <a:xfrm>
            <a:off x="4989257" y="1125913"/>
            <a:ext cx="286500" cy="286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8"/>
          <p:cNvSpPr/>
          <p:nvPr/>
        </p:nvSpPr>
        <p:spPr>
          <a:xfrm>
            <a:off x="5289365" y="1314334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8"/>
          <p:cNvSpPr/>
          <p:nvPr/>
        </p:nvSpPr>
        <p:spPr>
          <a:xfrm>
            <a:off x="5202885" y="2165332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8"/>
          <p:cNvSpPr/>
          <p:nvPr/>
        </p:nvSpPr>
        <p:spPr>
          <a:xfrm>
            <a:off x="3460949" y="1911763"/>
            <a:ext cx="161100" cy="1611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8"/>
          <p:cNvSpPr/>
          <p:nvPr/>
        </p:nvSpPr>
        <p:spPr>
          <a:xfrm flipH="1" rot="-1583207">
            <a:off x="6864037" y="1106168"/>
            <a:ext cx="1466152" cy="1466152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8"/>
          <p:cNvSpPr/>
          <p:nvPr/>
        </p:nvSpPr>
        <p:spPr>
          <a:xfrm flipH="1" rot="-994440">
            <a:off x="7783242" y="1053543"/>
            <a:ext cx="1259922" cy="1232201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8"/>
          <p:cNvSpPr/>
          <p:nvPr/>
        </p:nvSpPr>
        <p:spPr>
          <a:xfrm flipH="1">
            <a:off x="8579755" y="1705017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8"/>
          <p:cNvSpPr/>
          <p:nvPr/>
        </p:nvSpPr>
        <p:spPr>
          <a:xfrm flipH="1">
            <a:off x="7064019" y="1125913"/>
            <a:ext cx="286500" cy="286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8"/>
          <p:cNvSpPr/>
          <p:nvPr/>
        </p:nvSpPr>
        <p:spPr>
          <a:xfrm flipH="1">
            <a:off x="6763910" y="1314334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8"/>
          <p:cNvSpPr/>
          <p:nvPr/>
        </p:nvSpPr>
        <p:spPr>
          <a:xfrm flipH="1">
            <a:off x="6850391" y="2165332"/>
            <a:ext cx="286500" cy="2868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8"/>
          <p:cNvSpPr/>
          <p:nvPr/>
        </p:nvSpPr>
        <p:spPr>
          <a:xfrm flipH="1">
            <a:off x="8717727" y="1911763"/>
            <a:ext cx="161100" cy="1611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8"/>
          <p:cNvSpPr/>
          <p:nvPr/>
        </p:nvSpPr>
        <p:spPr>
          <a:xfrm flipH="1" rot="-1583248">
            <a:off x="5699977" y="1319769"/>
            <a:ext cx="1038837" cy="1038837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8"/>
          <p:cNvSpPr/>
          <p:nvPr/>
        </p:nvSpPr>
        <p:spPr>
          <a:xfrm flipH="1" rot="-1583248">
            <a:off x="2253537" y="1443463"/>
            <a:ext cx="1038837" cy="1038837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BLANK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5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38" name="Google Shape;238;p5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p59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vi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vi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vi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vi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vi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vi" sz="22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22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vi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vi" sz="20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vi" sz="3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vi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41" name="Google Shape;241;p5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42" name="Google Shape;242;p5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5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5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59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5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vi" sz="18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/>
          <p:nvPr/>
        </p:nvSpPr>
        <p:spPr>
          <a:xfrm flipH="1">
            <a:off x="7300152" y="3113059"/>
            <a:ext cx="856500" cy="8565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5"/>
          <p:cNvSpPr txBox="1"/>
          <p:nvPr>
            <p:ph type="title"/>
          </p:nvPr>
        </p:nvSpPr>
        <p:spPr>
          <a:xfrm>
            <a:off x="311700" y="555600"/>
            <a:ext cx="4949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311700" y="1389600"/>
            <a:ext cx="4949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1" name="Google Shape;31;p45"/>
          <p:cNvSpPr/>
          <p:nvPr/>
        </p:nvSpPr>
        <p:spPr>
          <a:xfrm flipH="1" rot="-1583467">
            <a:off x="4630738" y="1353296"/>
            <a:ext cx="2828594" cy="2828594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5"/>
          <p:cNvSpPr/>
          <p:nvPr/>
        </p:nvSpPr>
        <p:spPr>
          <a:xfrm flipH="1" rot="-1009737">
            <a:off x="6408807" y="1255682"/>
            <a:ext cx="2433096" cy="2379562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5"/>
          <p:cNvSpPr/>
          <p:nvPr/>
        </p:nvSpPr>
        <p:spPr>
          <a:xfrm flipH="1">
            <a:off x="7940698" y="2508762"/>
            <a:ext cx="552900" cy="5529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5"/>
          <p:cNvSpPr/>
          <p:nvPr/>
        </p:nvSpPr>
        <p:spPr>
          <a:xfrm flipH="1">
            <a:off x="5016127" y="1391396"/>
            <a:ext cx="552900" cy="552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5"/>
          <p:cNvSpPr/>
          <p:nvPr/>
        </p:nvSpPr>
        <p:spPr>
          <a:xfrm flipH="1">
            <a:off x="4437076" y="1754951"/>
            <a:ext cx="552900" cy="5529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5"/>
          <p:cNvSpPr/>
          <p:nvPr/>
        </p:nvSpPr>
        <p:spPr>
          <a:xfrm flipH="1">
            <a:off x="4603938" y="3396927"/>
            <a:ext cx="552900" cy="5529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5"/>
          <p:cNvSpPr/>
          <p:nvPr/>
        </p:nvSpPr>
        <p:spPr>
          <a:xfrm flipH="1">
            <a:off x="8207055" y="2907672"/>
            <a:ext cx="310800" cy="3108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5"/>
          <p:cNvSpPr/>
          <p:nvPr/>
        </p:nvSpPr>
        <p:spPr>
          <a:xfrm>
            <a:off x="528722" y="4663218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5"/>
          <p:cNvSpPr/>
          <p:nvPr/>
        </p:nvSpPr>
        <p:spPr>
          <a:xfrm flipH="1" rot="-1828998">
            <a:off x="6457679" y="1121148"/>
            <a:ext cx="754458" cy="747253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4719986" y="1088775"/>
            <a:ext cx="4082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46"/>
          <p:cNvSpPr/>
          <p:nvPr/>
        </p:nvSpPr>
        <p:spPr>
          <a:xfrm flipH="1" rot="-1828998">
            <a:off x="454656" y="818242"/>
            <a:ext cx="754458" cy="747253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6"/>
          <p:cNvSpPr/>
          <p:nvPr/>
        </p:nvSpPr>
        <p:spPr>
          <a:xfrm flipH="1" rot="-1583496">
            <a:off x="924208" y="839346"/>
            <a:ext cx="3678259" cy="367825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6"/>
          <p:cNvSpPr/>
          <p:nvPr/>
        </p:nvSpPr>
        <p:spPr>
          <a:xfrm flipH="1">
            <a:off x="1425222" y="888881"/>
            <a:ext cx="719100" cy="7191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6"/>
          <p:cNvSpPr/>
          <p:nvPr/>
        </p:nvSpPr>
        <p:spPr>
          <a:xfrm flipH="1">
            <a:off x="3962814" y="793121"/>
            <a:ext cx="295800" cy="2958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6"/>
          <p:cNvSpPr/>
          <p:nvPr/>
        </p:nvSpPr>
        <p:spPr>
          <a:xfrm flipH="1">
            <a:off x="672232" y="1361641"/>
            <a:ext cx="719100" cy="7191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6"/>
          <p:cNvSpPr/>
          <p:nvPr/>
        </p:nvSpPr>
        <p:spPr>
          <a:xfrm flipH="1">
            <a:off x="889217" y="3496838"/>
            <a:ext cx="719100" cy="7191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6"/>
          <p:cNvSpPr/>
          <p:nvPr/>
        </p:nvSpPr>
        <p:spPr>
          <a:xfrm flipH="1" rot="-5400000">
            <a:off x="-47115" y="2849263"/>
            <a:ext cx="850141" cy="159179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6"/>
          <p:cNvSpPr txBox="1"/>
          <p:nvPr>
            <p:ph type="title"/>
          </p:nvPr>
        </p:nvSpPr>
        <p:spPr>
          <a:xfrm>
            <a:off x="991324" y="2300625"/>
            <a:ext cx="3564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51" name="Google Shape;51;p46"/>
          <p:cNvSpPr/>
          <p:nvPr/>
        </p:nvSpPr>
        <p:spPr>
          <a:xfrm flipH="1" rot="-1033406">
            <a:off x="3237764" y="3246534"/>
            <a:ext cx="1505081" cy="1485401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/>
          <p:nvPr/>
        </p:nvSpPr>
        <p:spPr>
          <a:xfrm rot="1815386">
            <a:off x="7702195" y="61573"/>
            <a:ext cx="1024967" cy="1018321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7"/>
          <p:cNvSpPr/>
          <p:nvPr/>
        </p:nvSpPr>
        <p:spPr>
          <a:xfrm rot="-1232469">
            <a:off x="1690820" y="3235903"/>
            <a:ext cx="1350035" cy="1350035"/>
          </a:xfrm>
          <a:prstGeom prst="chord">
            <a:avLst>
              <a:gd fmla="val 2700000" name="adj1"/>
              <a:gd fmla="val 17302672" name="adj2"/>
            </a:avLst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7"/>
          <p:cNvSpPr/>
          <p:nvPr/>
        </p:nvSpPr>
        <p:spPr>
          <a:xfrm rot="1583561">
            <a:off x="2047774" y="74289"/>
            <a:ext cx="4994817" cy="4995086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7"/>
          <p:cNvSpPr/>
          <p:nvPr/>
        </p:nvSpPr>
        <p:spPr>
          <a:xfrm rot="-585478">
            <a:off x="244176" y="162455"/>
            <a:ext cx="2290148" cy="2253616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7"/>
          <p:cNvSpPr/>
          <p:nvPr/>
        </p:nvSpPr>
        <p:spPr>
          <a:xfrm>
            <a:off x="528730" y="2182262"/>
            <a:ext cx="976500" cy="9765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7"/>
          <p:cNvSpPr/>
          <p:nvPr/>
        </p:nvSpPr>
        <p:spPr>
          <a:xfrm>
            <a:off x="246063" y="3682506"/>
            <a:ext cx="456900" cy="4569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7"/>
          <p:cNvSpPr/>
          <p:nvPr/>
        </p:nvSpPr>
        <p:spPr>
          <a:xfrm>
            <a:off x="6432730" y="159716"/>
            <a:ext cx="976500" cy="9765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7"/>
          <p:cNvSpPr/>
          <p:nvPr/>
        </p:nvSpPr>
        <p:spPr>
          <a:xfrm>
            <a:off x="2592160" y="608494"/>
            <a:ext cx="401700" cy="4017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7"/>
          <p:cNvSpPr/>
          <p:nvPr/>
        </p:nvSpPr>
        <p:spPr>
          <a:xfrm>
            <a:off x="7254130" y="1010116"/>
            <a:ext cx="1397100" cy="13974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7"/>
          <p:cNvSpPr/>
          <p:nvPr/>
        </p:nvSpPr>
        <p:spPr>
          <a:xfrm>
            <a:off x="7160593" y="3701180"/>
            <a:ext cx="976500" cy="976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7"/>
          <p:cNvSpPr/>
          <p:nvPr/>
        </p:nvSpPr>
        <p:spPr>
          <a:xfrm>
            <a:off x="528722" y="4663218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7"/>
          <p:cNvSpPr/>
          <p:nvPr/>
        </p:nvSpPr>
        <p:spPr>
          <a:xfrm rot="5400000">
            <a:off x="8248505" y="2828883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7"/>
          <p:cNvSpPr/>
          <p:nvPr/>
        </p:nvSpPr>
        <p:spPr>
          <a:xfrm>
            <a:off x="825586" y="3152402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7"/>
          <p:cNvSpPr txBox="1"/>
          <p:nvPr>
            <p:ph type="title"/>
          </p:nvPr>
        </p:nvSpPr>
        <p:spPr>
          <a:xfrm>
            <a:off x="2137778" y="1267613"/>
            <a:ext cx="48150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/>
          <p:nvPr/>
        </p:nvSpPr>
        <p:spPr>
          <a:xfrm flipH="1" rot="-1828998">
            <a:off x="454656" y="818242"/>
            <a:ext cx="754458" cy="747253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8"/>
          <p:cNvSpPr/>
          <p:nvPr/>
        </p:nvSpPr>
        <p:spPr>
          <a:xfrm flipH="1" rot="-1583496">
            <a:off x="924208" y="839346"/>
            <a:ext cx="3678259" cy="367825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8"/>
          <p:cNvSpPr/>
          <p:nvPr/>
        </p:nvSpPr>
        <p:spPr>
          <a:xfrm flipH="1">
            <a:off x="1425222" y="888881"/>
            <a:ext cx="719100" cy="7191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8"/>
          <p:cNvSpPr/>
          <p:nvPr/>
        </p:nvSpPr>
        <p:spPr>
          <a:xfrm flipH="1">
            <a:off x="3962814" y="793121"/>
            <a:ext cx="295800" cy="2958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8"/>
          <p:cNvSpPr/>
          <p:nvPr/>
        </p:nvSpPr>
        <p:spPr>
          <a:xfrm flipH="1">
            <a:off x="672232" y="1361641"/>
            <a:ext cx="719100" cy="7191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8"/>
          <p:cNvSpPr/>
          <p:nvPr/>
        </p:nvSpPr>
        <p:spPr>
          <a:xfrm flipH="1">
            <a:off x="889217" y="3496838"/>
            <a:ext cx="719100" cy="7191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8"/>
          <p:cNvSpPr/>
          <p:nvPr/>
        </p:nvSpPr>
        <p:spPr>
          <a:xfrm flipH="1" rot="-1033406">
            <a:off x="3237764" y="3246534"/>
            <a:ext cx="1505081" cy="1485401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8"/>
          <p:cNvSpPr txBox="1"/>
          <p:nvPr>
            <p:ph type="title"/>
          </p:nvPr>
        </p:nvSpPr>
        <p:spPr>
          <a:xfrm>
            <a:off x="1231600" y="1488825"/>
            <a:ext cx="29940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1" type="body"/>
          </p:nvPr>
        </p:nvSpPr>
        <p:spPr>
          <a:xfrm>
            <a:off x="4923514" y="1152469"/>
            <a:ext cx="390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79" name="Google Shape;79;p48"/>
          <p:cNvSpPr/>
          <p:nvPr/>
        </p:nvSpPr>
        <p:spPr>
          <a:xfrm rot="5400000">
            <a:off x="-152459" y="2828883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82" name="Google Shape;8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49"/>
          <p:cNvSpPr/>
          <p:nvPr/>
        </p:nvSpPr>
        <p:spPr>
          <a:xfrm rot="1819416">
            <a:off x="7995405" y="343477"/>
            <a:ext cx="849382" cy="843875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9"/>
          <p:cNvSpPr/>
          <p:nvPr/>
        </p:nvSpPr>
        <p:spPr>
          <a:xfrm rot="1583651">
            <a:off x="4178174" y="368918"/>
            <a:ext cx="4138846" cy="4138846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9"/>
          <p:cNvSpPr/>
          <p:nvPr/>
        </p:nvSpPr>
        <p:spPr>
          <a:xfrm>
            <a:off x="6944223" y="424602"/>
            <a:ext cx="809100" cy="8091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9"/>
          <p:cNvSpPr/>
          <p:nvPr/>
        </p:nvSpPr>
        <p:spPr>
          <a:xfrm>
            <a:off x="4565221" y="316852"/>
            <a:ext cx="333000" cy="3327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9"/>
          <p:cNvSpPr/>
          <p:nvPr/>
        </p:nvSpPr>
        <p:spPr>
          <a:xfrm>
            <a:off x="7791487" y="956552"/>
            <a:ext cx="809100" cy="8091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9"/>
          <p:cNvSpPr/>
          <p:nvPr/>
        </p:nvSpPr>
        <p:spPr>
          <a:xfrm>
            <a:off x="7547336" y="3359075"/>
            <a:ext cx="809100" cy="8091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9"/>
          <p:cNvSpPr/>
          <p:nvPr/>
        </p:nvSpPr>
        <p:spPr>
          <a:xfrm rot="1032573">
            <a:off x="4019207" y="3077992"/>
            <a:ext cx="1700614" cy="1663196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9"/>
          <p:cNvSpPr/>
          <p:nvPr/>
        </p:nvSpPr>
        <p:spPr>
          <a:xfrm flipH="1" rot="-5400000">
            <a:off x="8208593" y="2614281"/>
            <a:ext cx="1325644" cy="240620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0"/>
          <p:cNvSpPr/>
          <p:nvPr/>
        </p:nvSpPr>
        <p:spPr>
          <a:xfrm rot="-8951913">
            <a:off x="110786" y="1253923"/>
            <a:ext cx="279157" cy="277347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0"/>
          <p:cNvSpPr/>
          <p:nvPr/>
        </p:nvSpPr>
        <p:spPr>
          <a:xfrm rot="9566963">
            <a:off x="1454803" y="291299"/>
            <a:ext cx="370049" cy="370049"/>
          </a:xfrm>
          <a:prstGeom prst="chord">
            <a:avLst>
              <a:gd fmla="val 2700000" name="adj1"/>
              <a:gd fmla="val 17302672" name="adj2"/>
            </a:avLst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0"/>
          <p:cNvSpPr/>
          <p:nvPr/>
        </p:nvSpPr>
        <p:spPr>
          <a:xfrm rot="-9217079">
            <a:off x="460948" y="207477"/>
            <a:ext cx="1217948" cy="121794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0"/>
          <p:cNvSpPr/>
          <p:nvPr/>
        </p:nvSpPr>
        <p:spPr>
          <a:xfrm rot="10167649">
            <a:off x="1596265" y="895226"/>
            <a:ext cx="628771" cy="612521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0"/>
          <p:cNvSpPr/>
          <p:nvPr/>
        </p:nvSpPr>
        <p:spPr>
          <a:xfrm rot="10800000">
            <a:off x="1875841" y="682567"/>
            <a:ext cx="267600" cy="2676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0"/>
          <p:cNvSpPr/>
          <p:nvPr/>
        </p:nvSpPr>
        <p:spPr>
          <a:xfrm rot="10800000">
            <a:off x="2095532" y="413487"/>
            <a:ext cx="125400" cy="1254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0"/>
          <p:cNvSpPr/>
          <p:nvPr/>
        </p:nvSpPr>
        <p:spPr>
          <a:xfrm rot="10800000">
            <a:off x="383114" y="1201145"/>
            <a:ext cx="267600" cy="267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0"/>
          <p:cNvSpPr/>
          <p:nvPr/>
        </p:nvSpPr>
        <p:spPr>
          <a:xfrm rot="10800000">
            <a:off x="1310183" y="1113984"/>
            <a:ext cx="267600" cy="2676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0"/>
          <p:cNvSpPr/>
          <p:nvPr/>
        </p:nvSpPr>
        <p:spPr>
          <a:xfrm rot="10800000">
            <a:off x="153" y="854089"/>
            <a:ext cx="382800" cy="382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0"/>
          <p:cNvSpPr/>
          <p:nvPr/>
        </p:nvSpPr>
        <p:spPr>
          <a:xfrm rot="10800000">
            <a:off x="114914" y="342555"/>
            <a:ext cx="267600" cy="2676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0"/>
          <p:cNvSpPr/>
          <p:nvPr/>
        </p:nvSpPr>
        <p:spPr>
          <a:xfrm rot="10800000">
            <a:off x="1911460" y="533611"/>
            <a:ext cx="150600" cy="150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0"/>
          <p:cNvSpPr txBox="1"/>
          <p:nvPr>
            <p:ph type="title"/>
          </p:nvPr>
        </p:nvSpPr>
        <p:spPr>
          <a:xfrm>
            <a:off x="2330995" y="387881"/>
            <a:ext cx="5807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1" type="body"/>
          </p:nvPr>
        </p:nvSpPr>
        <p:spPr>
          <a:xfrm>
            <a:off x="311697" y="1632601"/>
            <a:ext cx="25980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6" name="Google Shape;106;p50"/>
          <p:cNvSpPr txBox="1"/>
          <p:nvPr>
            <p:ph idx="2" type="body"/>
          </p:nvPr>
        </p:nvSpPr>
        <p:spPr>
          <a:xfrm>
            <a:off x="3247910" y="1632601"/>
            <a:ext cx="25980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7" name="Google Shape;10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08" name="Google Shape;108;p50"/>
          <p:cNvSpPr txBox="1"/>
          <p:nvPr>
            <p:ph idx="3" type="body"/>
          </p:nvPr>
        </p:nvSpPr>
        <p:spPr>
          <a:xfrm>
            <a:off x="6184136" y="1632601"/>
            <a:ext cx="25980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9" name="Google Shape;109;p50"/>
          <p:cNvSpPr/>
          <p:nvPr/>
        </p:nvSpPr>
        <p:spPr>
          <a:xfrm rot="5400000">
            <a:off x="8305036" y="708951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1"/>
          <p:cNvSpPr txBox="1"/>
          <p:nvPr>
            <p:ph type="title"/>
          </p:nvPr>
        </p:nvSpPr>
        <p:spPr>
          <a:xfrm>
            <a:off x="311697" y="38788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51"/>
          <p:cNvSpPr/>
          <p:nvPr/>
        </p:nvSpPr>
        <p:spPr>
          <a:xfrm rot="1848087">
            <a:off x="8469000" y="3538262"/>
            <a:ext cx="279157" cy="281292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1"/>
          <p:cNvSpPr/>
          <p:nvPr/>
        </p:nvSpPr>
        <p:spPr>
          <a:xfrm rot="-1233037">
            <a:off x="7034091" y="4407866"/>
            <a:ext cx="370049" cy="370049"/>
          </a:xfrm>
          <a:prstGeom prst="chord">
            <a:avLst>
              <a:gd fmla="val 2700000" name="adj1"/>
              <a:gd fmla="val 17302672" name="adj2"/>
            </a:avLst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1"/>
          <p:cNvSpPr/>
          <p:nvPr/>
        </p:nvSpPr>
        <p:spPr>
          <a:xfrm rot="1583680">
            <a:off x="7179980" y="3643955"/>
            <a:ext cx="1218081" cy="1218216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1"/>
          <p:cNvSpPr/>
          <p:nvPr/>
        </p:nvSpPr>
        <p:spPr>
          <a:xfrm rot="-554767">
            <a:off x="6635141" y="3568744"/>
            <a:ext cx="626301" cy="626402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1"/>
          <p:cNvSpPr/>
          <p:nvPr/>
        </p:nvSpPr>
        <p:spPr>
          <a:xfrm>
            <a:off x="6715502" y="4119046"/>
            <a:ext cx="267600" cy="2679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1"/>
          <p:cNvSpPr/>
          <p:nvPr/>
        </p:nvSpPr>
        <p:spPr>
          <a:xfrm>
            <a:off x="6638011" y="4530327"/>
            <a:ext cx="125400" cy="1254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1"/>
          <p:cNvSpPr/>
          <p:nvPr/>
        </p:nvSpPr>
        <p:spPr>
          <a:xfrm>
            <a:off x="8208228" y="3600469"/>
            <a:ext cx="267600" cy="267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1"/>
          <p:cNvSpPr/>
          <p:nvPr/>
        </p:nvSpPr>
        <p:spPr>
          <a:xfrm>
            <a:off x="7281160" y="3687630"/>
            <a:ext cx="267600" cy="2679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1"/>
          <p:cNvSpPr/>
          <p:nvPr/>
        </p:nvSpPr>
        <p:spPr>
          <a:xfrm>
            <a:off x="8475990" y="3832324"/>
            <a:ext cx="382800" cy="382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1"/>
          <p:cNvSpPr/>
          <p:nvPr/>
        </p:nvSpPr>
        <p:spPr>
          <a:xfrm>
            <a:off x="8476428" y="4459059"/>
            <a:ext cx="267600" cy="2679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1"/>
          <p:cNvSpPr/>
          <p:nvPr/>
        </p:nvSpPr>
        <p:spPr>
          <a:xfrm>
            <a:off x="6796883" y="4385003"/>
            <a:ext cx="150600" cy="150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1"/>
          <p:cNvSpPr txBox="1"/>
          <p:nvPr>
            <p:ph idx="12" type="sldNum"/>
          </p:nvPr>
        </p:nvSpPr>
        <p:spPr>
          <a:xfrm>
            <a:off x="7542280" y="40290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26" name="Google Shape;126;p51"/>
          <p:cNvSpPr/>
          <p:nvPr/>
        </p:nvSpPr>
        <p:spPr>
          <a:xfrm>
            <a:off x="528722" y="4663218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2"/>
          <p:cNvSpPr txBox="1"/>
          <p:nvPr>
            <p:ph type="title"/>
          </p:nvPr>
        </p:nvSpPr>
        <p:spPr>
          <a:xfrm>
            <a:off x="2430331" y="387881"/>
            <a:ext cx="6402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29" name="Google Shape;1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0" name="Google Shape;130;p52"/>
          <p:cNvSpPr/>
          <p:nvPr/>
        </p:nvSpPr>
        <p:spPr>
          <a:xfrm rot="-8951913">
            <a:off x="110786" y="1253923"/>
            <a:ext cx="279157" cy="277347"/>
          </a:xfrm>
          <a:custGeom>
            <a:rect b="b" l="l" r="r" t="t"/>
            <a:pathLst>
              <a:path extrusionOk="0" h="1832509" w="1844468">
                <a:moveTo>
                  <a:pt x="76227" y="549487"/>
                </a:moveTo>
                <a:lnTo>
                  <a:pt x="76227" y="1283021"/>
                </a:lnTo>
                <a:lnTo>
                  <a:pt x="72474" y="1275230"/>
                </a:lnTo>
                <a:cubicBezTo>
                  <a:pt x="25806" y="1164895"/>
                  <a:pt x="0" y="1043588"/>
                  <a:pt x="0" y="916254"/>
                </a:cubicBezTo>
                <a:cubicBezTo>
                  <a:pt x="0" y="788921"/>
                  <a:pt x="25806" y="667614"/>
                  <a:pt x="72474" y="557280"/>
                </a:cubicBezTo>
                <a:close/>
                <a:moveTo>
                  <a:pt x="1735470" y="483407"/>
                </a:moveTo>
                <a:lnTo>
                  <a:pt x="1749850" y="508888"/>
                </a:lnTo>
                <a:cubicBezTo>
                  <a:pt x="1810432" y="631734"/>
                  <a:pt x="1844468" y="770019"/>
                  <a:pt x="1844468" y="916254"/>
                </a:cubicBezTo>
                <a:cubicBezTo>
                  <a:pt x="1844468" y="1062490"/>
                  <a:pt x="1810432" y="1200775"/>
                  <a:pt x="1749850" y="1323622"/>
                </a:cubicBezTo>
                <a:lnTo>
                  <a:pt x="1735470" y="1349102"/>
                </a:lnTo>
                <a:close/>
                <a:moveTo>
                  <a:pt x="327536" y="216761"/>
                </a:moveTo>
                <a:lnTo>
                  <a:pt x="327536" y="1615748"/>
                </a:lnTo>
                <a:lnTo>
                  <a:pt x="270116" y="1568372"/>
                </a:lnTo>
                <a:lnTo>
                  <a:pt x="227618" y="1516864"/>
                </a:lnTo>
                <a:lnTo>
                  <a:pt x="227618" y="315645"/>
                </a:lnTo>
                <a:lnTo>
                  <a:pt x="270116" y="264137"/>
                </a:lnTo>
                <a:close/>
                <a:moveTo>
                  <a:pt x="1484163" y="186115"/>
                </a:moveTo>
                <a:lnTo>
                  <a:pt x="1495954" y="194156"/>
                </a:lnTo>
                <a:cubicBezTo>
                  <a:pt x="1522500" y="215275"/>
                  <a:pt x="1547856" y="237828"/>
                  <a:pt x="1571903" y="261697"/>
                </a:cubicBezTo>
                <a:lnTo>
                  <a:pt x="1584079" y="275185"/>
                </a:lnTo>
                <a:lnTo>
                  <a:pt x="1584079" y="1557325"/>
                </a:lnTo>
                <a:lnTo>
                  <a:pt x="1571903" y="1570813"/>
                </a:lnTo>
                <a:cubicBezTo>
                  <a:pt x="1547856" y="1594681"/>
                  <a:pt x="1522500" y="1617234"/>
                  <a:pt x="1495954" y="1638353"/>
                </a:cubicBezTo>
                <a:lnTo>
                  <a:pt x="1484163" y="1646395"/>
                </a:lnTo>
                <a:close/>
                <a:moveTo>
                  <a:pt x="578845" y="61656"/>
                </a:moveTo>
                <a:lnTo>
                  <a:pt x="578845" y="1770853"/>
                </a:lnTo>
                <a:lnTo>
                  <a:pt x="563259" y="1766015"/>
                </a:lnTo>
                <a:lnTo>
                  <a:pt x="478927" y="1720241"/>
                </a:lnTo>
                <a:lnTo>
                  <a:pt x="478927" y="112268"/>
                </a:lnTo>
                <a:lnTo>
                  <a:pt x="563259" y="66494"/>
                </a:lnTo>
                <a:close/>
                <a:moveTo>
                  <a:pt x="1232854" y="49810"/>
                </a:moveTo>
                <a:lnTo>
                  <a:pt x="1260394" y="57990"/>
                </a:lnTo>
                <a:lnTo>
                  <a:pt x="1332772" y="92980"/>
                </a:lnTo>
                <a:lnTo>
                  <a:pt x="1332772" y="1739529"/>
                </a:lnTo>
                <a:lnTo>
                  <a:pt x="1260394" y="1774519"/>
                </a:lnTo>
                <a:lnTo>
                  <a:pt x="1232854" y="1782699"/>
                </a:lnTo>
                <a:close/>
                <a:moveTo>
                  <a:pt x="830154" y="3303"/>
                </a:moveTo>
                <a:lnTo>
                  <a:pt x="830154" y="1829206"/>
                </a:lnTo>
                <a:lnTo>
                  <a:pt x="736372" y="1819752"/>
                </a:lnTo>
                <a:lnTo>
                  <a:pt x="730236" y="1817847"/>
                </a:lnTo>
                <a:lnTo>
                  <a:pt x="730236" y="14662"/>
                </a:lnTo>
                <a:lnTo>
                  <a:pt x="736372" y="12757"/>
                </a:lnTo>
                <a:close/>
                <a:moveTo>
                  <a:pt x="981545" y="0"/>
                </a:moveTo>
                <a:lnTo>
                  <a:pt x="1081463" y="10072"/>
                </a:lnTo>
                <a:lnTo>
                  <a:pt x="1081463" y="1822437"/>
                </a:lnTo>
                <a:lnTo>
                  <a:pt x="981545" y="18325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2"/>
          <p:cNvSpPr/>
          <p:nvPr/>
        </p:nvSpPr>
        <p:spPr>
          <a:xfrm rot="9566963">
            <a:off x="1454803" y="291299"/>
            <a:ext cx="370049" cy="370049"/>
          </a:xfrm>
          <a:prstGeom prst="chord">
            <a:avLst>
              <a:gd fmla="val 2700000" name="adj1"/>
              <a:gd fmla="val 17302672" name="adj2"/>
            </a:avLst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2"/>
          <p:cNvSpPr/>
          <p:nvPr/>
        </p:nvSpPr>
        <p:spPr>
          <a:xfrm rot="-9217079">
            <a:off x="460948" y="207477"/>
            <a:ext cx="1217948" cy="121794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2"/>
          <p:cNvSpPr/>
          <p:nvPr/>
        </p:nvSpPr>
        <p:spPr>
          <a:xfrm rot="10167649">
            <a:off x="1596265" y="895226"/>
            <a:ext cx="628771" cy="612521"/>
          </a:xfrm>
          <a:custGeom>
            <a:rect b="b" l="l" r="r" t="t"/>
            <a:pathLst>
              <a:path extrusionOk="0" h="5623835" w="5750358">
                <a:moveTo>
                  <a:pt x="2031008" y="117838"/>
                </a:moveTo>
                <a:cubicBezTo>
                  <a:pt x="2878790" y="480898"/>
                  <a:pt x="2920367" y="1568200"/>
                  <a:pt x="3524455" y="2183390"/>
                </a:cubicBezTo>
                <a:cubicBezTo>
                  <a:pt x="4128543" y="2798580"/>
                  <a:pt x="5169527" y="2605105"/>
                  <a:pt x="5655536" y="3808979"/>
                </a:cubicBezTo>
                <a:cubicBezTo>
                  <a:pt x="6141545" y="5012853"/>
                  <a:pt x="4651069" y="6001073"/>
                  <a:pt x="3642813" y="5482586"/>
                </a:cubicBezTo>
                <a:cubicBezTo>
                  <a:pt x="2634557" y="4964099"/>
                  <a:pt x="2974484" y="3833399"/>
                  <a:pt x="2367368" y="3168754"/>
                </a:cubicBezTo>
                <a:cubicBezTo>
                  <a:pt x="1760252" y="2504109"/>
                  <a:pt x="13787" y="2754101"/>
                  <a:pt x="116" y="1494718"/>
                </a:cubicBezTo>
                <a:cubicBezTo>
                  <a:pt x="-13555" y="235335"/>
                  <a:pt x="1183226" y="-245222"/>
                  <a:pt x="2031008" y="1178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2"/>
          <p:cNvSpPr/>
          <p:nvPr/>
        </p:nvSpPr>
        <p:spPr>
          <a:xfrm rot="10800000">
            <a:off x="1875841" y="682567"/>
            <a:ext cx="267600" cy="2676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2"/>
          <p:cNvSpPr/>
          <p:nvPr/>
        </p:nvSpPr>
        <p:spPr>
          <a:xfrm rot="10800000">
            <a:off x="2095532" y="413487"/>
            <a:ext cx="125400" cy="1254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2"/>
          <p:cNvSpPr/>
          <p:nvPr/>
        </p:nvSpPr>
        <p:spPr>
          <a:xfrm rot="10800000">
            <a:off x="383114" y="1201145"/>
            <a:ext cx="267600" cy="267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2"/>
          <p:cNvSpPr/>
          <p:nvPr/>
        </p:nvSpPr>
        <p:spPr>
          <a:xfrm rot="10800000">
            <a:off x="1310183" y="1113984"/>
            <a:ext cx="267600" cy="2676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2"/>
          <p:cNvSpPr/>
          <p:nvPr/>
        </p:nvSpPr>
        <p:spPr>
          <a:xfrm rot="10800000">
            <a:off x="153" y="854089"/>
            <a:ext cx="382800" cy="382800"/>
          </a:xfrm>
          <a:prstGeom prst="ellipse">
            <a:avLst/>
          </a:prstGeom>
          <a:gradFill>
            <a:gsLst>
              <a:gs pos="0">
                <a:schemeClr val="accent4"/>
              </a:gs>
              <a:gs pos="28000">
                <a:schemeClr val="accent1"/>
              </a:gs>
              <a:gs pos="56000">
                <a:schemeClr val="accent2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2"/>
          <p:cNvSpPr/>
          <p:nvPr/>
        </p:nvSpPr>
        <p:spPr>
          <a:xfrm rot="10800000">
            <a:off x="114914" y="342555"/>
            <a:ext cx="267600" cy="267600"/>
          </a:xfrm>
          <a:prstGeom prst="ellipse">
            <a:avLst/>
          </a:prstGeom>
          <a:gradFill>
            <a:gsLst>
              <a:gs pos="0">
                <a:schemeClr val="accent4"/>
              </a:gs>
              <a:gs pos="3900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2"/>
          <p:cNvSpPr/>
          <p:nvPr/>
        </p:nvSpPr>
        <p:spPr>
          <a:xfrm rot="10800000">
            <a:off x="1911460" y="533611"/>
            <a:ext cx="150600" cy="150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09600" rotWithShape="0" algn="tl" dir="2700000" dist="38100">
              <a:srgbClr val="000000">
                <a:alpha val="4039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2"/>
          <p:cNvSpPr/>
          <p:nvPr/>
        </p:nvSpPr>
        <p:spPr>
          <a:xfrm>
            <a:off x="528722" y="4663218"/>
            <a:ext cx="1167143" cy="214707"/>
          </a:xfrm>
          <a:custGeom>
            <a:rect b="b" l="l" r="r" t="t"/>
            <a:pathLst>
              <a:path extrusionOk="0" h="1480738" w="5763670">
                <a:moveTo>
                  <a:pt x="0" y="1445342"/>
                </a:moveTo>
                <a:lnTo>
                  <a:pt x="690225" y="0"/>
                </a:lnTo>
                <a:lnTo>
                  <a:pt x="1421745" y="1480738"/>
                </a:lnTo>
                <a:lnTo>
                  <a:pt x="2123768" y="0"/>
                </a:lnTo>
                <a:lnTo>
                  <a:pt x="2855288" y="1468939"/>
                </a:lnTo>
                <a:lnTo>
                  <a:pt x="3563210" y="5899"/>
                </a:lnTo>
                <a:lnTo>
                  <a:pt x="4271133" y="1463040"/>
                </a:lnTo>
                <a:lnTo>
                  <a:pt x="5014452" y="35396"/>
                </a:lnTo>
                <a:lnTo>
                  <a:pt x="5763670" y="1445342"/>
                </a:lnTo>
                <a:lnTo>
                  <a:pt x="5763670" y="1445342"/>
                </a:lnTo>
                <a:lnTo>
                  <a:pt x="5763670" y="1445342"/>
                </a:lnTo>
              </a:path>
            </a:pathLst>
          </a:custGeom>
          <a:noFill/>
          <a:ln cap="rnd" cmpd="sng" w="666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697" y="38788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taatliches"/>
              <a:buNone/>
              <a:defRPr b="0" i="0" sz="45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Alternates Medium"/>
              <a:buChar char="●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Alternates Medium"/>
              <a:buChar char="○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Alternates Medium"/>
              <a:buChar char="■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Alternates Medium"/>
              <a:buChar char="●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Alternates Medium"/>
              <a:buChar char="○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Alternates Medium"/>
              <a:buChar char="■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Alternates Medium"/>
              <a:buChar char="●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Alternates Medium"/>
              <a:buChar char="○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 Alternates Medium"/>
              <a:buChar char="■"/>
              <a:defRPr b="0" i="0" sz="1800" u="none" cap="none" strike="noStrike">
                <a:solidFill>
                  <a:schemeClr val="dk2"/>
                </a:solidFill>
                <a:latin typeface="Montserrat Alternates Medium"/>
                <a:ea typeface="Montserrat Alternates Medium"/>
                <a:cs typeface="Montserrat Alternates Medium"/>
                <a:sym typeface="Montserrat Alternates Medium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" name="Google Shape;9;p43"/>
          <p:cNvSpPr txBox="1"/>
          <p:nvPr/>
        </p:nvSpPr>
        <p:spPr>
          <a:xfrm rot="5400000">
            <a:off x="-535052" y="4653375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" sz="1000" u="none" cap="none" strike="noStrike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dk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re.ac.uk/download/pdf/77979433.pdf" TargetMode="External"/><Relationship Id="rId4" Type="http://schemas.openxmlformats.org/officeDocument/2006/relationships/hyperlink" Target="https://core.ac.uk/download/132492064.pdf" TargetMode="External"/><Relationship Id="rId5" Type="http://schemas.openxmlformats.org/officeDocument/2006/relationships/hyperlink" Target="https://www.studocu.com/vn/document/fpt-university/web-based-java-applications/job-portal-system-cvfvfvbgbb/1146933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 txBox="1"/>
          <p:nvPr>
            <p:ph type="ctrTitle"/>
          </p:nvPr>
        </p:nvSpPr>
        <p:spPr>
          <a:xfrm>
            <a:off x="3765200" y="1041825"/>
            <a:ext cx="34590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vi" sz="5700"/>
              <a:t>job portal website</a:t>
            </a:r>
            <a:endParaRPr sz="5700"/>
          </a:p>
        </p:txBody>
      </p:sp>
      <p:sp>
        <p:nvSpPr>
          <p:cNvPr id="252" name="Google Shape;252;p1"/>
          <p:cNvSpPr/>
          <p:nvPr/>
        </p:nvSpPr>
        <p:spPr>
          <a:xfrm>
            <a:off x="7384961" y="3943975"/>
            <a:ext cx="531260" cy="565732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8a947d59f_1_67"/>
          <p:cNvSpPr txBox="1"/>
          <p:nvPr>
            <p:ph type="title"/>
          </p:nvPr>
        </p:nvSpPr>
        <p:spPr>
          <a:xfrm>
            <a:off x="2378619" y="218325"/>
            <a:ext cx="6402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Use-case diagram</a:t>
            </a:r>
            <a:endParaRPr/>
          </a:p>
        </p:txBody>
      </p:sp>
      <p:grpSp>
        <p:nvGrpSpPr>
          <p:cNvPr id="340" name="Google Shape;340;g1a8a947d59f_1_67"/>
          <p:cNvGrpSpPr/>
          <p:nvPr/>
        </p:nvGrpSpPr>
        <p:grpSpPr>
          <a:xfrm>
            <a:off x="847848" y="462584"/>
            <a:ext cx="423597" cy="707397"/>
            <a:chOff x="3741075" y="1171575"/>
            <a:chExt cx="172650" cy="279725"/>
          </a:xfrm>
        </p:grpSpPr>
        <p:sp>
          <p:nvSpPr>
            <p:cNvPr id="341" name="Google Shape;341;g1a8a947d59f_1_67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1a8a947d59f_1_67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1a8a947d59f_1_67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1a8a947d59f_1_67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5" name="Google Shape;345;g1a8a947d59f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150" y="1016850"/>
            <a:ext cx="4602125" cy="4035551"/>
          </a:xfrm>
          <a:prstGeom prst="rect">
            <a:avLst/>
          </a:prstGeom>
          <a:noFill/>
          <a:ln cap="flat" cmpd="sng" w="76200">
            <a:solidFill>
              <a:srgbClr val="552C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8a947d59f_1_29"/>
          <p:cNvSpPr txBox="1"/>
          <p:nvPr>
            <p:ph type="title"/>
          </p:nvPr>
        </p:nvSpPr>
        <p:spPr>
          <a:xfrm>
            <a:off x="2164525" y="1211588"/>
            <a:ext cx="48150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vi"/>
              <a:t> Database DeSIGN</a:t>
            </a:r>
            <a:endParaRPr/>
          </a:p>
        </p:txBody>
      </p:sp>
      <p:sp>
        <p:nvSpPr>
          <p:cNvPr id="351" name="Google Shape;351;g1a8a947d59f_1_29"/>
          <p:cNvSpPr txBox="1"/>
          <p:nvPr>
            <p:ph type="title"/>
          </p:nvPr>
        </p:nvSpPr>
        <p:spPr>
          <a:xfrm>
            <a:off x="7328644" y="1068150"/>
            <a:ext cx="12441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4</a:t>
            </a: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.</a:t>
            </a:r>
            <a:endParaRPr b="1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352" name="Google Shape;352;g1a8a947d59f_1_29"/>
          <p:cNvGrpSpPr/>
          <p:nvPr/>
        </p:nvGrpSpPr>
        <p:grpSpPr>
          <a:xfrm>
            <a:off x="7469080" y="3939824"/>
            <a:ext cx="398872" cy="518164"/>
            <a:chOff x="2033075" y="2942475"/>
            <a:chExt cx="206125" cy="265875"/>
          </a:xfrm>
        </p:grpSpPr>
        <p:sp>
          <p:nvSpPr>
            <p:cNvPr id="353" name="Google Shape;353;g1a8a947d59f_1_29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1a8a947d59f_1_29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1a8a947d59f_1_29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1a8a947d59f_1_29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a8a947d59f_1_29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a8a947d59f_1_29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8a947d59f_1_41"/>
          <p:cNvSpPr txBox="1"/>
          <p:nvPr>
            <p:ph type="title"/>
          </p:nvPr>
        </p:nvSpPr>
        <p:spPr>
          <a:xfrm>
            <a:off x="2330995" y="365931"/>
            <a:ext cx="6501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Database DEsign</a:t>
            </a:r>
            <a:endParaRPr/>
          </a:p>
        </p:txBody>
      </p:sp>
      <p:sp>
        <p:nvSpPr>
          <p:cNvPr id="364" name="Google Shape;364;g1a8a947d59f_1_41"/>
          <p:cNvSpPr/>
          <p:nvPr/>
        </p:nvSpPr>
        <p:spPr>
          <a:xfrm>
            <a:off x="734658" y="524155"/>
            <a:ext cx="550810" cy="549180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g1a8a947d59f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461" y="1073325"/>
            <a:ext cx="5508503" cy="40098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a8a947d59f_1_55"/>
          <p:cNvSpPr txBox="1"/>
          <p:nvPr>
            <p:ph type="title"/>
          </p:nvPr>
        </p:nvSpPr>
        <p:spPr>
          <a:xfrm>
            <a:off x="2164525" y="1211588"/>
            <a:ext cx="48150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vi"/>
              <a:t>Technology</a:t>
            </a:r>
            <a:endParaRPr/>
          </a:p>
        </p:txBody>
      </p:sp>
      <p:sp>
        <p:nvSpPr>
          <p:cNvPr id="371" name="Google Shape;371;g1a8a947d59f_1_55"/>
          <p:cNvSpPr txBox="1"/>
          <p:nvPr>
            <p:ph type="title"/>
          </p:nvPr>
        </p:nvSpPr>
        <p:spPr>
          <a:xfrm>
            <a:off x="7328644" y="1068150"/>
            <a:ext cx="12441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5</a:t>
            </a: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.</a:t>
            </a:r>
            <a:endParaRPr b="1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372" name="Google Shape;372;g1a8a947d59f_1_55"/>
          <p:cNvGrpSpPr/>
          <p:nvPr/>
        </p:nvGrpSpPr>
        <p:grpSpPr>
          <a:xfrm>
            <a:off x="7469080" y="3939824"/>
            <a:ext cx="398872" cy="518164"/>
            <a:chOff x="2033075" y="2942475"/>
            <a:chExt cx="206125" cy="265875"/>
          </a:xfrm>
        </p:grpSpPr>
        <p:sp>
          <p:nvSpPr>
            <p:cNvPr id="373" name="Google Shape;373;g1a8a947d59f_1_55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1a8a947d59f_1_55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1a8a947d59f_1_55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1a8a947d59f_1_55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1a8a947d59f_1_55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1a8a947d59f_1_55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a8a947d59f_1_77"/>
          <p:cNvSpPr txBox="1"/>
          <p:nvPr>
            <p:ph type="title"/>
          </p:nvPr>
        </p:nvSpPr>
        <p:spPr>
          <a:xfrm>
            <a:off x="2330995" y="445031"/>
            <a:ext cx="6501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Front-End Technology</a:t>
            </a:r>
            <a:endParaRPr/>
          </a:p>
        </p:txBody>
      </p:sp>
      <p:sp>
        <p:nvSpPr>
          <p:cNvPr id="384" name="Google Shape;384;g1a8a947d59f_1_77"/>
          <p:cNvSpPr/>
          <p:nvPr/>
        </p:nvSpPr>
        <p:spPr>
          <a:xfrm>
            <a:off x="734658" y="524155"/>
            <a:ext cx="550810" cy="549180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g1a8a947d59f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9" y="1622000"/>
            <a:ext cx="5870841" cy="33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1a8a947d59f_1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200" y="2082225"/>
            <a:ext cx="1883825" cy="18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a8a947d59f_1_82"/>
          <p:cNvSpPr txBox="1"/>
          <p:nvPr>
            <p:ph type="title"/>
          </p:nvPr>
        </p:nvSpPr>
        <p:spPr>
          <a:xfrm>
            <a:off x="2330995" y="445031"/>
            <a:ext cx="6501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back-end technology</a:t>
            </a:r>
            <a:endParaRPr/>
          </a:p>
        </p:txBody>
      </p:sp>
      <p:sp>
        <p:nvSpPr>
          <p:cNvPr id="392" name="Google Shape;392;g1a8a947d59f_1_82"/>
          <p:cNvSpPr/>
          <p:nvPr/>
        </p:nvSpPr>
        <p:spPr>
          <a:xfrm>
            <a:off x="734658" y="524155"/>
            <a:ext cx="550810" cy="549180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g1a8a947d59f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75" y="1152418"/>
            <a:ext cx="3605974" cy="368626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a8a947d59f_1_82"/>
          <p:cNvSpPr txBox="1"/>
          <p:nvPr>
            <p:ph idx="1" type="body"/>
          </p:nvPr>
        </p:nvSpPr>
        <p:spPr>
          <a:xfrm>
            <a:off x="4234025" y="1843675"/>
            <a:ext cx="49737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vi" sz="180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Why PHP &amp; MySQL?</a:t>
            </a:r>
            <a:endParaRPr b="1" sz="180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vi" sz="1800">
                <a:solidFill>
                  <a:schemeClr val="dk1"/>
                </a:solidFill>
              </a:rPr>
              <a:t>It provides an interactive, user-friendly website and also facilitates visitors to openly interact while producing a genuinely dynamic and flexible content.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a8a947d59f_1_87"/>
          <p:cNvSpPr txBox="1"/>
          <p:nvPr>
            <p:ph type="title"/>
          </p:nvPr>
        </p:nvSpPr>
        <p:spPr>
          <a:xfrm>
            <a:off x="2164525" y="1211588"/>
            <a:ext cx="48150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vi"/>
              <a:t>Demonstration</a:t>
            </a:r>
            <a:endParaRPr/>
          </a:p>
        </p:txBody>
      </p:sp>
      <p:sp>
        <p:nvSpPr>
          <p:cNvPr id="400" name="Google Shape;400;g1a8a947d59f_1_87"/>
          <p:cNvSpPr txBox="1"/>
          <p:nvPr>
            <p:ph type="title"/>
          </p:nvPr>
        </p:nvSpPr>
        <p:spPr>
          <a:xfrm>
            <a:off x="7328644" y="1068150"/>
            <a:ext cx="12441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6</a:t>
            </a: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.</a:t>
            </a:r>
            <a:endParaRPr b="1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401" name="Google Shape;401;g1a8a947d59f_1_87"/>
          <p:cNvGrpSpPr/>
          <p:nvPr/>
        </p:nvGrpSpPr>
        <p:grpSpPr>
          <a:xfrm>
            <a:off x="7469080" y="3939824"/>
            <a:ext cx="398872" cy="518164"/>
            <a:chOff x="2033075" y="2942475"/>
            <a:chExt cx="206125" cy="265875"/>
          </a:xfrm>
        </p:grpSpPr>
        <p:sp>
          <p:nvSpPr>
            <p:cNvPr id="402" name="Google Shape;402;g1a8a947d59f_1_87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1a8a947d59f_1_87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1a8a947d59f_1_87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1a8a947d59f_1_87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1a8a947d59f_1_87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1a8a947d59f_1_87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a8a947d59f_1_99"/>
          <p:cNvSpPr txBox="1"/>
          <p:nvPr>
            <p:ph type="title"/>
          </p:nvPr>
        </p:nvSpPr>
        <p:spPr>
          <a:xfrm>
            <a:off x="2164525" y="1211588"/>
            <a:ext cx="48150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vi"/>
              <a:t>References</a:t>
            </a:r>
            <a:endParaRPr/>
          </a:p>
        </p:txBody>
      </p:sp>
      <p:sp>
        <p:nvSpPr>
          <p:cNvPr id="413" name="Google Shape;413;g1a8a947d59f_1_99"/>
          <p:cNvSpPr txBox="1"/>
          <p:nvPr>
            <p:ph type="title"/>
          </p:nvPr>
        </p:nvSpPr>
        <p:spPr>
          <a:xfrm>
            <a:off x="7328644" y="1068150"/>
            <a:ext cx="12441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7</a:t>
            </a: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.</a:t>
            </a:r>
            <a:endParaRPr b="1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414" name="Google Shape;414;g1a8a947d59f_1_99"/>
          <p:cNvGrpSpPr/>
          <p:nvPr/>
        </p:nvGrpSpPr>
        <p:grpSpPr>
          <a:xfrm>
            <a:off x="7469080" y="3939824"/>
            <a:ext cx="398872" cy="518164"/>
            <a:chOff x="2033075" y="2942475"/>
            <a:chExt cx="206125" cy="265875"/>
          </a:xfrm>
        </p:grpSpPr>
        <p:sp>
          <p:nvSpPr>
            <p:cNvPr id="415" name="Google Shape;415;g1a8a947d59f_1_99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1a8a947d59f_1_99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1a8a947d59f_1_99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1a8a947d59f_1_99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1a8a947d59f_1_99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1a8a947d59f_1_99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2330995" y="387881"/>
            <a:ext cx="5807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references</a:t>
            </a:r>
            <a:endParaRPr/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1700" y="1632600"/>
            <a:ext cx="7928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https://core.ac.uk/download/pdf/77979433.pdf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https://core.ac.uk/download/132492064.pdf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u="sng">
                <a:solidFill>
                  <a:schemeClr val="hlink"/>
                </a:solidFill>
                <a:hlinkClick r:id="rId5"/>
              </a:rPr>
              <a:t>https://www.studocu.com/vn/document/fpt-university/web-based-java-applications/job-portal-system-cvfvfvbgbb/11469336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/>
          <p:nvPr>
            <p:ph type="title"/>
          </p:nvPr>
        </p:nvSpPr>
        <p:spPr>
          <a:xfrm>
            <a:off x="2805889" y="1239744"/>
            <a:ext cx="33798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Thank you!</a:t>
            </a:r>
            <a:endParaRPr/>
          </a:p>
        </p:txBody>
      </p:sp>
      <p:grpSp>
        <p:nvGrpSpPr>
          <p:cNvPr id="432" name="Google Shape;432;p42"/>
          <p:cNvGrpSpPr/>
          <p:nvPr/>
        </p:nvGrpSpPr>
        <p:grpSpPr>
          <a:xfrm>
            <a:off x="659586" y="1351494"/>
            <a:ext cx="748587" cy="782237"/>
            <a:chOff x="6010925" y="3998175"/>
            <a:chExt cx="275875" cy="266875"/>
          </a:xfrm>
        </p:grpSpPr>
        <p:sp>
          <p:nvSpPr>
            <p:cNvPr id="433" name="Google Shape;433;p42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42"/>
          <p:cNvGrpSpPr/>
          <p:nvPr/>
        </p:nvGrpSpPr>
        <p:grpSpPr>
          <a:xfrm>
            <a:off x="1785622" y="489583"/>
            <a:ext cx="618773" cy="352944"/>
            <a:chOff x="4728650" y="3665975"/>
            <a:chExt cx="302475" cy="159725"/>
          </a:xfrm>
        </p:grpSpPr>
        <p:sp>
          <p:nvSpPr>
            <p:cNvPr id="439" name="Google Shape;439;p42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/>
          <p:nvPr>
            <p:ph type="title"/>
          </p:nvPr>
        </p:nvSpPr>
        <p:spPr>
          <a:xfrm>
            <a:off x="311700" y="1127100"/>
            <a:ext cx="4949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8" name="Google Shape;258;p2"/>
          <p:cNvSpPr txBox="1"/>
          <p:nvPr>
            <p:ph idx="1" type="body"/>
          </p:nvPr>
        </p:nvSpPr>
        <p:spPr>
          <a:xfrm>
            <a:off x="107150" y="1896300"/>
            <a:ext cx="58293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/>
              <a:t>Our group has 4 members: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lang="vi"/>
              <a:t>Nguyen Quoc Anh </a:t>
            </a:r>
            <a:r>
              <a:rPr lang="vi"/>
              <a:t>- 1852238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lang="vi"/>
              <a:t>Trinh Minh Trung -</a:t>
            </a:r>
            <a:r>
              <a:rPr lang="vi"/>
              <a:t> 1852825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lang="vi"/>
              <a:t>Nguyen Minh Anh - 1852008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lang="vi"/>
              <a:t>Phan The Minh - 1852580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9" name="Google Shape;259;p2"/>
          <p:cNvSpPr txBox="1"/>
          <p:nvPr>
            <p:ph type="title"/>
          </p:nvPr>
        </p:nvSpPr>
        <p:spPr>
          <a:xfrm>
            <a:off x="4807488" y="2375663"/>
            <a:ext cx="228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 sz="6700">
                <a:solidFill>
                  <a:srgbClr val="FFFFFF"/>
                </a:solidFill>
              </a:rPr>
              <a:t>HELLO!</a:t>
            </a:r>
            <a:endParaRPr sz="6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/>
          <p:nvPr>
            <p:ph type="title"/>
          </p:nvPr>
        </p:nvSpPr>
        <p:spPr>
          <a:xfrm>
            <a:off x="1387461" y="2288394"/>
            <a:ext cx="2673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Content</a:t>
            </a:r>
            <a:endParaRPr/>
          </a:p>
        </p:txBody>
      </p:sp>
      <p:sp>
        <p:nvSpPr>
          <p:cNvPr id="265" name="Google Shape;265;p3"/>
          <p:cNvSpPr txBox="1"/>
          <p:nvPr>
            <p:ph idx="1" type="body"/>
          </p:nvPr>
        </p:nvSpPr>
        <p:spPr>
          <a:xfrm>
            <a:off x="4692550" y="890400"/>
            <a:ext cx="43587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rabicPeriod"/>
            </a:pPr>
            <a:r>
              <a:rPr lang="vi"/>
              <a:t>Overview of Job Portal Website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rabicPeriod"/>
            </a:pPr>
            <a:r>
              <a:rPr lang="vi"/>
              <a:t>Requirement analysis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rabicPeriod"/>
            </a:pPr>
            <a:r>
              <a:rPr lang="vi"/>
              <a:t>Use-case diagram.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rabicPeriod"/>
            </a:pPr>
            <a:r>
              <a:rPr lang="vi"/>
              <a:t>Database design.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rabicPeriod"/>
            </a:pPr>
            <a:r>
              <a:rPr lang="vi"/>
              <a:t>Technology.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rabicPeriod"/>
            </a:pPr>
            <a:r>
              <a:rPr lang="vi"/>
              <a:t>Demonstration.</a:t>
            </a:r>
            <a:endParaRPr/>
          </a:p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AutoNum type="arabicPeriod"/>
            </a:pPr>
            <a:r>
              <a:rPr lang="vi"/>
              <a:t>References.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/>
          <p:nvPr>
            <p:ph type="title"/>
          </p:nvPr>
        </p:nvSpPr>
        <p:spPr>
          <a:xfrm>
            <a:off x="2164525" y="1211588"/>
            <a:ext cx="48150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vi"/>
              <a:t>OVErview of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vi"/>
              <a:t>Job Portal</a:t>
            </a:r>
            <a:endParaRPr/>
          </a:p>
        </p:txBody>
      </p:sp>
      <p:sp>
        <p:nvSpPr>
          <p:cNvPr id="271" name="Google Shape;271;p4"/>
          <p:cNvSpPr txBox="1"/>
          <p:nvPr>
            <p:ph type="title"/>
          </p:nvPr>
        </p:nvSpPr>
        <p:spPr>
          <a:xfrm>
            <a:off x="7328644" y="1068150"/>
            <a:ext cx="12441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1.</a:t>
            </a:r>
            <a:endParaRPr b="1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272" name="Google Shape;272;p4"/>
          <p:cNvGrpSpPr/>
          <p:nvPr/>
        </p:nvGrpSpPr>
        <p:grpSpPr>
          <a:xfrm>
            <a:off x="7469075" y="3939826"/>
            <a:ext cx="398872" cy="518164"/>
            <a:chOff x="2033075" y="2942475"/>
            <a:chExt cx="206125" cy="265875"/>
          </a:xfrm>
        </p:grpSpPr>
        <p:sp>
          <p:nvSpPr>
            <p:cNvPr id="273" name="Google Shape;273;p4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30a3f408a_0_0"/>
          <p:cNvSpPr txBox="1"/>
          <p:nvPr>
            <p:ph type="title"/>
          </p:nvPr>
        </p:nvSpPr>
        <p:spPr>
          <a:xfrm>
            <a:off x="1261550" y="1964622"/>
            <a:ext cx="31041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WHAT IS </a:t>
            </a:r>
            <a:r>
              <a:rPr lang="vi"/>
              <a:t>Job PoRTAL WEB?</a:t>
            </a:r>
            <a:endParaRPr/>
          </a:p>
        </p:txBody>
      </p:sp>
      <p:sp>
        <p:nvSpPr>
          <p:cNvPr id="284" name="Google Shape;284;g1b30a3f408a_0_0"/>
          <p:cNvSpPr txBox="1"/>
          <p:nvPr>
            <p:ph idx="1" type="body"/>
          </p:nvPr>
        </p:nvSpPr>
        <p:spPr>
          <a:xfrm>
            <a:off x="4804750" y="1437375"/>
            <a:ext cx="42288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It provides an easy and convenient search application for the </a:t>
            </a:r>
            <a:r>
              <a:rPr lang="vi">
                <a:solidFill>
                  <a:srgbClr val="741B47"/>
                </a:solidFill>
              </a:rPr>
              <a:t>job seekers</a:t>
            </a:r>
            <a:r>
              <a:rPr lang="vi">
                <a:solidFill>
                  <a:schemeClr val="dk1"/>
                </a:solidFill>
              </a:rPr>
              <a:t> to find their desired jobs and for the </a:t>
            </a:r>
            <a:r>
              <a:rPr lang="vi">
                <a:solidFill>
                  <a:srgbClr val="741B47"/>
                </a:solidFill>
              </a:rPr>
              <a:t>recruiters </a:t>
            </a:r>
            <a:r>
              <a:rPr lang="vi">
                <a:solidFill>
                  <a:schemeClr val="dk1"/>
                </a:solidFill>
              </a:rPr>
              <a:t>to find the right candidate.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8a947d59f_1_5"/>
          <p:cNvSpPr txBox="1"/>
          <p:nvPr>
            <p:ph type="title"/>
          </p:nvPr>
        </p:nvSpPr>
        <p:spPr>
          <a:xfrm>
            <a:off x="2164525" y="1211588"/>
            <a:ext cx="48150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vi"/>
              <a:t> ReQuirement ANAlysis</a:t>
            </a:r>
            <a:endParaRPr/>
          </a:p>
        </p:txBody>
      </p:sp>
      <p:sp>
        <p:nvSpPr>
          <p:cNvPr id="290" name="Google Shape;290;g1a8a947d59f_1_5"/>
          <p:cNvSpPr txBox="1"/>
          <p:nvPr>
            <p:ph type="title"/>
          </p:nvPr>
        </p:nvSpPr>
        <p:spPr>
          <a:xfrm>
            <a:off x="7328644" y="1068150"/>
            <a:ext cx="12441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2</a:t>
            </a: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.</a:t>
            </a:r>
            <a:endParaRPr b="1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291" name="Google Shape;291;g1a8a947d59f_1_5"/>
          <p:cNvGrpSpPr/>
          <p:nvPr/>
        </p:nvGrpSpPr>
        <p:grpSpPr>
          <a:xfrm>
            <a:off x="7469080" y="3939824"/>
            <a:ext cx="398872" cy="518164"/>
            <a:chOff x="2033075" y="2942475"/>
            <a:chExt cx="206125" cy="265875"/>
          </a:xfrm>
        </p:grpSpPr>
        <p:sp>
          <p:nvSpPr>
            <p:cNvPr id="292" name="Google Shape;292;g1a8a947d59f_1_5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a8a947d59f_1_5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1a8a947d59f_1_5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a8a947d59f_1_5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a8a947d59f_1_5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a8a947d59f_1_5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b681c1242_2_0"/>
          <p:cNvSpPr txBox="1"/>
          <p:nvPr>
            <p:ph type="title"/>
          </p:nvPr>
        </p:nvSpPr>
        <p:spPr>
          <a:xfrm>
            <a:off x="311697" y="44503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FUNCTIONAL REQUIREMENT</a:t>
            </a:r>
            <a:endParaRPr/>
          </a:p>
        </p:txBody>
      </p:sp>
      <p:sp>
        <p:nvSpPr>
          <p:cNvPr id="303" name="Google Shape;303;g1ab681c1242_2_0"/>
          <p:cNvSpPr txBox="1"/>
          <p:nvPr>
            <p:ph idx="1" type="body"/>
          </p:nvPr>
        </p:nvSpPr>
        <p:spPr>
          <a:xfrm>
            <a:off x="1274525" y="1608175"/>
            <a:ext cx="1444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vi" sz="2500"/>
              <a:t>Admin</a:t>
            </a:r>
            <a:endParaRPr sz="2500"/>
          </a:p>
        </p:txBody>
      </p:sp>
      <p:sp>
        <p:nvSpPr>
          <p:cNvPr id="304" name="Google Shape;304;g1ab681c1242_2_0"/>
          <p:cNvSpPr txBox="1"/>
          <p:nvPr>
            <p:ph idx="2" type="body"/>
          </p:nvPr>
        </p:nvSpPr>
        <p:spPr>
          <a:xfrm>
            <a:off x="4832400" y="1647775"/>
            <a:ext cx="361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vi" sz="2500"/>
              <a:t>Guests(Unregistered)</a:t>
            </a:r>
            <a:endParaRPr sz="2500"/>
          </a:p>
        </p:txBody>
      </p:sp>
      <p:grpSp>
        <p:nvGrpSpPr>
          <p:cNvPr id="305" name="Google Shape;305;g1ab681c1242_2_0"/>
          <p:cNvGrpSpPr/>
          <p:nvPr/>
        </p:nvGrpSpPr>
        <p:grpSpPr>
          <a:xfrm>
            <a:off x="7555975" y="3979892"/>
            <a:ext cx="513395" cy="484892"/>
            <a:chOff x="6435300" y="2742175"/>
            <a:chExt cx="266325" cy="232875"/>
          </a:xfrm>
        </p:grpSpPr>
        <p:sp>
          <p:nvSpPr>
            <p:cNvPr id="306" name="Google Shape;306;g1ab681c1242_2_0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1ab681c1242_2_0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g1ab681c1242_2_0"/>
          <p:cNvSpPr txBox="1"/>
          <p:nvPr>
            <p:ph idx="2" type="body"/>
          </p:nvPr>
        </p:nvSpPr>
        <p:spPr>
          <a:xfrm>
            <a:off x="1274525" y="2905225"/>
            <a:ext cx="224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vi" sz="2500"/>
              <a:t>Job Seekers</a:t>
            </a:r>
            <a:endParaRPr sz="2500"/>
          </a:p>
        </p:txBody>
      </p:sp>
      <p:sp>
        <p:nvSpPr>
          <p:cNvPr id="309" name="Google Shape;309;g1ab681c1242_2_0"/>
          <p:cNvSpPr txBox="1"/>
          <p:nvPr>
            <p:ph idx="2" type="body"/>
          </p:nvPr>
        </p:nvSpPr>
        <p:spPr>
          <a:xfrm>
            <a:off x="4832400" y="2905225"/>
            <a:ext cx="187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vi" sz="2500"/>
              <a:t>Employer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b681c1242_2_256"/>
          <p:cNvSpPr txBox="1"/>
          <p:nvPr>
            <p:ph type="title"/>
          </p:nvPr>
        </p:nvSpPr>
        <p:spPr>
          <a:xfrm>
            <a:off x="311697" y="44503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vi"/>
              <a:t>NON-FUNCTIONAL REQUIREMENT</a:t>
            </a:r>
            <a:endParaRPr/>
          </a:p>
        </p:txBody>
      </p:sp>
      <p:sp>
        <p:nvSpPr>
          <p:cNvPr id="315" name="Google Shape;315;g1ab681c1242_2_256"/>
          <p:cNvSpPr txBox="1"/>
          <p:nvPr>
            <p:ph idx="1" type="body"/>
          </p:nvPr>
        </p:nvSpPr>
        <p:spPr>
          <a:xfrm>
            <a:off x="1274525" y="1608170"/>
            <a:ext cx="39999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vi" sz="2500"/>
              <a:t>User interface</a:t>
            </a:r>
            <a:endParaRPr sz="2500"/>
          </a:p>
        </p:txBody>
      </p:sp>
      <p:sp>
        <p:nvSpPr>
          <p:cNvPr id="316" name="Google Shape;316;g1ab681c1242_2_256"/>
          <p:cNvSpPr txBox="1"/>
          <p:nvPr>
            <p:ph idx="2" type="body"/>
          </p:nvPr>
        </p:nvSpPr>
        <p:spPr>
          <a:xfrm>
            <a:off x="4832400" y="1647770"/>
            <a:ext cx="399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vi" sz="2500"/>
              <a:t>Performance</a:t>
            </a:r>
            <a:endParaRPr sz="2500"/>
          </a:p>
        </p:txBody>
      </p:sp>
      <p:grpSp>
        <p:nvGrpSpPr>
          <p:cNvPr id="317" name="Google Shape;317;g1ab681c1242_2_256"/>
          <p:cNvGrpSpPr/>
          <p:nvPr/>
        </p:nvGrpSpPr>
        <p:grpSpPr>
          <a:xfrm>
            <a:off x="7555975" y="3979892"/>
            <a:ext cx="513395" cy="484892"/>
            <a:chOff x="6435300" y="2742175"/>
            <a:chExt cx="266325" cy="232875"/>
          </a:xfrm>
        </p:grpSpPr>
        <p:sp>
          <p:nvSpPr>
            <p:cNvPr id="318" name="Google Shape;318;g1ab681c1242_2_256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1ab681c1242_2_256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g1ab681c1242_2_256"/>
          <p:cNvSpPr txBox="1"/>
          <p:nvPr>
            <p:ph idx="2" type="body"/>
          </p:nvPr>
        </p:nvSpPr>
        <p:spPr>
          <a:xfrm>
            <a:off x="1274525" y="2905220"/>
            <a:ext cx="399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vi" sz="2500"/>
              <a:t>Reliability</a:t>
            </a:r>
            <a:endParaRPr sz="2500"/>
          </a:p>
        </p:txBody>
      </p:sp>
      <p:sp>
        <p:nvSpPr>
          <p:cNvPr id="321" name="Google Shape;321;g1ab681c1242_2_256"/>
          <p:cNvSpPr txBox="1"/>
          <p:nvPr>
            <p:ph idx="2" type="body"/>
          </p:nvPr>
        </p:nvSpPr>
        <p:spPr>
          <a:xfrm>
            <a:off x="4832400" y="2905220"/>
            <a:ext cx="399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vi" sz="2500"/>
              <a:t>Security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8a947d59f_1_17"/>
          <p:cNvSpPr txBox="1"/>
          <p:nvPr>
            <p:ph type="title"/>
          </p:nvPr>
        </p:nvSpPr>
        <p:spPr>
          <a:xfrm>
            <a:off x="2164525" y="1211588"/>
            <a:ext cx="48150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vi"/>
              <a:t> Use case Diagram</a:t>
            </a:r>
            <a:endParaRPr/>
          </a:p>
        </p:txBody>
      </p:sp>
      <p:sp>
        <p:nvSpPr>
          <p:cNvPr id="327" name="Google Shape;327;g1a8a947d59f_1_17"/>
          <p:cNvSpPr txBox="1"/>
          <p:nvPr>
            <p:ph type="title"/>
          </p:nvPr>
        </p:nvSpPr>
        <p:spPr>
          <a:xfrm>
            <a:off x="7328644" y="1068150"/>
            <a:ext cx="12441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3</a:t>
            </a:r>
            <a:r>
              <a:rPr b="1" lang="vi">
                <a:latin typeface="Montserrat Alternates"/>
                <a:ea typeface="Montserrat Alternates"/>
                <a:cs typeface="Montserrat Alternates"/>
                <a:sym typeface="Montserrat Alternates"/>
              </a:rPr>
              <a:t>.</a:t>
            </a:r>
            <a:endParaRPr b="1">
              <a:latin typeface="Montserrat Alternates"/>
              <a:ea typeface="Montserrat Alternates"/>
              <a:cs typeface="Montserrat Alternates"/>
              <a:sym typeface="Montserrat Alternates"/>
            </a:endParaRPr>
          </a:p>
        </p:txBody>
      </p:sp>
      <p:grpSp>
        <p:nvGrpSpPr>
          <p:cNvPr id="328" name="Google Shape;328;g1a8a947d59f_1_17"/>
          <p:cNvGrpSpPr/>
          <p:nvPr/>
        </p:nvGrpSpPr>
        <p:grpSpPr>
          <a:xfrm>
            <a:off x="7469080" y="3939824"/>
            <a:ext cx="398872" cy="518164"/>
            <a:chOff x="2033075" y="2942475"/>
            <a:chExt cx="206125" cy="265875"/>
          </a:xfrm>
        </p:grpSpPr>
        <p:sp>
          <p:nvSpPr>
            <p:cNvPr id="329" name="Google Shape;329;g1a8a947d59f_1_17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1a8a947d59f_1_17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a8a947d59f_1_17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a8a947d59f_1_17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a8a947d59f_1_17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a8a947d59f_1_17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63_Mortimer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A8256D"/>
      </a:accent1>
      <a:accent2>
        <a:srgbClr val="DE444C"/>
      </a:accent2>
      <a:accent3>
        <a:srgbClr val="F2B522"/>
      </a:accent3>
      <a:accent4>
        <a:srgbClr val="552C79"/>
      </a:accent4>
      <a:accent5>
        <a:srgbClr val="F7F7F7"/>
      </a:accent5>
      <a:accent6>
        <a:srgbClr val="00000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