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C76A-32EE-4002-A6FE-9E3BD3EC0E4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EFDB-E58F-4963-BFD1-9E0D0326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136" y="2931884"/>
            <a:ext cx="10145486" cy="1255877"/>
          </a:xfrm>
        </p:spPr>
        <p:txBody>
          <a:bodyPr>
            <a:normAutofit fontScale="90000"/>
          </a:bodyPr>
          <a:lstStyle/>
          <a:p>
            <a:pPr>
              <a:lnSpc>
                <a:spcPct val="106000"/>
              </a:lnSpc>
              <a:spcAft>
                <a:spcPts val="880"/>
              </a:spcAft>
            </a:pPr>
            <a:r>
              <a:rPr lang="en-US" sz="2800" b="1" i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i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FIREBASE DATABASE TO STORE PHONE CONTACTS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546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Trung. Duong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(April 2021)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022" y="2562552"/>
            <a:ext cx="189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Project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9022" y="283420"/>
            <a:ext cx="6918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ITAS 274 -Internet Programming III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Firebase </a:t>
            </a:r>
            <a:r>
              <a:rPr lang="en-US" sz="2800" b="1" dirty="0" err="1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cloud hosted database that supports multiple platforms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is stored in JSON format and any changes in data, reflects immediately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is the 4 operations that are indispensable for every application with Database interaction.</a:t>
            </a:r>
          </a:p>
        </p:txBody>
      </p:sp>
    </p:spTree>
    <p:extLst>
      <p:ext uri="{BB962C8B-B14F-4D97-AF65-F5344CB8AC3E}">
        <p14:creationId xmlns:p14="http://schemas.microsoft.com/office/powerpoint/2010/main" val="423810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Requirements of the application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3171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version 7.0 or higher.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and free memory.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 allowed to use the camera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internet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95" y="524782"/>
            <a:ext cx="2792210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Create </a:t>
            </a:r>
            <a:r>
              <a:rPr lang="en-US" sz="2800" b="1" dirty="0" err="1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697686" cy="59826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ITAS247-phonecontacts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73" y="2558822"/>
            <a:ext cx="7278713" cy="38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Interface design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771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screen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application lists all the contacts that were previously saved. A contact includes: ID, name, email, phone number, and an 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of adding a new contact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an existing contact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885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Interface design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565" y="6205809"/>
            <a:ext cx="3362607" cy="565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adding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contact layout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4" y="980010"/>
            <a:ext cx="2418819" cy="5156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91" y="900182"/>
            <a:ext cx="2396954" cy="515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912" y="900182"/>
            <a:ext cx="2421792" cy="515660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09449" y="6205809"/>
            <a:ext cx="2278608" cy="6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screen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08653" y="6247039"/>
            <a:ext cx="3261007" cy="565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Edit a new contact layout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5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Delete a contact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77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a contact click and hold for a short time (2-3 seconds), the contact will be deleted and displays a toast "The contact has deleted successfully!"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1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771" cy="15271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file metadata with Cloud Storage on Android, Firebase, 2021,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&lt;https://firebase.google.com/docs/storage/android/upload-files?authuser=1&gt;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1343" y="4153354"/>
            <a:ext cx="59399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6000" i="1" dirty="0" smtClean="0">
                <a:solidFill>
                  <a:srgbClr val="C00000"/>
                </a:solidFill>
                <a:latin typeface=".VnAristote" panose="020B72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Thanks!</a:t>
            </a:r>
            <a:endParaRPr lang="en-US" sz="6000" i="1" dirty="0">
              <a:solidFill>
                <a:srgbClr val="C00000"/>
              </a:solidFill>
              <a:latin typeface=".VnAristote" panose="020B7200000000000000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5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.VnAristote</vt:lpstr>
      <vt:lpstr>Arial</vt:lpstr>
      <vt:lpstr>Calibri</vt:lpstr>
      <vt:lpstr>Calibri Light</vt:lpstr>
      <vt:lpstr>Times New Roman</vt:lpstr>
      <vt:lpstr>Office Theme</vt:lpstr>
      <vt:lpstr>  USE FIREBASE DATABASE TO STORE PHONE CONTACTS </vt:lpstr>
      <vt:lpstr> 1. Firebase Realtime Database</vt:lpstr>
      <vt:lpstr>2. Requirements of the application </vt:lpstr>
      <vt:lpstr>3. Create Realtime Database</vt:lpstr>
      <vt:lpstr>4. Interface design </vt:lpstr>
      <vt:lpstr>4. Interface design </vt:lpstr>
      <vt:lpstr>5. Delete a contact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FIREBASE DATABASE TO STORE PHONE CONTACTS</dc:title>
  <dc:creator>Minh Trung Duong</dc:creator>
  <cp:lastModifiedBy>Minh Trung Duong</cp:lastModifiedBy>
  <cp:revision>4</cp:revision>
  <dcterms:created xsi:type="dcterms:W3CDTF">2021-04-20T23:09:09Z</dcterms:created>
  <dcterms:modified xsi:type="dcterms:W3CDTF">2021-04-20T23:25:04Z</dcterms:modified>
</cp:coreProperties>
</file>