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CB961C60-DE80-411D-94A1-BFD33FA55308}" type="datetimeFigureOut">
              <a:rPr lang="en-US" smtClean="0"/>
              <a:t>19/05/2023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C50997BC-0903-4754-A2A6-7BAA01C6C2D5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61C60-DE80-411D-94A1-BFD33FA55308}" type="datetimeFigureOut">
              <a:rPr lang="en-US" smtClean="0"/>
              <a:t>19/05/2023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97BC-0903-4754-A2A6-7BAA01C6C2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61C60-DE80-411D-94A1-BFD33FA55308}" type="datetimeFigureOut">
              <a:rPr lang="en-US" smtClean="0"/>
              <a:t>19/05/2023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97BC-0903-4754-A2A6-7BAA01C6C2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61C60-DE80-411D-94A1-BFD33FA55308}" type="datetimeFigureOut">
              <a:rPr lang="en-US" smtClean="0"/>
              <a:t>19/05/2023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97BC-0903-4754-A2A6-7BAA01C6C2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61C60-DE80-411D-94A1-BFD33FA55308}" type="datetimeFigureOut">
              <a:rPr lang="en-US" smtClean="0"/>
              <a:t>19/05/2023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97BC-0903-4754-A2A6-7BAA01C6C2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61C60-DE80-411D-94A1-BFD33FA55308}" type="datetimeFigureOut">
              <a:rPr lang="en-US" smtClean="0"/>
              <a:t>19/05/2023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97BC-0903-4754-A2A6-7BAA01C6C2D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61C60-DE80-411D-94A1-BFD33FA55308}" type="datetimeFigureOut">
              <a:rPr lang="en-US" smtClean="0"/>
              <a:t>19/05/2023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97BC-0903-4754-A2A6-7BAA01C6C2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61C60-DE80-411D-94A1-BFD33FA55308}" type="datetimeFigureOut">
              <a:rPr lang="en-US" smtClean="0"/>
              <a:t>19/05/2023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97BC-0903-4754-A2A6-7BAA01C6C2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61C60-DE80-411D-94A1-BFD33FA55308}" type="datetimeFigureOut">
              <a:rPr lang="en-US" smtClean="0"/>
              <a:t>19/05/2023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97BC-0903-4754-A2A6-7BAA01C6C2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61C60-DE80-411D-94A1-BFD33FA55308}" type="datetimeFigureOut">
              <a:rPr lang="en-US" smtClean="0"/>
              <a:t>19/05/2023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97BC-0903-4754-A2A6-7BAA01C6C2D5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61C60-DE80-411D-94A1-BFD33FA55308}" type="datetimeFigureOut">
              <a:rPr lang="en-US" smtClean="0"/>
              <a:t>19/05/2023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97BC-0903-4754-A2A6-7BAA01C6C2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B961C60-DE80-411D-94A1-BFD33FA55308}" type="datetimeFigureOut">
              <a:rPr lang="en-US" smtClean="0"/>
              <a:t>19/05/2023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C50997BC-0903-4754-A2A6-7BAA01C6C2D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0" y="28755"/>
            <a:ext cx="3313355" cy="1702160"/>
          </a:xfrm>
        </p:spPr>
        <p:txBody>
          <a:bodyPr/>
          <a:lstStyle/>
          <a:p>
            <a:pPr algn="ctr"/>
            <a:r>
              <a:rPr lang="en-US" b="1" smtClean="0">
                <a:latin typeface="Times New Roman" pitchFamily="18" charset="0"/>
                <a:cs typeface="Times New Roman" pitchFamily="18" charset="0"/>
              </a:rPr>
              <a:t>CÔNG NGHỆ PHẦN MỀM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2438401"/>
            <a:ext cx="3657600" cy="685800"/>
          </a:xfrm>
        </p:spPr>
        <p:txBody>
          <a:bodyPr>
            <a:noAutofit/>
          </a:bodyPr>
          <a:lstStyle/>
          <a:p>
            <a:r>
              <a:rPr lang="en-US" sz="28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Đề tài: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Xây dựng App Chat Mobile – React Native</a:t>
            </a:r>
            <a:endParaRPr 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96" y="76200"/>
            <a:ext cx="3581400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4648200" y="3505200"/>
            <a:ext cx="3505200" cy="274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Hồ Phan Minh Tuấn</a:t>
            </a:r>
          </a:p>
          <a:p>
            <a:pPr algn="ctr"/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20CT3</a:t>
            </a:r>
          </a:p>
        </p:txBody>
      </p:sp>
    </p:spTree>
    <p:extLst>
      <p:ext uri="{BB962C8B-B14F-4D97-AF65-F5344CB8AC3E}">
        <p14:creationId xmlns:p14="http://schemas.microsoft.com/office/powerpoint/2010/main" val="4017976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ree Thanks for Watching video templates to customize | Can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630"/>
            <a:ext cx="9144000" cy="688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032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152400"/>
            <a:ext cx="3528510" cy="420136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CHỨC NĂNG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57423" y="1720076"/>
            <a:ext cx="2667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Phải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điền đầy đủ thông tin, nếu bỏ sót hàng nào sẽ thông báo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lỗi.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7868" y="378274"/>
            <a:ext cx="1905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ĐĂNG KÝ</a:t>
            </a:r>
            <a:endParaRPr lang="en-US" sz="22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35247"/>
            <a:ext cx="2362200" cy="5410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71800" y="4114800"/>
            <a:ext cx="2667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Mỗi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email chỉ được đăng ký 1 lần, nếu trùng sẽ bị thông báo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lỗi.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886003"/>
            <a:ext cx="2819400" cy="550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618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152400"/>
            <a:ext cx="3528510" cy="420136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CHỨC NĂNG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65253" y="1720076"/>
            <a:ext cx="2667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Mật khẩu phải từ 6 ký tự trở lên, nếu dưới sẽ thông báo không hợp lệ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7868" y="378274"/>
            <a:ext cx="1905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ĐĂNG KÝ</a:t>
            </a:r>
            <a:endParaRPr lang="en-US" sz="22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65253" y="4114800"/>
            <a:ext cx="2667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Confirm password không khớp với Password sẽ thông báo lỗi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49" y="812036"/>
            <a:ext cx="2596551" cy="5624707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809161"/>
            <a:ext cx="2903856" cy="562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3847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152400"/>
            <a:ext cx="3528510" cy="420136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CHỨC NĂNG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833252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Sau khi đăng ký thành công sẽ quay trở lại màn hình đăng nhập, đồng thời hiện thông báo đã đăng ký thành công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7868" y="378274"/>
            <a:ext cx="1905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ĐĂNG KÝ</a:t>
            </a:r>
            <a:endParaRPr lang="en-US" sz="22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1" y="1700192"/>
            <a:ext cx="2525306" cy="474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30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152400"/>
            <a:ext cx="3528510" cy="420136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CHỨC NĂNG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65253" y="1720076"/>
            <a:ext cx="2667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Nếu nhập email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hoặc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password không khớp, sẽ hiện thông báo lỗi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304800"/>
            <a:ext cx="1905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ĐĂNG NHẬP</a:t>
            </a:r>
            <a:endParaRPr lang="en-US" sz="22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65253" y="4114800"/>
            <a:ext cx="2667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Đăng nhập thành công sẽ chuyển màn hình đến trang chính, đồng thời thông báo đã đăng nhập thành công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719622"/>
            <a:ext cx="2590800" cy="5703501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253" y="735687"/>
            <a:ext cx="2825750" cy="568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59696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152400"/>
            <a:ext cx="3528510" cy="420136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CHỨC NĂNG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48200" y="2438400"/>
            <a:ext cx="3505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Chỉnh sửa nickname và avatar, sau đó bấm Cập nhật thông tin, sẽ hiện thông báo chỉnh sửa thành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công, đồng thời sẽ reload và cập nhật lại thông tin mới vừa chỉnh sửa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304800"/>
            <a:ext cx="1905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CHỈNH SỬA</a:t>
            </a:r>
            <a:endParaRPr lang="en-US" sz="22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727061"/>
            <a:ext cx="3352800" cy="5706287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482" y="1485560"/>
            <a:ext cx="1183436" cy="1058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205888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152400"/>
            <a:ext cx="3528510" cy="420136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CHỨC NĂNG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65253" y="1720076"/>
            <a:ext cx="2667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Cập nhật password, nếu password cũ không khớp, password mới dưới 6 ký tự và Confirm password không khớp thì sẽ thông báo lỗi và bắt nhập lại, thành công thì sẽ hiện thông báo thành công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304800"/>
            <a:ext cx="1905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CHỈNH SỬA</a:t>
            </a:r>
            <a:endParaRPr lang="en-US" sz="22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838200"/>
            <a:ext cx="2998566" cy="5550168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35687"/>
            <a:ext cx="2590800" cy="5761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320167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152400"/>
            <a:ext cx="3528510" cy="420136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CHỨC NĂNG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48200" y="2438400"/>
            <a:ext cx="350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Khi bấm vào Icon “Đăng xuất”, sẽ đăng xuất tài khoản và quay trở lại màn hình đăng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nhập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304800"/>
            <a:ext cx="1905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ĐĂNG XUẤT</a:t>
            </a:r>
            <a:endParaRPr lang="en-US" sz="22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85800"/>
            <a:ext cx="31242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90700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152400"/>
            <a:ext cx="3528510" cy="420136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CHỨC NĂNG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58264" y="1143000"/>
            <a:ext cx="3505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Trong phòng chat, sẽ hiển thị tên phòng chat, lịch sử đoạn chat, avatar người gửi tin nhắn, ngày giờ gửi tin nhắn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304800"/>
            <a:ext cx="2514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PHÒNG CHAT</a:t>
            </a:r>
            <a:endParaRPr lang="en-US" sz="22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705495"/>
            <a:ext cx="3048000" cy="5715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58264" y="3565357"/>
            <a:ext cx="3505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Khi vào phòng sẽ tự động cuộn xuống dưới cùng để hiển thị tin nhắn mới nhất, và có Icon cuộn nhanh xuống dưới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034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55</TotalTime>
  <Words>323</Words>
  <Application>Microsoft Office PowerPoint</Application>
  <PresentationFormat>On-screen Show (4:3)</PresentationFormat>
  <Paragraphs>35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Austin</vt:lpstr>
      <vt:lpstr>CÔNG NGHỆ PHẦN MỀM</vt:lpstr>
      <vt:lpstr>CHỨC NĂNG</vt:lpstr>
      <vt:lpstr>CHỨC NĂNG</vt:lpstr>
      <vt:lpstr>CHỨC NĂNG</vt:lpstr>
      <vt:lpstr>CHỨC NĂNG</vt:lpstr>
      <vt:lpstr>CHỨC NĂNG</vt:lpstr>
      <vt:lpstr>CHỨC NĂNG</vt:lpstr>
      <vt:lpstr>CHỨC NĂNG</vt:lpstr>
      <vt:lpstr>CHỨC NĂNG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CÔNG NGHỆ PHẦN MỀM</dc:title>
  <dc:creator>Hồ Tuấn</dc:creator>
  <cp:lastModifiedBy>Hồ Tuấn</cp:lastModifiedBy>
  <cp:revision>5</cp:revision>
  <dcterms:created xsi:type="dcterms:W3CDTF">2023-05-18T20:47:09Z</dcterms:created>
  <dcterms:modified xsi:type="dcterms:W3CDTF">2023-05-18T21:43:08Z</dcterms:modified>
</cp:coreProperties>
</file>