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307F0CE-EFD6-4525-879B-C329F71ADFA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F5ED3B0-4521-4C61-84F6-D10A2A38B9C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F0CE-EFD6-4525-879B-C329F71ADFA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D3B0-4521-4C61-84F6-D10A2A38B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F0CE-EFD6-4525-879B-C329F71ADFA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D3B0-4521-4C61-84F6-D10A2A38B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F0CE-EFD6-4525-879B-C329F71ADFA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D3B0-4521-4C61-84F6-D10A2A38B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F0CE-EFD6-4525-879B-C329F71ADFA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D3B0-4521-4C61-84F6-D10A2A38B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F0CE-EFD6-4525-879B-C329F71ADFA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D3B0-4521-4C61-84F6-D10A2A38B9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F0CE-EFD6-4525-879B-C329F71ADFA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D3B0-4521-4C61-84F6-D10A2A38B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F0CE-EFD6-4525-879B-C329F71ADFA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D3B0-4521-4C61-84F6-D10A2A38B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F0CE-EFD6-4525-879B-C329F71ADFA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D3B0-4521-4C61-84F6-D10A2A38B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F0CE-EFD6-4525-879B-C329F71ADFA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D3B0-4521-4C61-84F6-D10A2A38B9C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F0CE-EFD6-4525-879B-C329F71ADFA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D3B0-4521-4C61-84F6-D10A2A38B9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307F0CE-EFD6-4525-879B-C329F71ADFA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F5ED3B0-4521-4C61-84F6-D10A2A38B9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52400"/>
            <a:ext cx="3528510" cy="42013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CÀI ĐẶT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48677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Visual Studio 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là nơi thực hiện việc code project.</a:t>
            </a:r>
          </a:p>
          <a:p>
            <a:pPr marL="285750" indent="-285750">
              <a:buFontTx/>
              <a:buChar char="-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dùng để setting environment của framework cho project.</a:t>
            </a:r>
          </a:p>
          <a:p>
            <a:pPr marL="285750" indent="-285750">
              <a:buFontTx/>
              <a:buChar char="-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thư viện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dùng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để hỗ trợ và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setting environment.</a:t>
            </a:r>
          </a:p>
          <a:p>
            <a:pPr marL="285750" indent="-285750">
              <a:buFontTx/>
              <a:buChar char="-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Android Studio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dùng để giả lập smartphone trên PC.</a:t>
            </a:r>
          </a:p>
          <a:p>
            <a:pPr marL="285750" indent="-285750">
              <a:buFontTx/>
              <a:buChar char="-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Airdroid Cast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dùng để trình chiếu smartphone thật lên PC.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304103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Smartphone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Airdroid Cast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dùng để trình chiếu smartphone thật lên PC.</a:t>
            </a:r>
          </a:p>
          <a:p>
            <a:pPr marL="285750" indent="-285750">
              <a:buFontTx/>
              <a:buChar char="-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Expo Go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dùng để kết nối trực tiếp framework với smartphone và có thể code trực tiếp đối với Smartphone thật.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989162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Download và cài đặt các phần mềm sau</a:t>
            </a:r>
          </a:p>
        </p:txBody>
      </p:sp>
    </p:spTree>
    <p:extLst>
      <p:ext uri="{BB962C8B-B14F-4D97-AF65-F5344CB8AC3E}">
        <p14:creationId xmlns:p14="http://schemas.microsoft.com/office/powerpoint/2010/main" val="2249738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0" y="152400"/>
            <a:ext cx="3528510" cy="42013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SETTING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7620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Run cmd và setting React Native, NodeJs: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npm install –g expo-cli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598748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Sau khi chạy xong tiến hành tạo project: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npm init “Tên Project”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94" y="2412492"/>
            <a:ext cx="7796612" cy="406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6502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38755" y="-76200"/>
            <a:ext cx="5128710" cy="648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KẾT NỐI VÀ CODE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85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Mở VSCode, Open Folder nơi Project vừa tạo.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Chạy Terminal, sau đó kết nối với Smarphone và bắt đầu code project.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447800"/>
            <a:ext cx="8128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08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62</TotalTime>
  <Words>155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CÀI ĐẶT</vt:lpstr>
      <vt:lpstr>SETTING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Hồ Tuấn</dc:creator>
  <cp:lastModifiedBy>Hồ Tuấn</cp:lastModifiedBy>
  <cp:revision>5</cp:revision>
  <dcterms:created xsi:type="dcterms:W3CDTF">2023-02-17T04:25:33Z</dcterms:created>
  <dcterms:modified xsi:type="dcterms:W3CDTF">2023-02-17T07:46:38Z</dcterms:modified>
</cp:coreProperties>
</file>