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645911D-1E7A-4374-B575-7AEC34114733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1328-B2D4-41B3-81BF-EE97B96A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CDA6-EE12-4F88-89E0-91F1E2B0E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0E38-0A3C-437F-BD8E-06CDE2B8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4374-9CDA-47FC-8D92-6429EF02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17A-E8E4-43A5-9953-1CA88FB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3C83-8935-451C-9E52-0169B63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419E-EEE8-44A1-9E67-3A635A68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FF58-A1B6-4C33-BB84-3E881292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E7C9-94DC-416F-A494-6E180CD9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EC54-7696-4011-BA5D-CBAF7DA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AA179-59CF-422D-AD42-2ABD428A1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D459-ECCA-4345-AC7F-388B2505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416C-4B42-419D-850F-A09EF1D5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66E8-010B-4A4A-A74C-8D20518A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F669-47A9-4815-AB7F-EB08BB60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3CA-45F6-49ED-B26D-6E04AB41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FBFF-6F32-40C7-BBAB-AD1FB146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10C6-0BD8-4718-865E-818967DC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2EF1-7A8F-42CE-A94F-54AF033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7293-F3F2-42DB-83EF-F61128F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6AE-5DE8-4DFB-8272-81DC7019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EC10-9E6D-4DFC-8838-30897A3B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188B-E874-41BB-9954-226D6816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6BEE-EBC6-478D-86BE-98242399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ED9A-CA84-4B56-8446-C7671EBA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3595-CD15-48A0-9004-EE33979D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B87A-14C4-4176-8BFB-8B8A2316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CA28-5334-402A-B8DB-0F15780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ECF4-62B0-4DD4-9D2A-F7909F9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1608-7B62-4426-AD69-32BF070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FE6A-7C40-4ED8-B38C-74096E4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FA9C-628C-431F-BF0A-8F16C302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C081-80BA-49AC-B11F-A1E0640F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7FBA-9D26-4E93-9312-8B39FE91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0492-7A91-4A0B-9810-7E47CCA3D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E1F83-0FB8-43BE-B6BE-CE08EA853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64745-1452-4AF3-BCC5-FE776791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D5F3A-CC78-459E-ACB6-2AE6020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93CC3-5311-4B8B-8B18-FD14E7DC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D4FA-8466-43DE-AE41-441AEB70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34D6F-848C-492A-852D-9F4F6087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686C-4A94-4DD8-9D2D-7DCB21D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9433E-4673-4FE1-A133-28B9E211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2155A-8330-4F6E-B72F-E916955D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86491-CF5C-42D4-B027-D71CCDE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171A-D592-4B6A-BE3A-D76C4502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EA7A-0C6A-47E2-96C3-38CE5445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BB67-D80D-499A-BA24-9BF9ED6E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9A113-79ED-4F15-AD9A-E5AE6297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DDC3-0987-4E57-8751-F261C66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01EF-68A3-45BA-866C-D26D471A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0279-BCD5-44F9-A8EB-84A5CBEA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3E0-F67D-4D7B-A764-355FB2A8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B1634-1A4C-47BE-88D3-5B8462B5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8052-2993-4295-8434-23FBC046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D7EF-A313-4C8E-8410-B65B022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D77F-D627-492A-A5E6-DCD2AFE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CB02-E7E7-4E95-9BD7-CF6074F8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6F3BB-3FCD-4F03-92C6-F6CC340A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071F-5679-4E72-8CAA-7770806E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5DAC-2AF0-444D-A972-2B4953004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5F8E-A345-46AA-A09F-F903C8768B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1578-4D09-4876-BAF3-2AEDAF48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459A-2184-4CD4-BA41-1C63A3EB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70A6-1F9F-4BD9-A4E1-C98F6E84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2CE2-59E4-4B66-BB3F-A57D33B6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581"/>
            <a:ext cx="9144000" cy="2340382"/>
          </a:xfrm>
        </p:spPr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HIỆP HỘI CÁC 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 ĐÔNG NAM Á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36E17-396B-4B87-B9AA-7C9F114FCE1E}"/>
              </a:ext>
            </a:extLst>
          </p:cNvPr>
          <p:cNvSpPr/>
          <p:nvPr/>
        </p:nvSpPr>
        <p:spPr>
          <a:xfrm>
            <a:off x="4094949" y="3739121"/>
            <a:ext cx="4386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ASEAN</a:t>
            </a:r>
          </a:p>
        </p:txBody>
      </p:sp>
    </p:spTree>
    <p:extLst>
      <p:ext uri="{BB962C8B-B14F-4D97-AF65-F5344CB8AC3E}">
        <p14:creationId xmlns:p14="http://schemas.microsoft.com/office/powerpoint/2010/main" val="342950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F88B-AE0F-4C04-BA68-316AB5E4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CÁC SỐ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E349-A3FE-46BE-9620-1D422493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1967.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Gồm</a:t>
            </a:r>
            <a:r>
              <a:rPr lang="en-US" dirty="0"/>
              <a:t> 10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số:577 </a:t>
            </a:r>
            <a:r>
              <a:rPr lang="en-US" dirty="0" err="1"/>
              <a:t>triệu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GDP(PPP):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:16,4 </a:t>
            </a:r>
            <a:r>
              <a:rPr lang="en-US" dirty="0" err="1"/>
              <a:t>tỷ</a:t>
            </a:r>
            <a:r>
              <a:rPr lang="en-US" dirty="0"/>
              <a:t> USD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Theo </a:t>
            </a:r>
            <a:r>
              <a:rPr lang="en-US" dirty="0" err="1"/>
              <a:t>đầu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/>
              <a:t>ời:5.962 USD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HIỆP HỘI CÁC NƯỚC ĐÔNG NAM Á</vt:lpstr>
      <vt:lpstr>CÁC SỐ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HỘI CÁC NƯỚC ĐÔNG NAM Á</dc:title>
  <dc:creator>VTCA</dc:creator>
  <cp:lastModifiedBy>VTCA</cp:lastModifiedBy>
  <cp:revision>3</cp:revision>
  <dcterms:created xsi:type="dcterms:W3CDTF">2019-10-22T12:21:40Z</dcterms:created>
  <dcterms:modified xsi:type="dcterms:W3CDTF">2019-10-22T12:40:56Z</dcterms:modified>
</cp:coreProperties>
</file>