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67EE-20E1-44C1-9579-17821F73F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87FFC-AF63-4930-B3D9-78971911C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1E21-5659-49C4-8196-5FAC81B6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B8FF-26B6-48F1-B0EA-B2429C7BB71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655D9-9A2F-462C-9B15-1F7C9317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90066-AAED-4D7C-8EE3-267507E9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1575-212A-4BB1-A4B5-478FC058F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4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0254-621B-40C5-9DE8-4FBB0F24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78ED9-8351-4A5B-A1B0-5C18C378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D7669-17D1-4276-A6FD-72C1F9B7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B8FF-26B6-48F1-B0EA-B2429C7BB71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8EE7-B45C-4F65-9A74-1F4CAAA1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30CC3-7141-4842-A8B5-4B83455A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1575-212A-4BB1-A4B5-478FC058F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8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A2D2D-68A7-4AFE-8EFC-F044FAB68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5BF4C-0162-40AD-A55A-19C259077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C6F69-28D2-4EB5-880A-B913CDD7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B8FF-26B6-48F1-B0EA-B2429C7BB71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C56D5-87DE-41CD-9184-1CC97D09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7FE7E-F495-4368-B960-1B62C536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1575-212A-4BB1-A4B5-478FC058F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4C6E-3AA0-4498-9CBF-E5B1F8A8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41A3-956E-4037-9327-E891A1B0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C947E-DC60-484D-A5AA-BEB31E41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B8FF-26B6-48F1-B0EA-B2429C7BB71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1C808-EC78-483A-8A4F-23DA81A5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02F9-0554-4C72-9F6A-7BA4F8A2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1575-212A-4BB1-A4B5-478FC058F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CF45-908A-49C4-B737-006AF9BE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72DAB-E220-4B58-A5B8-C2E19FEA2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E0B7A-9C3E-4AEA-8BF8-9D8E9843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B8FF-26B6-48F1-B0EA-B2429C7BB71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5A00B-2869-406C-9AD8-BFD643CE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1F2CA-3211-4C8F-A229-96787F42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1575-212A-4BB1-A4B5-478FC058F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7997-B4D3-4C90-830C-79E73A87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6FBFC-6C1E-4673-89F0-D12D03B5B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22AE0-EB12-4E9A-B614-8A9C85DDD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EA2FC-696B-49FB-8D9D-9392BE4B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B8FF-26B6-48F1-B0EA-B2429C7BB71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7E174-E365-41E0-BF89-3FC97EA0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8F2F2-22EB-446B-AA4E-3832C3E6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1575-212A-4BB1-A4B5-478FC058F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6D7-9F7A-49BF-BEE9-8D9C0366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F9BFB-29D4-4F77-93EC-EF6F02B03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12C7B-88CA-41D1-8AE7-8FE0E8244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FD475-CD93-403C-A9D8-23F525A7E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CE46E-119D-42B6-8BC5-75BA2E9F6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EBA5B-1781-45E9-ACD7-42C81984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B8FF-26B6-48F1-B0EA-B2429C7BB71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92022-E47E-4359-8B48-1D76631C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CB203-098E-4711-94C7-A0BE27EE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1575-212A-4BB1-A4B5-478FC058F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7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7643-565D-4CCC-932D-9524C6BF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C7C84-B3EA-4E5D-9032-11801C23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B8FF-26B6-48F1-B0EA-B2429C7BB71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812A0-A54B-42D1-8F2A-47C75528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D04E6-94F9-4776-B51F-F397546F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1575-212A-4BB1-A4B5-478FC058F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8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6EF51-240C-430A-BD89-902D8363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B8FF-26B6-48F1-B0EA-B2429C7BB71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D3CC1-A0F0-4F76-B3D2-52973B82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E299E-2467-4074-B932-F399FF9E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1575-212A-4BB1-A4B5-478FC058F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7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B4FC-AD3F-4E6C-B6CF-7DE08365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F8A7-DF7D-4A62-AD65-9223F73E4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BE1F0-F374-4E85-B381-658392321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9E189-F254-446E-99B8-BA277BA9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B8FF-26B6-48F1-B0EA-B2429C7BB71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C66B5-A2FB-4138-8238-E2018104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80903-E676-4CE7-8313-58598ECE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1575-212A-4BB1-A4B5-478FC058F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7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FC9B-6891-478C-96DB-6D95F874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C938F-D7AB-4FE1-849C-C8D10C8C4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EEBBF-6ED1-4443-863D-630407A7E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E4CA2-30B3-463B-9B3C-18D1A3BD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B8FF-26B6-48F1-B0EA-B2429C7BB71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38BBE-D302-49F2-B372-ABFF202B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741DF-C4D7-4BEA-9A70-C90AA895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1575-212A-4BB1-A4B5-478FC058F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5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074ED-E813-4CCC-8C79-88ABF9C4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E8577-B59A-44BD-8200-7FE243FE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B4172-7EAD-43C2-B365-F9CD1FE74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0B8FF-26B6-48F1-B0EA-B2429C7BB71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1697E-BAF1-4165-9F6C-46F572EE9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8133B-5A3E-44BA-BA90-195D426F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51575-212A-4BB1-A4B5-478FC058F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1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09FDDEF5-E9F1-4CE1-B795-91D005A35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253" y="80485"/>
            <a:ext cx="3277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4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09FDDEF5-E9F1-4CE1-B795-91D005A35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76"/>
          <a:stretch/>
        </p:blipFill>
        <p:spPr>
          <a:xfrm>
            <a:off x="3593253" y="1556948"/>
            <a:ext cx="3277360" cy="157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8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09FDDEF5-E9F1-4CE1-B795-91D005A35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6" b="51174"/>
          <a:stretch/>
        </p:blipFill>
        <p:spPr>
          <a:xfrm>
            <a:off x="3593253" y="1661019"/>
            <a:ext cx="3277360" cy="176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1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09FDDEF5-E9F1-4CE1-B795-91D005A35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27"/>
          <a:stretch/>
        </p:blipFill>
        <p:spPr>
          <a:xfrm>
            <a:off x="3593253" y="3428999"/>
            <a:ext cx="3277360" cy="350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0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Huynh Minh Tran</dc:creator>
  <cp:lastModifiedBy>Tuan Huynh Minh Tran</cp:lastModifiedBy>
  <cp:revision>2</cp:revision>
  <dcterms:created xsi:type="dcterms:W3CDTF">2020-11-25T08:44:24Z</dcterms:created>
  <dcterms:modified xsi:type="dcterms:W3CDTF">2020-11-25T15:17:12Z</dcterms:modified>
</cp:coreProperties>
</file>