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3772" autoAdjust="0"/>
  </p:normalViewPr>
  <p:slideViewPr>
    <p:cSldViewPr snapToGrid="0">
      <p:cViewPr varScale="1">
        <p:scale>
          <a:sx n="107" d="100"/>
          <a:sy n="107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CD3D-9938-40E9-9F70-CB396F11F17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DF06-5165-41EA-9579-C9BEB800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chỉ vì bạn có thể, không có nghĩa là bạn nên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DF06-5165-41EA-9579-C9BEB800F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5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 cần phẫu thuật mở ngực khi mặc áo khoác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DF06-5165-41EA-9579-C9BEB800F6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A8DB-911E-44FD-9877-8E7FB4780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740C5-4852-45BE-91F4-E613EBCE7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1106-7AC2-4F70-8AC5-A50D363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604F-2479-4201-8975-8F602E63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2005-169F-419A-A872-B5A54273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39F-F829-4033-9ABC-AE8ECB31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73A9-235E-4FE1-B8CC-25F7009E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7B51-B84D-4F6E-AAE5-B5DF79C7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F2FB-06E8-4419-BECA-AA88BBD0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9F6C-1AB2-41B7-9635-A4CDE109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9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04EB9-80BF-42CB-9C9A-BAAD7E5ED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9BF62-2A0C-4B6F-96AE-92C30923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4E9A-FA1C-4FEA-8AAC-3D40449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EFFA-A0B5-4C79-97E3-2935F5CC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A892-67BD-47F4-8D19-A1298DDC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4914-2EDB-4E8D-B47C-EADA1BF1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5FE5-307B-4E15-8AA7-59AEAA12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4C79-2629-4119-9D8E-65899308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78B3-95BB-405A-97E8-69361D6F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15FD-A6DA-42FF-AB35-2AA9E80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AD55-5831-4599-89AF-4775BCDF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2E36-7D24-4B7A-B6E2-458B16B8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B8B5-BEC0-46E5-B4F4-CC751997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5180-71C1-498A-9866-BA6B576F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B4F8-8217-4005-9D95-EBEB2A0D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680-2A83-4499-908B-8263B88A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53A4-D7BF-43EE-A06A-06FE8E54F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CD296-464C-4B8C-BD5F-2E5BB488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E2AC-A7C0-49F8-9036-66525C6A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78719-48B8-4C23-8557-62602D24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B92B-7ADD-4A28-AD7A-6DF3699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345F-F4CF-4BF5-9A2B-89826BEC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AB905-2F38-40D2-A1E7-89ED317F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D2DE-5C33-4E38-A87E-9A56AACD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B2EAA-218C-4182-AE1B-867B226BC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CE62D-EA01-4109-9C15-DF2E9A84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14668-BD67-49A1-A448-4CAFC5FC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E4740-F992-440F-A9E7-AFCC3087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33ED0-4455-4BC1-B78B-54DCBB3A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E37-E96F-44A3-9ECE-C84B95F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B7B79-5435-417A-A703-F21A0FB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387BF-7498-4849-B43E-40D687E8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ADBA-C2CA-4211-9D3A-2C5AB9C8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14BC8-3567-4E76-9103-3EEB0BA7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B377-95BB-47DE-BB5D-6F87A31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E132A-CA8F-41FF-88A3-1CD3985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DC1D-CDF2-44C6-ADB6-698F8F2B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EE0F-1A8C-4013-BDCC-20AA5544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73521-9FF1-41BD-839A-A681564B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D70A-2FFB-4ADC-8CF3-09220534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C42B-7013-4662-93D1-D996CADF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9DD0-3448-4BE3-A25A-9BB593C3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8CE8-28AD-4AA7-B248-9D72EDD5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0178C-06CF-4A14-BBE3-A78D0A8BF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7172D-BF7E-44A2-A7B4-8F88DBB7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90F9-2520-4A28-A64A-D1276168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E9985-3631-41D4-90DE-7C3D0A8D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E9794-FA86-4625-A03E-62BF7CCE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91D75-076A-4123-B88E-A2744D3B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2DDA-E518-42DD-B69F-BC4148A0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E1C4-C56A-4A14-840F-BC4361EB3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D03B-92DF-4B1E-92B2-EDEC41EBEEC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1DEF-64A3-4665-9983-B98D45D19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7D63-F3A8-4604-A3A5-88F56394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65BD-2992-41B3-9013-409F9FC9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0173-1EE4-40CD-AE8A-E0248AC0E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20C6-5D7D-41D9-A39B-8646A1FB5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B9166-6B7C-414B-8205-69CEBF4D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Liskov substitution principle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7BCFB4-494C-4A95-8369-9F858EFD5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152352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vi-V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một chương trình, các object của class con có thể thay thế class cha mà không làm thay đổi tính đúng đắn của chương trình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 do:</a:t>
            </a:r>
            <a:b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Tránh các sai sót khi mở rộng thiết kế</a:t>
            </a:r>
            <a:b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75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17BB-A957-425F-B15A-F8147994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CE15C61-3A0E-4295-B2A7-578834E349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57" y="835724"/>
            <a:ext cx="6901579" cy="581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9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B9166-6B7C-414B-8205-69CEBF4D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Interface segregation principle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7BCFB4-494C-4A95-8369-9F858EFD5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121" y="3092970"/>
            <a:ext cx="10469461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152352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vi-V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vì dùng 1 interface lớn, ta nên tách thành nhiều interface nhỏ, với nhiều mục đích cụ thể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 do:</a:t>
            </a:r>
            <a:b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Dư thừa mã nguồn không cần thiết</a:t>
            </a:r>
            <a:b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>
                <a:solidFill>
                  <a:srgbClr val="000000"/>
                </a:solidFill>
              </a:rPr>
            </a:b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645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E5A4-BFB2-4135-BF9E-825981B3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3C1F525-29F3-4727-8F6A-07C89F026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347" y="580347"/>
            <a:ext cx="5697305" cy="569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6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3B74-62F6-4ACB-9EB4-6874962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71557-EA86-493E-A7B1-EBD893D1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12" y="696796"/>
            <a:ext cx="11195175" cy="5464408"/>
          </a:xfrm>
        </p:spPr>
      </p:pic>
    </p:spTree>
    <p:extLst>
      <p:ext uri="{BB962C8B-B14F-4D97-AF65-F5344CB8AC3E}">
        <p14:creationId xmlns:p14="http://schemas.microsoft.com/office/powerpoint/2010/main" val="9422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8E6E3-2968-4ED1-93FE-BDDD921A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05F3-9A5A-4B6C-9FB0-A3EFE130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vi-VN" sz="2100" b="1">
                <a:solidFill>
                  <a:srgbClr val="000000"/>
                </a:solidFill>
                <a:latin typeface="+mj-lt"/>
              </a:rPr>
              <a:t>1. Các module cấp cao không nên phụ thuộc vào các modules cấp thấp. </a:t>
            </a:r>
          </a:p>
          <a:p>
            <a:pPr marL="457200" lvl="1" indent="0">
              <a:buNone/>
            </a:pPr>
            <a:r>
              <a:rPr lang="vi-VN" sz="2100" b="1">
                <a:solidFill>
                  <a:srgbClr val="000000"/>
                </a:solidFill>
                <a:latin typeface="+mj-lt"/>
              </a:rPr>
              <a:t>  </a:t>
            </a:r>
            <a:r>
              <a:rPr lang="en-US" sz="2100" b="1">
                <a:solidFill>
                  <a:srgbClr val="000000"/>
                </a:solidFill>
                <a:latin typeface="+mj-lt"/>
              </a:rPr>
              <a:t> </a:t>
            </a:r>
            <a:r>
              <a:rPr lang="vi-VN" sz="2100" b="1">
                <a:solidFill>
                  <a:srgbClr val="000000"/>
                </a:solidFill>
                <a:latin typeface="+mj-lt"/>
              </a:rPr>
              <a:t>Cả 2 nên phụ thuộc vào abstraction.</a:t>
            </a:r>
            <a:br>
              <a:rPr lang="en-US" sz="2100">
                <a:solidFill>
                  <a:srgbClr val="000000"/>
                </a:solidFill>
                <a:latin typeface="+mj-lt"/>
              </a:rPr>
            </a:br>
            <a:endParaRPr lang="vi-VN" sz="21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vi-VN" sz="2100" b="1">
                <a:solidFill>
                  <a:srgbClr val="000000"/>
                </a:solidFill>
                <a:latin typeface="+mj-lt"/>
              </a:rPr>
              <a:t>2. Interface (abstraction) không nên phụ thuộc vào chi tiết, mà ngược lại.</a:t>
            </a:r>
          </a:p>
        </p:txBody>
      </p:sp>
    </p:spTree>
    <p:extLst>
      <p:ext uri="{BB962C8B-B14F-4D97-AF65-F5344CB8AC3E}">
        <p14:creationId xmlns:p14="http://schemas.microsoft.com/office/powerpoint/2010/main" val="259174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21537-1E43-48A5-92A1-F6B69E4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31207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B7053-B0F4-4DD0-9AA0-6C63198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SOLID là gì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ADE1-5ABB-4F71-9064-51AA5D11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9" y="2849689"/>
            <a:ext cx="10904916" cy="2693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là tập hợp gồm 5 nguyên lý: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5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Single-responsiblity principle – Nguyên lý Trách nhiệm Duy nhất</a:t>
            </a:r>
            <a:b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5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Open-closed principle – Nguyên lý đóng mở</a:t>
            </a:r>
            <a:b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5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Liskov substitution principle – Nguyên lý Thay thế Liskov</a:t>
            </a:r>
            <a:b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5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Interface segregation principle – Nguyên lý Phân tách Interface</a:t>
            </a:r>
            <a:b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5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vi-VN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Dependency Inversion Principle – Nguyên lý Đảo ngược Phụ thuộc</a:t>
            </a:r>
            <a:r>
              <a:rPr lang="vi-VN" sz="2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2B969-D202-463C-8384-36F3E025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Mục đích 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solidFill>
                  <a:srgbClr val="FFFFFF"/>
                </a:solidFill>
              </a:rPr>
              <a:t>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D5A4-8291-4016-A42C-30F0708C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phần mềm:</a:t>
            </a:r>
            <a:endParaRPr lang="en-US" sz="30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 bảo trì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9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2EA8-9860-48D0-A983-8814BF75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9BEAAE-F9CF-4392-861E-AF9650C9B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55" y="365125"/>
            <a:ext cx="7838480" cy="628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2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7CDFD-D00D-4906-8774-0DF75AD5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Single-responsiblity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FDCC8-0C1E-4B0E-8D6B-DD0705679684}"/>
              </a:ext>
            </a:extLst>
          </p:cNvPr>
          <p:cNvSpPr txBox="1"/>
          <p:nvPr/>
        </p:nvSpPr>
        <p:spPr>
          <a:xfrm>
            <a:off x="830511" y="2574730"/>
            <a:ext cx="1123285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 lớp chỉ nên đảm nhiệm một nhiệm vụ duy nhất</a:t>
            </a:r>
          </a:p>
          <a:p>
            <a:endParaRPr lang="en-US" sz="25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 do: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Dễ quản lý mã nguồn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Các lớp tập trung vào nhiệm vụ của mình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Giảm tính phụ thuộc giữa các thành phần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Có thể phát triển đồng thời các lớp độc lập với nhau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Dễ dàng mở rộng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Dễ dàng bảo trì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500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9773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4007-668B-41A2-8966-E5F805E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9D31-5C20-4128-95BE-A52D082E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A5B40A-CCB4-40DF-B04B-D872AB64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01" y="681036"/>
            <a:ext cx="6845391" cy="51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2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B9166-6B7C-414B-8205-69CEBF4D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Open-closed principle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7BCFB4-494C-4A95-8369-9F858EFD5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369" y="3350972"/>
            <a:ext cx="10844957" cy="246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thoải mái mở rộng 1 class, nhưng không được sửa đổi bên trong class đó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 do: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Dễ mở rộng</a:t>
            </a:r>
            <a:b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Dễ thay đổi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/>
            </a:br>
            <a:r>
              <a:rPr lang="en-US" altLang="en-US" sz="2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37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552C-5F80-4622-B203-9025C7C8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31022D-35A3-442F-9A60-477D9FF63B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85" y="708946"/>
            <a:ext cx="7514586" cy="56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5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357</Words>
  <Application>Microsoft Office PowerPoint</Application>
  <PresentationFormat>Widescreen</PresentationFormat>
  <Paragraphs>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SOLID</vt:lpstr>
      <vt:lpstr>SOLID là gì</vt:lpstr>
      <vt:lpstr>Mục đích của SOLID</vt:lpstr>
      <vt:lpstr>PowerPoint Presentation</vt:lpstr>
      <vt:lpstr>Single-responsiblity principle</vt:lpstr>
      <vt:lpstr>PowerPoint Presentation</vt:lpstr>
      <vt:lpstr>Open-closed principle</vt:lpstr>
      <vt:lpstr>PowerPoint Presentation</vt:lpstr>
      <vt:lpstr>Liskov substitution principle</vt:lpstr>
      <vt:lpstr>PowerPoint Presentation</vt:lpstr>
      <vt:lpstr>Interface segregation principle</vt:lpstr>
      <vt:lpstr>PowerPoint Presentation</vt:lpstr>
      <vt:lpstr>PowerPoint Presentation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 XINH</dc:creator>
  <cp:lastModifiedBy>ALO XINH</cp:lastModifiedBy>
  <cp:revision>5</cp:revision>
  <dcterms:created xsi:type="dcterms:W3CDTF">2020-07-24T06:36:50Z</dcterms:created>
  <dcterms:modified xsi:type="dcterms:W3CDTF">2020-08-28T08:31:32Z</dcterms:modified>
</cp:coreProperties>
</file>