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4" r:id="rId2"/>
    <p:sldId id="257" r:id="rId3"/>
    <p:sldId id="284" r:id="rId4"/>
    <p:sldId id="285" r:id="rId5"/>
    <p:sldId id="258" r:id="rId6"/>
    <p:sldId id="286" r:id="rId7"/>
    <p:sldId id="287" r:id="rId8"/>
    <p:sldId id="288" r:id="rId9"/>
    <p:sldId id="289" r:id="rId10"/>
    <p:sldId id="291" r:id="rId11"/>
    <p:sldId id="293" r:id="rId12"/>
    <p:sldId id="294" r:id="rId13"/>
    <p:sldId id="298"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A83CE5-E16A-4CC1-BC1C-66082B2CF048}">
          <p14:sldIdLst>
            <p14:sldId id="274"/>
            <p14:sldId id="257"/>
            <p14:sldId id="284"/>
            <p14:sldId id="285"/>
            <p14:sldId id="258"/>
            <p14:sldId id="286"/>
            <p14:sldId id="287"/>
            <p14:sldId id="288"/>
            <p14:sldId id="289"/>
            <p14:sldId id="291"/>
            <p14:sldId id="293"/>
            <p14:sldId id="294"/>
            <p14:sldId id="298"/>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DF9"/>
    <a:srgbClr val="A9C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86420" autoAdjust="0"/>
  </p:normalViewPr>
  <p:slideViewPr>
    <p:cSldViewPr snapToGrid="0">
      <p:cViewPr varScale="1">
        <p:scale>
          <a:sx n="61" d="100"/>
          <a:sy n="61" d="100"/>
        </p:scale>
        <p:origin x="1242" y="42"/>
      </p:cViewPr>
      <p:guideLst/>
    </p:cSldViewPr>
  </p:slideViewPr>
  <p:outlineViewPr>
    <p:cViewPr>
      <p:scale>
        <a:sx n="33" d="100"/>
        <a:sy n="33" d="100"/>
      </p:scale>
      <p:origin x="0" y="-804"/>
    </p:cViewPr>
  </p:outlineViewPr>
  <p:notesTextViewPr>
    <p:cViewPr>
      <p:scale>
        <a:sx n="1" d="1"/>
        <a:sy n="1" d="1"/>
      </p:scale>
      <p:origin x="0" y="0"/>
    </p:cViewPr>
  </p:notesTextViewPr>
  <p:sorterViewPr>
    <p:cViewPr>
      <p:scale>
        <a:sx n="66" d="100"/>
        <a:sy n="66" d="100"/>
      </p:scale>
      <p:origin x="0" y="-9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B9403-12CD-4E57-AFFE-8C98CD387F3D}"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F63B1263-786E-4BE6-B063-AC2F9119F0B1}">
      <dgm:prSet phldrT="[Text]" custT="1"/>
      <dgm:spPr/>
      <dgm:t>
        <a:bodyPr/>
        <a:lstStyle/>
        <a:p>
          <a:r>
            <a:rPr lang="en-US" sz="4800" i="0" smtClean="0"/>
            <a:t>Phân tích</a:t>
          </a:r>
          <a:endParaRPr lang="en-US" sz="4800" i="0" dirty="0"/>
        </a:p>
      </dgm:t>
    </dgm:pt>
    <dgm:pt modelId="{57394D16-CB32-4713-99B9-9D328143AF4B}" type="parTrans" cxnId="{E4F3B986-3FFB-4A7F-8866-F6442564D239}">
      <dgm:prSet/>
      <dgm:spPr/>
      <dgm:t>
        <a:bodyPr/>
        <a:lstStyle/>
        <a:p>
          <a:endParaRPr lang="en-US"/>
        </a:p>
      </dgm:t>
    </dgm:pt>
    <dgm:pt modelId="{FCD64AE0-E667-4456-9DE9-8A1C60958D65}" type="sibTrans" cxnId="{E4F3B986-3FFB-4A7F-8866-F6442564D239}">
      <dgm:prSet/>
      <dgm:spPr/>
      <dgm:t>
        <a:bodyPr/>
        <a:lstStyle/>
        <a:p>
          <a:endParaRPr lang="en-US"/>
        </a:p>
      </dgm:t>
    </dgm:pt>
    <dgm:pt modelId="{D75D8B78-7F1D-4D4E-ABC6-AF36662D6D3E}">
      <dgm:prSet phldrT="[Text]" custT="1"/>
      <dgm:spPr/>
      <dgm:t>
        <a:bodyPr/>
        <a:lstStyle/>
        <a:p>
          <a:r>
            <a:rPr lang="en-US" sz="2000" smtClean="0"/>
            <a:t>Nội dung chức năng</a:t>
          </a:r>
          <a:endParaRPr lang="en-US" sz="2000" dirty="0"/>
        </a:p>
      </dgm:t>
    </dgm:pt>
    <dgm:pt modelId="{0CA0F9D7-56EE-4ED8-919C-2A899AE4E9F9}" type="parTrans" cxnId="{491F23D4-2525-489F-852E-E745129CFA9E}">
      <dgm:prSet/>
      <dgm:spPr/>
      <dgm:t>
        <a:bodyPr/>
        <a:lstStyle/>
        <a:p>
          <a:endParaRPr lang="en-US"/>
        </a:p>
      </dgm:t>
    </dgm:pt>
    <dgm:pt modelId="{7DC69DB7-994E-4018-8B67-18F811DFFBBC}" type="sibTrans" cxnId="{491F23D4-2525-489F-852E-E745129CFA9E}">
      <dgm:prSet/>
      <dgm:spPr/>
      <dgm:t>
        <a:bodyPr/>
        <a:lstStyle/>
        <a:p>
          <a:endParaRPr lang="en-US"/>
        </a:p>
      </dgm:t>
    </dgm:pt>
    <dgm:pt modelId="{E882372A-7568-4128-B289-D3417B79E63F}">
      <dgm:prSet phldrT="[Text]"/>
      <dgm:spPr/>
      <dgm:t>
        <a:bodyPr/>
        <a:lstStyle/>
        <a:p>
          <a:r>
            <a:rPr lang="en-US" dirty="0" smtClean="0"/>
            <a:t>Giới thiệu</a:t>
          </a:r>
          <a:endParaRPr lang="en-US" dirty="0"/>
        </a:p>
      </dgm:t>
    </dgm:pt>
    <dgm:pt modelId="{F1F9BDEB-55D7-4A6D-BC32-0D5D456B9E5A}" type="parTrans" cxnId="{28AF12B3-983E-436E-A409-E406876AF42C}">
      <dgm:prSet/>
      <dgm:spPr/>
      <dgm:t>
        <a:bodyPr/>
        <a:lstStyle/>
        <a:p>
          <a:endParaRPr lang="en-US"/>
        </a:p>
      </dgm:t>
    </dgm:pt>
    <dgm:pt modelId="{61C5E697-6799-4D97-BC13-5F013577EDCD}" type="sibTrans" cxnId="{28AF12B3-983E-436E-A409-E406876AF42C}">
      <dgm:prSet/>
      <dgm:spPr/>
      <dgm:t>
        <a:bodyPr/>
        <a:lstStyle/>
        <a:p>
          <a:endParaRPr lang="en-US"/>
        </a:p>
      </dgm:t>
    </dgm:pt>
    <dgm:pt modelId="{40FDAA30-DE63-4475-94C6-CEDA89669EAF}">
      <dgm:prSet phldrT="[Text]"/>
      <dgm:spPr/>
      <dgm:t>
        <a:bodyPr/>
        <a:lstStyle/>
        <a:p>
          <a:r>
            <a:rPr lang="en-US" smtClean="0"/>
            <a:t>Tổng kết</a:t>
          </a:r>
          <a:endParaRPr lang="en-US" dirty="0"/>
        </a:p>
      </dgm:t>
    </dgm:pt>
    <dgm:pt modelId="{E2AF25A0-F99A-4577-8040-56A83D28F742}" type="parTrans" cxnId="{3B742E62-5A4E-47AA-B734-B274E1B0C9AF}">
      <dgm:prSet/>
      <dgm:spPr/>
      <dgm:t>
        <a:bodyPr/>
        <a:lstStyle/>
        <a:p>
          <a:endParaRPr lang="en-US"/>
        </a:p>
      </dgm:t>
    </dgm:pt>
    <dgm:pt modelId="{E2C5B03F-DCD6-4AE8-AC82-2A65602F8392}" type="sibTrans" cxnId="{3B742E62-5A4E-47AA-B734-B274E1B0C9AF}">
      <dgm:prSet/>
      <dgm:spPr/>
      <dgm:t>
        <a:bodyPr/>
        <a:lstStyle/>
        <a:p>
          <a:endParaRPr lang="en-US"/>
        </a:p>
      </dgm:t>
    </dgm:pt>
    <dgm:pt modelId="{36D0340A-ECDB-4F37-A0DE-AFC5004B0EE7}">
      <dgm:prSet phldrT="[Text]" custT="1"/>
      <dgm:spPr/>
      <dgm:t>
        <a:bodyPr/>
        <a:lstStyle/>
        <a:p>
          <a:r>
            <a:rPr lang="en-US" sz="2000" smtClean="0"/>
            <a:t>Class Diagram</a:t>
          </a:r>
          <a:endParaRPr lang="en-US" sz="2000" dirty="0"/>
        </a:p>
      </dgm:t>
    </dgm:pt>
    <dgm:pt modelId="{34B8D895-0957-4AFF-B900-3D04531695E2}" type="parTrans" cxnId="{0561E966-C3F7-42DD-9376-84CA8FE6798E}">
      <dgm:prSet/>
      <dgm:spPr/>
      <dgm:t>
        <a:bodyPr/>
        <a:lstStyle/>
        <a:p>
          <a:endParaRPr lang="en-US"/>
        </a:p>
      </dgm:t>
    </dgm:pt>
    <dgm:pt modelId="{154A545D-8132-49BA-899E-FA623AA4585D}" type="sibTrans" cxnId="{0561E966-C3F7-42DD-9376-84CA8FE6798E}">
      <dgm:prSet/>
      <dgm:spPr/>
      <dgm:t>
        <a:bodyPr/>
        <a:lstStyle/>
        <a:p>
          <a:endParaRPr lang="en-US"/>
        </a:p>
      </dgm:t>
    </dgm:pt>
    <dgm:pt modelId="{F4E82562-96F4-43CB-9499-7DB7A0D62CED}">
      <dgm:prSet phldrT="[Text]" custT="1"/>
      <dgm:spPr/>
      <dgm:t>
        <a:bodyPr/>
        <a:lstStyle/>
        <a:p>
          <a:r>
            <a:rPr lang="en-US" sz="2000" smtClean="0"/>
            <a:t>Xác định Use Case</a:t>
          </a:r>
          <a:endParaRPr lang="en-US" sz="2000" dirty="0"/>
        </a:p>
      </dgm:t>
    </dgm:pt>
    <dgm:pt modelId="{390B052A-EA26-4CB3-9417-CE7BF18D91FC}" type="parTrans" cxnId="{0977ACF7-9289-4206-AAAE-5D26679A50B0}">
      <dgm:prSet/>
      <dgm:spPr/>
      <dgm:t>
        <a:bodyPr/>
        <a:lstStyle/>
        <a:p>
          <a:endParaRPr lang="en-US"/>
        </a:p>
      </dgm:t>
    </dgm:pt>
    <dgm:pt modelId="{E5AC53AC-16A9-428F-B7E7-063BA69228D9}" type="sibTrans" cxnId="{0977ACF7-9289-4206-AAAE-5D26679A50B0}">
      <dgm:prSet/>
      <dgm:spPr/>
      <dgm:t>
        <a:bodyPr/>
        <a:lstStyle/>
        <a:p>
          <a:endParaRPr lang="en-US"/>
        </a:p>
      </dgm:t>
    </dgm:pt>
    <dgm:pt modelId="{402D3743-FA01-426F-8842-059A6BB98CB8}">
      <dgm:prSet phldrT="[Text]" custT="1"/>
      <dgm:spPr/>
      <dgm:t>
        <a:bodyPr/>
        <a:lstStyle/>
        <a:p>
          <a:r>
            <a:rPr lang="en-US" sz="2000" smtClean="0"/>
            <a:t>Activitive Diagram</a:t>
          </a:r>
          <a:endParaRPr lang="en-US" sz="2000" dirty="0"/>
        </a:p>
      </dgm:t>
    </dgm:pt>
    <dgm:pt modelId="{30508F56-E57D-46C9-BA2C-D292B5454000}" type="parTrans" cxnId="{ACF47156-7CB0-4E5D-A06F-33A2D1676105}">
      <dgm:prSet/>
      <dgm:spPr/>
      <dgm:t>
        <a:bodyPr/>
        <a:lstStyle/>
        <a:p>
          <a:endParaRPr lang="en-US"/>
        </a:p>
      </dgm:t>
    </dgm:pt>
    <dgm:pt modelId="{073BBA5D-76D6-460D-B34F-33FD571696D2}" type="sibTrans" cxnId="{ACF47156-7CB0-4E5D-A06F-33A2D1676105}">
      <dgm:prSet/>
      <dgm:spPr/>
      <dgm:t>
        <a:bodyPr/>
        <a:lstStyle/>
        <a:p>
          <a:endParaRPr lang="en-US"/>
        </a:p>
      </dgm:t>
    </dgm:pt>
    <dgm:pt modelId="{DCB6A79E-E49B-4453-8C1C-B768EECD42CC}">
      <dgm:prSet phldrT="[Text]" custT="1"/>
      <dgm:spPr/>
      <dgm:t>
        <a:bodyPr/>
        <a:lstStyle/>
        <a:p>
          <a:r>
            <a:rPr lang="en-US" sz="2000" i="0" smtClean="0"/>
            <a:t>Quy trình nghiệp vụ</a:t>
          </a:r>
          <a:endParaRPr lang="en-US" sz="2000" i="0" dirty="0"/>
        </a:p>
      </dgm:t>
    </dgm:pt>
    <dgm:pt modelId="{4321013C-C213-46A8-8AD0-38BF57183837}" type="parTrans" cxnId="{588DA7E0-D8F0-433C-9181-414CAE8772FA}">
      <dgm:prSet/>
      <dgm:spPr/>
      <dgm:t>
        <a:bodyPr/>
        <a:lstStyle/>
        <a:p>
          <a:endParaRPr lang="en-US"/>
        </a:p>
      </dgm:t>
    </dgm:pt>
    <dgm:pt modelId="{859FF828-FBBD-47CE-85F3-620BF31FA7A6}" type="sibTrans" cxnId="{588DA7E0-D8F0-433C-9181-414CAE8772FA}">
      <dgm:prSet/>
      <dgm:spPr/>
      <dgm:t>
        <a:bodyPr/>
        <a:lstStyle/>
        <a:p>
          <a:endParaRPr lang="en-US"/>
        </a:p>
      </dgm:t>
    </dgm:pt>
    <dgm:pt modelId="{E3B5D721-D74F-4813-BEC2-BD214EC80511}" type="pres">
      <dgm:prSet presAssocID="{E74B9403-12CD-4E57-AFFE-8C98CD387F3D}" presName="linear" presStyleCnt="0">
        <dgm:presLayoutVars>
          <dgm:dir/>
          <dgm:animLvl val="lvl"/>
          <dgm:resizeHandles val="exact"/>
        </dgm:presLayoutVars>
      </dgm:prSet>
      <dgm:spPr/>
      <dgm:t>
        <a:bodyPr/>
        <a:lstStyle/>
        <a:p>
          <a:endParaRPr lang="en-US"/>
        </a:p>
      </dgm:t>
    </dgm:pt>
    <dgm:pt modelId="{4417D9CD-76C4-4C8A-9D04-B3A2D2925737}" type="pres">
      <dgm:prSet presAssocID="{E882372A-7568-4128-B289-D3417B79E63F}" presName="parentLin" presStyleCnt="0"/>
      <dgm:spPr/>
    </dgm:pt>
    <dgm:pt modelId="{1333DCB8-CA77-4621-9B16-E859590E4902}" type="pres">
      <dgm:prSet presAssocID="{E882372A-7568-4128-B289-D3417B79E63F}" presName="parentLeftMargin" presStyleLbl="node1" presStyleIdx="0" presStyleCnt="3"/>
      <dgm:spPr/>
      <dgm:t>
        <a:bodyPr/>
        <a:lstStyle/>
        <a:p>
          <a:endParaRPr lang="en-US"/>
        </a:p>
      </dgm:t>
    </dgm:pt>
    <dgm:pt modelId="{E49DB89E-EA5E-4397-8780-21AFFB0AFEF0}" type="pres">
      <dgm:prSet presAssocID="{E882372A-7568-4128-B289-D3417B79E63F}" presName="parentText" presStyleLbl="node1" presStyleIdx="0" presStyleCnt="3">
        <dgm:presLayoutVars>
          <dgm:chMax val="0"/>
          <dgm:bulletEnabled val="1"/>
        </dgm:presLayoutVars>
      </dgm:prSet>
      <dgm:spPr/>
      <dgm:t>
        <a:bodyPr/>
        <a:lstStyle/>
        <a:p>
          <a:endParaRPr lang="en-US"/>
        </a:p>
      </dgm:t>
    </dgm:pt>
    <dgm:pt modelId="{1DF63968-CBD4-479A-A743-0BE113597827}" type="pres">
      <dgm:prSet presAssocID="{E882372A-7568-4128-B289-D3417B79E63F}" presName="negativeSpace" presStyleCnt="0"/>
      <dgm:spPr/>
    </dgm:pt>
    <dgm:pt modelId="{DE8CF948-CA02-48B8-AB26-9A0C9DD68C2B}" type="pres">
      <dgm:prSet presAssocID="{E882372A-7568-4128-B289-D3417B79E63F}" presName="childText" presStyleLbl="conFgAcc1" presStyleIdx="0" presStyleCnt="3">
        <dgm:presLayoutVars>
          <dgm:bulletEnabled val="1"/>
        </dgm:presLayoutVars>
      </dgm:prSet>
      <dgm:spPr/>
    </dgm:pt>
    <dgm:pt modelId="{F9DF52E2-3CDF-4F33-BECA-3DACB0866FEC}" type="pres">
      <dgm:prSet presAssocID="{61C5E697-6799-4D97-BC13-5F013577EDCD}" presName="spaceBetweenRectangles" presStyleCnt="0"/>
      <dgm:spPr/>
    </dgm:pt>
    <dgm:pt modelId="{8F700B10-A762-4584-B10C-0F38D1B466FF}" type="pres">
      <dgm:prSet presAssocID="{F63B1263-786E-4BE6-B063-AC2F9119F0B1}" presName="parentLin" presStyleCnt="0"/>
      <dgm:spPr/>
    </dgm:pt>
    <dgm:pt modelId="{DC89CACA-BDCC-4ED3-A2CC-E43B71FAD076}" type="pres">
      <dgm:prSet presAssocID="{F63B1263-786E-4BE6-B063-AC2F9119F0B1}" presName="parentLeftMargin" presStyleLbl="node1" presStyleIdx="0" presStyleCnt="3"/>
      <dgm:spPr/>
      <dgm:t>
        <a:bodyPr/>
        <a:lstStyle/>
        <a:p>
          <a:endParaRPr lang="en-US"/>
        </a:p>
      </dgm:t>
    </dgm:pt>
    <dgm:pt modelId="{383265A2-5B88-4403-B947-151D74162552}" type="pres">
      <dgm:prSet presAssocID="{F63B1263-786E-4BE6-B063-AC2F9119F0B1}" presName="parentText" presStyleLbl="node1" presStyleIdx="1" presStyleCnt="3">
        <dgm:presLayoutVars>
          <dgm:chMax val="0"/>
          <dgm:bulletEnabled val="1"/>
        </dgm:presLayoutVars>
      </dgm:prSet>
      <dgm:spPr/>
      <dgm:t>
        <a:bodyPr/>
        <a:lstStyle/>
        <a:p>
          <a:endParaRPr lang="en-US"/>
        </a:p>
      </dgm:t>
    </dgm:pt>
    <dgm:pt modelId="{39361CB6-F4A7-4783-9D12-8C22BF19ECB3}" type="pres">
      <dgm:prSet presAssocID="{F63B1263-786E-4BE6-B063-AC2F9119F0B1}" presName="negativeSpace" presStyleCnt="0"/>
      <dgm:spPr/>
    </dgm:pt>
    <dgm:pt modelId="{FA3905B3-AF25-4050-A9C3-89F5369AA38C}" type="pres">
      <dgm:prSet presAssocID="{F63B1263-786E-4BE6-B063-AC2F9119F0B1}" presName="childText" presStyleLbl="conFgAcc1" presStyleIdx="1" presStyleCnt="3">
        <dgm:presLayoutVars>
          <dgm:bulletEnabled val="1"/>
        </dgm:presLayoutVars>
      </dgm:prSet>
      <dgm:spPr/>
      <dgm:t>
        <a:bodyPr/>
        <a:lstStyle/>
        <a:p>
          <a:endParaRPr lang="en-US"/>
        </a:p>
      </dgm:t>
    </dgm:pt>
    <dgm:pt modelId="{257FD6A7-9C9F-475D-A1FD-CD60D0AFE1DA}" type="pres">
      <dgm:prSet presAssocID="{FCD64AE0-E667-4456-9DE9-8A1C60958D65}" presName="spaceBetweenRectangles" presStyleCnt="0"/>
      <dgm:spPr/>
    </dgm:pt>
    <dgm:pt modelId="{2F98C93E-43F4-457D-A2BB-6403ECE787C4}" type="pres">
      <dgm:prSet presAssocID="{40FDAA30-DE63-4475-94C6-CEDA89669EAF}" presName="parentLin" presStyleCnt="0"/>
      <dgm:spPr/>
    </dgm:pt>
    <dgm:pt modelId="{4ED03B60-AF4E-4FCE-8686-DA6C72BF5537}" type="pres">
      <dgm:prSet presAssocID="{40FDAA30-DE63-4475-94C6-CEDA89669EAF}" presName="parentLeftMargin" presStyleLbl="node1" presStyleIdx="1" presStyleCnt="3"/>
      <dgm:spPr/>
      <dgm:t>
        <a:bodyPr/>
        <a:lstStyle/>
        <a:p>
          <a:endParaRPr lang="en-US"/>
        </a:p>
      </dgm:t>
    </dgm:pt>
    <dgm:pt modelId="{0605AAB9-5EFE-4414-AC90-F37BF10E9CD4}" type="pres">
      <dgm:prSet presAssocID="{40FDAA30-DE63-4475-94C6-CEDA89669EAF}" presName="parentText" presStyleLbl="node1" presStyleIdx="2" presStyleCnt="3">
        <dgm:presLayoutVars>
          <dgm:chMax val="0"/>
          <dgm:bulletEnabled val="1"/>
        </dgm:presLayoutVars>
      </dgm:prSet>
      <dgm:spPr/>
      <dgm:t>
        <a:bodyPr/>
        <a:lstStyle/>
        <a:p>
          <a:endParaRPr lang="en-US"/>
        </a:p>
      </dgm:t>
    </dgm:pt>
    <dgm:pt modelId="{828DE6FF-D9E8-4109-B3DD-5BF34E4932F7}" type="pres">
      <dgm:prSet presAssocID="{40FDAA30-DE63-4475-94C6-CEDA89669EAF}" presName="negativeSpace" presStyleCnt="0"/>
      <dgm:spPr/>
    </dgm:pt>
    <dgm:pt modelId="{9877E3DB-9BD5-439A-8847-8FDBF5CEFF9D}" type="pres">
      <dgm:prSet presAssocID="{40FDAA30-DE63-4475-94C6-CEDA89669EAF}" presName="childText" presStyleLbl="conFgAcc1" presStyleIdx="2" presStyleCnt="3">
        <dgm:presLayoutVars>
          <dgm:bulletEnabled val="1"/>
        </dgm:presLayoutVars>
      </dgm:prSet>
      <dgm:spPr/>
    </dgm:pt>
  </dgm:ptLst>
  <dgm:cxnLst>
    <dgm:cxn modelId="{1F16C5AE-E322-43D2-91CC-B2AE2B7D175E}" type="presOf" srcId="{E882372A-7568-4128-B289-D3417B79E63F}" destId="{E49DB89E-EA5E-4397-8780-21AFFB0AFEF0}" srcOrd="1" destOrd="0" presId="urn:microsoft.com/office/officeart/2005/8/layout/list1"/>
    <dgm:cxn modelId="{E8E506E0-B8E0-41B4-8652-C8CF21D6C873}" type="presOf" srcId="{F63B1263-786E-4BE6-B063-AC2F9119F0B1}" destId="{DC89CACA-BDCC-4ED3-A2CC-E43B71FAD076}" srcOrd="0" destOrd="0" presId="urn:microsoft.com/office/officeart/2005/8/layout/list1"/>
    <dgm:cxn modelId="{490A8A7E-1C96-4B99-8E67-5CC323834EE1}" type="presOf" srcId="{40FDAA30-DE63-4475-94C6-CEDA89669EAF}" destId="{0605AAB9-5EFE-4414-AC90-F37BF10E9CD4}" srcOrd="1" destOrd="0" presId="urn:microsoft.com/office/officeart/2005/8/layout/list1"/>
    <dgm:cxn modelId="{49718EF7-FE3F-4FF5-A92F-9AF21A74989C}" type="presOf" srcId="{40FDAA30-DE63-4475-94C6-CEDA89669EAF}" destId="{4ED03B60-AF4E-4FCE-8686-DA6C72BF5537}" srcOrd="0" destOrd="0" presId="urn:microsoft.com/office/officeart/2005/8/layout/list1"/>
    <dgm:cxn modelId="{491F23D4-2525-489F-852E-E745129CFA9E}" srcId="{F63B1263-786E-4BE6-B063-AC2F9119F0B1}" destId="{D75D8B78-7F1D-4D4E-ABC6-AF36662D6D3E}" srcOrd="1" destOrd="0" parTransId="{0CA0F9D7-56EE-4ED8-919C-2A899AE4E9F9}" sibTransId="{7DC69DB7-994E-4018-8B67-18F811DFFBBC}"/>
    <dgm:cxn modelId="{0573E1F4-0316-4AA2-9DBA-B92F8320CAFD}" type="presOf" srcId="{DCB6A79E-E49B-4453-8C1C-B768EECD42CC}" destId="{FA3905B3-AF25-4050-A9C3-89F5369AA38C}" srcOrd="0" destOrd="0" presId="urn:microsoft.com/office/officeart/2005/8/layout/list1"/>
    <dgm:cxn modelId="{35EECC10-1AD4-413A-9BF7-9EFFDE5676BB}" type="presOf" srcId="{F4E82562-96F4-43CB-9499-7DB7A0D62CED}" destId="{FA3905B3-AF25-4050-A9C3-89F5369AA38C}" srcOrd="0" destOrd="3" presId="urn:microsoft.com/office/officeart/2005/8/layout/list1"/>
    <dgm:cxn modelId="{E4F3B986-3FFB-4A7F-8866-F6442564D239}" srcId="{E74B9403-12CD-4E57-AFFE-8C98CD387F3D}" destId="{F63B1263-786E-4BE6-B063-AC2F9119F0B1}" srcOrd="1" destOrd="0" parTransId="{57394D16-CB32-4713-99B9-9D328143AF4B}" sibTransId="{FCD64AE0-E667-4456-9DE9-8A1C60958D65}"/>
    <dgm:cxn modelId="{96940A3C-6CEE-45F8-B9CA-5CCA68C556B0}" type="presOf" srcId="{E74B9403-12CD-4E57-AFFE-8C98CD387F3D}" destId="{E3B5D721-D74F-4813-BEC2-BD214EC80511}" srcOrd="0" destOrd="0" presId="urn:microsoft.com/office/officeart/2005/8/layout/list1"/>
    <dgm:cxn modelId="{ACF47156-7CB0-4E5D-A06F-33A2D1676105}" srcId="{F63B1263-786E-4BE6-B063-AC2F9119F0B1}" destId="{402D3743-FA01-426F-8842-059A6BB98CB8}" srcOrd="2" destOrd="0" parTransId="{30508F56-E57D-46C9-BA2C-D292B5454000}" sibTransId="{073BBA5D-76D6-460D-B34F-33FD571696D2}"/>
    <dgm:cxn modelId="{0977ACF7-9289-4206-AAAE-5D26679A50B0}" srcId="{F63B1263-786E-4BE6-B063-AC2F9119F0B1}" destId="{F4E82562-96F4-43CB-9499-7DB7A0D62CED}" srcOrd="3" destOrd="0" parTransId="{390B052A-EA26-4CB3-9417-CE7BF18D91FC}" sibTransId="{E5AC53AC-16A9-428F-B7E7-063BA69228D9}"/>
    <dgm:cxn modelId="{45B8C880-903E-48B8-8141-6A46046BE2C7}" type="presOf" srcId="{D75D8B78-7F1D-4D4E-ABC6-AF36662D6D3E}" destId="{FA3905B3-AF25-4050-A9C3-89F5369AA38C}" srcOrd="0" destOrd="1" presId="urn:microsoft.com/office/officeart/2005/8/layout/list1"/>
    <dgm:cxn modelId="{28AF12B3-983E-436E-A409-E406876AF42C}" srcId="{E74B9403-12CD-4E57-AFFE-8C98CD387F3D}" destId="{E882372A-7568-4128-B289-D3417B79E63F}" srcOrd="0" destOrd="0" parTransId="{F1F9BDEB-55D7-4A6D-BC32-0D5D456B9E5A}" sibTransId="{61C5E697-6799-4D97-BC13-5F013577EDCD}"/>
    <dgm:cxn modelId="{4D412BC8-DB6E-4447-BD6A-F84BC73F597C}" type="presOf" srcId="{36D0340A-ECDB-4F37-A0DE-AFC5004B0EE7}" destId="{FA3905B3-AF25-4050-A9C3-89F5369AA38C}" srcOrd="0" destOrd="4" presId="urn:microsoft.com/office/officeart/2005/8/layout/list1"/>
    <dgm:cxn modelId="{B58504C8-798D-4013-97C2-BEE200F29BAC}" type="presOf" srcId="{F63B1263-786E-4BE6-B063-AC2F9119F0B1}" destId="{383265A2-5B88-4403-B947-151D74162552}" srcOrd="1" destOrd="0" presId="urn:microsoft.com/office/officeart/2005/8/layout/list1"/>
    <dgm:cxn modelId="{74267FCA-29ED-47F1-96F3-1F0A5B589923}" type="presOf" srcId="{E882372A-7568-4128-B289-D3417B79E63F}" destId="{1333DCB8-CA77-4621-9B16-E859590E4902}" srcOrd="0" destOrd="0" presId="urn:microsoft.com/office/officeart/2005/8/layout/list1"/>
    <dgm:cxn modelId="{3B742E62-5A4E-47AA-B734-B274E1B0C9AF}" srcId="{E74B9403-12CD-4E57-AFFE-8C98CD387F3D}" destId="{40FDAA30-DE63-4475-94C6-CEDA89669EAF}" srcOrd="2" destOrd="0" parTransId="{E2AF25A0-F99A-4577-8040-56A83D28F742}" sibTransId="{E2C5B03F-DCD6-4AE8-AC82-2A65602F8392}"/>
    <dgm:cxn modelId="{0561E966-C3F7-42DD-9376-84CA8FE6798E}" srcId="{F63B1263-786E-4BE6-B063-AC2F9119F0B1}" destId="{36D0340A-ECDB-4F37-A0DE-AFC5004B0EE7}" srcOrd="4" destOrd="0" parTransId="{34B8D895-0957-4AFF-B900-3D04531695E2}" sibTransId="{154A545D-8132-49BA-899E-FA623AA4585D}"/>
    <dgm:cxn modelId="{A984CA6A-50B6-4F93-94FF-0909B628CB16}" type="presOf" srcId="{402D3743-FA01-426F-8842-059A6BB98CB8}" destId="{FA3905B3-AF25-4050-A9C3-89F5369AA38C}" srcOrd="0" destOrd="2" presId="urn:microsoft.com/office/officeart/2005/8/layout/list1"/>
    <dgm:cxn modelId="{588DA7E0-D8F0-433C-9181-414CAE8772FA}" srcId="{F63B1263-786E-4BE6-B063-AC2F9119F0B1}" destId="{DCB6A79E-E49B-4453-8C1C-B768EECD42CC}" srcOrd="0" destOrd="0" parTransId="{4321013C-C213-46A8-8AD0-38BF57183837}" sibTransId="{859FF828-FBBD-47CE-85F3-620BF31FA7A6}"/>
    <dgm:cxn modelId="{6B1D8EA5-4B31-4569-8F5D-894E70FF761C}" type="presParOf" srcId="{E3B5D721-D74F-4813-BEC2-BD214EC80511}" destId="{4417D9CD-76C4-4C8A-9D04-B3A2D2925737}" srcOrd="0" destOrd="0" presId="urn:microsoft.com/office/officeart/2005/8/layout/list1"/>
    <dgm:cxn modelId="{88FA65CB-A3F0-40DD-BA33-5CFB3A1A3C53}" type="presParOf" srcId="{4417D9CD-76C4-4C8A-9D04-B3A2D2925737}" destId="{1333DCB8-CA77-4621-9B16-E859590E4902}" srcOrd="0" destOrd="0" presId="urn:microsoft.com/office/officeart/2005/8/layout/list1"/>
    <dgm:cxn modelId="{659E69C8-7D83-444F-B0D3-292400673843}" type="presParOf" srcId="{4417D9CD-76C4-4C8A-9D04-B3A2D2925737}" destId="{E49DB89E-EA5E-4397-8780-21AFFB0AFEF0}" srcOrd="1" destOrd="0" presId="urn:microsoft.com/office/officeart/2005/8/layout/list1"/>
    <dgm:cxn modelId="{CE894298-7169-411D-9BDF-356C1782766C}" type="presParOf" srcId="{E3B5D721-D74F-4813-BEC2-BD214EC80511}" destId="{1DF63968-CBD4-479A-A743-0BE113597827}" srcOrd="1" destOrd="0" presId="urn:microsoft.com/office/officeart/2005/8/layout/list1"/>
    <dgm:cxn modelId="{725F3CE4-57D1-4044-A319-49FD694A47D7}" type="presParOf" srcId="{E3B5D721-D74F-4813-BEC2-BD214EC80511}" destId="{DE8CF948-CA02-48B8-AB26-9A0C9DD68C2B}" srcOrd="2" destOrd="0" presId="urn:microsoft.com/office/officeart/2005/8/layout/list1"/>
    <dgm:cxn modelId="{C2C124F4-BE4D-422B-9BCB-72690809F174}" type="presParOf" srcId="{E3B5D721-D74F-4813-BEC2-BD214EC80511}" destId="{F9DF52E2-3CDF-4F33-BECA-3DACB0866FEC}" srcOrd="3" destOrd="0" presId="urn:microsoft.com/office/officeart/2005/8/layout/list1"/>
    <dgm:cxn modelId="{5F16FAFD-AC4E-428A-AEC5-7CFE93CA9D77}" type="presParOf" srcId="{E3B5D721-D74F-4813-BEC2-BD214EC80511}" destId="{8F700B10-A762-4584-B10C-0F38D1B466FF}" srcOrd="4" destOrd="0" presId="urn:microsoft.com/office/officeart/2005/8/layout/list1"/>
    <dgm:cxn modelId="{B2E3697B-EF8A-48A4-9D5A-27873A61338E}" type="presParOf" srcId="{8F700B10-A762-4584-B10C-0F38D1B466FF}" destId="{DC89CACA-BDCC-4ED3-A2CC-E43B71FAD076}" srcOrd="0" destOrd="0" presId="urn:microsoft.com/office/officeart/2005/8/layout/list1"/>
    <dgm:cxn modelId="{29065DF1-665A-4DF5-A647-C9EE57344445}" type="presParOf" srcId="{8F700B10-A762-4584-B10C-0F38D1B466FF}" destId="{383265A2-5B88-4403-B947-151D74162552}" srcOrd="1" destOrd="0" presId="urn:microsoft.com/office/officeart/2005/8/layout/list1"/>
    <dgm:cxn modelId="{0849B9AC-5D79-4297-8A3B-5A8F8721D1AB}" type="presParOf" srcId="{E3B5D721-D74F-4813-BEC2-BD214EC80511}" destId="{39361CB6-F4A7-4783-9D12-8C22BF19ECB3}" srcOrd="5" destOrd="0" presId="urn:microsoft.com/office/officeart/2005/8/layout/list1"/>
    <dgm:cxn modelId="{9058101C-1F9A-4081-8C6A-1D38CFBC7F16}" type="presParOf" srcId="{E3B5D721-D74F-4813-BEC2-BD214EC80511}" destId="{FA3905B3-AF25-4050-A9C3-89F5369AA38C}" srcOrd="6" destOrd="0" presId="urn:microsoft.com/office/officeart/2005/8/layout/list1"/>
    <dgm:cxn modelId="{B8783C5A-2185-43E9-8BC2-A09860D69093}" type="presParOf" srcId="{E3B5D721-D74F-4813-BEC2-BD214EC80511}" destId="{257FD6A7-9C9F-475D-A1FD-CD60D0AFE1DA}" srcOrd="7" destOrd="0" presId="urn:microsoft.com/office/officeart/2005/8/layout/list1"/>
    <dgm:cxn modelId="{B1EF1567-DBD1-4FA8-B8C3-C74F93137D38}" type="presParOf" srcId="{E3B5D721-D74F-4813-BEC2-BD214EC80511}" destId="{2F98C93E-43F4-457D-A2BB-6403ECE787C4}" srcOrd="8" destOrd="0" presId="urn:microsoft.com/office/officeart/2005/8/layout/list1"/>
    <dgm:cxn modelId="{F2F2A395-46BA-4831-A75E-E72A578887FB}" type="presParOf" srcId="{2F98C93E-43F4-457D-A2BB-6403ECE787C4}" destId="{4ED03B60-AF4E-4FCE-8686-DA6C72BF5537}" srcOrd="0" destOrd="0" presId="urn:microsoft.com/office/officeart/2005/8/layout/list1"/>
    <dgm:cxn modelId="{3A7C0D75-A84C-4CA9-8318-DF63C55FE4DA}" type="presParOf" srcId="{2F98C93E-43F4-457D-A2BB-6403ECE787C4}" destId="{0605AAB9-5EFE-4414-AC90-F37BF10E9CD4}" srcOrd="1" destOrd="0" presId="urn:microsoft.com/office/officeart/2005/8/layout/list1"/>
    <dgm:cxn modelId="{221756B0-3A1B-4C6C-ADE0-38534A42CE3B}" type="presParOf" srcId="{E3B5D721-D74F-4813-BEC2-BD214EC80511}" destId="{828DE6FF-D9E8-4109-B3DD-5BF34E4932F7}" srcOrd="9" destOrd="0" presId="urn:microsoft.com/office/officeart/2005/8/layout/list1"/>
    <dgm:cxn modelId="{1D031E79-6C99-438A-8A82-6B6AE2AECC14}" type="presParOf" srcId="{E3B5D721-D74F-4813-BEC2-BD214EC80511}" destId="{9877E3DB-9BD5-439A-8847-8FDBF5CEFF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CF948-CA02-48B8-AB26-9A0C9DD68C2B}">
      <dsp:nvSpPr>
        <dsp:cNvPr id="0" name=""/>
        <dsp:cNvSpPr/>
      </dsp:nvSpPr>
      <dsp:spPr>
        <a:xfrm>
          <a:off x="0" y="453029"/>
          <a:ext cx="12192000"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49DB89E-EA5E-4397-8780-21AFFB0AFEF0}">
      <dsp:nvSpPr>
        <dsp:cNvPr id="0" name=""/>
        <dsp:cNvSpPr/>
      </dsp:nvSpPr>
      <dsp:spPr>
        <a:xfrm>
          <a:off x="609600" y="10229"/>
          <a:ext cx="8534400"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22580" tIns="0" rIns="322580" bIns="0" numCol="1" spcCol="1270" anchor="ctr" anchorCtr="0">
          <a:noAutofit/>
        </a:bodyPr>
        <a:lstStyle/>
        <a:p>
          <a:pPr lvl="0" algn="l" defTabSz="1333500">
            <a:lnSpc>
              <a:spcPct val="90000"/>
            </a:lnSpc>
            <a:spcBef>
              <a:spcPct val="0"/>
            </a:spcBef>
            <a:spcAft>
              <a:spcPct val="35000"/>
            </a:spcAft>
          </a:pPr>
          <a:r>
            <a:rPr lang="en-US" sz="3000" kern="1200" dirty="0" smtClean="0"/>
            <a:t>Giới thiệu</a:t>
          </a:r>
          <a:endParaRPr lang="en-US" sz="3000" kern="1200" dirty="0"/>
        </a:p>
      </dsp:txBody>
      <dsp:txXfrm>
        <a:off x="652831" y="53460"/>
        <a:ext cx="8447938" cy="799138"/>
      </dsp:txXfrm>
    </dsp:sp>
    <dsp:sp modelId="{FA3905B3-AF25-4050-A9C3-89F5369AA38C}">
      <dsp:nvSpPr>
        <dsp:cNvPr id="0" name=""/>
        <dsp:cNvSpPr/>
      </dsp:nvSpPr>
      <dsp:spPr>
        <a:xfrm>
          <a:off x="0" y="1813830"/>
          <a:ext cx="12192000" cy="2362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46235" tIns="624840" rIns="946235" bIns="142240" numCol="1" spcCol="1270" anchor="t" anchorCtr="0">
          <a:noAutofit/>
        </a:bodyPr>
        <a:lstStyle/>
        <a:p>
          <a:pPr marL="228600" lvl="1" indent="-228600" algn="l" defTabSz="889000">
            <a:lnSpc>
              <a:spcPct val="90000"/>
            </a:lnSpc>
            <a:spcBef>
              <a:spcPct val="0"/>
            </a:spcBef>
            <a:spcAft>
              <a:spcPct val="15000"/>
            </a:spcAft>
            <a:buChar char="••"/>
          </a:pPr>
          <a:r>
            <a:rPr lang="en-US" sz="2000" i="0" kern="1200" smtClean="0"/>
            <a:t>Quy trình nghiệp vụ</a:t>
          </a:r>
          <a:endParaRPr lang="en-US" sz="2000" i="0" kern="1200" dirty="0"/>
        </a:p>
        <a:p>
          <a:pPr marL="228600" lvl="1" indent="-228600" algn="l" defTabSz="889000">
            <a:lnSpc>
              <a:spcPct val="90000"/>
            </a:lnSpc>
            <a:spcBef>
              <a:spcPct val="0"/>
            </a:spcBef>
            <a:spcAft>
              <a:spcPct val="15000"/>
            </a:spcAft>
            <a:buChar char="••"/>
          </a:pPr>
          <a:r>
            <a:rPr lang="en-US" sz="2000" kern="1200" smtClean="0"/>
            <a:t>Nội dung chức năng</a:t>
          </a:r>
          <a:endParaRPr lang="en-US" sz="2000" kern="1200" dirty="0"/>
        </a:p>
        <a:p>
          <a:pPr marL="228600" lvl="1" indent="-228600" algn="l" defTabSz="889000">
            <a:lnSpc>
              <a:spcPct val="90000"/>
            </a:lnSpc>
            <a:spcBef>
              <a:spcPct val="0"/>
            </a:spcBef>
            <a:spcAft>
              <a:spcPct val="15000"/>
            </a:spcAft>
            <a:buChar char="••"/>
          </a:pPr>
          <a:r>
            <a:rPr lang="en-US" sz="2000" kern="1200" smtClean="0"/>
            <a:t>Activitive Diagram</a:t>
          </a:r>
          <a:endParaRPr lang="en-US" sz="2000" kern="1200" dirty="0"/>
        </a:p>
        <a:p>
          <a:pPr marL="228600" lvl="1" indent="-228600" algn="l" defTabSz="889000">
            <a:lnSpc>
              <a:spcPct val="90000"/>
            </a:lnSpc>
            <a:spcBef>
              <a:spcPct val="0"/>
            </a:spcBef>
            <a:spcAft>
              <a:spcPct val="15000"/>
            </a:spcAft>
            <a:buChar char="••"/>
          </a:pPr>
          <a:r>
            <a:rPr lang="en-US" sz="2000" kern="1200" smtClean="0"/>
            <a:t>Xác định Use Case</a:t>
          </a:r>
          <a:endParaRPr lang="en-US" sz="2000" kern="1200" dirty="0"/>
        </a:p>
        <a:p>
          <a:pPr marL="228600" lvl="1" indent="-228600" algn="l" defTabSz="889000">
            <a:lnSpc>
              <a:spcPct val="90000"/>
            </a:lnSpc>
            <a:spcBef>
              <a:spcPct val="0"/>
            </a:spcBef>
            <a:spcAft>
              <a:spcPct val="15000"/>
            </a:spcAft>
            <a:buChar char="••"/>
          </a:pPr>
          <a:r>
            <a:rPr lang="en-US" sz="2000" kern="1200" smtClean="0"/>
            <a:t>Class Diagram</a:t>
          </a:r>
          <a:endParaRPr lang="en-US" sz="2000" kern="1200" dirty="0"/>
        </a:p>
      </dsp:txBody>
      <dsp:txXfrm>
        <a:off x="0" y="1813830"/>
        <a:ext cx="12192000" cy="2362500"/>
      </dsp:txXfrm>
    </dsp:sp>
    <dsp:sp modelId="{383265A2-5B88-4403-B947-151D74162552}">
      <dsp:nvSpPr>
        <dsp:cNvPr id="0" name=""/>
        <dsp:cNvSpPr/>
      </dsp:nvSpPr>
      <dsp:spPr>
        <a:xfrm>
          <a:off x="609600" y="1371030"/>
          <a:ext cx="8534400"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22580" tIns="0" rIns="322580" bIns="0" numCol="1" spcCol="1270" anchor="ctr" anchorCtr="0">
          <a:noAutofit/>
        </a:bodyPr>
        <a:lstStyle/>
        <a:p>
          <a:pPr lvl="0" algn="l" defTabSz="2133600">
            <a:lnSpc>
              <a:spcPct val="90000"/>
            </a:lnSpc>
            <a:spcBef>
              <a:spcPct val="0"/>
            </a:spcBef>
            <a:spcAft>
              <a:spcPct val="35000"/>
            </a:spcAft>
          </a:pPr>
          <a:r>
            <a:rPr lang="en-US" sz="4800" i="0" kern="1200" smtClean="0"/>
            <a:t>Phân tích</a:t>
          </a:r>
          <a:endParaRPr lang="en-US" sz="4800" i="0" kern="1200" dirty="0"/>
        </a:p>
      </dsp:txBody>
      <dsp:txXfrm>
        <a:off x="652831" y="1414261"/>
        <a:ext cx="8447938" cy="799138"/>
      </dsp:txXfrm>
    </dsp:sp>
    <dsp:sp modelId="{9877E3DB-9BD5-439A-8847-8FDBF5CEFF9D}">
      <dsp:nvSpPr>
        <dsp:cNvPr id="0" name=""/>
        <dsp:cNvSpPr/>
      </dsp:nvSpPr>
      <dsp:spPr>
        <a:xfrm>
          <a:off x="0" y="4781130"/>
          <a:ext cx="12192000" cy="75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605AAB9-5EFE-4414-AC90-F37BF10E9CD4}">
      <dsp:nvSpPr>
        <dsp:cNvPr id="0" name=""/>
        <dsp:cNvSpPr/>
      </dsp:nvSpPr>
      <dsp:spPr>
        <a:xfrm>
          <a:off x="609600" y="4338330"/>
          <a:ext cx="8534400" cy="885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22580" tIns="0" rIns="322580" bIns="0" numCol="1" spcCol="1270" anchor="ctr" anchorCtr="0">
          <a:noAutofit/>
        </a:bodyPr>
        <a:lstStyle/>
        <a:p>
          <a:pPr lvl="0" algn="l" defTabSz="1333500">
            <a:lnSpc>
              <a:spcPct val="90000"/>
            </a:lnSpc>
            <a:spcBef>
              <a:spcPct val="0"/>
            </a:spcBef>
            <a:spcAft>
              <a:spcPct val="35000"/>
            </a:spcAft>
          </a:pPr>
          <a:r>
            <a:rPr lang="en-US" sz="3000" kern="1200" smtClean="0"/>
            <a:t>Tổng kết</a:t>
          </a:r>
          <a:endParaRPr lang="en-US" sz="3000" kern="1200" dirty="0"/>
        </a:p>
      </dsp:txBody>
      <dsp:txXfrm>
        <a:off x="652831" y="4381561"/>
        <a:ext cx="844793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8E61F-1B3E-4D5B-9BF1-84B40D6DBB5B}"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58C50-13C0-42F3-894D-B751731AE499}" type="slidenum">
              <a:rPr lang="en-US" smtClean="0"/>
              <a:t>‹#›</a:t>
            </a:fld>
            <a:endParaRPr lang="en-US"/>
          </a:p>
        </p:txBody>
      </p:sp>
    </p:spTree>
    <p:extLst>
      <p:ext uri="{BB962C8B-B14F-4D97-AF65-F5344CB8AC3E}">
        <p14:creationId xmlns:p14="http://schemas.microsoft.com/office/powerpoint/2010/main" val="253440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inhte.vn/tags/responsive+web+desig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tinhte.vn/tags/css3/" TargetMode="External"/><Relationship Id="rId5" Type="http://schemas.openxmlformats.org/officeDocument/2006/relationships/hyperlink" Target="https://www.tinhte.vn/tags/html5/" TargetMode="External"/><Relationship Id="rId4" Type="http://schemas.openxmlformats.org/officeDocument/2006/relationships/hyperlink" Target="https://www.tinhte.vn/tags/rw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p>
          <a:p>
            <a:endParaRPr lang="en-US" dirty="0"/>
          </a:p>
        </p:txBody>
      </p:sp>
      <p:sp>
        <p:nvSpPr>
          <p:cNvPr id="4" name="Slide Number Placeholder 3"/>
          <p:cNvSpPr>
            <a:spLocks noGrp="1"/>
          </p:cNvSpPr>
          <p:nvPr>
            <p:ph type="sldNum" sz="quarter" idx="10"/>
          </p:nvPr>
        </p:nvSpPr>
        <p:spPr/>
        <p:txBody>
          <a:bodyPr/>
          <a:lstStyle/>
          <a:p>
            <a:fld id="{937C78A2-F146-4E1D-A450-5503FB5876AE}" type="slidenum">
              <a:rPr lang="en-US" smtClean="0"/>
              <a:t>1</a:t>
            </a:fld>
            <a:endParaRPr lang="en-US"/>
          </a:p>
        </p:txBody>
      </p:sp>
    </p:spTree>
    <p:extLst>
      <p:ext uri="{BB962C8B-B14F-4D97-AF65-F5344CB8AC3E}">
        <p14:creationId xmlns:p14="http://schemas.microsoft.com/office/powerpoint/2010/main" val="45741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2</a:t>
            </a:fld>
            <a:endParaRPr lang="en-US"/>
          </a:p>
        </p:txBody>
      </p:sp>
    </p:spTree>
    <p:extLst>
      <p:ext uri="{BB962C8B-B14F-4D97-AF65-F5344CB8AC3E}">
        <p14:creationId xmlns:p14="http://schemas.microsoft.com/office/powerpoint/2010/main" val="3305644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Với trang web thiết kế truyền thống thì khi người dùng sử dụng thiết bị có kích thước màn hình nhỏ thì phải zoom in và zoom out, kéo kéo để đọc đc nội dung gây khó chịu cho người dùng.</a:t>
            </a:r>
          </a:p>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3</a:t>
            </a:fld>
            <a:endParaRPr lang="en-US"/>
          </a:p>
        </p:txBody>
      </p:sp>
    </p:spTree>
    <p:extLst>
      <p:ext uri="{BB962C8B-B14F-4D97-AF65-F5344CB8AC3E}">
        <p14:creationId xmlns:p14="http://schemas.microsoft.com/office/powerpoint/2010/main" val="334713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sự phát triển nhanh chóng của công nghệ, càng ngày càng nhiều thiết bị có  độ phân giải khác nhau và sự phổ biến của các thiết bị như iPhone, iPad và các smartphone,và các thiết bị này có thể chuyển chế độ xem nội dung trang web theo chiều ngang hay chiều dọc một cách dễ dàng.</a:t>
            </a:r>
          </a:p>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4</a:t>
            </a:fld>
            <a:endParaRPr lang="en-US"/>
          </a:p>
        </p:txBody>
      </p:sp>
    </p:spTree>
    <p:extLst>
      <p:ext uri="{BB962C8B-B14F-4D97-AF65-F5344CB8AC3E}">
        <p14:creationId xmlns:p14="http://schemas.microsoft.com/office/powerpoint/2010/main" val="33745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Trước đây các nhà thiết kế thường thiết kế ra 2 phiên bản 1 là dành cho laptop,máy bàn.2 là dành cho các thiết bị di động.ví dụ: facebook.com(laptop), m.facebook.com(smart phone).</a:t>
            </a:r>
          </a:p>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5</a:t>
            </a:fld>
            <a:endParaRPr lang="en-US"/>
          </a:p>
        </p:txBody>
      </p:sp>
    </p:spTree>
    <p:extLst>
      <p:ext uri="{BB962C8B-B14F-4D97-AF65-F5344CB8AC3E}">
        <p14:creationId xmlns:p14="http://schemas.microsoft.com/office/powerpoint/2010/main" val="449131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Thời gian gần đây, giới lập trình web bắt đầu để ý hơn đến </a:t>
            </a:r>
            <a:r>
              <a:rPr lang="en-US" sz="1200" u="none" strike="noStrike" kern="1200" smtClean="0">
                <a:solidFill>
                  <a:schemeClr val="tx1"/>
                </a:solidFill>
                <a:effectLst/>
                <a:latin typeface="+mn-lt"/>
                <a:ea typeface="+mn-ea"/>
                <a:cs typeface="+mn-cs"/>
                <a:hlinkClick r:id="rId3"/>
              </a:rPr>
              <a:t>responsive web design</a:t>
            </a:r>
            <a:r>
              <a:rPr lang="en-US" sz="1200" kern="1200" smtClean="0">
                <a:solidFill>
                  <a:schemeClr val="tx1"/>
                </a:solidFill>
                <a:effectLst/>
                <a:latin typeface="+mn-lt"/>
                <a:ea typeface="+mn-ea"/>
                <a:cs typeface="+mn-cs"/>
              </a:rPr>
              <a:t> (</a:t>
            </a:r>
            <a:r>
              <a:rPr lang="en-US" sz="1200" u="none" strike="noStrike" kern="1200" smtClean="0">
                <a:solidFill>
                  <a:schemeClr val="tx1"/>
                </a:solidFill>
                <a:effectLst/>
                <a:latin typeface="+mn-lt"/>
                <a:ea typeface="+mn-ea"/>
                <a:cs typeface="+mn-cs"/>
                <a:hlinkClick r:id="rId4"/>
              </a:rPr>
              <a:t>RWD</a:t>
            </a:r>
            <a:r>
              <a:rPr lang="en-US" sz="1200" kern="1200" smtClean="0">
                <a:solidFill>
                  <a:schemeClr val="tx1"/>
                </a:solidFill>
                <a:effectLst/>
                <a:latin typeface="+mn-lt"/>
                <a:ea typeface="+mn-ea"/>
                <a:cs typeface="+mn-cs"/>
              </a:rPr>
              <a:t>). Cộng với sự phát triển của các chuẩn </a:t>
            </a:r>
            <a:r>
              <a:rPr lang="en-US" sz="1200" u="none" strike="noStrike" kern="1200" smtClean="0">
                <a:solidFill>
                  <a:schemeClr val="tx1"/>
                </a:solidFill>
                <a:effectLst/>
                <a:latin typeface="+mn-lt"/>
                <a:ea typeface="+mn-ea"/>
                <a:cs typeface="+mn-cs"/>
                <a:hlinkClick r:id="rId5"/>
              </a:rPr>
              <a:t>HTML5</a:t>
            </a:r>
            <a:r>
              <a:rPr lang="en-US" sz="1200" kern="1200" smtClean="0">
                <a:solidFill>
                  <a:schemeClr val="tx1"/>
                </a:solidFill>
                <a:effectLst/>
                <a:latin typeface="+mn-lt"/>
                <a:ea typeface="+mn-ea"/>
                <a:cs typeface="+mn-cs"/>
              </a:rPr>
              <a:t> và </a:t>
            </a:r>
            <a:r>
              <a:rPr lang="en-US" sz="1200" u="none" strike="noStrike" kern="1200" smtClean="0">
                <a:solidFill>
                  <a:schemeClr val="tx1"/>
                </a:solidFill>
                <a:effectLst/>
                <a:latin typeface="+mn-lt"/>
                <a:ea typeface="+mn-ea"/>
                <a:cs typeface="+mn-cs"/>
                <a:hlinkClick r:id="rId6"/>
              </a:rPr>
              <a:t>CSS3</a:t>
            </a:r>
            <a:r>
              <a:rPr lang="en-US" sz="1200" kern="1200" smtClean="0">
                <a:solidFill>
                  <a:schemeClr val="tx1"/>
                </a:solidFill>
                <a:effectLst/>
                <a:latin typeface="+mn-lt"/>
                <a:ea typeface="+mn-ea"/>
                <a:cs typeface="+mn-cs"/>
              </a:rPr>
              <a:t>, RWD đã trở thành một thứ quan trọng mà quản trị viên hay chủ sỡ hữu website cần phải nghĩ tới trong bối cảnh ngày càng nhiều thiết bị di động với đủ các kích cỡ, đủ loại độ phân giải màn hình khác nhau được tung ra thị trường. Vậy RWD là gì và ảnh hưởng của nó đến chúng ta như thế? Trong bài báo cáo này mình xin chia sẻ một ít thông tin với các bạn.</a:t>
            </a:r>
          </a:p>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6</a:t>
            </a:fld>
            <a:endParaRPr lang="en-US"/>
          </a:p>
        </p:txBody>
      </p:sp>
    </p:spTree>
    <p:extLst>
      <p:ext uri="{BB962C8B-B14F-4D97-AF65-F5344CB8AC3E}">
        <p14:creationId xmlns:p14="http://schemas.microsoft.com/office/powerpoint/2010/main" val="335883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.(ps: thiết kế 1 lần dùng cho tất cả các thiết bị)</a:t>
            </a:r>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7</a:t>
            </a:fld>
            <a:endParaRPr lang="en-US"/>
          </a:p>
        </p:txBody>
      </p:sp>
    </p:spTree>
    <p:extLst>
      <p:ext uri="{BB962C8B-B14F-4D97-AF65-F5344CB8AC3E}">
        <p14:creationId xmlns:p14="http://schemas.microsoft.com/office/powerpoint/2010/main" val="141385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958C50-13C0-42F3-894D-B751731AE499}" type="slidenum">
              <a:rPr lang="en-US" smtClean="0"/>
              <a:t>9</a:t>
            </a:fld>
            <a:endParaRPr lang="en-US"/>
          </a:p>
        </p:txBody>
      </p:sp>
    </p:spTree>
    <p:extLst>
      <p:ext uri="{BB962C8B-B14F-4D97-AF65-F5344CB8AC3E}">
        <p14:creationId xmlns:p14="http://schemas.microsoft.com/office/powerpoint/2010/main" val="340982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C9FF4-D1DC-445E-B677-28AAE33BDF8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173104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C9FF4-D1DC-445E-B677-28AAE33BDF8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45863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C9FF4-D1DC-445E-B677-28AAE33BDF8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27432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C9FF4-D1DC-445E-B677-28AAE33BDF8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287788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C9FF4-D1DC-445E-B677-28AAE33BDF82}"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80432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C9FF4-D1DC-445E-B677-28AAE33BDF82}"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268919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C9FF4-D1DC-445E-B677-28AAE33BDF82}" type="datetimeFigureOut">
              <a:rPr lang="en-US" smtClean="0"/>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88295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C9FF4-D1DC-445E-B677-28AAE33BDF82}" type="datetimeFigureOut">
              <a:rPr lang="en-US" smtClean="0"/>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259970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C9FF4-D1DC-445E-B677-28AAE33BDF82}" type="datetimeFigureOut">
              <a:rPr lang="en-US" smtClean="0"/>
              <a:t>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142526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C9FF4-D1DC-445E-B677-28AAE33BDF82}"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10189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C9FF4-D1DC-445E-B677-28AAE33BDF82}"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171110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C9FF4-D1DC-445E-B677-28AAE33BDF82}" type="datetimeFigureOut">
              <a:rPr lang="en-US" smtClean="0"/>
              <a:t>1/14/2015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4201C-3BD6-433A-95EA-EC32A8E3C4A9}" type="slidenum">
              <a:rPr lang="en-US" smtClean="0"/>
              <a:t>‹#›</a:t>
            </a:fld>
            <a:endParaRPr lang="en-US"/>
          </a:p>
        </p:txBody>
      </p:sp>
    </p:spTree>
    <p:extLst>
      <p:ext uri="{BB962C8B-B14F-4D97-AF65-F5344CB8AC3E}">
        <p14:creationId xmlns:p14="http://schemas.microsoft.com/office/powerpoint/2010/main" val="3077141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372" y="31956"/>
            <a:ext cx="7620000" cy="9525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872" y="31956"/>
            <a:ext cx="952500" cy="952500"/>
          </a:xfrm>
          <a:prstGeom prst="rect">
            <a:avLst/>
          </a:prstGeom>
        </p:spPr>
      </p:pic>
      <p:sp>
        <p:nvSpPr>
          <p:cNvPr id="13" name="Rectangle 12"/>
          <p:cNvSpPr/>
          <p:nvPr/>
        </p:nvSpPr>
        <p:spPr>
          <a:xfrm>
            <a:off x="1158536" y="1731530"/>
            <a:ext cx="10189672" cy="1569660"/>
          </a:xfrm>
          <a:prstGeom prst="rect">
            <a:avLst/>
          </a:prstGeom>
          <a:noFill/>
        </p:spPr>
        <p:txBody>
          <a:bodyPr wrap="square" lIns="91440" tIns="45720" rIns="91440" bIns="45720">
            <a:spAutoFit/>
          </a:bodyPr>
          <a:lstStyle/>
          <a:p>
            <a:pPr algn="ctr"/>
            <a:r>
              <a:rPr lang="en-US" sz="9600" b="1" smtClean="0">
                <a:ln w="9525">
                  <a:solidFill>
                    <a:schemeClr val="bg1"/>
                  </a:solidFill>
                  <a:prstDash val="solid"/>
                </a:ln>
                <a:solidFill>
                  <a:schemeClr val="accent5"/>
                </a:solidFill>
                <a:effectLst>
                  <a:glow rad="228600">
                    <a:schemeClr val="accent5">
                      <a:satMod val="175000"/>
                      <a:alpha val="40000"/>
                    </a:schemeClr>
                  </a:glow>
                  <a:outerShdw blurRad="12700" dist="38100" dir="2700000" algn="tl" rotWithShape="0">
                    <a:schemeClr val="accent5">
                      <a:lumMod val="60000"/>
                      <a:lumOff val="40000"/>
                    </a:schemeClr>
                  </a:outerShdw>
                </a:effectLst>
              </a:rPr>
              <a:t>Đặt vé xe online</a:t>
            </a:r>
            <a:endParaRPr lang="en-US" sz="9600" b="1" cap="none" spc="0" dirty="0">
              <a:ln w="9525">
                <a:solidFill>
                  <a:schemeClr val="bg1"/>
                </a:solidFill>
                <a:prstDash val="solid"/>
              </a:ln>
              <a:solidFill>
                <a:schemeClr val="accent5"/>
              </a:solidFill>
              <a:effectLst>
                <a:glow rad="228600">
                  <a:schemeClr val="accent5">
                    <a:satMod val="175000"/>
                    <a:alpha val="40000"/>
                  </a:schemeClr>
                </a:glow>
                <a:outerShdw blurRad="12700" dist="38100" dir="2700000" algn="tl" rotWithShape="0">
                  <a:schemeClr val="accent5">
                    <a:lumMod val="60000"/>
                    <a:lumOff val="40000"/>
                  </a:schemeClr>
                </a:outerShdw>
              </a:effectLst>
            </a:endParaRPr>
          </a:p>
        </p:txBody>
      </p:sp>
      <p:sp>
        <p:nvSpPr>
          <p:cNvPr id="15" name="Rectangle 14"/>
          <p:cNvSpPr/>
          <p:nvPr/>
        </p:nvSpPr>
        <p:spPr>
          <a:xfrm>
            <a:off x="2443372" y="3638687"/>
            <a:ext cx="9142888" cy="2554545"/>
          </a:xfrm>
          <a:prstGeom prst="rect">
            <a:avLst/>
          </a:prstGeom>
          <a:noFill/>
        </p:spPr>
        <p:txBody>
          <a:bodyPr wrap="none" lIns="91440" tIns="45720" rIns="91440" bIns="45720">
            <a:spAutoFit/>
          </a:bodyPr>
          <a:lstStyle/>
          <a:p>
            <a:r>
              <a:rPr lang="en-US" sz="4000">
                <a:ln w="0"/>
                <a:solidFill>
                  <a:srgbClr val="FF0000"/>
                </a:solidFill>
                <a:effectLst>
                  <a:outerShdw blurRad="38100" dist="25400" dir="5400000" algn="ctr" rotWithShape="0">
                    <a:srgbClr val="6E747A">
                      <a:alpha val="43000"/>
                    </a:srgbClr>
                  </a:outerShdw>
                </a:effectLst>
              </a:rPr>
              <a:t>Người thực hiện:</a:t>
            </a:r>
          </a:p>
          <a:p>
            <a:pPr marL="1654175" indent="-403225" defTabSz="973138">
              <a:buFont typeface="Arial" panose="020B0604020202020204" pitchFamily="34" charset="0"/>
              <a:buChar char="•"/>
            </a:pPr>
            <a:r>
              <a:rPr lang="en-US" sz="4000">
                <a:ln w="0"/>
                <a:solidFill>
                  <a:srgbClr val="FF0000"/>
                </a:solidFill>
                <a:effectLst>
                  <a:outerShdw blurRad="38100" dist="25400" dir="5400000" algn="ctr" rotWithShape="0">
                    <a:srgbClr val="6E747A">
                      <a:alpha val="43000"/>
                    </a:srgbClr>
                  </a:outerShdw>
                </a:effectLst>
              </a:rPr>
              <a:t>Lê Hoàng </a:t>
            </a:r>
            <a:r>
              <a:rPr lang="en-US" sz="4000" smtClean="0">
                <a:ln w="0"/>
                <a:solidFill>
                  <a:srgbClr val="FF0000"/>
                </a:solidFill>
                <a:effectLst>
                  <a:outerShdw blurRad="38100" dist="25400" dir="5400000" algn="ctr" rotWithShape="0">
                    <a:srgbClr val="6E747A">
                      <a:alpha val="43000"/>
                    </a:srgbClr>
                  </a:outerShdw>
                </a:effectLst>
              </a:rPr>
              <a:t>Hiệp 	 		12130010</a:t>
            </a:r>
            <a:endParaRPr lang="en-US" sz="4000">
              <a:ln w="0"/>
              <a:solidFill>
                <a:srgbClr val="FF0000"/>
              </a:solidFill>
              <a:effectLst>
                <a:outerShdw blurRad="38100" dist="25400" dir="5400000" algn="ctr" rotWithShape="0">
                  <a:srgbClr val="6E747A">
                    <a:alpha val="43000"/>
                  </a:srgbClr>
                </a:outerShdw>
              </a:effectLst>
            </a:endParaRPr>
          </a:p>
          <a:p>
            <a:pPr marL="1654175" indent="-403225" defTabSz="973138">
              <a:buFont typeface="Arial" panose="020B0604020202020204" pitchFamily="34" charset="0"/>
              <a:buChar char="•"/>
            </a:pPr>
            <a:r>
              <a:rPr lang="en-US" sz="4000">
                <a:ln w="0"/>
                <a:solidFill>
                  <a:srgbClr val="FF0000"/>
                </a:solidFill>
                <a:effectLst>
                  <a:outerShdw blurRad="38100" dist="25400" dir="5400000" algn="ctr" rotWithShape="0">
                    <a:srgbClr val="6E747A">
                      <a:alpha val="43000"/>
                    </a:srgbClr>
                  </a:outerShdw>
                </a:effectLst>
              </a:rPr>
              <a:t>Võ Thị Thùy </a:t>
            </a:r>
            <a:r>
              <a:rPr lang="en-US" sz="4000" smtClean="0">
                <a:ln w="0"/>
                <a:solidFill>
                  <a:srgbClr val="FF0000"/>
                </a:solidFill>
                <a:effectLst>
                  <a:outerShdw blurRad="38100" dist="25400" dir="5400000" algn="ctr" rotWithShape="0">
                    <a:srgbClr val="6E747A">
                      <a:alpha val="43000"/>
                    </a:srgbClr>
                  </a:outerShdw>
                </a:effectLst>
              </a:rPr>
              <a:t>Trang  		12130329</a:t>
            </a:r>
            <a:endParaRPr lang="en-US" sz="4000">
              <a:ln w="0"/>
              <a:solidFill>
                <a:srgbClr val="FF0000"/>
              </a:solidFill>
              <a:effectLst>
                <a:outerShdw blurRad="38100" dist="25400" dir="5400000" algn="ctr" rotWithShape="0">
                  <a:srgbClr val="6E747A">
                    <a:alpha val="43000"/>
                  </a:srgbClr>
                </a:outerShdw>
              </a:effectLst>
            </a:endParaRPr>
          </a:p>
          <a:p>
            <a:pPr marL="1654175" indent="-403225" defTabSz="973138">
              <a:buFont typeface="Arial" panose="020B0604020202020204" pitchFamily="34" charset="0"/>
              <a:buChar char="•"/>
            </a:pPr>
            <a:r>
              <a:rPr lang="en-US" sz="4000">
                <a:ln w="0"/>
                <a:solidFill>
                  <a:srgbClr val="FF0000"/>
                </a:solidFill>
                <a:effectLst>
                  <a:outerShdw blurRad="38100" dist="25400" dir="5400000" algn="ctr" rotWithShape="0">
                    <a:srgbClr val="6E747A">
                      <a:alpha val="43000"/>
                    </a:srgbClr>
                  </a:outerShdw>
                </a:effectLst>
              </a:rPr>
              <a:t>Lại Thị Phương </a:t>
            </a:r>
            <a:r>
              <a:rPr lang="en-US" sz="4000" smtClean="0">
                <a:ln w="0"/>
                <a:solidFill>
                  <a:srgbClr val="FF0000"/>
                </a:solidFill>
                <a:effectLst>
                  <a:outerShdw blurRad="38100" dist="25400" dir="5400000" algn="ctr" rotWithShape="0">
                    <a:srgbClr val="6E747A">
                      <a:alpha val="43000"/>
                    </a:srgbClr>
                  </a:outerShdw>
                </a:effectLst>
              </a:rPr>
              <a:t>Tuyết  	12130204</a:t>
            </a:r>
            <a:endParaRPr lang="en-US" sz="400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7654563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2078"/>
            <a:ext cx="10515600" cy="787270"/>
          </a:xfrm>
        </p:spPr>
        <p:txBody>
          <a:bodyPr>
            <a:noAutofit/>
          </a:bodyPr>
          <a:lstStyle/>
          <a:p>
            <a:r>
              <a:rPr lang="en-US" sz="4800" b="1" dirty="0" smtClean="0">
                <a:ln w="0"/>
                <a:solidFill>
                  <a:schemeClr val="accent1"/>
                </a:solidFill>
                <a:effectLst>
                  <a:reflection blurRad="6350" stA="53000" endA="300" endPos="35500" dir="5400000" sy="-90000" algn="bl" rotWithShape="0"/>
                </a:effectLst>
              </a:rPr>
              <a:t>Activitive Diagram của đặt vé</a:t>
            </a:r>
            <a:endParaRPr lang="en-US" sz="4800" b="1" dirty="0">
              <a:ln w="0"/>
              <a:solidFill>
                <a:schemeClr val="accent1"/>
              </a:solidFill>
              <a:effectLst>
                <a:reflection blurRad="6350" stA="53000" endA="300" endPos="35500" dir="5400000" sy="-90000" algn="bl" rotWithShape="0"/>
              </a:effectLs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66999" y="102077"/>
            <a:ext cx="6074045" cy="6755923"/>
          </a:xfrm>
          <a:prstGeom prst="rect">
            <a:avLst/>
          </a:prstGeom>
        </p:spPr>
      </p:pic>
    </p:spTree>
    <p:extLst>
      <p:ext uri="{BB962C8B-B14F-4D97-AF65-F5344CB8AC3E}">
        <p14:creationId xmlns:p14="http://schemas.microsoft.com/office/powerpoint/2010/main" val="91833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2078"/>
            <a:ext cx="10515600" cy="787270"/>
          </a:xfrm>
        </p:spPr>
        <p:txBody>
          <a:bodyPr>
            <a:noAutofit/>
          </a:bodyPr>
          <a:lstStyle/>
          <a:p>
            <a:r>
              <a:rPr lang="en-US" sz="4800" b="1" dirty="0">
                <a:ln w="0"/>
                <a:solidFill>
                  <a:schemeClr val="accent1"/>
                </a:solidFill>
                <a:effectLst>
                  <a:reflection blurRad="6350" stA="53000" endA="300" endPos="35500" dir="5400000" sy="-90000" algn="bl" rotWithShape="0"/>
                </a:effectLst>
              </a:rPr>
              <a:t>Activitive </a:t>
            </a:r>
            <a:r>
              <a:rPr lang="en-US" sz="4800" b="1" dirty="0" smtClean="0">
                <a:ln w="0"/>
                <a:solidFill>
                  <a:schemeClr val="accent1"/>
                </a:solidFill>
                <a:effectLst>
                  <a:reflection blurRad="6350" stA="53000" endA="300" endPos="35500" dir="5400000" sy="-90000" algn="bl" rotWithShape="0"/>
                </a:effectLst>
              </a:rPr>
              <a:t>diagram </a:t>
            </a:r>
            <a:r>
              <a:rPr lang="en-US" sz="4800" b="1" dirty="0">
                <a:ln w="0"/>
                <a:solidFill>
                  <a:schemeClr val="accent1"/>
                </a:solidFill>
                <a:effectLst>
                  <a:reflection blurRad="6350" stA="53000" endA="300" endPos="35500" dir="5400000" sy="-90000" algn="bl" rotWithShape="0"/>
                </a:effectLst>
              </a:rPr>
              <a:t>t</a:t>
            </a:r>
            <a:r>
              <a:rPr lang="en-US" sz="4800" b="1" dirty="0" smtClean="0">
                <a:ln w="0"/>
                <a:solidFill>
                  <a:schemeClr val="accent1"/>
                </a:solidFill>
                <a:effectLst>
                  <a:reflection blurRad="6350" stA="53000" endA="300" endPos="35500" dir="5400000" sy="-90000" algn="bl" rotWithShape="0"/>
                </a:effectLst>
              </a:rPr>
              <a:t>hanh toán</a:t>
            </a:r>
            <a:endParaRPr lang="en-US" sz="4800" b="1" dirty="0">
              <a:ln w="0"/>
              <a:solidFill>
                <a:schemeClr val="accent1"/>
              </a:solidFill>
              <a:effectLst>
                <a:reflection blurRad="6350" stA="53000" endA="300" endPos="35500" dir="5400000" sy="-90000" algn="bl" rotWithShape="0"/>
              </a:effectLs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84119" y="102078"/>
            <a:ext cx="6024450" cy="6887658"/>
          </a:xfrm>
          <a:prstGeom prst="rect">
            <a:avLst/>
          </a:prstGeom>
        </p:spPr>
      </p:pic>
    </p:spTree>
    <p:extLst>
      <p:ext uri="{BB962C8B-B14F-4D97-AF65-F5344CB8AC3E}">
        <p14:creationId xmlns:p14="http://schemas.microsoft.com/office/powerpoint/2010/main" val="65592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2078"/>
            <a:ext cx="10515600" cy="787270"/>
          </a:xfrm>
        </p:spPr>
        <p:txBody>
          <a:bodyPr>
            <a:noAutofit/>
          </a:bodyPr>
          <a:lstStyle/>
          <a:p>
            <a:r>
              <a:rPr lang="en-US" sz="4800" b="1" dirty="0" smtClean="0">
                <a:ln w="0"/>
                <a:solidFill>
                  <a:schemeClr val="accent1"/>
                </a:solidFill>
                <a:effectLst>
                  <a:reflection blurRad="6350" stA="53000" endA="300" endPos="35500" dir="5400000" sy="-90000" algn="bl" rotWithShape="0"/>
                </a:effectLst>
              </a:rPr>
              <a:t>Activitive diagram hủy vé</a:t>
            </a:r>
            <a:endParaRPr lang="en-US" sz="4800" b="1" dirty="0">
              <a:ln w="0"/>
              <a:solidFill>
                <a:schemeClr val="accent1"/>
              </a:solidFill>
              <a:effectLst>
                <a:reflection blurRad="6350" stA="53000" endA="300" endPos="35500" dir="5400000" sy="-90000" algn="bl" rotWithShape="0"/>
              </a:effectLst>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11104" y="102078"/>
            <a:ext cx="5300421" cy="6755922"/>
          </a:xfrm>
          <a:prstGeom prst="rect">
            <a:avLst/>
          </a:prstGeom>
        </p:spPr>
      </p:pic>
    </p:spTree>
    <p:extLst>
      <p:ext uri="{BB962C8B-B14F-4D97-AF65-F5344CB8AC3E}">
        <p14:creationId xmlns:p14="http://schemas.microsoft.com/office/powerpoint/2010/main" val="321663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464" y="889348"/>
            <a:ext cx="11685722" cy="5661354"/>
          </a:xfrm>
        </p:spPr>
        <p:txBody>
          <a:bodyPr>
            <a:normAutofit fontScale="85000" lnSpcReduction="20000"/>
          </a:bodyPr>
          <a:lstStyle/>
          <a:p>
            <a:pPr lvl="0"/>
            <a:r>
              <a:rPr lang="en-US" b="1" dirty="0"/>
              <a:t>Kết quả</a:t>
            </a:r>
          </a:p>
          <a:p>
            <a:pPr marL="914400" lvl="0" indent="-449263">
              <a:buFont typeface="Courier New" panose="02070309020205020404" pitchFamily="49" charset="0"/>
              <a:buChar char="o"/>
            </a:pPr>
            <a:r>
              <a:rPr lang="en-US" dirty="0"/>
              <a:t>Đã hoàn thành các mục tiêu đã đặt ra trong phạm vi môn học.</a:t>
            </a:r>
          </a:p>
          <a:p>
            <a:pPr lvl="0"/>
            <a:r>
              <a:rPr lang="en-US" b="1" dirty="0"/>
              <a:t>Ưu điểm</a:t>
            </a:r>
          </a:p>
          <a:p>
            <a:pPr marL="914400" lvl="0" indent="-449263">
              <a:buFont typeface="Courier New" panose="02070309020205020404" pitchFamily="49" charset="0"/>
              <a:buChar char="o"/>
            </a:pPr>
            <a:r>
              <a:rPr lang="en-US" dirty="0"/>
              <a:t>Website chạy ổn định và chính xác.</a:t>
            </a:r>
          </a:p>
          <a:p>
            <a:pPr marL="914400" lvl="0" indent="-449263">
              <a:buFont typeface="Courier New" panose="02070309020205020404" pitchFamily="49" charset="0"/>
              <a:buChar char="o"/>
            </a:pPr>
            <a:r>
              <a:rPr lang="en-US" dirty="0"/>
              <a:t>Website áp dụng các ngôn ngữ thiết kế web vào đề tài: HTML5, CSS3, javascript, jQuery, ajax,... và sử dụng các bộ thư viện của java để xây dựng các chức năng cho website: gửi mail (JavaMail), gửi tin nhắn tự động (smslib). </a:t>
            </a:r>
          </a:p>
          <a:p>
            <a:pPr marL="914400" lvl="0" indent="-449263">
              <a:buFont typeface="Courier New" panose="02070309020205020404" pitchFamily="49" charset="0"/>
              <a:buChar char="o"/>
            </a:pPr>
            <a:r>
              <a:rPr lang="en-US" dirty="0"/>
              <a:t>Giao diện đơn giản, thân thiện, phù hợp với người dùng thuộc mọi trình độ.</a:t>
            </a:r>
          </a:p>
          <a:p>
            <a:pPr lvl="0"/>
            <a:r>
              <a:rPr lang="en-US" b="1" dirty="0"/>
              <a:t>Khuyết điểm</a:t>
            </a:r>
          </a:p>
          <a:p>
            <a:pPr marL="914400" lvl="0" indent="-449263">
              <a:buFont typeface="Courier New" panose="02070309020205020404" pitchFamily="49" charset="0"/>
              <a:buChar char="o"/>
            </a:pPr>
            <a:r>
              <a:rPr lang="en-US" dirty="0"/>
              <a:t>Chưa phát triển phần quản lý của admin.</a:t>
            </a:r>
          </a:p>
          <a:p>
            <a:pPr marL="914400" lvl="0" indent="-449263">
              <a:buFont typeface="Courier New" panose="02070309020205020404" pitchFamily="49" charset="0"/>
              <a:buChar char="o"/>
            </a:pPr>
            <a:r>
              <a:rPr lang="en-US" dirty="0"/>
              <a:t>Giao diện chưa đẹp, chưa hổ trợ reponsive.</a:t>
            </a:r>
          </a:p>
          <a:p>
            <a:pPr marL="914400" lvl="0" indent="-449263">
              <a:buFont typeface="Courier New" panose="02070309020205020404" pitchFamily="49" charset="0"/>
              <a:buChar char="o"/>
            </a:pPr>
            <a:r>
              <a:rPr lang="en-US" dirty="0"/>
              <a:t>Phần in ấn chưa đẹp mắt.</a:t>
            </a:r>
          </a:p>
          <a:p>
            <a:pPr lvl="0"/>
            <a:r>
              <a:rPr lang="en-US" b="1" dirty="0" smtClean="0"/>
              <a:t>Hướng phát triển</a:t>
            </a:r>
          </a:p>
          <a:p>
            <a:pPr marL="852488" lvl="0" indent="-387350">
              <a:buFont typeface="Courier New" panose="02070309020205020404" pitchFamily="49" charset="0"/>
              <a:buChar char="o"/>
            </a:pPr>
            <a:r>
              <a:rPr lang="en-US" dirty="0" smtClean="0"/>
              <a:t>Phát triển đầy đủ các chức năng quản lí.</a:t>
            </a:r>
          </a:p>
          <a:p>
            <a:pPr marL="852488" lvl="0" indent="-387350">
              <a:buFont typeface="Courier New" panose="02070309020205020404" pitchFamily="49" charset="0"/>
              <a:buChar char="o"/>
            </a:pPr>
            <a:r>
              <a:rPr lang="en-US" dirty="0" smtClean="0"/>
              <a:t>Phát triển chức năng reponsive.</a:t>
            </a:r>
          </a:p>
          <a:p>
            <a:endParaRPr lang="en-US" dirty="0"/>
          </a:p>
        </p:txBody>
      </p:sp>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Tổng kết</a:t>
            </a:r>
            <a:endParaRPr lang="en-US" sz="4800" b="1" dirty="0">
              <a:ln w="0"/>
              <a:solidFill>
                <a:schemeClr val="accent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96758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238" y="1626215"/>
            <a:ext cx="12544395" cy="3046988"/>
          </a:xfrm>
          <a:prstGeom prst="rect">
            <a:avLst/>
          </a:prstGeom>
          <a:noFill/>
        </p:spPr>
        <p:txBody>
          <a:bodyPr wrap="none" lIns="91440" tIns="45720" rIns="91440" bIns="45720">
            <a:spAutoFit/>
          </a:bodyPr>
          <a:lstStyle/>
          <a:p>
            <a:pPr algn="ctr"/>
            <a:r>
              <a:rPr lang="en-US" sz="9600" b="1" cap="none" spc="0" smtClean="0">
                <a:ln w="10160">
                  <a:solidFill>
                    <a:schemeClr val="accent5"/>
                  </a:solidFill>
                  <a:prstDash val="solid"/>
                </a:ln>
                <a:solidFill>
                  <a:srgbClr val="FF0000"/>
                </a:solidFill>
                <a:effectLst>
                  <a:outerShdw blurRad="38100" dist="22860" dir="5400000" algn="tl" rotWithShape="0">
                    <a:srgbClr val="000000">
                      <a:alpha val="30000"/>
                    </a:srgbClr>
                  </a:outerShdw>
                </a:effectLst>
              </a:rPr>
              <a:t>Cám ơn thầy và các bạn </a:t>
            </a:r>
          </a:p>
          <a:p>
            <a:pPr algn="ctr"/>
            <a:r>
              <a:rPr lang="en-US" sz="9600" b="1" cap="none" spc="0" smtClean="0">
                <a:ln w="10160">
                  <a:solidFill>
                    <a:schemeClr val="accent5"/>
                  </a:solidFill>
                  <a:prstDash val="solid"/>
                </a:ln>
                <a:solidFill>
                  <a:srgbClr val="FF0000"/>
                </a:solidFill>
                <a:effectLst>
                  <a:outerShdw blurRad="38100" dist="22860" dir="5400000" algn="tl" rotWithShape="0">
                    <a:srgbClr val="000000">
                      <a:alpha val="30000"/>
                    </a:srgbClr>
                  </a:outerShdw>
                </a:effectLst>
              </a:rPr>
              <a:t>đã lắng nghe!</a:t>
            </a:r>
            <a:endParaRPr lang="en-US" sz="9600" b="1" cap="none" spc="0">
              <a:ln w="10160">
                <a:solidFill>
                  <a:schemeClr val="accent5"/>
                </a:solidFill>
                <a:prstDash val="solid"/>
              </a:ln>
              <a:solidFill>
                <a:srgbClr val="FF0000"/>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526491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n w="0"/>
                <a:solidFill>
                  <a:schemeClr val="accent1"/>
                </a:solidFill>
                <a:effectLst>
                  <a:reflection blurRad="6350" stA="53000" endA="300" endPos="35500" dir="5400000" sy="-90000" algn="bl" rotWithShape="0"/>
                </a:effectLst>
                <a:latin typeface="+mn-lt"/>
                <a:ea typeface="FangSong" panose="02010609060101010101" pitchFamily="49" charset="-122"/>
                <a:cs typeface="Aharoni" panose="02010803020104030203" pitchFamily="2" charset="-79"/>
              </a:rPr>
              <a:t>Đặt vé xe onine</a:t>
            </a:r>
            <a:endParaRPr lang="en-US" sz="6000" dirty="0">
              <a:ln w="0"/>
              <a:solidFill>
                <a:schemeClr val="accent1"/>
              </a:solidFill>
              <a:effectLst>
                <a:reflection blurRad="6350" stA="53000" endA="300" endPos="35500" dir="5400000" sy="-90000" algn="bl" rotWithShape="0"/>
              </a:effectLst>
              <a:latin typeface="+mn-lt"/>
              <a:ea typeface="FangSong" panose="02010609060101010101" pitchFamily="49" charset="-122"/>
              <a:cs typeface="Aharoni" panose="02010803020104030203" pitchFamily="2" charset="-79"/>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6564129"/>
              </p:ext>
            </p:extLst>
          </p:nvPr>
        </p:nvGraphicFramePr>
        <p:xfrm>
          <a:off x="0" y="1493520"/>
          <a:ext cx="12192000" cy="5547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0479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608" y="169683"/>
            <a:ext cx="2741456" cy="830997"/>
          </a:xfrm>
          <a:prstGeom prst="rect">
            <a:avLst/>
          </a:prstGeom>
          <a:noFill/>
        </p:spPr>
        <p:txBody>
          <a:bodyPr wrap="none" lIns="91440" tIns="45720" rIns="91440" bIns="45720">
            <a:spAutoFit/>
          </a:bodyPr>
          <a:lstStyle/>
          <a:p>
            <a:pPr algn="ctr"/>
            <a:r>
              <a:rPr lang="en-US" sz="4800" b="1" dirty="0">
                <a:ln w="0"/>
                <a:solidFill>
                  <a:schemeClr val="accent1"/>
                </a:solidFill>
                <a:effectLst>
                  <a:reflection blurRad="6350" stA="53000" endA="300" endPos="35500" dir="5400000" sy="-90000" algn="bl" rotWithShape="0"/>
                </a:effectLst>
              </a:rPr>
              <a:t>Giới thiệu</a:t>
            </a:r>
            <a:endParaRPr lang="en-US" sz="4800" b="1" cap="none" spc="0" dirty="0" smtClean="0">
              <a:ln w="12700">
                <a:solidFill>
                  <a:schemeClr val="accent5"/>
                </a:solidFill>
                <a:prstDash val="solid"/>
              </a:ln>
              <a:solidFill>
                <a:schemeClr val="accent1"/>
              </a:solidFill>
              <a:effectLst/>
            </a:endParaRPr>
          </a:p>
        </p:txBody>
      </p:sp>
      <p:sp>
        <p:nvSpPr>
          <p:cNvPr id="2" name="Content Placeholder 1"/>
          <p:cNvSpPr>
            <a:spLocks noGrp="1"/>
          </p:cNvSpPr>
          <p:nvPr>
            <p:ph idx="1"/>
          </p:nvPr>
        </p:nvSpPr>
        <p:spPr>
          <a:xfrm>
            <a:off x="807675" y="1813302"/>
            <a:ext cx="10515600" cy="4095040"/>
          </a:xfrm>
        </p:spPr>
        <p:txBody>
          <a:bodyPr/>
          <a:lstStyle/>
          <a:p>
            <a:r>
              <a:rPr lang="en-US" sz="3200" dirty="0"/>
              <a:t>Website đặt vé xe online được thiết kế và xây dựng với mục đích giúp khách hàng có thể đặt và chi trả vé xe một cách nhanh chóng và tiện lợi.</a:t>
            </a:r>
          </a:p>
          <a:p>
            <a:endParaRPr lang="en-US" dirty="0"/>
          </a:p>
        </p:txBody>
      </p:sp>
    </p:spTree>
    <p:extLst>
      <p:ext uri="{BB962C8B-B14F-4D97-AF65-F5344CB8AC3E}">
        <p14:creationId xmlns:p14="http://schemas.microsoft.com/office/powerpoint/2010/main" val="9525683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12725"/>
            <a:ext cx="10515600" cy="1325563"/>
          </a:xfrm>
        </p:spPr>
        <p:txBody>
          <a:bodyPr/>
          <a:lstStyle/>
          <a:p>
            <a:r>
              <a:rPr lang="en-US" b="1" smtClean="0">
                <a:ln w="0"/>
                <a:solidFill>
                  <a:schemeClr val="accent1"/>
                </a:solidFill>
                <a:effectLst>
                  <a:reflection blurRad="6350" stA="53000" endA="300" endPos="35500" dir="5400000" sy="-90000" algn="bl" rotWithShape="0"/>
                </a:effectLst>
              </a:rPr>
              <a:t>Quy trình nghiệp vụ</a:t>
            </a:r>
            <a:endParaRPr lang="en-US"/>
          </a:p>
        </p:txBody>
      </p:sp>
      <p:sp>
        <p:nvSpPr>
          <p:cNvPr id="4" name="Content Placeholder 3"/>
          <p:cNvSpPr>
            <a:spLocks noGrp="1"/>
          </p:cNvSpPr>
          <p:nvPr>
            <p:ph idx="1"/>
          </p:nvPr>
        </p:nvSpPr>
        <p:spPr/>
        <p:txBody>
          <a:bodyPr>
            <a:normAutofit fontScale="92500" lnSpcReduction="10000"/>
          </a:bodyPr>
          <a:lstStyle/>
          <a:p>
            <a:pPr lvl="0"/>
            <a:r>
              <a:rPr lang="en-US" smtClean="0"/>
              <a:t>Khách </a:t>
            </a:r>
            <a:r>
              <a:rPr lang="en-US"/>
              <a:t>hàng chọn điểm đi, điểm đến, ngày đi, ngày về (nếu là vé khứ hồi). Khách hàng chọn chuyến xe phù hợp. Sau khi chọn chuyến xe khách hàng chọn ghế và bấm xác nhận để đặt vé. Sau khi đặt vé thành công, thông tin vé sẽ được gửi về cho khách hàng thông qua tin nhắn. Ghế được đặt sẽ có thời gian giữ chổ là 10 phút. Khách hàng có thể gia hạn thời gian thanh toán thêm 2 giờ bằng cách nhắn tin xác nhận vé. Nếu sau thời hạn thanh toán mà khách hàng chưa thanh toán vé hệ thống sẽ tự động hủy vé mà khách hàng đã đặt trước đó.</a:t>
            </a:r>
          </a:p>
          <a:p>
            <a:pPr lvl="0"/>
            <a:r>
              <a:rPr lang="en-US"/>
              <a:t>Khách hàng có thể thanh toán bằng: tài khoản đăng kí với website, chuyển khoản hoặc thanh toán trực tiếp tại đại lí. </a:t>
            </a:r>
          </a:p>
          <a:p>
            <a:r>
              <a:rPr lang="en-US"/>
              <a:t>Sau khi đặt vé, khách hàng có thể hủy vé đã đặt bằng cách truy cập vào website để hủy hoặc có thể đến trực tiếp đại lí để hủy vé đã đặt.</a:t>
            </a:r>
            <a:endParaRPr lang="en-US" smtClean="0"/>
          </a:p>
        </p:txBody>
      </p:sp>
    </p:spTree>
    <p:extLst>
      <p:ext uri="{BB962C8B-B14F-4D97-AF65-F5344CB8AC3E}">
        <p14:creationId xmlns:p14="http://schemas.microsoft.com/office/powerpoint/2010/main" val="2515975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00"/>
            <a:ext cx="10515600" cy="915989"/>
          </a:xfrm>
        </p:spPr>
        <p:txBody>
          <a:bodyPr/>
          <a:lstStyle/>
          <a:p>
            <a:r>
              <a:rPr lang="en-US" b="1" smtClean="0">
                <a:ln w="0"/>
                <a:solidFill>
                  <a:schemeClr val="accent1"/>
                </a:solidFill>
                <a:effectLst>
                  <a:reflection blurRad="6350" stA="53000" endA="300" endPos="35500" dir="5400000" sy="-90000" algn="bl" rotWithShape="0"/>
                </a:effectLst>
              </a:rPr>
              <a:t>Đặt vé</a:t>
            </a:r>
            <a:endParaRPr lang="en-US"/>
          </a:p>
        </p:txBody>
      </p:sp>
      <p:sp>
        <p:nvSpPr>
          <p:cNvPr id="6" name="Content Placeholder 5"/>
          <p:cNvSpPr>
            <a:spLocks noGrp="1"/>
          </p:cNvSpPr>
          <p:nvPr>
            <p:ph idx="1"/>
          </p:nvPr>
        </p:nvSpPr>
        <p:spPr>
          <a:xfrm>
            <a:off x="335280" y="1386840"/>
            <a:ext cx="11700510" cy="5349240"/>
          </a:xfrm>
        </p:spPr>
        <p:txBody>
          <a:bodyPr>
            <a:normAutofit/>
          </a:bodyPr>
          <a:lstStyle/>
          <a:p>
            <a:pPr marL="0" lvl="0" indent="0">
              <a:buNone/>
            </a:pPr>
            <a:r>
              <a:rPr lang="en-US" smtClean="0"/>
              <a:t>Chức </a:t>
            </a:r>
            <a:r>
              <a:rPr lang="en-US"/>
              <a:t>năng này dùng cho khách hàng để đặt vé xe của hãng xe thông qua website</a:t>
            </a:r>
            <a:r>
              <a:rPr lang="en-US" smtClean="0"/>
              <a:t>.</a:t>
            </a:r>
            <a:endParaRPr lang="en-US"/>
          </a:p>
          <a:p>
            <a:pPr lvl="0"/>
            <a:endParaRPr lang="en-US"/>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35280" y="2371242"/>
            <a:ext cx="5135880" cy="3800958"/>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5471160" y="2371242"/>
            <a:ext cx="6564630" cy="3800957"/>
          </a:xfrm>
          <a:prstGeom prst="rect">
            <a:avLst/>
          </a:prstGeom>
          <a:noFill/>
          <a:ln>
            <a:noFill/>
          </a:ln>
        </p:spPr>
      </p:pic>
    </p:spTree>
    <p:extLst>
      <p:ext uri="{BB962C8B-B14F-4D97-AF65-F5344CB8AC3E}">
        <p14:creationId xmlns:p14="http://schemas.microsoft.com/office/powerpoint/2010/main" val="239483628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464950"/>
            <a:ext cx="6151389" cy="5424406"/>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151389" y="464950"/>
            <a:ext cx="6040611" cy="5424406"/>
          </a:xfrm>
          <a:prstGeom prst="rect">
            <a:avLst/>
          </a:prstGeom>
          <a:noFill/>
          <a:ln>
            <a:noFill/>
          </a:ln>
        </p:spPr>
      </p:pic>
    </p:spTree>
    <p:extLst>
      <p:ext uri="{BB962C8B-B14F-4D97-AF65-F5344CB8AC3E}">
        <p14:creationId xmlns:p14="http://schemas.microsoft.com/office/powerpoint/2010/main" val="1624141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10640"/>
            <a:ext cx="11673840" cy="4973003"/>
          </a:xfrm>
        </p:spPr>
        <p:txBody>
          <a:bodyPr>
            <a:normAutofit/>
          </a:bodyPr>
          <a:lstStyle/>
          <a:p>
            <a:pPr marL="0" lvl="0" indent="0">
              <a:buNone/>
            </a:pPr>
            <a:r>
              <a:rPr lang="en-US" smtClean="0"/>
              <a:t>Chức </a:t>
            </a:r>
            <a:r>
              <a:rPr lang="en-US"/>
              <a:t>năng này dùng cho khách hàng để thanh toán vé xe đã đặt</a:t>
            </a:r>
            <a:r>
              <a:rPr lang="en-US" smtClean="0"/>
              <a:t>.</a:t>
            </a:r>
          </a:p>
          <a:p>
            <a:pPr marL="0" lvl="0" indent="0">
              <a:buNone/>
            </a:pPr>
            <a:endParaRPr lang="en-US"/>
          </a:p>
          <a:p>
            <a:pPr marL="0" indent="0">
              <a:buNone/>
            </a:pPr>
            <a:endParaRPr lang="en-US" smtClean="0"/>
          </a:p>
        </p:txBody>
      </p:sp>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Thanh toán</a:t>
            </a:r>
            <a:endParaRPr lang="en-US" sz="4800" b="1" dirty="0">
              <a:ln w="0"/>
              <a:solidFill>
                <a:schemeClr val="accent1"/>
              </a:solidFill>
              <a:effectLst>
                <a:reflection blurRad="6350" stA="53000" endA="300" endPos="35500" dir="5400000" sy="-90000" algn="bl" rotWithShape="0"/>
              </a:effectLst>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0" y="1968285"/>
            <a:ext cx="6217920" cy="4213727"/>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217919" y="1968286"/>
            <a:ext cx="6103233" cy="4213726"/>
          </a:xfrm>
          <a:prstGeom prst="rect">
            <a:avLst/>
          </a:prstGeom>
        </p:spPr>
      </p:pic>
    </p:spTree>
    <p:extLst>
      <p:ext uri="{BB962C8B-B14F-4D97-AF65-F5344CB8AC3E}">
        <p14:creationId xmlns:p14="http://schemas.microsoft.com/office/powerpoint/2010/main" val="49632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Hủy vé</a:t>
            </a:r>
            <a:endParaRPr lang="en-US" sz="4800" b="1" dirty="0">
              <a:ln w="0"/>
              <a:solidFill>
                <a:schemeClr val="accent1"/>
              </a:solidFill>
              <a:effectLst>
                <a:reflection blurRad="6350" stA="53000" endA="300" endPos="35500" dir="5400000" sy="-90000" algn="bl" rotWithShape="0"/>
              </a:effectLst>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726680" y="2495228"/>
            <a:ext cx="4399969" cy="3518114"/>
          </a:xfrm>
          <a:prstGeom prst="rect">
            <a:avLst/>
          </a:prstGeom>
          <a:noFill/>
          <a:ln>
            <a:noFill/>
          </a:ln>
        </p:spPr>
      </p:pic>
      <p:sp>
        <p:nvSpPr>
          <p:cNvPr id="2" name="Content Placeholder 1"/>
          <p:cNvSpPr>
            <a:spLocks noGrp="1"/>
          </p:cNvSpPr>
          <p:nvPr>
            <p:ph idx="1"/>
          </p:nvPr>
        </p:nvSpPr>
        <p:spPr>
          <a:xfrm>
            <a:off x="350520" y="1325880"/>
            <a:ext cx="11628120" cy="4907280"/>
          </a:xfrm>
        </p:spPr>
        <p:txBody>
          <a:bodyPr/>
          <a:lstStyle/>
          <a:p>
            <a:pPr marL="0" lvl="0" indent="0">
              <a:buNone/>
            </a:pPr>
            <a:r>
              <a:rPr lang="en-US"/>
              <a:t>Chức năng này dùng cho khách hàng để hủy vé đã đặt trong hệ thống.</a:t>
            </a:r>
          </a:p>
          <a:p>
            <a:pPr marL="0" indent="0">
              <a:buNone/>
            </a:pPr>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0" y="2495228"/>
            <a:ext cx="7376160" cy="3518114"/>
          </a:xfrm>
          <a:prstGeom prst="rect">
            <a:avLst/>
          </a:prstGeom>
        </p:spPr>
      </p:pic>
    </p:spTree>
    <p:extLst>
      <p:ext uri="{BB962C8B-B14F-4D97-AF65-F5344CB8AC3E}">
        <p14:creationId xmlns:p14="http://schemas.microsoft.com/office/powerpoint/2010/main" val="9191800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Kiểm tra và sửa thông tin</a:t>
            </a:r>
            <a:endParaRPr lang="en-US" sz="4800" b="1" dirty="0">
              <a:ln w="0"/>
              <a:solidFill>
                <a:schemeClr val="accent1"/>
              </a:solidFill>
              <a:effectLst>
                <a:reflection blurRad="6350" stA="53000" endA="300" endPos="35500" dir="5400000" sy="-90000" algn="bl" rotWithShape="0"/>
              </a:effectLst>
            </a:endParaRPr>
          </a:p>
        </p:txBody>
      </p:sp>
      <p:sp>
        <p:nvSpPr>
          <p:cNvPr id="2" name="Content Placeholder 1"/>
          <p:cNvSpPr>
            <a:spLocks noGrp="1"/>
          </p:cNvSpPr>
          <p:nvPr>
            <p:ph idx="1"/>
          </p:nvPr>
        </p:nvSpPr>
        <p:spPr>
          <a:xfrm>
            <a:off x="350520" y="1264920"/>
            <a:ext cx="11475720" cy="5181600"/>
          </a:xfrm>
        </p:spPr>
        <p:txBody>
          <a:bodyPr/>
          <a:lstStyle/>
          <a:p>
            <a:pPr marL="0" lvl="0" indent="0">
              <a:buNone/>
            </a:pPr>
            <a:r>
              <a:rPr lang="en-US"/>
              <a:t>Chức năng này dùng cho khách hàng để kiểm tra và sửa thông tin của khách hàng đã lưu trong hệ thống website.</a:t>
            </a:r>
          </a:p>
          <a:p>
            <a:pPr marL="0" indent="0">
              <a:buNone/>
            </a:pPr>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715560" y="2107769"/>
            <a:ext cx="8638240" cy="4750231"/>
          </a:xfrm>
          <a:prstGeom prst="rect">
            <a:avLst/>
          </a:prstGeom>
        </p:spPr>
      </p:pic>
    </p:spTree>
    <p:extLst>
      <p:ext uri="{BB962C8B-B14F-4D97-AF65-F5344CB8AC3E}">
        <p14:creationId xmlns:p14="http://schemas.microsoft.com/office/powerpoint/2010/main" val="4610864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450</TotalTime>
  <Words>700</Words>
  <Application>Microsoft Office PowerPoint</Application>
  <PresentationFormat>Widescreen</PresentationFormat>
  <Paragraphs>61</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FangSong</vt:lpstr>
      <vt:lpstr>Aharoni</vt:lpstr>
      <vt:lpstr>Arial</vt:lpstr>
      <vt:lpstr>Calibri</vt:lpstr>
      <vt:lpstr>Calibri Light</vt:lpstr>
      <vt:lpstr>Courier New</vt:lpstr>
      <vt:lpstr>Office Theme</vt:lpstr>
      <vt:lpstr>PowerPoint Presentation</vt:lpstr>
      <vt:lpstr>Đặt vé xe onine</vt:lpstr>
      <vt:lpstr>PowerPoint Presentation</vt:lpstr>
      <vt:lpstr>Quy trình nghiệp vụ</vt:lpstr>
      <vt:lpstr>Đặt vé</vt:lpstr>
      <vt:lpstr>PowerPoint Presentation</vt:lpstr>
      <vt:lpstr>Thanh toán</vt:lpstr>
      <vt:lpstr>Hủy vé</vt:lpstr>
      <vt:lpstr>Kiểm tra và sửa thông tin</vt:lpstr>
      <vt:lpstr>Activitive Diagram của đặt vé</vt:lpstr>
      <vt:lpstr>Activitive diagram thanh toán</vt:lpstr>
      <vt:lpstr>Activitive diagram hủy vé</vt:lpstr>
      <vt:lpstr>Tổng kết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TrangPig</dc:creator>
  <cp:lastModifiedBy>NhuocQuy</cp:lastModifiedBy>
  <cp:revision>54</cp:revision>
  <dcterms:created xsi:type="dcterms:W3CDTF">2014-06-25T01:47:14Z</dcterms:created>
  <dcterms:modified xsi:type="dcterms:W3CDTF">2015-01-14T03:23:43Z</dcterms:modified>
</cp:coreProperties>
</file>