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4" r:id="rId2"/>
    <p:sldId id="257" r:id="rId3"/>
    <p:sldId id="284" r:id="rId4"/>
    <p:sldId id="285" r:id="rId5"/>
    <p:sldId id="258" r:id="rId6"/>
    <p:sldId id="286" r:id="rId7"/>
    <p:sldId id="287" r:id="rId8"/>
    <p:sldId id="288" r:id="rId9"/>
    <p:sldId id="289" r:id="rId10"/>
    <p:sldId id="290" r:id="rId11"/>
    <p:sldId id="291" r:id="rId12"/>
    <p:sldId id="293" r:id="rId13"/>
    <p:sldId id="294" r:id="rId14"/>
    <p:sldId id="295" r:id="rId15"/>
    <p:sldId id="296" r:id="rId16"/>
    <p:sldId id="297" r:id="rId17"/>
    <p:sldId id="298"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AA83CE5-E16A-4CC1-BC1C-66082B2CF048}">
          <p14:sldIdLst>
            <p14:sldId id="274"/>
            <p14:sldId id="257"/>
            <p14:sldId id="284"/>
            <p14:sldId id="285"/>
            <p14:sldId id="258"/>
            <p14:sldId id="286"/>
            <p14:sldId id="287"/>
            <p14:sldId id="288"/>
            <p14:sldId id="289"/>
            <p14:sldId id="290"/>
            <p14:sldId id="291"/>
            <p14:sldId id="293"/>
            <p14:sldId id="294"/>
            <p14:sldId id="295"/>
            <p14:sldId id="296"/>
            <p14:sldId id="297"/>
            <p14:sldId id="298"/>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DDF9"/>
    <a:srgbClr val="A9C6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9" autoAdjust="0"/>
    <p:restoredTop sz="86420" autoAdjust="0"/>
  </p:normalViewPr>
  <p:slideViewPr>
    <p:cSldViewPr snapToGrid="0">
      <p:cViewPr varScale="1">
        <p:scale>
          <a:sx n="62" d="100"/>
          <a:sy n="62" d="100"/>
        </p:scale>
        <p:origin x="1200" y="84"/>
      </p:cViewPr>
      <p:guideLst/>
    </p:cSldViewPr>
  </p:slideViewPr>
  <p:outlineViewPr>
    <p:cViewPr>
      <p:scale>
        <a:sx n="33" d="100"/>
        <a:sy n="33" d="100"/>
      </p:scale>
      <p:origin x="0" y="-804"/>
    </p:cViewPr>
  </p:outlineViewPr>
  <p:notesTextViewPr>
    <p:cViewPr>
      <p:scale>
        <a:sx n="1" d="1"/>
        <a:sy n="1" d="1"/>
      </p:scale>
      <p:origin x="0" y="0"/>
    </p:cViewPr>
  </p:notesTextViewPr>
  <p:sorterViewPr>
    <p:cViewPr>
      <p:scale>
        <a:sx n="66" d="100"/>
        <a:sy n="66" d="100"/>
      </p:scale>
      <p:origin x="0" y="-9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4B9403-12CD-4E57-AFFE-8C98CD387F3D}" type="doc">
      <dgm:prSet loTypeId="urn:microsoft.com/office/officeart/2005/8/layout/process4" loCatId="process" qsTypeId="urn:microsoft.com/office/officeart/2005/8/quickstyle/3d1" qsCatId="3D" csTypeId="urn:microsoft.com/office/officeart/2005/8/colors/accent1_2" csCatId="accent1" phldr="1"/>
      <dgm:spPr/>
      <dgm:t>
        <a:bodyPr/>
        <a:lstStyle/>
        <a:p>
          <a:endParaRPr lang="en-US"/>
        </a:p>
      </dgm:t>
    </dgm:pt>
    <dgm:pt modelId="{F63B1263-786E-4BE6-B063-AC2F9119F0B1}">
      <dgm:prSet phldrT="[Text]" custT="1"/>
      <dgm:spPr/>
      <dgm:t>
        <a:bodyPr/>
        <a:lstStyle/>
        <a:p>
          <a:r>
            <a:rPr lang="en-US" sz="4800" i="0" smtClean="0"/>
            <a:t>Phân tích</a:t>
          </a:r>
          <a:endParaRPr lang="en-US" sz="4800" i="0" dirty="0"/>
        </a:p>
      </dgm:t>
    </dgm:pt>
    <dgm:pt modelId="{57394D16-CB32-4713-99B9-9D328143AF4B}" type="parTrans" cxnId="{E4F3B986-3FFB-4A7F-8866-F6442564D239}">
      <dgm:prSet/>
      <dgm:spPr/>
      <dgm:t>
        <a:bodyPr/>
        <a:lstStyle/>
        <a:p>
          <a:endParaRPr lang="en-US"/>
        </a:p>
      </dgm:t>
    </dgm:pt>
    <dgm:pt modelId="{FCD64AE0-E667-4456-9DE9-8A1C60958D65}" type="sibTrans" cxnId="{E4F3B986-3FFB-4A7F-8866-F6442564D239}">
      <dgm:prSet/>
      <dgm:spPr/>
      <dgm:t>
        <a:bodyPr/>
        <a:lstStyle/>
        <a:p>
          <a:endParaRPr lang="en-US"/>
        </a:p>
      </dgm:t>
    </dgm:pt>
    <dgm:pt modelId="{D75D8B78-7F1D-4D4E-ABC6-AF36662D6D3E}">
      <dgm:prSet phldrT="[Text]" custT="1"/>
      <dgm:spPr/>
      <dgm:t>
        <a:bodyPr/>
        <a:lstStyle/>
        <a:p>
          <a:r>
            <a:rPr lang="en-US" sz="2000" smtClean="0"/>
            <a:t>Nội dung chức năng</a:t>
          </a:r>
          <a:endParaRPr lang="en-US" sz="2000" dirty="0"/>
        </a:p>
      </dgm:t>
    </dgm:pt>
    <dgm:pt modelId="{0CA0F9D7-56EE-4ED8-919C-2A899AE4E9F9}" type="parTrans" cxnId="{491F23D4-2525-489F-852E-E745129CFA9E}">
      <dgm:prSet/>
      <dgm:spPr/>
      <dgm:t>
        <a:bodyPr/>
        <a:lstStyle/>
        <a:p>
          <a:endParaRPr lang="en-US"/>
        </a:p>
      </dgm:t>
    </dgm:pt>
    <dgm:pt modelId="{7DC69DB7-994E-4018-8B67-18F811DFFBBC}" type="sibTrans" cxnId="{491F23D4-2525-489F-852E-E745129CFA9E}">
      <dgm:prSet/>
      <dgm:spPr/>
      <dgm:t>
        <a:bodyPr/>
        <a:lstStyle/>
        <a:p>
          <a:endParaRPr lang="en-US"/>
        </a:p>
      </dgm:t>
    </dgm:pt>
    <dgm:pt modelId="{E882372A-7568-4128-B289-D3417B79E63F}">
      <dgm:prSet phldrT="[Text]"/>
      <dgm:spPr/>
      <dgm:t>
        <a:bodyPr/>
        <a:lstStyle/>
        <a:p>
          <a:r>
            <a:rPr lang="en-US" smtClean="0"/>
            <a:t>Giới </a:t>
          </a:r>
          <a:r>
            <a:rPr lang="en-US" smtClean="0"/>
            <a:t>thiệu</a:t>
          </a:r>
          <a:endParaRPr lang="en-US" dirty="0"/>
        </a:p>
      </dgm:t>
    </dgm:pt>
    <dgm:pt modelId="{F1F9BDEB-55D7-4A6D-BC32-0D5D456B9E5A}" type="parTrans" cxnId="{28AF12B3-983E-436E-A409-E406876AF42C}">
      <dgm:prSet/>
      <dgm:spPr/>
      <dgm:t>
        <a:bodyPr/>
        <a:lstStyle/>
        <a:p>
          <a:endParaRPr lang="en-US"/>
        </a:p>
      </dgm:t>
    </dgm:pt>
    <dgm:pt modelId="{61C5E697-6799-4D97-BC13-5F013577EDCD}" type="sibTrans" cxnId="{28AF12B3-983E-436E-A409-E406876AF42C}">
      <dgm:prSet/>
      <dgm:spPr/>
      <dgm:t>
        <a:bodyPr/>
        <a:lstStyle/>
        <a:p>
          <a:endParaRPr lang="en-US"/>
        </a:p>
      </dgm:t>
    </dgm:pt>
    <dgm:pt modelId="{40FDAA30-DE63-4475-94C6-CEDA89669EAF}">
      <dgm:prSet phldrT="[Text]"/>
      <dgm:spPr/>
      <dgm:t>
        <a:bodyPr/>
        <a:lstStyle/>
        <a:p>
          <a:r>
            <a:rPr lang="en-US" smtClean="0"/>
            <a:t>Tổng kết</a:t>
          </a:r>
          <a:endParaRPr lang="en-US" dirty="0"/>
        </a:p>
      </dgm:t>
    </dgm:pt>
    <dgm:pt modelId="{E2AF25A0-F99A-4577-8040-56A83D28F742}" type="parTrans" cxnId="{3B742E62-5A4E-47AA-B734-B274E1B0C9AF}">
      <dgm:prSet/>
      <dgm:spPr/>
      <dgm:t>
        <a:bodyPr/>
        <a:lstStyle/>
        <a:p>
          <a:endParaRPr lang="en-US"/>
        </a:p>
      </dgm:t>
    </dgm:pt>
    <dgm:pt modelId="{E2C5B03F-DCD6-4AE8-AC82-2A65602F8392}" type="sibTrans" cxnId="{3B742E62-5A4E-47AA-B734-B274E1B0C9AF}">
      <dgm:prSet/>
      <dgm:spPr/>
      <dgm:t>
        <a:bodyPr/>
        <a:lstStyle/>
        <a:p>
          <a:endParaRPr lang="en-US"/>
        </a:p>
      </dgm:t>
    </dgm:pt>
    <dgm:pt modelId="{36D0340A-ECDB-4F37-A0DE-AFC5004B0EE7}">
      <dgm:prSet phldrT="[Text]" custT="1"/>
      <dgm:spPr/>
      <dgm:t>
        <a:bodyPr/>
        <a:lstStyle/>
        <a:p>
          <a:r>
            <a:rPr lang="en-US" sz="2000" smtClean="0"/>
            <a:t>Class Diagram</a:t>
          </a:r>
          <a:endParaRPr lang="en-US" sz="2000" dirty="0"/>
        </a:p>
      </dgm:t>
    </dgm:pt>
    <dgm:pt modelId="{34B8D895-0957-4AFF-B900-3D04531695E2}" type="parTrans" cxnId="{0561E966-C3F7-42DD-9376-84CA8FE6798E}">
      <dgm:prSet/>
      <dgm:spPr/>
      <dgm:t>
        <a:bodyPr/>
        <a:lstStyle/>
        <a:p>
          <a:endParaRPr lang="en-US"/>
        </a:p>
      </dgm:t>
    </dgm:pt>
    <dgm:pt modelId="{154A545D-8132-49BA-899E-FA623AA4585D}" type="sibTrans" cxnId="{0561E966-C3F7-42DD-9376-84CA8FE6798E}">
      <dgm:prSet/>
      <dgm:spPr/>
      <dgm:t>
        <a:bodyPr/>
        <a:lstStyle/>
        <a:p>
          <a:endParaRPr lang="en-US"/>
        </a:p>
      </dgm:t>
    </dgm:pt>
    <dgm:pt modelId="{F4E82562-96F4-43CB-9499-7DB7A0D62CED}">
      <dgm:prSet phldrT="[Text]" custT="1"/>
      <dgm:spPr/>
      <dgm:t>
        <a:bodyPr/>
        <a:lstStyle/>
        <a:p>
          <a:r>
            <a:rPr lang="en-US" sz="2000" smtClean="0"/>
            <a:t>Xác định Use Case</a:t>
          </a:r>
          <a:endParaRPr lang="en-US" sz="2000" dirty="0"/>
        </a:p>
      </dgm:t>
    </dgm:pt>
    <dgm:pt modelId="{390B052A-EA26-4CB3-9417-CE7BF18D91FC}" type="parTrans" cxnId="{0977ACF7-9289-4206-AAAE-5D26679A50B0}">
      <dgm:prSet/>
      <dgm:spPr/>
      <dgm:t>
        <a:bodyPr/>
        <a:lstStyle/>
        <a:p>
          <a:endParaRPr lang="en-US"/>
        </a:p>
      </dgm:t>
    </dgm:pt>
    <dgm:pt modelId="{E5AC53AC-16A9-428F-B7E7-063BA69228D9}" type="sibTrans" cxnId="{0977ACF7-9289-4206-AAAE-5D26679A50B0}">
      <dgm:prSet/>
      <dgm:spPr/>
      <dgm:t>
        <a:bodyPr/>
        <a:lstStyle/>
        <a:p>
          <a:endParaRPr lang="en-US"/>
        </a:p>
      </dgm:t>
    </dgm:pt>
    <dgm:pt modelId="{402D3743-FA01-426F-8842-059A6BB98CB8}">
      <dgm:prSet phldrT="[Text]" custT="1"/>
      <dgm:spPr/>
      <dgm:t>
        <a:bodyPr/>
        <a:lstStyle/>
        <a:p>
          <a:r>
            <a:rPr lang="en-US" sz="2000" smtClean="0"/>
            <a:t>Activitive Diagram</a:t>
          </a:r>
          <a:endParaRPr lang="en-US" sz="2000" dirty="0"/>
        </a:p>
      </dgm:t>
    </dgm:pt>
    <dgm:pt modelId="{30508F56-E57D-46C9-BA2C-D292B5454000}" type="parTrans" cxnId="{ACF47156-7CB0-4E5D-A06F-33A2D1676105}">
      <dgm:prSet/>
      <dgm:spPr/>
      <dgm:t>
        <a:bodyPr/>
        <a:lstStyle/>
        <a:p>
          <a:endParaRPr lang="en-US"/>
        </a:p>
      </dgm:t>
    </dgm:pt>
    <dgm:pt modelId="{073BBA5D-76D6-460D-B34F-33FD571696D2}" type="sibTrans" cxnId="{ACF47156-7CB0-4E5D-A06F-33A2D1676105}">
      <dgm:prSet/>
      <dgm:spPr/>
      <dgm:t>
        <a:bodyPr/>
        <a:lstStyle/>
        <a:p>
          <a:endParaRPr lang="en-US"/>
        </a:p>
      </dgm:t>
    </dgm:pt>
    <dgm:pt modelId="{DCB6A79E-E49B-4453-8C1C-B768EECD42CC}">
      <dgm:prSet phldrT="[Text]" custT="1"/>
      <dgm:spPr/>
      <dgm:t>
        <a:bodyPr/>
        <a:lstStyle/>
        <a:p>
          <a:r>
            <a:rPr lang="en-US" sz="2000" i="0" smtClean="0"/>
            <a:t>Quy trình nghiệp vụ</a:t>
          </a:r>
          <a:endParaRPr lang="en-US" sz="2000" i="0" dirty="0"/>
        </a:p>
      </dgm:t>
    </dgm:pt>
    <dgm:pt modelId="{4321013C-C213-46A8-8AD0-38BF57183837}" type="parTrans" cxnId="{588DA7E0-D8F0-433C-9181-414CAE8772FA}">
      <dgm:prSet/>
      <dgm:spPr/>
      <dgm:t>
        <a:bodyPr/>
        <a:lstStyle/>
        <a:p>
          <a:endParaRPr lang="en-US"/>
        </a:p>
      </dgm:t>
    </dgm:pt>
    <dgm:pt modelId="{859FF828-FBBD-47CE-85F3-620BF31FA7A6}" type="sibTrans" cxnId="{588DA7E0-D8F0-433C-9181-414CAE8772FA}">
      <dgm:prSet/>
      <dgm:spPr/>
      <dgm:t>
        <a:bodyPr/>
        <a:lstStyle/>
        <a:p>
          <a:endParaRPr lang="en-US"/>
        </a:p>
      </dgm:t>
    </dgm:pt>
    <dgm:pt modelId="{6D8B5735-0F12-4ABE-AB6D-C29C9ABF24D6}" type="pres">
      <dgm:prSet presAssocID="{E74B9403-12CD-4E57-AFFE-8C98CD387F3D}" presName="Name0" presStyleCnt="0">
        <dgm:presLayoutVars>
          <dgm:dir/>
          <dgm:animLvl val="lvl"/>
          <dgm:resizeHandles val="exact"/>
        </dgm:presLayoutVars>
      </dgm:prSet>
      <dgm:spPr/>
      <dgm:t>
        <a:bodyPr/>
        <a:lstStyle/>
        <a:p>
          <a:endParaRPr lang="en-US"/>
        </a:p>
      </dgm:t>
    </dgm:pt>
    <dgm:pt modelId="{919DD073-7FCE-4468-9122-F3E0AEE1B891}" type="pres">
      <dgm:prSet presAssocID="{40FDAA30-DE63-4475-94C6-CEDA89669EAF}" presName="boxAndChildren" presStyleCnt="0"/>
      <dgm:spPr/>
    </dgm:pt>
    <dgm:pt modelId="{0F4C8507-6951-4C36-8391-11D1E8A4149C}" type="pres">
      <dgm:prSet presAssocID="{40FDAA30-DE63-4475-94C6-CEDA89669EAF}" presName="parentTextBox" presStyleLbl="node1" presStyleIdx="0" presStyleCnt="3"/>
      <dgm:spPr/>
      <dgm:t>
        <a:bodyPr/>
        <a:lstStyle/>
        <a:p>
          <a:endParaRPr lang="en-US"/>
        </a:p>
      </dgm:t>
    </dgm:pt>
    <dgm:pt modelId="{16C81C91-6A2E-431E-97C8-3E3FD3EA0045}" type="pres">
      <dgm:prSet presAssocID="{FCD64AE0-E667-4456-9DE9-8A1C60958D65}" presName="sp" presStyleCnt="0"/>
      <dgm:spPr/>
    </dgm:pt>
    <dgm:pt modelId="{A19F7973-E8D7-4252-AD19-18FAD8EB4235}" type="pres">
      <dgm:prSet presAssocID="{F63B1263-786E-4BE6-B063-AC2F9119F0B1}" presName="arrowAndChildren" presStyleCnt="0"/>
      <dgm:spPr/>
    </dgm:pt>
    <dgm:pt modelId="{F8C4D397-C5C3-4087-B284-C40191544411}" type="pres">
      <dgm:prSet presAssocID="{F63B1263-786E-4BE6-B063-AC2F9119F0B1}" presName="parentTextArrow" presStyleLbl="node1" presStyleIdx="0" presStyleCnt="3"/>
      <dgm:spPr/>
      <dgm:t>
        <a:bodyPr/>
        <a:lstStyle/>
        <a:p>
          <a:endParaRPr lang="en-US"/>
        </a:p>
      </dgm:t>
    </dgm:pt>
    <dgm:pt modelId="{668F9F8A-B24E-42FD-A438-024184D158BA}" type="pres">
      <dgm:prSet presAssocID="{F63B1263-786E-4BE6-B063-AC2F9119F0B1}" presName="arrow" presStyleLbl="node1" presStyleIdx="1" presStyleCnt="3"/>
      <dgm:spPr/>
      <dgm:t>
        <a:bodyPr/>
        <a:lstStyle/>
        <a:p>
          <a:endParaRPr lang="en-US"/>
        </a:p>
      </dgm:t>
    </dgm:pt>
    <dgm:pt modelId="{7A7225F7-8CCF-4D8F-B362-F89E455C7F5A}" type="pres">
      <dgm:prSet presAssocID="{F63B1263-786E-4BE6-B063-AC2F9119F0B1}" presName="descendantArrow" presStyleCnt="0"/>
      <dgm:spPr/>
    </dgm:pt>
    <dgm:pt modelId="{436A1173-0DD0-49BB-BF24-62EA3A79C9E8}" type="pres">
      <dgm:prSet presAssocID="{DCB6A79E-E49B-4453-8C1C-B768EECD42CC}" presName="childTextArrow" presStyleLbl="fgAccFollowNode1" presStyleIdx="0" presStyleCnt="5">
        <dgm:presLayoutVars>
          <dgm:bulletEnabled val="1"/>
        </dgm:presLayoutVars>
      </dgm:prSet>
      <dgm:spPr/>
      <dgm:t>
        <a:bodyPr/>
        <a:lstStyle/>
        <a:p>
          <a:endParaRPr lang="en-US"/>
        </a:p>
      </dgm:t>
    </dgm:pt>
    <dgm:pt modelId="{08003DEA-24D9-4F4F-8E9F-166715F97346}" type="pres">
      <dgm:prSet presAssocID="{D75D8B78-7F1D-4D4E-ABC6-AF36662D6D3E}" presName="childTextArrow" presStyleLbl="fgAccFollowNode1" presStyleIdx="1" presStyleCnt="5">
        <dgm:presLayoutVars>
          <dgm:bulletEnabled val="1"/>
        </dgm:presLayoutVars>
      </dgm:prSet>
      <dgm:spPr/>
      <dgm:t>
        <a:bodyPr/>
        <a:lstStyle/>
        <a:p>
          <a:endParaRPr lang="en-US"/>
        </a:p>
      </dgm:t>
    </dgm:pt>
    <dgm:pt modelId="{3FFF5593-5F00-4E7E-BDC9-B13B358ABD5A}" type="pres">
      <dgm:prSet presAssocID="{402D3743-FA01-426F-8842-059A6BB98CB8}" presName="childTextArrow" presStyleLbl="fgAccFollowNode1" presStyleIdx="2" presStyleCnt="5">
        <dgm:presLayoutVars>
          <dgm:bulletEnabled val="1"/>
        </dgm:presLayoutVars>
      </dgm:prSet>
      <dgm:spPr/>
      <dgm:t>
        <a:bodyPr/>
        <a:lstStyle/>
        <a:p>
          <a:endParaRPr lang="en-US"/>
        </a:p>
      </dgm:t>
    </dgm:pt>
    <dgm:pt modelId="{E9C4EAF2-4834-4C2E-AD14-DE9038FDA920}" type="pres">
      <dgm:prSet presAssocID="{F4E82562-96F4-43CB-9499-7DB7A0D62CED}" presName="childTextArrow" presStyleLbl="fgAccFollowNode1" presStyleIdx="3" presStyleCnt="5">
        <dgm:presLayoutVars>
          <dgm:bulletEnabled val="1"/>
        </dgm:presLayoutVars>
      </dgm:prSet>
      <dgm:spPr/>
      <dgm:t>
        <a:bodyPr/>
        <a:lstStyle/>
        <a:p>
          <a:endParaRPr lang="en-US"/>
        </a:p>
      </dgm:t>
    </dgm:pt>
    <dgm:pt modelId="{D03B6D1E-A31A-4F57-AC79-E5145CF796EC}" type="pres">
      <dgm:prSet presAssocID="{36D0340A-ECDB-4F37-A0DE-AFC5004B0EE7}" presName="childTextArrow" presStyleLbl="fgAccFollowNode1" presStyleIdx="4" presStyleCnt="5">
        <dgm:presLayoutVars>
          <dgm:bulletEnabled val="1"/>
        </dgm:presLayoutVars>
      </dgm:prSet>
      <dgm:spPr/>
      <dgm:t>
        <a:bodyPr/>
        <a:lstStyle/>
        <a:p>
          <a:endParaRPr lang="en-US"/>
        </a:p>
      </dgm:t>
    </dgm:pt>
    <dgm:pt modelId="{D0C9BECD-A6F5-4B16-9379-4D6CB3C0DDB7}" type="pres">
      <dgm:prSet presAssocID="{61C5E697-6799-4D97-BC13-5F013577EDCD}" presName="sp" presStyleCnt="0"/>
      <dgm:spPr/>
    </dgm:pt>
    <dgm:pt modelId="{06D58EBA-9A74-4C6C-9E9E-6970EFB86E6F}" type="pres">
      <dgm:prSet presAssocID="{E882372A-7568-4128-B289-D3417B79E63F}" presName="arrowAndChildren" presStyleCnt="0"/>
      <dgm:spPr/>
    </dgm:pt>
    <dgm:pt modelId="{789ABEFC-3818-4B19-A607-F30273B9A7B0}" type="pres">
      <dgm:prSet presAssocID="{E882372A-7568-4128-B289-D3417B79E63F}" presName="parentTextArrow" presStyleLbl="node1" presStyleIdx="2" presStyleCnt="3" custLinFactNeighborX="1000" custLinFactNeighborY="995"/>
      <dgm:spPr/>
      <dgm:t>
        <a:bodyPr/>
        <a:lstStyle/>
        <a:p>
          <a:endParaRPr lang="en-US"/>
        </a:p>
      </dgm:t>
    </dgm:pt>
  </dgm:ptLst>
  <dgm:cxnLst>
    <dgm:cxn modelId="{0977ACF7-9289-4206-AAAE-5D26679A50B0}" srcId="{F63B1263-786E-4BE6-B063-AC2F9119F0B1}" destId="{F4E82562-96F4-43CB-9499-7DB7A0D62CED}" srcOrd="3" destOrd="0" parTransId="{390B052A-EA26-4CB3-9417-CE7BF18D91FC}" sibTransId="{E5AC53AC-16A9-428F-B7E7-063BA69228D9}"/>
    <dgm:cxn modelId="{CB360E67-D5B1-4C8F-9008-DB9A4E0A0A9B}" type="presOf" srcId="{D75D8B78-7F1D-4D4E-ABC6-AF36662D6D3E}" destId="{08003DEA-24D9-4F4F-8E9F-166715F97346}" srcOrd="0" destOrd="0" presId="urn:microsoft.com/office/officeart/2005/8/layout/process4"/>
    <dgm:cxn modelId="{ABCC9C5D-1BAD-420C-89EB-006C770F6757}" type="presOf" srcId="{F63B1263-786E-4BE6-B063-AC2F9119F0B1}" destId="{668F9F8A-B24E-42FD-A438-024184D158BA}" srcOrd="1" destOrd="0" presId="urn:microsoft.com/office/officeart/2005/8/layout/process4"/>
    <dgm:cxn modelId="{491F23D4-2525-489F-852E-E745129CFA9E}" srcId="{F63B1263-786E-4BE6-B063-AC2F9119F0B1}" destId="{D75D8B78-7F1D-4D4E-ABC6-AF36662D6D3E}" srcOrd="1" destOrd="0" parTransId="{0CA0F9D7-56EE-4ED8-919C-2A899AE4E9F9}" sibTransId="{7DC69DB7-994E-4018-8B67-18F811DFFBBC}"/>
    <dgm:cxn modelId="{588DA7E0-D8F0-433C-9181-414CAE8772FA}" srcId="{F63B1263-786E-4BE6-B063-AC2F9119F0B1}" destId="{DCB6A79E-E49B-4453-8C1C-B768EECD42CC}" srcOrd="0" destOrd="0" parTransId="{4321013C-C213-46A8-8AD0-38BF57183837}" sibTransId="{859FF828-FBBD-47CE-85F3-620BF31FA7A6}"/>
    <dgm:cxn modelId="{4560C75C-C105-4494-B684-AFAE93E72963}" type="presOf" srcId="{402D3743-FA01-426F-8842-059A6BB98CB8}" destId="{3FFF5593-5F00-4E7E-BDC9-B13B358ABD5A}" srcOrd="0" destOrd="0" presId="urn:microsoft.com/office/officeart/2005/8/layout/process4"/>
    <dgm:cxn modelId="{3B742E62-5A4E-47AA-B734-B274E1B0C9AF}" srcId="{E74B9403-12CD-4E57-AFFE-8C98CD387F3D}" destId="{40FDAA30-DE63-4475-94C6-CEDA89669EAF}" srcOrd="2" destOrd="0" parTransId="{E2AF25A0-F99A-4577-8040-56A83D28F742}" sibTransId="{E2C5B03F-DCD6-4AE8-AC82-2A65602F8392}"/>
    <dgm:cxn modelId="{583C0C31-CD4B-4F0C-8085-29B2F7C771EC}" type="presOf" srcId="{40FDAA30-DE63-4475-94C6-CEDA89669EAF}" destId="{0F4C8507-6951-4C36-8391-11D1E8A4149C}" srcOrd="0" destOrd="0" presId="urn:microsoft.com/office/officeart/2005/8/layout/process4"/>
    <dgm:cxn modelId="{E4F3B986-3FFB-4A7F-8866-F6442564D239}" srcId="{E74B9403-12CD-4E57-AFFE-8C98CD387F3D}" destId="{F63B1263-786E-4BE6-B063-AC2F9119F0B1}" srcOrd="1" destOrd="0" parTransId="{57394D16-CB32-4713-99B9-9D328143AF4B}" sibTransId="{FCD64AE0-E667-4456-9DE9-8A1C60958D65}"/>
    <dgm:cxn modelId="{ACF47156-7CB0-4E5D-A06F-33A2D1676105}" srcId="{F63B1263-786E-4BE6-B063-AC2F9119F0B1}" destId="{402D3743-FA01-426F-8842-059A6BB98CB8}" srcOrd="2" destOrd="0" parTransId="{30508F56-E57D-46C9-BA2C-D292B5454000}" sibTransId="{073BBA5D-76D6-460D-B34F-33FD571696D2}"/>
    <dgm:cxn modelId="{28AF12B3-983E-436E-A409-E406876AF42C}" srcId="{E74B9403-12CD-4E57-AFFE-8C98CD387F3D}" destId="{E882372A-7568-4128-B289-D3417B79E63F}" srcOrd="0" destOrd="0" parTransId="{F1F9BDEB-55D7-4A6D-BC32-0D5D456B9E5A}" sibTransId="{61C5E697-6799-4D97-BC13-5F013577EDCD}"/>
    <dgm:cxn modelId="{B15382CA-7826-4597-89D5-3B9A72B7F7D3}" type="presOf" srcId="{E882372A-7568-4128-B289-D3417B79E63F}" destId="{789ABEFC-3818-4B19-A607-F30273B9A7B0}" srcOrd="0" destOrd="0" presId="urn:microsoft.com/office/officeart/2005/8/layout/process4"/>
    <dgm:cxn modelId="{0561E966-C3F7-42DD-9376-84CA8FE6798E}" srcId="{F63B1263-786E-4BE6-B063-AC2F9119F0B1}" destId="{36D0340A-ECDB-4F37-A0DE-AFC5004B0EE7}" srcOrd="4" destOrd="0" parTransId="{34B8D895-0957-4AFF-B900-3D04531695E2}" sibTransId="{154A545D-8132-49BA-899E-FA623AA4585D}"/>
    <dgm:cxn modelId="{D4F342F2-3EC3-4AA6-B79C-7FBA68DF4E29}" type="presOf" srcId="{E74B9403-12CD-4E57-AFFE-8C98CD387F3D}" destId="{6D8B5735-0F12-4ABE-AB6D-C29C9ABF24D6}" srcOrd="0" destOrd="0" presId="urn:microsoft.com/office/officeart/2005/8/layout/process4"/>
    <dgm:cxn modelId="{C2082FB9-71BF-4563-8611-FB1B132AED6F}" type="presOf" srcId="{F4E82562-96F4-43CB-9499-7DB7A0D62CED}" destId="{E9C4EAF2-4834-4C2E-AD14-DE9038FDA920}" srcOrd="0" destOrd="0" presId="urn:microsoft.com/office/officeart/2005/8/layout/process4"/>
    <dgm:cxn modelId="{D366FB10-1A55-44E0-B495-A143EBD60F95}" type="presOf" srcId="{DCB6A79E-E49B-4453-8C1C-B768EECD42CC}" destId="{436A1173-0DD0-49BB-BF24-62EA3A79C9E8}" srcOrd="0" destOrd="0" presId="urn:microsoft.com/office/officeart/2005/8/layout/process4"/>
    <dgm:cxn modelId="{C7001032-6494-4C0A-937E-6D4AD3385BFD}" type="presOf" srcId="{36D0340A-ECDB-4F37-A0DE-AFC5004B0EE7}" destId="{D03B6D1E-A31A-4F57-AC79-E5145CF796EC}" srcOrd="0" destOrd="0" presId="urn:microsoft.com/office/officeart/2005/8/layout/process4"/>
    <dgm:cxn modelId="{D7304DBE-B535-438E-888A-C5AEBF797485}" type="presOf" srcId="{F63B1263-786E-4BE6-B063-AC2F9119F0B1}" destId="{F8C4D397-C5C3-4087-B284-C40191544411}" srcOrd="0" destOrd="0" presId="urn:microsoft.com/office/officeart/2005/8/layout/process4"/>
    <dgm:cxn modelId="{93DA9F36-3FBB-4923-95D6-31690332B3EA}" type="presParOf" srcId="{6D8B5735-0F12-4ABE-AB6D-C29C9ABF24D6}" destId="{919DD073-7FCE-4468-9122-F3E0AEE1B891}" srcOrd="0" destOrd="0" presId="urn:microsoft.com/office/officeart/2005/8/layout/process4"/>
    <dgm:cxn modelId="{508BF005-77E6-4077-A5E7-70DE04BA2468}" type="presParOf" srcId="{919DD073-7FCE-4468-9122-F3E0AEE1B891}" destId="{0F4C8507-6951-4C36-8391-11D1E8A4149C}" srcOrd="0" destOrd="0" presId="urn:microsoft.com/office/officeart/2005/8/layout/process4"/>
    <dgm:cxn modelId="{C996BD65-222F-4FC8-881F-E95292EB9E0F}" type="presParOf" srcId="{6D8B5735-0F12-4ABE-AB6D-C29C9ABF24D6}" destId="{16C81C91-6A2E-431E-97C8-3E3FD3EA0045}" srcOrd="1" destOrd="0" presId="urn:microsoft.com/office/officeart/2005/8/layout/process4"/>
    <dgm:cxn modelId="{923A30C5-1DFB-490E-8846-61AF23D279C8}" type="presParOf" srcId="{6D8B5735-0F12-4ABE-AB6D-C29C9ABF24D6}" destId="{A19F7973-E8D7-4252-AD19-18FAD8EB4235}" srcOrd="2" destOrd="0" presId="urn:microsoft.com/office/officeart/2005/8/layout/process4"/>
    <dgm:cxn modelId="{BAC2981E-67BE-426E-BAFF-57E224FF8E36}" type="presParOf" srcId="{A19F7973-E8D7-4252-AD19-18FAD8EB4235}" destId="{F8C4D397-C5C3-4087-B284-C40191544411}" srcOrd="0" destOrd="0" presId="urn:microsoft.com/office/officeart/2005/8/layout/process4"/>
    <dgm:cxn modelId="{1CB4EFDF-CC42-4CA5-9689-02A033826B6A}" type="presParOf" srcId="{A19F7973-E8D7-4252-AD19-18FAD8EB4235}" destId="{668F9F8A-B24E-42FD-A438-024184D158BA}" srcOrd="1" destOrd="0" presId="urn:microsoft.com/office/officeart/2005/8/layout/process4"/>
    <dgm:cxn modelId="{4C37471D-85FC-4243-8BF4-8ED5612D7BA6}" type="presParOf" srcId="{A19F7973-E8D7-4252-AD19-18FAD8EB4235}" destId="{7A7225F7-8CCF-4D8F-B362-F89E455C7F5A}" srcOrd="2" destOrd="0" presId="urn:microsoft.com/office/officeart/2005/8/layout/process4"/>
    <dgm:cxn modelId="{746F036A-F0B5-4A46-9932-7EE19A7E107E}" type="presParOf" srcId="{7A7225F7-8CCF-4D8F-B362-F89E455C7F5A}" destId="{436A1173-0DD0-49BB-BF24-62EA3A79C9E8}" srcOrd="0" destOrd="0" presId="urn:microsoft.com/office/officeart/2005/8/layout/process4"/>
    <dgm:cxn modelId="{1E6083C0-4BEF-4776-88A6-4688ACC7AA34}" type="presParOf" srcId="{7A7225F7-8CCF-4D8F-B362-F89E455C7F5A}" destId="{08003DEA-24D9-4F4F-8E9F-166715F97346}" srcOrd="1" destOrd="0" presId="urn:microsoft.com/office/officeart/2005/8/layout/process4"/>
    <dgm:cxn modelId="{6A25CC68-AE5A-4B78-A7BE-728D95B62F65}" type="presParOf" srcId="{7A7225F7-8CCF-4D8F-B362-F89E455C7F5A}" destId="{3FFF5593-5F00-4E7E-BDC9-B13B358ABD5A}" srcOrd="2" destOrd="0" presId="urn:microsoft.com/office/officeart/2005/8/layout/process4"/>
    <dgm:cxn modelId="{09A870E8-1B86-49BC-9EDE-710DEA1CF36C}" type="presParOf" srcId="{7A7225F7-8CCF-4D8F-B362-F89E455C7F5A}" destId="{E9C4EAF2-4834-4C2E-AD14-DE9038FDA920}" srcOrd="3" destOrd="0" presId="urn:microsoft.com/office/officeart/2005/8/layout/process4"/>
    <dgm:cxn modelId="{BB4B0A82-208F-49CD-BAE0-FAC35754C018}" type="presParOf" srcId="{7A7225F7-8CCF-4D8F-B362-F89E455C7F5A}" destId="{D03B6D1E-A31A-4F57-AC79-E5145CF796EC}" srcOrd="4" destOrd="0" presId="urn:microsoft.com/office/officeart/2005/8/layout/process4"/>
    <dgm:cxn modelId="{44A9827F-48C9-4876-8802-0103C43F04A6}" type="presParOf" srcId="{6D8B5735-0F12-4ABE-AB6D-C29C9ABF24D6}" destId="{D0C9BECD-A6F5-4B16-9379-4D6CB3C0DDB7}" srcOrd="3" destOrd="0" presId="urn:microsoft.com/office/officeart/2005/8/layout/process4"/>
    <dgm:cxn modelId="{E695D081-F2EF-4C46-B499-E92EFC41217F}" type="presParOf" srcId="{6D8B5735-0F12-4ABE-AB6D-C29C9ABF24D6}" destId="{06D58EBA-9A74-4C6C-9E9E-6970EFB86E6F}" srcOrd="4" destOrd="0" presId="urn:microsoft.com/office/officeart/2005/8/layout/process4"/>
    <dgm:cxn modelId="{C3497961-45FA-4C38-B70D-7AF9F1489F9A}" type="presParOf" srcId="{06D58EBA-9A74-4C6C-9E9E-6970EFB86E6F}" destId="{789ABEFC-3818-4B19-A607-F30273B9A7B0}"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C8507-6951-4C36-8391-11D1E8A4149C}">
      <dsp:nvSpPr>
        <dsp:cNvPr id="0" name=""/>
        <dsp:cNvSpPr/>
      </dsp:nvSpPr>
      <dsp:spPr>
        <a:xfrm>
          <a:off x="0" y="4175791"/>
          <a:ext cx="12192000" cy="137058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1376" tIns="341376" rIns="341376" bIns="341376" numCol="1" spcCol="1270" anchor="ctr" anchorCtr="0">
          <a:noAutofit/>
        </a:bodyPr>
        <a:lstStyle/>
        <a:p>
          <a:pPr lvl="0" algn="ctr" defTabSz="2133600">
            <a:lnSpc>
              <a:spcPct val="90000"/>
            </a:lnSpc>
            <a:spcBef>
              <a:spcPct val="0"/>
            </a:spcBef>
            <a:spcAft>
              <a:spcPct val="35000"/>
            </a:spcAft>
          </a:pPr>
          <a:r>
            <a:rPr lang="en-US" sz="4800" kern="1200" smtClean="0"/>
            <a:t>Tổng kết</a:t>
          </a:r>
          <a:endParaRPr lang="en-US" sz="4800" kern="1200" dirty="0"/>
        </a:p>
      </dsp:txBody>
      <dsp:txXfrm>
        <a:off x="0" y="4175791"/>
        <a:ext cx="12192000" cy="1370587"/>
      </dsp:txXfrm>
    </dsp:sp>
    <dsp:sp modelId="{668F9F8A-B24E-42FD-A438-024184D158BA}">
      <dsp:nvSpPr>
        <dsp:cNvPr id="0" name=""/>
        <dsp:cNvSpPr/>
      </dsp:nvSpPr>
      <dsp:spPr>
        <a:xfrm rot="10800000">
          <a:off x="0" y="2088386"/>
          <a:ext cx="12192000" cy="2107964"/>
        </a:xfrm>
        <a:prstGeom prst="upArrowCallou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1376" tIns="341376" rIns="341376" bIns="341376" numCol="1" spcCol="1270" anchor="ctr" anchorCtr="0">
          <a:noAutofit/>
        </a:bodyPr>
        <a:lstStyle/>
        <a:p>
          <a:pPr lvl="0" algn="ctr" defTabSz="2133600">
            <a:lnSpc>
              <a:spcPct val="90000"/>
            </a:lnSpc>
            <a:spcBef>
              <a:spcPct val="0"/>
            </a:spcBef>
            <a:spcAft>
              <a:spcPct val="35000"/>
            </a:spcAft>
          </a:pPr>
          <a:r>
            <a:rPr lang="en-US" sz="4800" i="0" kern="1200" smtClean="0"/>
            <a:t>Phân tích</a:t>
          </a:r>
          <a:endParaRPr lang="en-US" sz="4800" i="0" kern="1200" dirty="0"/>
        </a:p>
      </dsp:txBody>
      <dsp:txXfrm rot="-10800000">
        <a:off x="0" y="2088386"/>
        <a:ext cx="12192000" cy="739895"/>
      </dsp:txXfrm>
    </dsp:sp>
    <dsp:sp modelId="{436A1173-0DD0-49BB-BF24-62EA3A79C9E8}">
      <dsp:nvSpPr>
        <dsp:cNvPr id="0" name=""/>
        <dsp:cNvSpPr/>
      </dsp:nvSpPr>
      <dsp:spPr>
        <a:xfrm>
          <a:off x="1488" y="2828281"/>
          <a:ext cx="2437804" cy="63028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lvl="0" algn="ctr" defTabSz="889000">
            <a:lnSpc>
              <a:spcPct val="90000"/>
            </a:lnSpc>
            <a:spcBef>
              <a:spcPct val="0"/>
            </a:spcBef>
            <a:spcAft>
              <a:spcPct val="35000"/>
            </a:spcAft>
          </a:pPr>
          <a:r>
            <a:rPr lang="en-US" sz="2000" i="0" kern="1200" smtClean="0"/>
            <a:t>Quy trình nghiệp vụ</a:t>
          </a:r>
          <a:endParaRPr lang="en-US" sz="2000" i="0" kern="1200" dirty="0"/>
        </a:p>
      </dsp:txBody>
      <dsp:txXfrm>
        <a:off x="1488" y="2828281"/>
        <a:ext cx="2437804" cy="630281"/>
      </dsp:txXfrm>
    </dsp:sp>
    <dsp:sp modelId="{08003DEA-24D9-4F4F-8E9F-166715F97346}">
      <dsp:nvSpPr>
        <dsp:cNvPr id="0" name=""/>
        <dsp:cNvSpPr/>
      </dsp:nvSpPr>
      <dsp:spPr>
        <a:xfrm>
          <a:off x="2439292" y="2828281"/>
          <a:ext cx="2437804" cy="63028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lvl="0" algn="ctr" defTabSz="889000">
            <a:lnSpc>
              <a:spcPct val="90000"/>
            </a:lnSpc>
            <a:spcBef>
              <a:spcPct val="0"/>
            </a:spcBef>
            <a:spcAft>
              <a:spcPct val="35000"/>
            </a:spcAft>
          </a:pPr>
          <a:r>
            <a:rPr lang="en-US" sz="2000" kern="1200" smtClean="0"/>
            <a:t>Nội dung chức năng</a:t>
          </a:r>
          <a:endParaRPr lang="en-US" sz="2000" kern="1200" dirty="0"/>
        </a:p>
      </dsp:txBody>
      <dsp:txXfrm>
        <a:off x="2439292" y="2828281"/>
        <a:ext cx="2437804" cy="630281"/>
      </dsp:txXfrm>
    </dsp:sp>
    <dsp:sp modelId="{3FFF5593-5F00-4E7E-BDC9-B13B358ABD5A}">
      <dsp:nvSpPr>
        <dsp:cNvPr id="0" name=""/>
        <dsp:cNvSpPr/>
      </dsp:nvSpPr>
      <dsp:spPr>
        <a:xfrm>
          <a:off x="4877097" y="2828281"/>
          <a:ext cx="2437804" cy="63028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lvl="0" algn="ctr" defTabSz="889000">
            <a:lnSpc>
              <a:spcPct val="90000"/>
            </a:lnSpc>
            <a:spcBef>
              <a:spcPct val="0"/>
            </a:spcBef>
            <a:spcAft>
              <a:spcPct val="35000"/>
            </a:spcAft>
          </a:pPr>
          <a:r>
            <a:rPr lang="en-US" sz="2000" kern="1200" smtClean="0"/>
            <a:t>Activitive Diagram</a:t>
          </a:r>
          <a:endParaRPr lang="en-US" sz="2000" kern="1200" dirty="0"/>
        </a:p>
      </dsp:txBody>
      <dsp:txXfrm>
        <a:off x="4877097" y="2828281"/>
        <a:ext cx="2437804" cy="630281"/>
      </dsp:txXfrm>
    </dsp:sp>
    <dsp:sp modelId="{E9C4EAF2-4834-4C2E-AD14-DE9038FDA920}">
      <dsp:nvSpPr>
        <dsp:cNvPr id="0" name=""/>
        <dsp:cNvSpPr/>
      </dsp:nvSpPr>
      <dsp:spPr>
        <a:xfrm>
          <a:off x="7314902" y="2828281"/>
          <a:ext cx="2437804" cy="63028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lvl="0" algn="ctr" defTabSz="889000">
            <a:lnSpc>
              <a:spcPct val="90000"/>
            </a:lnSpc>
            <a:spcBef>
              <a:spcPct val="0"/>
            </a:spcBef>
            <a:spcAft>
              <a:spcPct val="35000"/>
            </a:spcAft>
          </a:pPr>
          <a:r>
            <a:rPr lang="en-US" sz="2000" kern="1200" smtClean="0"/>
            <a:t>Xác định Use Case</a:t>
          </a:r>
          <a:endParaRPr lang="en-US" sz="2000" kern="1200" dirty="0"/>
        </a:p>
      </dsp:txBody>
      <dsp:txXfrm>
        <a:off x="7314902" y="2828281"/>
        <a:ext cx="2437804" cy="630281"/>
      </dsp:txXfrm>
    </dsp:sp>
    <dsp:sp modelId="{D03B6D1E-A31A-4F57-AC79-E5145CF796EC}">
      <dsp:nvSpPr>
        <dsp:cNvPr id="0" name=""/>
        <dsp:cNvSpPr/>
      </dsp:nvSpPr>
      <dsp:spPr>
        <a:xfrm>
          <a:off x="9752707" y="2828281"/>
          <a:ext cx="2437804" cy="63028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lvl="0" algn="ctr" defTabSz="889000">
            <a:lnSpc>
              <a:spcPct val="90000"/>
            </a:lnSpc>
            <a:spcBef>
              <a:spcPct val="0"/>
            </a:spcBef>
            <a:spcAft>
              <a:spcPct val="35000"/>
            </a:spcAft>
          </a:pPr>
          <a:r>
            <a:rPr lang="en-US" sz="2000" kern="1200" smtClean="0"/>
            <a:t>Class Diagram</a:t>
          </a:r>
          <a:endParaRPr lang="en-US" sz="2000" kern="1200" dirty="0"/>
        </a:p>
      </dsp:txBody>
      <dsp:txXfrm>
        <a:off x="9752707" y="2828281"/>
        <a:ext cx="2437804" cy="630281"/>
      </dsp:txXfrm>
    </dsp:sp>
    <dsp:sp modelId="{789ABEFC-3818-4B19-A607-F30273B9A7B0}">
      <dsp:nvSpPr>
        <dsp:cNvPr id="0" name=""/>
        <dsp:cNvSpPr/>
      </dsp:nvSpPr>
      <dsp:spPr>
        <a:xfrm rot="10800000">
          <a:off x="0" y="21954"/>
          <a:ext cx="12192000" cy="2107964"/>
        </a:xfrm>
        <a:prstGeom prst="upArrowCallou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1376" tIns="341376" rIns="341376" bIns="341376" numCol="1" spcCol="1270" anchor="ctr" anchorCtr="0">
          <a:noAutofit/>
        </a:bodyPr>
        <a:lstStyle/>
        <a:p>
          <a:pPr lvl="0" algn="ctr" defTabSz="2133600">
            <a:lnSpc>
              <a:spcPct val="90000"/>
            </a:lnSpc>
            <a:spcBef>
              <a:spcPct val="0"/>
            </a:spcBef>
            <a:spcAft>
              <a:spcPct val="35000"/>
            </a:spcAft>
          </a:pPr>
          <a:r>
            <a:rPr lang="en-US" sz="4800" kern="1200" smtClean="0"/>
            <a:t>Giới </a:t>
          </a:r>
          <a:r>
            <a:rPr lang="en-US" sz="4800" kern="1200" smtClean="0"/>
            <a:t>thiệu</a:t>
          </a:r>
          <a:endParaRPr lang="en-US" sz="4800" kern="1200" dirty="0"/>
        </a:p>
      </dsp:txBody>
      <dsp:txXfrm rot="10800000">
        <a:off x="0" y="21954"/>
        <a:ext cx="12192000" cy="13696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68E61F-1B3E-4D5B-9BF1-84B40D6DBB5B}" type="datetimeFigureOut">
              <a:rPr lang="en-US" smtClean="0"/>
              <a:t>01/13/2015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58C50-13C0-42F3-894D-B751731AE499}" type="slidenum">
              <a:rPr lang="en-US" smtClean="0"/>
              <a:t>‹#›</a:t>
            </a:fld>
            <a:endParaRPr lang="en-US"/>
          </a:p>
        </p:txBody>
      </p:sp>
    </p:spTree>
    <p:extLst>
      <p:ext uri="{BB962C8B-B14F-4D97-AF65-F5344CB8AC3E}">
        <p14:creationId xmlns:p14="http://schemas.microsoft.com/office/powerpoint/2010/main" val="2534403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inhte.vn/tags/responsive+web+desig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tinhte.vn/tags/css3/" TargetMode="External"/><Relationship Id="rId5" Type="http://schemas.openxmlformats.org/officeDocument/2006/relationships/hyperlink" Target="https://www.tinhte.vn/tags/html5/" TargetMode="External"/><Relationship Id="rId4" Type="http://schemas.openxmlformats.org/officeDocument/2006/relationships/hyperlink" Target="https://www.tinhte.vn/tags/rwd/"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p>
          <a:p>
            <a:endParaRPr lang="en-US" dirty="0"/>
          </a:p>
        </p:txBody>
      </p:sp>
      <p:sp>
        <p:nvSpPr>
          <p:cNvPr id="4" name="Slide Number Placeholder 3"/>
          <p:cNvSpPr>
            <a:spLocks noGrp="1"/>
          </p:cNvSpPr>
          <p:nvPr>
            <p:ph type="sldNum" sz="quarter" idx="10"/>
          </p:nvPr>
        </p:nvSpPr>
        <p:spPr/>
        <p:txBody>
          <a:bodyPr/>
          <a:lstStyle/>
          <a:p>
            <a:fld id="{937C78A2-F146-4E1D-A450-5503FB5876AE}" type="slidenum">
              <a:rPr lang="en-US" smtClean="0"/>
              <a:t>1</a:t>
            </a:fld>
            <a:endParaRPr lang="en-US"/>
          </a:p>
        </p:txBody>
      </p:sp>
    </p:spTree>
    <p:extLst>
      <p:ext uri="{BB962C8B-B14F-4D97-AF65-F5344CB8AC3E}">
        <p14:creationId xmlns:p14="http://schemas.microsoft.com/office/powerpoint/2010/main" val="457414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Button dropdown</a:t>
            </a:r>
            <a:endParaRPr lang="en-US"/>
          </a:p>
        </p:txBody>
      </p:sp>
      <p:sp>
        <p:nvSpPr>
          <p:cNvPr id="4" name="Slide Number Placeholder 3"/>
          <p:cNvSpPr>
            <a:spLocks noGrp="1"/>
          </p:cNvSpPr>
          <p:nvPr>
            <p:ph type="sldNum" sz="quarter" idx="10"/>
          </p:nvPr>
        </p:nvSpPr>
        <p:spPr/>
        <p:txBody>
          <a:bodyPr/>
          <a:lstStyle/>
          <a:p>
            <a:fld id="{32958C50-13C0-42F3-894D-B751731AE499}" type="slidenum">
              <a:rPr lang="en-US" smtClean="0"/>
              <a:t>15</a:t>
            </a:fld>
            <a:endParaRPr lang="en-US"/>
          </a:p>
        </p:txBody>
      </p:sp>
    </p:spTree>
    <p:extLst>
      <p:ext uri="{BB962C8B-B14F-4D97-AF65-F5344CB8AC3E}">
        <p14:creationId xmlns:p14="http://schemas.microsoft.com/office/powerpoint/2010/main" val="1080043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958C50-13C0-42F3-894D-B751731AE499}" type="slidenum">
              <a:rPr lang="en-US" smtClean="0"/>
              <a:t>2</a:t>
            </a:fld>
            <a:endParaRPr lang="en-US"/>
          </a:p>
        </p:txBody>
      </p:sp>
    </p:spTree>
    <p:extLst>
      <p:ext uri="{BB962C8B-B14F-4D97-AF65-F5344CB8AC3E}">
        <p14:creationId xmlns:p14="http://schemas.microsoft.com/office/powerpoint/2010/main" val="3305644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Với trang web thiết kế truyền thống thì khi người dùng sử dụng thiết bị có kích thước màn hình nhỏ thì phải zoom in và zoom out, kéo kéo để đọc đc nội dung gây khó chịu cho người dùng.</a:t>
            </a:r>
          </a:p>
          <a:p>
            <a:endParaRPr lang="en-US"/>
          </a:p>
        </p:txBody>
      </p:sp>
      <p:sp>
        <p:nvSpPr>
          <p:cNvPr id="4" name="Slide Number Placeholder 3"/>
          <p:cNvSpPr>
            <a:spLocks noGrp="1"/>
          </p:cNvSpPr>
          <p:nvPr>
            <p:ph type="sldNum" sz="quarter" idx="10"/>
          </p:nvPr>
        </p:nvSpPr>
        <p:spPr/>
        <p:txBody>
          <a:bodyPr/>
          <a:lstStyle/>
          <a:p>
            <a:fld id="{32958C50-13C0-42F3-894D-B751731AE499}" type="slidenum">
              <a:rPr lang="en-US" smtClean="0"/>
              <a:t>3</a:t>
            </a:fld>
            <a:endParaRPr lang="en-US"/>
          </a:p>
        </p:txBody>
      </p:sp>
    </p:spTree>
    <p:extLst>
      <p:ext uri="{BB962C8B-B14F-4D97-AF65-F5344CB8AC3E}">
        <p14:creationId xmlns:p14="http://schemas.microsoft.com/office/powerpoint/2010/main" val="3347139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sự phát triển nhanh chóng của công nghệ, càng ngày càng nhiều thiết bị có  độ phân giải khác nhau và sự phổ biến của các thiết bị như iPhone, iPad và các smartphone,và các thiết bị này có thể chuyển chế độ xem nội dung trang web theo chiều ngang hay chiều dọc một cách dễ dàng.</a:t>
            </a:r>
          </a:p>
          <a:p>
            <a:endParaRPr lang="en-US"/>
          </a:p>
        </p:txBody>
      </p:sp>
      <p:sp>
        <p:nvSpPr>
          <p:cNvPr id="4" name="Slide Number Placeholder 3"/>
          <p:cNvSpPr>
            <a:spLocks noGrp="1"/>
          </p:cNvSpPr>
          <p:nvPr>
            <p:ph type="sldNum" sz="quarter" idx="10"/>
          </p:nvPr>
        </p:nvSpPr>
        <p:spPr/>
        <p:txBody>
          <a:bodyPr/>
          <a:lstStyle/>
          <a:p>
            <a:fld id="{32958C50-13C0-42F3-894D-B751731AE499}" type="slidenum">
              <a:rPr lang="en-US" smtClean="0"/>
              <a:t>4</a:t>
            </a:fld>
            <a:endParaRPr lang="en-US"/>
          </a:p>
        </p:txBody>
      </p:sp>
    </p:spTree>
    <p:extLst>
      <p:ext uri="{BB962C8B-B14F-4D97-AF65-F5344CB8AC3E}">
        <p14:creationId xmlns:p14="http://schemas.microsoft.com/office/powerpoint/2010/main" val="33745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Trước đây các nhà thiết kế thường thiết kế ra 2 phiên bản 1 là dành cho laptop,máy bàn.2 là dành cho các thiết bị di động.ví dụ: facebook.com(laptop), m.facebook.com(smart phone).</a:t>
            </a:r>
          </a:p>
          <a:p>
            <a:endParaRPr lang="en-US"/>
          </a:p>
        </p:txBody>
      </p:sp>
      <p:sp>
        <p:nvSpPr>
          <p:cNvPr id="4" name="Slide Number Placeholder 3"/>
          <p:cNvSpPr>
            <a:spLocks noGrp="1"/>
          </p:cNvSpPr>
          <p:nvPr>
            <p:ph type="sldNum" sz="quarter" idx="10"/>
          </p:nvPr>
        </p:nvSpPr>
        <p:spPr/>
        <p:txBody>
          <a:bodyPr/>
          <a:lstStyle/>
          <a:p>
            <a:fld id="{32958C50-13C0-42F3-894D-B751731AE499}" type="slidenum">
              <a:rPr lang="en-US" smtClean="0"/>
              <a:t>5</a:t>
            </a:fld>
            <a:endParaRPr lang="en-US"/>
          </a:p>
        </p:txBody>
      </p:sp>
    </p:spTree>
    <p:extLst>
      <p:ext uri="{BB962C8B-B14F-4D97-AF65-F5344CB8AC3E}">
        <p14:creationId xmlns:p14="http://schemas.microsoft.com/office/powerpoint/2010/main" val="449131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Thời gian gần đây, giới lập trình web bắt đầu để ý hơn đến </a:t>
            </a:r>
            <a:r>
              <a:rPr lang="en-US" sz="1200" u="none" strike="noStrike" kern="1200" smtClean="0">
                <a:solidFill>
                  <a:schemeClr val="tx1"/>
                </a:solidFill>
                <a:effectLst/>
                <a:latin typeface="+mn-lt"/>
                <a:ea typeface="+mn-ea"/>
                <a:cs typeface="+mn-cs"/>
                <a:hlinkClick r:id="rId3"/>
              </a:rPr>
              <a:t>responsive web design</a:t>
            </a:r>
            <a:r>
              <a:rPr lang="en-US" sz="1200" kern="1200" smtClean="0">
                <a:solidFill>
                  <a:schemeClr val="tx1"/>
                </a:solidFill>
                <a:effectLst/>
                <a:latin typeface="+mn-lt"/>
                <a:ea typeface="+mn-ea"/>
                <a:cs typeface="+mn-cs"/>
              </a:rPr>
              <a:t> (</a:t>
            </a:r>
            <a:r>
              <a:rPr lang="en-US" sz="1200" u="none" strike="noStrike" kern="1200" smtClean="0">
                <a:solidFill>
                  <a:schemeClr val="tx1"/>
                </a:solidFill>
                <a:effectLst/>
                <a:latin typeface="+mn-lt"/>
                <a:ea typeface="+mn-ea"/>
                <a:cs typeface="+mn-cs"/>
                <a:hlinkClick r:id="rId4"/>
              </a:rPr>
              <a:t>RWD</a:t>
            </a:r>
            <a:r>
              <a:rPr lang="en-US" sz="1200" kern="1200" smtClean="0">
                <a:solidFill>
                  <a:schemeClr val="tx1"/>
                </a:solidFill>
                <a:effectLst/>
                <a:latin typeface="+mn-lt"/>
                <a:ea typeface="+mn-ea"/>
                <a:cs typeface="+mn-cs"/>
              </a:rPr>
              <a:t>). Cộng với sự phát triển của các chuẩn </a:t>
            </a:r>
            <a:r>
              <a:rPr lang="en-US" sz="1200" u="none" strike="noStrike" kern="1200" smtClean="0">
                <a:solidFill>
                  <a:schemeClr val="tx1"/>
                </a:solidFill>
                <a:effectLst/>
                <a:latin typeface="+mn-lt"/>
                <a:ea typeface="+mn-ea"/>
                <a:cs typeface="+mn-cs"/>
                <a:hlinkClick r:id="rId5"/>
              </a:rPr>
              <a:t>HTML5</a:t>
            </a:r>
            <a:r>
              <a:rPr lang="en-US" sz="1200" kern="1200" smtClean="0">
                <a:solidFill>
                  <a:schemeClr val="tx1"/>
                </a:solidFill>
                <a:effectLst/>
                <a:latin typeface="+mn-lt"/>
                <a:ea typeface="+mn-ea"/>
                <a:cs typeface="+mn-cs"/>
              </a:rPr>
              <a:t> và </a:t>
            </a:r>
            <a:r>
              <a:rPr lang="en-US" sz="1200" u="none" strike="noStrike" kern="1200" smtClean="0">
                <a:solidFill>
                  <a:schemeClr val="tx1"/>
                </a:solidFill>
                <a:effectLst/>
                <a:latin typeface="+mn-lt"/>
                <a:ea typeface="+mn-ea"/>
                <a:cs typeface="+mn-cs"/>
                <a:hlinkClick r:id="rId6"/>
              </a:rPr>
              <a:t>CSS3</a:t>
            </a:r>
            <a:r>
              <a:rPr lang="en-US" sz="1200" kern="1200" smtClean="0">
                <a:solidFill>
                  <a:schemeClr val="tx1"/>
                </a:solidFill>
                <a:effectLst/>
                <a:latin typeface="+mn-lt"/>
                <a:ea typeface="+mn-ea"/>
                <a:cs typeface="+mn-cs"/>
              </a:rPr>
              <a:t>, RWD đã trở thành một thứ quan trọng mà quản trị viên hay chủ sỡ hữu website cần phải nghĩ tới trong bối cảnh ngày càng nhiều thiết bị di động với đủ các kích cỡ, đủ loại độ phân giải màn hình khác nhau được tung ra thị trường. Vậy RWD là gì và ảnh hưởng của nó đến chúng ta như thế? Trong bài báo cáo này mình xin chia sẻ một ít thông tin với các bạn.</a:t>
            </a:r>
          </a:p>
          <a:p>
            <a:endParaRPr lang="en-US"/>
          </a:p>
        </p:txBody>
      </p:sp>
      <p:sp>
        <p:nvSpPr>
          <p:cNvPr id="4" name="Slide Number Placeholder 3"/>
          <p:cNvSpPr>
            <a:spLocks noGrp="1"/>
          </p:cNvSpPr>
          <p:nvPr>
            <p:ph type="sldNum" sz="quarter" idx="10"/>
          </p:nvPr>
        </p:nvSpPr>
        <p:spPr/>
        <p:txBody>
          <a:bodyPr/>
          <a:lstStyle/>
          <a:p>
            <a:fld id="{32958C50-13C0-42F3-894D-B751731AE499}" type="slidenum">
              <a:rPr lang="en-US" smtClean="0"/>
              <a:t>6</a:t>
            </a:fld>
            <a:endParaRPr lang="en-US"/>
          </a:p>
        </p:txBody>
      </p:sp>
    </p:spTree>
    <p:extLst>
      <p:ext uri="{BB962C8B-B14F-4D97-AF65-F5344CB8AC3E}">
        <p14:creationId xmlns:p14="http://schemas.microsoft.com/office/powerpoint/2010/main" val="3358839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.(ps: thiết kế 1 lần dùng cho tất cả các thiết bị)</a:t>
            </a:r>
            <a:endParaRPr lang="en-US"/>
          </a:p>
        </p:txBody>
      </p:sp>
      <p:sp>
        <p:nvSpPr>
          <p:cNvPr id="4" name="Slide Number Placeholder 3"/>
          <p:cNvSpPr>
            <a:spLocks noGrp="1"/>
          </p:cNvSpPr>
          <p:nvPr>
            <p:ph type="sldNum" sz="quarter" idx="10"/>
          </p:nvPr>
        </p:nvSpPr>
        <p:spPr/>
        <p:txBody>
          <a:bodyPr/>
          <a:lstStyle/>
          <a:p>
            <a:fld id="{32958C50-13C0-42F3-894D-B751731AE499}" type="slidenum">
              <a:rPr lang="en-US" smtClean="0"/>
              <a:t>7</a:t>
            </a:fld>
            <a:endParaRPr lang="en-US"/>
          </a:p>
        </p:txBody>
      </p:sp>
    </p:spTree>
    <p:extLst>
      <p:ext uri="{BB962C8B-B14F-4D97-AF65-F5344CB8AC3E}">
        <p14:creationId xmlns:p14="http://schemas.microsoft.com/office/powerpoint/2010/main" val="1413852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958C50-13C0-42F3-894D-B751731AE499}" type="slidenum">
              <a:rPr lang="en-US" smtClean="0"/>
              <a:t>9</a:t>
            </a:fld>
            <a:endParaRPr lang="en-US"/>
          </a:p>
        </p:txBody>
      </p:sp>
    </p:spTree>
    <p:extLst>
      <p:ext uri="{BB962C8B-B14F-4D97-AF65-F5344CB8AC3E}">
        <p14:creationId xmlns:p14="http://schemas.microsoft.com/office/powerpoint/2010/main" val="3409823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958C50-13C0-42F3-894D-B751731AE499}" type="slidenum">
              <a:rPr lang="en-US" smtClean="0"/>
              <a:t>10</a:t>
            </a:fld>
            <a:endParaRPr lang="en-US"/>
          </a:p>
        </p:txBody>
      </p:sp>
    </p:spTree>
    <p:extLst>
      <p:ext uri="{BB962C8B-B14F-4D97-AF65-F5344CB8AC3E}">
        <p14:creationId xmlns:p14="http://schemas.microsoft.com/office/powerpoint/2010/main" val="4176751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0C9FF4-D1DC-445E-B677-28AAE33BDF82}" type="datetimeFigureOut">
              <a:rPr lang="en-US" smtClean="0"/>
              <a:t>01/13/2015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4201C-3BD6-433A-95EA-EC32A8E3C4A9}" type="slidenum">
              <a:rPr lang="en-US" smtClean="0"/>
              <a:t>‹#›</a:t>
            </a:fld>
            <a:endParaRPr lang="en-US"/>
          </a:p>
        </p:txBody>
      </p:sp>
    </p:spTree>
    <p:extLst>
      <p:ext uri="{BB962C8B-B14F-4D97-AF65-F5344CB8AC3E}">
        <p14:creationId xmlns:p14="http://schemas.microsoft.com/office/powerpoint/2010/main" val="173104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C9FF4-D1DC-445E-B677-28AAE33BDF82}" type="datetimeFigureOut">
              <a:rPr lang="en-US" smtClean="0"/>
              <a:t>01/13/2015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4201C-3BD6-433A-95EA-EC32A8E3C4A9}" type="slidenum">
              <a:rPr lang="en-US" smtClean="0"/>
              <a:t>‹#›</a:t>
            </a:fld>
            <a:endParaRPr lang="en-US"/>
          </a:p>
        </p:txBody>
      </p:sp>
    </p:spTree>
    <p:extLst>
      <p:ext uri="{BB962C8B-B14F-4D97-AF65-F5344CB8AC3E}">
        <p14:creationId xmlns:p14="http://schemas.microsoft.com/office/powerpoint/2010/main" val="45863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C9FF4-D1DC-445E-B677-28AAE33BDF82}" type="datetimeFigureOut">
              <a:rPr lang="en-US" smtClean="0"/>
              <a:t>01/13/2015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4201C-3BD6-433A-95EA-EC32A8E3C4A9}" type="slidenum">
              <a:rPr lang="en-US" smtClean="0"/>
              <a:t>‹#›</a:t>
            </a:fld>
            <a:endParaRPr lang="en-US"/>
          </a:p>
        </p:txBody>
      </p:sp>
    </p:spTree>
    <p:extLst>
      <p:ext uri="{BB962C8B-B14F-4D97-AF65-F5344CB8AC3E}">
        <p14:creationId xmlns:p14="http://schemas.microsoft.com/office/powerpoint/2010/main" val="27432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C9FF4-D1DC-445E-B677-28AAE33BDF82}" type="datetimeFigureOut">
              <a:rPr lang="en-US" smtClean="0"/>
              <a:t>01/13/2015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4201C-3BD6-433A-95EA-EC32A8E3C4A9}" type="slidenum">
              <a:rPr lang="en-US" smtClean="0"/>
              <a:t>‹#›</a:t>
            </a:fld>
            <a:endParaRPr lang="en-US"/>
          </a:p>
        </p:txBody>
      </p:sp>
    </p:spTree>
    <p:extLst>
      <p:ext uri="{BB962C8B-B14F-4D97-AF65-F5344CB8AC3E}">
        <p14:creationId xmlns:p14="http://schemas.microsoft.com/office/powerpoint/2010/main" val="287788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C9FF4-D1DC-445E-B677-28AAE33BDF82}" type="datetimeFigureOut">
              <a:rPr lang="en-US" smtClean="0"/>
              <a:t>01/13/2015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4201C-3BD6-433A-95EA-EC32A8E3C4A9}" type="slidenum">
              <a:rPr lang="en-US" smtClean="0"/>
              <a:t>‹#›</a:t>
            </a:fld>
            <a:endParaRPr lang="en-US"/>
          </a:p>
        </p:txBody>
      </p:sp>
    </p:spTree>
    <p:extLst>
      <p:ext uri="{BB962C8B-B14F-4D97-AF65-F5344CB8AC3E}">
        <p14:creationId xmlns:p14="http://schemas.microsoft.com/office/powerpoint/2010/main" val="80432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0C9FF4-D1DC-445E-B677-28AAE33BDF82}" type="datetimeFigureOut">
              <a:rPr lang="en-US" smtClean="0"/>
              <a:t>01/13/2015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4201C-3BD6-433A-95EA-EC32A8E3C4A9}" type="slidenum">
              <a:rPr lang="en-US" smtClean="0"/>
              <a:t>‹#›</a:t>
            </a:fld>
            <a:endParaRPr lang="en-US"/>
          </a:p>
        </p:txBody>
      </p:sp>
    </p:spTree>
    <p:extLst>
      <p:ext uri="{BB962C8B-B14F-4D97-AF65-F5344CB8AC3E}">
        <p14:creationId xmlns:p14="http://schemas.microsoft.com/office/powerpoint/2010/main" val="2689198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0C9FF4-D1DC-445E-B677-28AAE33BDF82}" type="datetimeFigureOut">
              <a:rPr lang="en-US" smtClean="0"/>
              <a:t>01/13/2015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C4201C-3BD6-433A-95EA-EC32A8E3C4A9}" type="slidenum">
              <a:rPr lang="en-US" smtClean="0"/>
              <a:t>‹#›</a:t>
            </a:fld>
            <a:endParaRPr lang="en-US"/>
          </a:p>
        </p:txBody>
      </p:sp>
    </p:spTree>
    <p:extLst>
      <p:ext uri="{BB962C8B-B14F-4D97-AF65-F5344CB8AC3E}">
        <p14:creationId xmlns:p14="http://schemas.microsoft.com/office/powerpoint/2010/main" val="88295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0C9FF4-D1DC-445E-B677-28AAE33BDF82}" type="datetimeFigureOut">
              <a:rPr lang="en-US" smtClean="0"/>
              <a:t>01/13/2015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C4201C-3BD6-433A-95EA-EC32A8E3C4A9}" type="slidenum">
              <a:rPr lang="en-US" smtClean="0"/>
              <a:t>‹#›</a:t>
            </a:fld>
            <a:endParaRPr lang="en-US"/>
          </a:p>
        </p:txBody>
      </p:sp>
    </p:spTree>
    <p:extLst>
      <p:ext uri="{BB962C8B-B14F-4D97-AF65-F5344CB8AC3E}">
        <p14:creationId xmlns:p14="http://schemas.microsoft.com/office/powerpoint/2010/main" val="2599700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C9FF4-D1DC-445E-B677-28AAE33BDF82}" type="datetimeFigureOut">
              <a:rPr lang="en-US" smtClean="0"/>
              <a:t>01/13/2015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C4201C-3BD6-433A-95EA-EC32A8E3C4A9}" type="slidenum">
              <a:rPr lang="en-US" smtClean="0"/>
              <a:t>‹#›</a:t>
            </a:fld>
            <a:endParaRPr lang="en-US"/>
          </a:p>
        </p:txBody>
      </p:sp>
    </p:spTree>
    <p:extLst>
      <p:ext uri="{BB962C8B-B14F-4D97-AF65-F5344CB8AC3E}">
        <p14:creationId xmlns:p14="http://schemas.microsoft.com/office/powerpoint/2010/main" val="142526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C9FF4-D1DC-445E-B677-28AAE33BDF82}" type="datetimeFigureOut">
              <a:rPr lang="en-US" smtClean="0"/>
              <a:t>01/13/2015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4201C-3BD6-433A-95EA-EC32A8E3C4A9}" type="slidenum">
              <a:rPr lang="en-US" smtClean="0"/>
              <a:t>‹#›</a:t>
            </a:fld>
            <a:endParaRPr lang="en-US"/>
          </a:p>
        </p:txBody>
      </p:sp>
    </p:spTree>
    <p:extLst>
      <p:ext uri="{BB962C8B-B14F-4D97-AF65-F5344CB8AC3E}">
        <p14:creationId xmlns:p14="http://schemas.microsoft.com/office/powerpoint/2010/main" val="10189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C9FF4-D1DC-445E-B677-28AAE33BDF82}" type="datetimeFigureOut">
              <a:rPr lang="en-US" smtClean="0"/>
              <a:t>01/13/2015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4201C-3BD6-433A-95EA-EC32A8E3C4A9}" type="slidenum">
              <a:rPr lang="en-US" smtClean="0"/>
              <a:t>‹#›</a:t>
            </a:fld>
            <a:endParaRPr lang="en-US"/>
          </a:p>
        </p:txBody>
      </p:sp>
    </p:spTree>
    <p:extLst>
      <p:ext uri="{BB962C8B-B14F-4D97-AF65-F5344CB8AC3E}">
        <p14:creationId xmlns:p14="http://schemas.microsoft.com/office/powerpoint/2010/main" val="171110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C9FF4-D1DC-445E-B677-28AAE33BDF82}" type="datetimeFigureOut">
              <a:rPr lang="en-US" smtClean="0"/>
              <a:t>01/13/2015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4201C-3BD6-433A-95EA-EC32A8E3C4A9}" type="slidenum">
              <a:rPr lang="en-US" smtClean="0"/>
              <a:t>‹#›</a:t>
            </a:fld>
            <a:endParaRPr lang="en-US"/>
          </a:p>
        </p:txBody>
      </p:sp>
    </p:spTree>
    <p:extLst>
      <p:ext uri="{BB962C8B-B14F-4D97-AF65-F5344CB8AC3E}">
        <p14:creationId xmlns:p14="http://schemas.microsoft.com/office/powerpoint/2010/main" val="3077141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ngoisaoso.vn/vi/thiet-ke-website/Giai-phap-thiet-ke-website/Thiet-ke-web-responsive-39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372" y="31956"/>
            <a:ext cx="7620000" cy="9525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0872" y="31956"/>
            <a:ext cx="952500" cy="952500"/>
          </a:xfrm>
          <a:prstGeom prst="rect">
            <a:avLst/>
          </a:prstGeom>
        </p:spPr>
      </p:pic>
      <p:sp>
        <p:nvSpPr>
          <p:cNvPr id="13" name="Rectangle 12"/>
          <p:cNvSpPr/>
          <p:nvPr/>
        </p:nvSpPr>
        <p:spPr>
          <a:xfrm>
            <a:off x="1158536" y="1731530"/>
            <a:ext cx="10189672" cy="1569660"/>
          </a:xfrm>
          <a:prstGeom prst="rect">
            <a:avLst/>
          </a:prstGeom>
          <a:noFill/>
        </p:spPr>
        <p:txBody>
          <a:bodyPr wrap="square" lIns="91440" tIns="45720" rIns="91440" bIns="45720">
            <a:spAutoFit/>
          </a:bodyPr>
          <a:lstStyle/>
          <a:p>
            <a:pPr algn="ctr"/>
            <a:r>
              <a:rPr lang="en-US" sz="9600" b="1" smtClean="0">
                <a:ln w="9525">
                  <a:solidFill>
                    <a:schemeClr val="bg1"/>
                  </a:solidFill>
                  <a:prstDash val="solid"/>
                </a:ln>
                <a:solidFill>
                  <a:schemeClr val="accent5"/>
                </a:solidFill>
                <a:effectLst>
                  <a:glow rad="228600">
                    <a:schemeClr val="accent5">
                      <a:satMod val="175000"/>
                      <a:alpha val="40000"/>
                    </a:schemeClr>
                  </a:glow>
                  <a:outerShdw blurRad="12700" dist="38100" dir="2700000" algn="tl" rotWithShape="0">
                    <a:schemeClr val="accent5">
                      <a:lumMod val="60000"/>
                      <a:lumOff val="40000"/>
                    </a:schemeClr>
                  </a:outerShdw>
                </a:effectLst>
              </a:rPr>
              <a:t>Đặt vé xe online</a:t>
            </a:r>
            <a:endParaRPr lang="en-US" sz="9600" b="1" cap="none" spc="0" dirty="0">
              <a:ln w="9525">
                <a:solidFill>
                  <a:schemeClr val="bg1"/>
                </a:solidFill>
                <a:prstDash val="solid"/>
              </a:ln>
              <a:solidFill>
                <a:schemeClr val="accent5"/>
              </a:solidFill>
              <a:effectLst>
                <a:glow rad="228600">
                  <a:schemeClr val="accent5">
                    <a:satMod val="175000"/>
                    <a:alpha val="40000"/>
                  </a:schemeClr>
                </a:glow>
                <a:outerShdw blurRad="12700" dist="38100" dir="2700000" algn="tl" rotWithShape="0">
                  <a:schemeClr val="accent5">
                    <a:lumMod val="60000"/>
                    <a:lumOff val="40000"/>
                  </a:schemeClr>
                </a:outerShdw>
              </a:effectLst>
            </a:endParaRPr>
          </a:p>
        </p:txBody>
      </p:sp>
      <p:sp>
        <p:nvSpPr>
          <p:cNvPr id="15" name="Rectangle 14"/>
          <p:cNvSpPr/>
          <p:nvPr/>
        </p:nvSpPr>
        <p:spPr>
          <a:xfrm>
            <a:off x="2443372" y="3638687"/>
            <a:ext cx="9142888" cy="2554545"/>
          </a:xfrm>
          <a:prstGeom prst="rect">
            <a:avLst/>
          </a:prstGeom>
          <a:noFill/>
        </p:spPr>
        <p:txBody>
          <a:bodyPr wrap="none" lIns="91440" tIns="45720" rIns="91440" bIns="45720">
            <a:spAutoFit/>
          </a:bodyPr>
          <a:lstStyle/>
          <a:p>
            <a:r>
              <a:rPr lang="en-US" sz="4000">
                <a:ln w="0"/>
                <a:solidFill>
                  <a:srgbClr val="FF0000"/>
                </a:solidFill>
                <a:effectLst>
                  <a:outerShdw blurRad="38100" dist="25400" dir="5400000" algn="ctr" rotWithShape="0">
                    <a:srgbClr val="6E747A">
                      <a:alpha val="43000"/>
                    </a:srgbClr>
                  </a:outerShdw>
                </a:effectLst>
              </a:rPr>
              <a:t>Người thực hiện:</a:t>
            </a:r>
          </a:p>
          <a:p>
            <a:pPr marL="1654175" indent="-403225" defTabSz="973138">
              <a:buFont typeface="Arial" panose="020B0604020202020204" pitchFamily="34" charset="0"/>
              <a:buChar char="•"/>
            </a:pPr>
            <a:r>
              <a:rPr lang="en-US" sz="4000">
                <a:ln w="0"/>
                <a:solidFill>
                  <a:srgbClr val="FF0000"/>
                </a:solidFill>
                <a:effectLst>
                  <a:outerShdw blurRad="38100" dist="25400" dir="5400000" algn="ctr" rotWithShape="0">
                    <a:srgbClr val="6E747A">
                      <a:alpha val="43000"/>
                    </a:srgbClr>
                  </a:outerShdw>
                </a:effectLst>
              </a:rPr>
              <a:t>Lê </a:t>
            </a:r>
            <a:r>
              <a:rPr lang="en-US" sz="4000">
                <a:ln w="0"/>
                <a:solidFill>
                  <a:srgbClr val="FF0000"/>
                </a:solidFill>
                <a:effectLst>
                  <a:outerShdw blurRad="38100" dist="25400" dir="5400000" algn="ctr" rotWithShape="0">
                    <a:srgbClr val="6E747A">
                      <a:alpha val="43000"/>
                    </a:srgbClr>
                  </a:outerShdw>
                </a:effectLst>
              </a:rPr>
              <a:t>Hoàng </a:t>
            </a:r>
            <a:r>
              <a:rPr lang="en-US" sz="4000" smtClean="0">
                <a:ln w="0"/>
                <a:solidFill>
                  <a:srgbClr val="FF0000"/>
                </a:solidFill>
                <a:effectLst>
                  <a:outerShdw blurRad="38100" dist="25400" dir="5400000" algn="ctr" rotWithShape="0">
                    <a:srgbClr val="6E747A">
                      <a:alpha val="43000"/>
                    </a:srgbClr>
                  </a:outerShdw>
                </a:effectLst>
              </a:rPr>
              <a:t>Hiệp 	 		12130010</a:t>
            </a:r>
            <a:endParaRPr lang="en-US" sz="4000">
              <a:ln w="0"/>
              <a:solidFill>
                <a:srgbClr val="FF0000"/>
              </a:solidFill>
              <a:effectLst>
                <a:outerShdw blurRad="38100" dist="25400" dir="5400000" algn="ctr" rotWithShape="0">
                  <a:srgbClr val="6E747A">
                    <a:alpha val="43000"/>
                  </a:srgbClr>
                </a:outerShdw>
              </a:effectLst>
            </a:endParaRPr>
          </a:p>
          <a:p>
            <a:pPr marL="1654175" indent="-403225" defTabSz="973138">
              <a:buFont typeface="Arial" panose="020B0604020202020204" pitchFamily="34" charset="0"/>
              <a:buChar char="•"/>
            </a:pPr>
            <a:r>
              <a:rPr lang="en-US" sz="4000">
                <a:ln w="0"/>
                <a:solidFill>
                  <a:srgbClr val="FF0000"/>
                </a:solidFill>
                <a:effectLst>
                  <a:outerShdw blurRad="38100" dist="25400" dir="5400000" algn="ctr" rotWithShape="0">
                    <a:srgbClr val="6E747A">
                      <a:alpha val="43000"/>
                    </a:srgbClr>
                  </a:outerShdw>
                </a:effectLst>
              </a:rPr>
              <a:t>Võ Thị </a:t>
            </a:r>
            <a:r>
              <a:rPr lang="en-US" sz="4000">
                <a:ln w="0"/>
                <a:solidFill>
                  <a:srgbClr val="FF0000"/>
                </a:solidFill>
                <a:effectLst>
                  <a:outerShdw blurRad="38100" dist="25400" dir="5400000" algn="ctr" rotWithShape="0">
                    <a:srgbClr val="6E747A">
                      <a:alpha val="43000"/>
                    </a:srgbClr>
                  </a:outerShdw>
                </a:effectLst>
              </a:rPr>
              <a:t>Thùy </a:t>
            </a:r>
            <a:r>
              <a:rPr lang="en-US" sz="4000" smtClean="0">
                <a:ln w="0"/>
                <a:solidFill>
                  <a:srgbClr val="FF0000"/>
                </a:solidFill>
                <a:effectLst>
                  <a:outerShdw blurRad="38100" dist="25400" dir="5400000" algn="ctr" rotWithShape="0">
                    <a:srgbClr val="6E747A">
                      <a:alpha val="43000"/>
                    </a:srgbClr>
                  </a:outerShdw>
                </a:effectLst>
              </a:rPr>
              <a:t>Trang  		12130329</a:t>
            </a:r>
            <a:endParaRPr lang="en-US" sz="4000">
              <a:ln w="0"/>
              <a:solidFill>
                <a:srgbClr val="FF0000"/>
              </a:solidFill>
              <a:effectLst>
                <a:outerShdw blurRad="38100" dist="25400" dir="5400000" algn="ctr" rotWithShape="0">
                  <a:srgbClr val="6E747A">
                    <a:alpha val="43000"/>
                  </a:srgbClr>
                </a:outerShdw>
              </a:effectLst>
            </a:endParaRPr>
          </a:p>
          <a:p>
            <a:pPr marL="1654175" indent="-403225" defTabSz="973138">
              <a:buFont typeface="Arial" panose="020B0604020202020204" pitchFamily="34" charset="0"/>
              <a:buChar char="•"/>
            </a:pPr>
            <a:r>
              <a:rPr lang="en-US" sz="4000">
                <a:ln w="0"/>
                <a:solidFill>
                  <a:srgbClr val="FF0000"/>
                </a:solidFill>
                <a:effectLst>
                  <a:outerShdw blurRad="38100" dist="25400" dir="5400000" algn="ctr" rotWithShape="0">
                    <a:srgbClr val="6E747A">
                      <a:alpha val="43000"/>
                    </a:srgbClr>
                  </a:outerShdw>
                </a:effectLst>
              </a:rPr>
              <a:t>Lại Thị </a:t>
            </a:r>
            <a:r>
              <a:rPr lang="en-US" sz="4000">
                <a:ln w="0"/>
                <a:solidFill>
                  <a:srgbClr val="FF0000"/>
                </a:solidFill>
                <a:effectLst>
                  <a:outerShdw blurRad="38100" dist="25400" dir="5400000" algn="ctr" rotWithShape="0">
                    <a:srgbClr val="6E747A">
                      <a:alpha val="43000"/>
                    </a:srgbClr>
                  </a:outerShdw>
                </a:effectLst>
              </a:rPr>
              <a:t>Phương </a:t>
            </a:r>
            <a:r>
              <a:rPr lang="en-US" sz="4000" smtClean="0">
                <a:ln w="0"/>
                <a:solidFill>
                  <a:srgbClr val="FF0000"/>
                </a:solidFill>
                <a:effectLst>
                  <a:outerShdw blurRad="38100" dist="25400" dir="5400000" algn="ctr" rotWithShape="0">
                    <a:srgbClr val="6E747A">
                      <a:alpha val="43000"/>
                    </a:srgbClr>
                  </a:outerShdw>
                </a:effectLst>
              </a:rPr>
              <a:t>Tuyết  	12130204</a:t>
            </a:r>
            <a:endParaRPr lang="en-US" sz="400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7654563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25880"/>
            <a:ext cx="11140440" cy="5257800"/>
          </a:xfrm>
        </p:spPr>
        <p:txBody>
          <a:bodyPr/>
          <a:lstStyle/>
          <a:p>
            <a:r>
              <a:rPr lang="en-US" smtClean="0"/>
              <a:t>Ádfghj</a:t>
            </a:r>
          </a:p>
          <a:p>
            <a:endParaRPr lang="en-US"/>
          </a:p>
        </p:txBody>
      </p:sp>
      <p:sp>
        <p:nvSpPr>
          <p:cNvPr id="4" name="Title 1"/>
          <p:cNvSpPr>
            <a:spLocks noGrp="1"/>
          </p:cNvSpPr>
          <p:nvPr>
            <p:ph type="title"/>
          </p:nvPr>
        </p:nvSpPr>
        <p:spPr>
          <a:xfrm>
            <a:off x="838200" y="102078"/>
            <a:ext cx="10515600" cy="787270"/>
          </a:xfrm>
        </p:spPr>
        <p:txBody>
          <a:bodyPr>
            <a:noAutofit/>
          </a:bodyPr>
          <a:lstStyle/>
          <a:p>
            <a:r>
              <a:rPr lang="en-US" sz="4800" b="1" smtClean="0">
                <a:ln w="0"/>
                <a:solidFill>
                  <a:schemeClr val="accent1"/>
                </a:solidFill>
                <a:effectLst>
                  <a:reflection blurRad="6350" stA="53000" endA="300" endPos="35500" dir="5400000" sy="-90000" algn="bl" rotWithShape="0"/>
                </a:effectLst>
              </a:rPr>
              <a:t> sdfghjk</a:t>
            </a:r>
            <a:endParaRPr lang="en-US" sz="4800" b="1" dirty="0">
              <a:ln w="0"/>
              <a:solidFill>
                <a:schemeClr val="accent1"/>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399359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102078"/>
            <a:ext cx="10515600" cy="787270"/>
          </a:xfrm>
        </p:spPr>
        <p:txBody>
          <a:bodyPr>
            <a:noAutofit/>
          </a:bodyPr>
          <a:lstStyle/>
          <a:p>
            <a:r>
              <a:rPr lang="en-US" sz="4800" b="1" smtClean="0">
                <a:ln w="0"/>
                <a:solidFill>
                  <a:schemeClr val="accent1"/>
                </a:solidFill>
                <a:effectLst>
                  <a:reflection blurRad="6350" stA="53000" endA="300" endPos="35500" dir="5400000" sy="-90000" algn="bl" rotWithShape="0"/>
                </a:effectLst>
              </a:rPr>
              <a:t>Activitive Diagram của đặt vé</a:t>
            </a:r>
            <a:endParaRPr lang="en-US" sz="4800" b="1" dirty="0">
              <a:ln w="0"/>
              <a:solidFill>
                <a:schemeClr val="accent1"/>
              </a:solidFill>
              <a:effectLst>
                <a:reflection blurRad="6350" stA="53000" endA="300" endPos="35500" dir="5400000" sy="-90000" algn="bl" rotWithShape="0"/>
              </a:effectLst>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667000" y="102078"/>
            <a:ext cx="5989320" cy="6420642"/>
          </a:xfrm>
          <a:prstGeom prst="rect">
            <a:avLst/>
          </a:prstGeom>
        </p:spPr>
      </p:pic>
    </p:spTree>
    <p:extLst>
      <p:ext uri="{BB962C8B-B14F-4D97-AF65-F5344CB8AC3E}">
        <p14:creationId xmlns:p14="http://schemas.microsoft.com/office/powerpoint/2010/main" val="918334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102078"/>
            <a:ext cx="10515600" cy="787270"/>
          </a:xfrm>
        </p:spPr>
        <p:txBody>
          <a:bodyPr>
            <a:noAutofit/>
          </a:bodyPr>
          <a:lstStyle/>
          <a:p>
            <a:r>
              <a:rPr lang="en-US" sz="4800" b="1">
                <a:ln w="0"/>
                <a:solidFill>
                  <a:schemeClr val="accent1"/>
                </a:solidFill>
                <a:effectLst>
                  <a:reflection blurRad="6350" stA="53000" endA="300" endPos="35500" dir="5400000" sy="-90000" algn="bl" rotWithShape="0"/>
                </a:effectLst>
              </a:rPr>
              <a:t>Activitive </a:t>
            </a:r>
            <a:r>
              <a:rPr lang="en-US" sz="4800" b="1" smtClean="0">
                <a:ln w="0"/>
                <a:solidFill>
                  <a:schemeClr val="accent1"/>
                </a:solidFill>
                <a:effectLst>
                  <a:reflection blurRad="6350" stA="53000" endA="300" endPos="35500" dir="5400000" sy="-90000" algn="bl" rotWithShape="0"/>
                </a:effectLst>
              </a:rPr>
              <a:t>d</a:t>
            </a:r>
            <a:r>
              <a:rPr lang="en-US" sz="4800" b="1" smtClean="0">
                <a:ln w="0"/>
                <a:solidFill>
                  <a:schemeClr val="accent1"/>
                </a:solidFill>
                <a:effectLst>
                  <a:reflection blurRad="6350" stA="53000" endA="300" endPos="35500" dir="5400000" sy="-90000" algn="bl" rotWithShape="0"/>
                </a:effectLst>
              </a:rPr>
              <a:t>iagram </a:t>
            </a:r>
            <a:r>
              <a:rPr lang="en-US" sz="4800" b="1">
                <a:ln w="0"/>
                <a:solidFill>
                  <a:schemeClr val="accent1"/>
                </a:solidFill>
                <a:effectLst>
                  <a:reflection blurRad="6350" stA="53000" endA="300" endPos="35500" dir="5400000" sy="-90000" algn="bl" rotWithShape="0"/>
                </a:effectLst>
              </a:rPr>
              <a:t>t</a:t>
            </a:r>
            <a:r>
              <a:rPr lang="en-US" sz="4800" b="1" smtClean="0">
                <a:ln w="0"/>
                <a:solidFill>
                  <a:schemeClr val="accent1"/>
                </a:solidFill>
                <a:effectLst>
                  <a:reflection blurRad="6350" stA="53000" endA="300" endPos="35500" dir="5400000" sy="-90000" algn="bl" rotWithShape="0"/>
                </a:effectLst>
              </a:rPr>
              <a:t>hanh toán</a:t>
            </a:r>
            <a:endParaRPr lang="en-US" sz="4800" b="1" dirty="0">
              <a:ln w="0"/>
              <a:solidFill>
                <a:schemeClr val="accent1"/>
              </a:solidFill>
              <a:effectLst>
                <a:reflection blurRad="6350" stA="53000" endA="300" endPos="35500" dir="5400000" sy="-90000" algn="bl" rotWithShape="0"/>
              </a:effectLst>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84119" y="102078"/>
            <a:ext cx="5913121" cy="6481602"/>
          </a:xfrm>
          <a:prstGeom prst="rect">
            <a:avLst/>
          </a:prstGeom>
        </p:spPr>
      </p:pic>
    </p:spTree>
    <p:extLst>
      <p:ext uri="{BB962C8B-B14F-4D97-AF65-F5344CB8AC3E}">
        <p14:creationId xmlns:p14="http://schemas.microsoft.com/office/powerpoint/2010/main" val="655925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102078"/>
            <a:ext cx="10515600" cy="787270"/>
          </a:xfrm>
        </p:spPr>
        <p:txBody>
          <a:bodyPr>
            <a:noAutofit/>
          </a:bodyPr>
          <a:lstStyle/>
          <a:p>
            <a:r>
              <a:rPr lang="en-US" sz="4800" b="1" smtClean="0">
                <a:ln w="0"/>
                <a:solidFill>
                  <a:schemeClr val="accent1"/>
                </a:solidFill>
                <a:effectLst>
                  <a:reflection blurRad="6350" stA="53000" endA="300" endPos="35500" dir="5400000" sy="-90000" algn="bl" rotWithShape="0"/>
                </a:effectLst>
              </a:rPr>
              <a:t>Activitive diagram hủy vé</a:t>
            </a:r>
            <a:endParaRPr lang="en-US" sz="4800" b="1" dirty="0">
              <a:ln w="0"/>
              <a:solidFill>
                <a:schemeClr val="accent1"/>
              </a:solidFill>
              <a:effectLst>
                <a:reflection blurRad="6350" stA="53000" endA="300" endPos="35500" dir="5400000" sy="-90000" algn="bl" rotWithShape="0"/>
              </a:effectLst>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352800" y="259081"/>
            <a:ext cx="5273040" cy="6294120"/>
          </a:xfrm>
          <a:prstGeom prst="rect">
            <a:avLst/>
          </a:prstGeom>
        </p:spPr>
      </p:pic>
    </p:spTree>
    <p:extLst>
      <p:ext uri="{BB962C8B-B14F-4D97-AF65-F5344CB8AC3E}">
        <p14:creationId xmlns:p14="http://schemas.microsoft.com/office/powerpoint/2010/main" val="32166305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102078"/>
            <a:ext cx="10515600" cy="787270"/>
          </a:xfrm>
        </p:spPr>
        <p:txBody>
          <a:bodyPr>
            <a:noAutofit/>
          </a:bodyPr>
          <a:lstStyle/>
          <a:p>
            <a:r>
              <a:rPr lang="en-US" sz="4800" b="1" smtClean="0">
                <a:ln w="0"/>
                <a:solidFill>
                  <a:schemeClr val="accent1"/>
                </a:solidFill>
                <a:effectLst>
                  <a:reflection blurRad="6350" stA="53000" endA="300" endPos="35500" dir="5400000" sy="-90000" algn="bl" rotWithShape="0"/>
                </a:effectLst>
              </a:rPr>
              <a:t>Responsive Navigation</a:t>
            </a:r>
            <a:endParaRPr lang="en-US" sz="4800" b="1" dirty="0">
              <a:ln w="0"/>
              <a:solidFill>
                <a:schemeClr val="accent1"/>
              </a:solidFill>
              <a:effectLst>
                <a:reflection blurRad="6350" stA="53000" endA="300" endPos="35500" dir="5400000" sy="-90000" algn="bl" rotWithShape="0"/>
              </a:effectLst>
            </a:endParaRPr>
          </a:p>
        </p:txBody>
      </p:sp>
      <p:pic>
        <p:nvPicPr>
          <p:cNvPr id="9" name="Picture 8"/>
          <p:cNvPicPr>
            <a:picLocks noChangeAspect="1"/>
          </p:cNvPicPr>
          <p:nvPr/>
        </p:nvPicPr>
        <p:blipFill>
          <a:blip r:embed="rId2"/>
          <a:stretch>
            <a:fillRect/>
          </a:stretch>
        </p:blipFill>
        <p:spPr>
          <a:xfrm>
            <a:off x="634325" y="889348"/>
            <a:ext cx="11357650" cy="6385560"/>
          </a:xfrm>
          <a:prstGeom prst="rect">
            <a:avLst/>
          </a:prstGeom>
        </p:spPr>
      </p:pic>
    </p:spTree>
    <p:extLst>
      <p:ext uri="{BB962C8B-B14F-4D97-AF65-F5344CB8AC3E}">
        <p14:creationId xmlns:p14="http://schemas.microsoft.com/office/powerpoint/2010/main" val="1988534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102078"/>
            <a:ext cx="10515600" cy="787270"/>
          </a:xfrm>
        </p:spPr>
        <p:txBody>
          <a:bodyPr>
            <a:noAutofit/>
          </a:bodyPr>
          <a:lstStyle/>
          <a:p>
            <a:r>
              <a:rPr lang="en-US" sz="4800" b="1" smtClean="0">
                <a:ln w="0"/>
                <a:solidFill>
                  <a:schemeClr val="accent1"/>
                </a:solidFill>
                <a:effectLst>
                  <a:reflection blurRad="6350" stA="53000" endA="300" endPos="35500" dir="5400000" sy="-90000" algn="bl" rotWithShape="0"/>
                </a:effectLst>
              </a:rPr>
              <a:t>Responsive Navigation</a:t>
            </a:r>
            <a:endParaRPr lang="en-US" sz="4800" b="1" dirty="0">
              <a:ln w="0"/>
              <a:solidFill>
                <a:schemeClr val="accent1"/>
              </a:solidFill>
              <a:effectLst>
                <a:reflection blurRad="6350" stA="53000" endA="300" endPos="35500" dir="5400000" sy="-90000" algn="bl" rotWithShape="0"/>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 y="924236"/>
            <a:ext cx="4096322" cy="563006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7633" y="952815"/>
            <a:ext cx="4115374" cy="5601482"/>
          </a:xfrm>
          <a:prstGeom prst="rect">
            <a:avLst/>
          </a:prstGeom>
        </p:spPr>
      </p:pic>
    </p:spTree>
    <p:extLst>
      <p:ext uri="{BB962C8B-B14F-4D97-AF65-F5344CB8AC3E}">
        <p14:creationId xmlns:p14="http://schemas.microsoft.com/office/powerpoint/2010/main" val="2664075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387940129"/>
              </p:ext>
            </p:extLst>
          </p:nvPr>
        </p:nvGraphicFramePr>
        <p:xfrm>
          <a:off x="838200" y="1649095"/>
          <a:ext cx="10515600" cy="5498465"/>
        </p:xfrm>
        <a:graphic>
          <a:graphicData uri="http://schemas.openxmlformats.org/drawingml/2006/table">
            <a:tbl>
              <a:tblPr firstRow="1" bandRow="1">
                <a:tableStyleId>{5C22544A-7EE6-4342-B048-85BDC9FD1C3A}</a:tableStyleId>
              </a:tblPr>
              <a:tblGrid>
                <a:gridCol w="5257800"/>
                <a:gridCol w="5257800"/>
              </a:tblGrid>
              <a:tr h="713105">
                <a:tc>
                  <a:txBody>
                    <a:bodyPr/>
                    <a:lstStyle/>
                    <a:p>
                      <a:r>
                        <a:rPr lang="en-US" sz="2800" smtClean="0"/>
                        <a:t>RWD</a:t>
                      </a:r>
                      <a:endParaRPr lang="en-US" sz="2800"/>
                    </a:p>
                  </a:txBody>
                  <a:tcPr/>
                </a:tc>
                <a:tc>
                  <a:txBody>
                    <a:bodyPr/>
                    <a:lstStyle/>
                    <a:p>
                      <a:r>
                        <a:rPr lang="en-US" sz="2800" smtClean="0"/>
                        <a:t>Phiên</a:t>
                      </a:r>
                      <a:r>
                        <a:rPr lang="en-US" sz="2800" baseline="0" smtClean="0"/>
                        <a:t> bản moble</a:t>
                      </a:r>
                      <a:endParaRPr lang="en-US" sz="2800"/>
                    </a:p>
                  </a:txBody>
                  <a:tcPr/>
                </a:tc>
              </a:tr>
              <a:tr h="4361815">
                <a:tc>
                  <a:txBody>
                    <a:bodyPr/>
                    <a:lstStyle/>
                    <a:p>
                      <a:r>
                        <a:rPr lang="en-US" sz="2800" baseline="0" smtClean="0"/>
                        <a:t>Nhược điểm:</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800" kern="1200" smtClean="0">
                          <a:solidFill>
                            <a:schemeClr val="dk1"/>
                          </a:solidFill>
                          <a:effectLst/>
                          <a:latin typeface="+mn-lt"/>
                          <a:ea typeface="+mn-ea"/>
                          <a:cs typeface="+mn-cs"/>
                        </a:rPr>
                        <a:t>Trên các thiết bị di động, các thành phần, thư viện, hình ảnh không được hiển thị vẫn tải về nên tốn dung lượng và thời gian tải về.</a:t>
                      </a:r>
                    </a:p>
                    <a:p>
                      <a:r>
                        <a:rPr lang="en-US" sz="2800" baseline="0" smtClean="0"/>
                        <a:t>Ưu điểm:</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800" kern="1200" smtClean="0">
                          <a:solidFill>
                            <a:schemeClr val="dk1"/>
                          </a:solidFill>
                          <a:effectLst/>
                          <a:latin typeface="+mn-lt"/>
                          <a:ea typeface="+mn-ea"/>
                          <a:cs typeface="+mn-cs"/>
                        </a:rPr>
                        <a:t>Thiết kế 1 lần dùng cho tất cả các thiết bị.</a:t>
                      </a:r>
                    </a:p>
                    <a:p>
                      <a:endParaRPr lang="en-US" sz="2800" baseline="0" smtClean="0"/>
                    </a:p>
                  </a:txBody>
                  <a:tcPr/>
                </a:tc>
                <a:tc>
                  <a:txBody>
                    <a:bodyPr/>
                    <a:lstStyle/>
                    <a:p>
                      <a:r>
                        <a:rPr lang="en-US" sz="2800" smtClean="0"/>
                        <a:t>Nhược</a:t>
                      </a:r>
                      <a:r>
                        <a:rPr lang="en-US" sz="2800" baseline="0" smtClean="0"/>
                        <a:t> điểm:</a:t>
                      </a:r>
                    </a:p>
                    <a:p>
                      <a:pPr marL="457200" marR="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1200" smtClean="0">
                          <a:solidFill>
                            <a:schemeClr val="dk1"/>
                          </a:solidFill>
                          <a:effectLst/>
                          <a:latin typeface="+mn-lt"/>
                          <a:ea typeface="+mn-ea"/>
                          <a:cs typeface="+mn-cs"/>
                        </a:rPr>
                        <a:t>Tốn thời gian và công sức để thiết kế.</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800" kern="120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2800" kern="1200" smtClean="0">
                        <a:solidFill>
                          <a:schemeClr val="dk1"/>
                        </a:solidFill>
                        <a:effectLst/>
                        <a:latin typeface="+mn-lt"/>
                        <a:ea typeface="+mn-ea"/>
                        <a:cs typeface="+mn-cs"/>
                      </a:endParaRPr>
                    </a:p>
                    <a:p>
                      <a:r>
                        <a:rPr lang="en-US" sz="2800" smtClean="0"/>
                        <a:t>Ưu</a:t>
                      </a:r>
                      <a:r>
                        <a:rPr lang="en-US" sz="2800" baseline="0" smtClean="0"/>
                        <a:t> điểm:</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1200" smtClean="0">
                          <a:solidFill>
                            <a:schemeClr val="dk1"/>
                          </a:solidFill>
                          <a:effectLst/>
                          <a:latin typeface="+mn-lt"/>
                          <a:ea typeface="+mn-ea"/>
                          <a:cs typeface="+mn-cs"/>
                        </a:rPr>
                        <a:t>Tối ưu được dung lượng cần tải về (tức là các thành phần không cần hiển thị sẽ không cần tải về).</a:t>
                      </a:r>
                    </a:p>
                    <a:p>
                      <a:endParaRPr lang="en-US" sz="2800"/>
                    </a:p>
                  </a:txBody>
                  <a:tcPr/>
                </a:tc>
              </a:tr>
            </a:tbl>
          </a:graphicData>
        </a:graphic>
      </p:graphicFrame>
      <p:sp>
        <p:nvSpPr>
          <p:cNvPr id="4" name="Title 1"/>
          <p:cNvSpPr>
            <a:spLocks noGrp="1"/>
          </p:cNvSpPr>
          <p:nvPr>
            <p:ph type="title"/>
          </p:nvPr>
        </p:nvSpPr>
        <p:spPr>
          <a:xfrm>
            <a:off x="838200" y="274320"/>
            <a:ext cx="10515600" cy="929640"/>
          </a:xfrm>
        </p:spPr>
        <p:txBody>
          <a:bodyPr>
            <a:noAutofit/>
          </a:bodyPr>
          <a:lstStyle/>
          <a:p>
            <a:r>
              <a:rPr lang="en-US" sz="4800" b="1" smtClean="0">
                <a:ln w="0"/>
                <a:solidFill>
                  <a:schemeClr val="accent1"/>
                </a:solidFill>
                <a:effectLst>
                  <a:reflection blurRad="6350" stA="53000" endA="300" endPos="35500" dir="5400000" sy="-90000" algn="bl" rotWithShape="0"/>
                </a:effectLst>
              </a:rPr>
              <a:t>So sánh giữa RWD và phiên bản web dành cho mobile</a:t>
            </a:r>
            <a:endParaRPr lang="en-US" sz="4800" b="1" dirty="0">
              <a:ln w="0"/>
              <a:solidFill>
                <a:schemeClr val="accent1"/>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952989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2560"/>
            <a:ext cx="10515600" cy="4744403"/>
          </a:xfrm>
        </p:spPr>
        <p:txBody>
          <a:bodyPr/>
          <a:lstStyle/>
          <a:p>
            <a:r>
              <a:rPr lang="en-US" u="sng">
                <a:hlinkClick r:id="rId2" tooltip="Thiết kế web responsive"/>
              </a:rPr>
              <a:t>Thiết kế web hỗ trợ responsive</a:t>
            </a:r>
            <a:r>
              <a:rPr lang="en-US"/>
              <a:t> không đơn thuần là tạo ra sản phẩm đẹp trong mắt người dùng mà còn là công việc tạo ra trải nghiệm mới cho người dùng. Responsive nếu được thực hiện tốt sẽ tăng khả năng trải nghiệm của người dùng nhưng chắc chắn là không thể giải quyết cho tất cả mọi người dùng trên mọi loại thiết bị, mọi nền tảng, nó sẽ còn được tiếp tục cải thiện trong nhiều năm tới nhưng bạn có thể áp dụng nó ngay hôm nay cho những dự án mới </a:t>
            </a:r>
            <a:r>
              <a:rPr lang="en-US" smtClean="0"/>
              <a:t>của các bạn và </a:t>
            </a:r>
            <a:r>
              <a:rPr lang="en-US"/>
              <a:t>hoàn thiện nó theo thời gian.</a:t>
            </a:r>
          </a:p>
          <a:p>
            <a:endParaRPr lang="en-US"/>
          </a:p>
        </p:txBody>
      </p:sp>
      <p:sp>
        <p:nvSpPr>
          <p:cNvPr id="4" name="Title 1"/>
          <p:cNvSpPr>
            <a:spLocks noGrp="1"/>
          </p:cNvSpPr>
          <p:nvPr>
            <p:ph type="title"/>
          </p:nvPr>
        </p:nvSpPr>
        <p:spPr>
          <a:xfrm>
            <a:off x="838200" y="102078"/>
            <a:ext cx="10515600" cy="787270"/>
          </a:xfrm>
        </p:spPr>
        <p:txBody>
          <a:bodyPr>
            <a:noAutofit/>
          </a:bodyPr>
          <a:lstStyle/>
          <a:p>
            <a:r>
              <a:rPr lang="en-US" sz="4800" b="1" smtClean="0">
                <a:ln w="0"/>
                <a:solidFill>
                  <a:schemeClr val="accent1"/>
                </a:solidFill>
                <a:effectLst>
                  <a:reflection blurRad="6350" stA="53000" endA="300" endPos="35500" dir="5400000" sy="-90000" algn="bl" rotWithShape="0"/>
                </a:effectLst>
              </a:rPr>
              <a:t>Tổng kết</a:t>
            </a:r>
            <a:endParaRPr lang="en-US" sz="4800" b="1" dirty="0">
              <a:ln w="0"/>
              <a:solidFill>
                <a:schemeClr val="accent1"/>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79675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5238" y="1626215"/>
            <a:ext cx="12544395" cy="3046988"/>
          </a:xfrm>
          <a:prstGeom prst="rect">
            <a:avLst/>
          </a:prstGeom>
          <a:noFill/>
        </p:spPr>
        <p:txBody>
          <a:bodyPr wrap="none" lIns="91440" tIns="45720" rIns="91440" bIns="45720">
            <a:spAutoFit/>
          </a:bodyPr>
          <a:lstStyle/>
          <a:p>
            <a:pPr algn="ctr"/>
            <a:r>
              <a:rPr lang="en-US" sz="9600" b="1" cap="none" spc="0" smtClean="0">
                <a:ln w="10160">
                  <a:solidFill>
                    <a:schemeClr val="accent5"/>
                  </a:solidFill>
                  <a:prstDash val="solid"/>
                </a:ln>
                <a:solidFill>
                  <a:srgbClr val="FF0000"/>
                </a:solidFill>
                <a:effectLst>
                  <a:outerShdw blurRad="38100" dist="22860" dir="5400000" algn="tl" rotWithShape="0">
                    <a:srgbClr val="000000">
                      <a:alpha val="30000"/>
                    </a:srgbClr>
                  </a:outerShdw>
                </a:effectLst>
              </a:rPr>
              <a:t>Cám ơn thầy và các bạn </a:t>
            </a:r>
          </a:p>
          <a:p>
            <a:pPr algn="ctr"/>
            <a:r>
              <a:rPr lang="en-US" sz="9600" b="1" cap="none" spc="0" smtClean="0">
                <a:ln w="10160">
                  <a:solidFill>
                    <a:schemeClr val="accent5"/>
                  </a:solidFill>
                  <a:prstDash val="solid"/>
                </a:ln>
                <a:solidFill>
                  <a:srgbClr val="FF0000"/>
                </a:solidFill>
                <a:effectLst>
                  <a:outerShdw blurRad="38100" dist="22860" dir="5400000" algn="tl" rotWithShape="0">
                    <a:srgbClr val="000000">
                      <a:alpha val="30000"/>
                    </a:srgbClr>
                  </a:outerShdw>
                </a:effectLst>
              </a:rPr>
              <a:t>đã lắng nghe!</a:t>
            </a:r>
            <a:endParaRPr lang="en-US" sz="9600" b="1" cap="none" spc="0">
              <a:ln w="10160">
                <a:solidFill>
                  <a:schemeClr val="accent5"/>
                </a:solidFill>
                <a:prstDash val="solid"/>
              </a:ln>
              <a:solidFill>
                <a:srgbClr val="FF0000"/>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5264912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smtClean="0">
                <a:ln w="0"/>
                <a:solidFill>
                  <a:schemeClr val="accent1"/>
                </a:solidFill>
                <a:effectLst>
                  <a:reflection blurRad="6350" stA="53000" endA="300" endPos="35500" dir="5400000" sy="-90000" algn="bl" rotWithShape="0"/>
                </a:effectLst>
                <a:latin typeface="Aharoni" panose="02010803020104030203" pitchFamily="2" charset="-79"/>
                <a:cs typeface="Aharoni" panose="02010803020104030203" pitchFamily="2" charset="-79"/>
              </a:rPr>
              <a:t>Đặ</a:t>
            </a:r>
            <a:r>
              <a:rPr lang="en-US" sz="6000" smtClean="0">
                <a:ln w="0"/>
                <a:solidFill>
                  <a:schemeClr val="accent1"/>
                </a:solidFill>
                <a:effectLst>
                  <a:reflection blurRad="6350" stA="53000" endA="300" endPos="35500" dir="5400000" sy="-90000" algn="bl" rotWithShape="0"/>
                </a:effectLst>
                <a:latin typeface="Aharoni" panose="02010803020104030203" pitchFamily="2" charset="-79"/>
                <a:cs typeface="Aharoni" panose="02010803020104030203" pitchFamily="2" charset="-79"/>
              </a:rPr>
              <a:t>t vé xe onine</a:t>
            </a:r>
            <a:endParaRPr lang="en-US" sz="6000" dirty="0">
              <a:ln w="0"/>
              <a:solidFill>
                <a:schemeClr val="accent1"/>
              </a:solidFill>
              <a:effectLst>
                <a:reflection blurRad="6350" stA="53000" endA="300" endPos="35500" dir="5400000" sy="-90000" algn="bl" rotWithShape="0"/>
              </a:effectLst>
              <a:latin typeface="Aharoni" panose="02010803020104030203" pitchFamily="2" charset="-79"/>
              <a:cs typeface="Aharoni" panose="02010803020104030203" pitchFamily="2" charset="-79"/>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5358424"/>
              </p:ext>
            </p:extLst>
          </p:nvPr>
        </p:nvGraphicFramePr>
        <p:xfrm>
          <a:off x="0" y="1493520"/>
          <a:ext cx="12192000" cy="5547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304794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608" y="169683"/>
            <a:ext cx="2741456" cy="830997"/>
          </a:xfrm>
          <a:prstGeom prst="rect">
            <a:avLst/>
          </a:prstGeom>
          <a:noFill/>
        </p:spPr>
        <p:txBody>
          <a:bodyPr wrap="none" lIns="91440" tIns="45720" rIns="91440" bIns="45720">
            <a:spAutoFit/>
          </a:bodyPr>
          <a:lstStyle/>
          <a:p>
            <a:pPr algn="ctr"/>
            <a:r>
              <a:rPr lang="en-US" sz="4800" b="1">
                <a:ln w="0"/>
                <a:solidFill>
                  <a:schemeClr val="accent1"/>
                </a:solidFill>
                <a:effectLst>
                  <a:reflection blurRad="6350" stA="53000" endA="300" endPos="35500" dir="5400000" sy="-90000" algn="bl" rotWithShape="0"/>
                </a:effectLst>
              </a:rPr>
              <a:t>Giới thiệu</a:t>
            </a:r>
            <a:endParaRPr lang="en-US" sz="4800" b="1" cap="none" spc="0" smtClean="0">
              <a:ln w="12700">
                <a:solidFill>
                  <a:schemeClr val="accent5"/>
                </a:solidFill>
                <a:prstDash val="solid"/>
              </a:ln>
              <a:solidFill>
                <a:schemeClr val="accent1"/>
              </a:solidFill>
              <a:effectLst/>
            </a:endParaRPr>
          </a:p>
        </p:txBody>
      </p:sp>
      <p:sp>
        <p:nvSpPr>
          <p:cNvPr id="2" name="Content Placeholder 1"/>
          <p:cNvSpPr>
            <a:spLocks noGrp="1"/>
          </p:cNvSpPr>
          <p:nvPr>
            <p:ph idx="1"/>
          </p:nvPr>
        </p:nvSpPr>
        <p:spPr>
          <a:xfrm>
            <a:off x="807675" y="1557004"/>
            <a:ext cx="10515600" cy="4351338"/>
          </a:xfrm>
        </p:spPr>
        <p:txBody>
          <a:bodyPr/>
          <a:lstStyle/>
          <a:p>
            <a:r>
              <a:rPr lang="en-US"/>
              <a:t>Website đặt vé xe online được thiết kế và xây dựng với mục đích giúp khách hàng có thể đặt và chi trả vé xe một cách nhanh chóng và tiện lợi.</a:t>
            </a:r>
          </a:p>
          <a:p>
            <a:endParaRPr lang="en-US"/>
          </a:p>
        </p:txBody>
      </p:sp>
    </p:spTree>
    <p:extLst>
      <p:ext uri="{BB962C8B-B14F-4D97-AF65-F5344CB8AC3E}">
        <p14:creationId xmlns:p14="http://schemas.microsoft.com/office/powerpoint/2010/main" val="95256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212725"/>
            <a:ext cx="10515600" cy="1325563"/>
          </a:xfrm>
        </p:spPr>
        <p:txBody>
          <a:bodyPr/>
          <a:lstStyle/>
          <a:p>
            <a:r>
              <a:rPr lang="en-US" b="1" smtClean="0">
                <a:ln w="0"/>
                <a:solidFill>
                  <a:schemeClr val="accent1"/>
                </a:solidFill>
                <a:effectLst>
                  <a:reflection blurRad="6350" stA="53000" endA="300" endPos="35500" dir="5400000" sy="-90000" algn="bl" rotWithShape="0"/>
                </a:effectLst>
              </a:rPr>
              <a:t>Quy trình nghiệp vụ</a:t>
            </a:r>
            <a:endParaRPr lang="en-US"/>
          </a:p>
        </p:txBody>
      </p:sp>
      <p:sp>
        <p:nvSpPr>
          <p:cNvPr id="4" name="Content Placeholder 3"/>
          <p:cNvSpPr>
            <a:spLocks noGrp="1"/>
          </p:cNvSpPr>
          <p:nvPr>
            <p:ph idx="1"/>
          </p:nvPr>
        </p:nvSpPr>
        <p:spPr/>
        <p:txBody>
          <a:bodyPr>
            <a:normAutofit fontScale="92500" lnSpcReduction="10000"/>
          </a:bodyPr>
          <a:lstStyle/>
          <a:p>
            <a:pPr lvl="0"/>
            <a:r>
              <a:rPr lang="en-US" smtClean="0"/>
              <a:t>Khách </a:t>
            </a:r>
            <a:r>
              <a:rPr lang="en-US"/>
              <a:t>hàng chọn điểm đi, điểm đến, ngày đi, ngày về (nếu là vé khứ hồi). Khách hàng chọn chuyến xe phù hợp. Sau khi chọn chuyến xe khách hàng chọn ghế và bấm xác nhận để đặt vé. Sau khi đặt vé thành công, thông tin vé sẽ được gửi về cho khách hàng thông qua tin nhắn. Ghế được đặt sẽ có thời gian giữ chổ là 10 phút. Khách hàng có thể gia hạn thời gian thanh toán thêm 2 giờ bằng cách nhắn tin xác nhận vé. Nếu sau thời hạn thanh toán mà khách hàng chưa thanh toán vé hệ thống sẽ tự động hủy vé mà khách hàng đã đặt trước đó.</a:t>
            </a:r>
          </a:p>
          <a:p>
            <a:pPr lvl="0"/>
            <a:r>
              <a:rPr lang="en-US"/>
              <a:t>Khách hàng có thể thanh toán bằng: tài khoản đăng kí với website, chuyển khoản hoặc thanh toán trực tiếp tại đại lí. </a:t>
            </a:r>
          </a:p>
          <a:p>
            <a:r>
              <a:rPr lang="en-US"/>
              <a:t>Sau khi đặt vé, khách hàng có thể hủy vé đã đặt bằng cách truy cập vào website để hủy hoặc có thể đến trực tiếp đại lí để hủy vé đã đặt.</a:t>
            </a:r>
            <a:endParaRPr lang="en-US" smtClean="0"/>
          </a:p>
        </p:txBody>
      </p:sp>
    </p:spTree>
    <p:extLst>
      <p:ext uri="{BB962C8B-B14F-4D97-AF65-F5344CB8AC3E}">
        <p14:creationId xmlns:p14="http://schemas.microsoft.com/office/powerpoint/2010/main" val="2515975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228600"/>
            <a:ext cx="10515600" cy="915989"/>
          </a:xfrm>
        </p:spPr>
        <p:txBody>
          <a:bodyPr/>
          <a:lstStyle/>
          <a:p>
            <a:r>
              <a:rPr lang="en-US" b="1" smtClean="0">
                <a:ln w="0"/>
                <a:solidFill>
                  <a:schemeClr val="accent1"/>
                </a:solidFill>
                <a:effectLst>
                  <a:reflection blurRad="6350" stA="53000" endA="300" endPos="35500" dir="5400000" sy="-90000" algn="bl" rotWithShape="0"/>
                </a:effectLst>
              </a:rPr>
              <a:t>Đặt vé</a:t>
            </a:r>
            <a:endParaRPr lang="en-US"/>
          </a:p>
        </p:txBody>
      </p:sp>
      <p:sp>
        <p:nvSpPr>
          <p:cNvPr id="6" name="Content Placeholder 5"/>
          <p:cNvSpPr>
            <a:spLocks noGrp="1"/>
          </p:cNvSpPr>
          <p:nvPr>
            <p:ph idx="1"/>
          </p:nvPr>
        </p:nvSpPr>
        <p:spPr>
          <a:xfrm>
            <a:off x="335280" y="1386840"/>
            <a:ext cx="11700510" cy="5349240"/>
          </a:xfrm>
        </p:spPr>
        <p:txBody>
          <a:bodyPr>
            <a:normAutofit/>
          </a:bodyPr>
          <a:lstStyle/>
          <a:p>
            <a:pPr marL="0" lvl="0" indent="0">
              <a:buNone/>
            </a:pPr>
            <a:r>
              <a:rPr lang="en-US" smtClean="0"/>
              <a:t>Chức </a:t>
            </a:r>
            <a:r>
              <a:rPr lang="en-US"/>
              <a:t>năng này dùng cho khách hàng để đặt vé xe của hãng xe thông qua </a:t>
            </a:r>
            <a:r>
              <a:rPr lang="en-US"/>
              <a:t>website</a:t>
            </a:r>
            <a:r>
              <a:rPr lang="en-US" smtClean="0"/>
              <a:t>.</a:t>
            </a:r>
            <a:endParaRPr lang="en-US"/>
          </a:p>
          <a:p>
            <a:pPr lvl="0"/>
            <a:endParaRPr lang="en-US"/>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335280" y="2910841"/>
            <a:ext cx="5135880" cy="3261358"/>
          </a:xfrm>
          <a:prstGeom prst="rect">
            <a:avLst/>
          </a:prstGeom>
          <a:noFill/>
          <a:ln>
            <a:noFill/>
          </a:ln>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5974080" y="2910840"/>
            <a:ext cx="6061710" cy="3261359"/>
          </a:xfrm>
          <a:prstGeom prst="rect">
            <a:avLst/>
          </a:prstGeom>
          <a:noFill/>
          <a:ln>
            <a:noFill/>
          </a:ln>
        </p:spPr>
      </p:pic>
    </p:spTree>
    <p:extLst>
      <p:ext uri="{BB962C8B-B14F-4D97-AF65-F5344CB8AC3E}">
        <p14:creationId xmlns:p14="http://schemas.microsoft.com/office/powerpoint/2010/main" val="239483628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8451" y="1246505"/>
            <a:ext cx="5962938" cy="4351338"/>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6252210" y="1246505"/>
            <a:ext cx="5939790" cy="4224655"/>
          </a:xfrm>
          <a:prstGeom prst="rect">
            <a:avLst/>
          </a:prstGeom>
          <a:noFill/>
          <a:ln>
            <a:noFill/>
          </a:ln>
        </p:spPr>
      </p:pic>
    </p:spTree>
    <p:extLst>
      <p:ext uri="{BB962C8B-B14F-4D97-AF65-F5344CB8AC3E}">
        <p14:creationId xmlns:p14="http://schemas.microsoft.com/office/powerpoint/2010/main" val="1624141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10640"/>
            <a:ext cx="11673840" cy="4973003"/>
          </a:xfrm>
        </p:spPr>
        <p:txBody>
          <a:bodyPr>
            <a:normAutofit/>
          </a:bodyPr>
          <a:lstStyle/>
          <a:p>
            <a:pPr marL="0" lvl="0" indent="0">
              <a:buNone/>
            </a:pPr>
            <a:r>
              <a:rPr lang="en-US" smtClean="0"/>
              <a:t>Chức </a:t>
            </a:r>
            <a:r>
              <a:rPr lang="en-US"/>
              <a:t>năng này dùng cho khách hàng để thanh toán vé xe đã </a:t>
            </a:r>
            <a:r>
              <a:rPr lang="en-US"/>
              <a:t>đặt</a:t>
            </a:r>
            <a:r>
              <a:rPr lang="en-US" smtClean="0"/>
              <a:t>.</a:t>
            </a:r>
          </a:p>
          <a:p>
            <a:pPr marL="0" lvl="0" indent="0">
              <a:buNone/>
            </a:pPr>
            <a:endParaRPr lang="en-US"/>
          </a:p>
          <a:p>
            <a:pPr marL="0" indent="0">
              <a:buNone/>
            </a:pPr>
            <a:endParaRPr lang="en-US" smtClean="0"/>
          </a:p>
        </p:txBody>
      </p:sp>
      <p:sp>
        <p:nvSpPr>
          <p:cNvPr id="4" name="Title 1"/>
          <p:cNvSpPr>
            <a:spLocks noGrp="1"/>
          </p:cNvSpPr>
          <p:nvPr>
            <p:ph type="title"/>
          </p:nvPr>
        </p:nvSpPr>
        <p:spPr>
          <a:xfrm>
            <a:off x="838200" y="102078"/>
            <a:ext cx="10515600" cy="787270"/>
          </a:xfrm>
        </p:spPr>
        <p:txBody>
          <a:bodyPr>
            <a:noAutofit/>
          </a:bodyPr>
          <a:lstStyle/>
          <a:p>
            <a:r>
              <a:rPr lang="en-US" sz="4800" b="1" smtClean="0">
                <a:ln w="0"/>
                <a:solidFill>
                  <a:schemeClr val="accent1"/>
                </a:solidFill>
                <a:effectLst>
                  <a:reflection blurRad="6350" stA="53000" endA="300" endPos="35500" dir="5400000" sy="-90000" algn="bl" rotWithShape="0"/>
                </a:effectLst>
              </a:rPr>
              <a:t>Thanh toán</a:t>
            </a:r>
            <a:endParaRPr lang="en-US" sz="4800" b="1" dirty="0">
              <a:ln w="0"/>
              <a:solidFill>
                <a:schemeClr val="accent1"/>
              </a:solidFill>
              <a:effectLst>
                <a:reflection blurRad="6350" stA="53000" endA="300" endPos="35500" dir="5400000" sy="-90000" algn="bl" rotWithShape="0"/>
              </a:effectLst>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81000" y="2849881"/>
            <a:ext cx="5943600" cy="2910839"/>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6480175" y="2601277"/>
            <a:ext cx="5711825" cy="3159443"/>
          </a:xfrm>
          <a:prstGeom prst="rect">
            <a:avLst/>
          </a:prstGeom>
        </p:spPr>
      </p:pic>
    </p:spTree>
    <p:extLst>
      <p:ext uri="{BB962C8B-B14F-4D97-AF65-F5344CB8AC3E}">
        <p14:creationId xmlns:p14="http://schemas.microsoft.com/office/powerpoint/2010/main" val="49632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102078"/>
            <a:ext cx="10515600" cy="787270"/>
          </a:xfrm>
        </p:spPr>
        <p:txBody>
          <a:bodyPr>
            <a:noAutofit/>
          </a:bodyPr>
          <a:lstStyle/>
          <a:p>
            <a:r>
              <a:rPr lang="en-US" sz="4800" b="1" smtClean="0">
                <a:ln w="0"/>
                <a:solidFill>
                  <a:schemeClr val="accent1"/>
                </a:solidFill>
                <a:effectLst>
                  <a:reflection blurRad="6350" stA="53000" endA="300" endPos="35500" dir="5400000" sy="-90000" algn="bl" rotWithShape="0"/>
                </a:effectLst>
              </a:rPr>
              <a:t>Hủy vé</a:t>
            </a:r>
            <a:endParaRPr lang="en-US" sz="4800" b="1" dirty="0">
              <a:ln w="0"/>
              <a:solidFill>
                <a:schemeClr val="accent1"/>
              </a:solidFill>
              <a:effectLst>
                <a:reflection blurRad="6350" stA="53000" endA="300" endPos="35500" dir="5400000" sy="-90000" algn="bl" rotWithShape="0"/>
              </a:effectLst>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7620000" y="2759710"/>
            <a:ext cx="4114800" cy="2894330"/>
          </a:xfrm>
          <a:prstGeom prst="rect">
            <a:avLst/>
          </a:prstGeom>
          <a:noFill/>
          <a:ln>
            <a:noFill/>
          </a:ln>
        </p:spPr>
      </p:pic>
      <p:sp>
        <p:nvSpPr>
          <p:cNvPr id="2" name="Content Placeholder 1"/>
          <p:cNvSpPr>
            <a:spLocks noGrp="1"/>
          </p:cNvSpPr>
          <p:nvPr>
            <p:ph idx="1"/>
          </p:nvPr>
        </p:nvSpPr>
        <p:spPr>
          <a:xfrm>
            <a:off x="350520" y="1325880"/>
            <a:ext cx="11628120" cy="4907280"/>
          </a:xfrm>
        </p:spPr>
        <p:txBody>
          <a:bodyPr/>
          <a:lstStyle/>
          <a:p>
            <a:pPr marL="0" lvl="0" indent="0">
              <a:buNone/>
            </a:pPr>
            <a:r>
              <a:rPr lang="en-US"/>
              <a:t>Chức năng này dùng cho khách hàng để hủy vé đã đặt trong hệ thống.</a:t>
            </a:r>
          </a:p>
          <a:p>
            <a:pPr marL="0" indent="0">
              <a:buNone/>
            </a:pPr>
            <a:endParaRPr lang="en-US"/>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350520" y="2759710"/>
            <a:ext cx="7025640" cy="2658586"/>
          </a:xfrm>
          <a:prstGeom prst="rect">
            <a:avLst/>
          </a:prstGeom>
        </p:spPr>
      </p:pic>
    </p:spTree>
    <p:extLst>
      <p:ext uri="{BB962C8B-B14F-4D97-AF65-F5344CB8AC3E}">
        <p14:creationId xmlns:p14="http://schemas.microsoft.com/office/powerpoint/2010/main" val="919180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102078"/>
            <a:ext cx="10515600" cy="787270"/>
          </a:xfrm>
        </p:spPr>
        <p:txBody>
          <a:bodyPr>
            <a:noAutofit/>
          </a:bodyPr>
          <a:lstStyle/>
          <a:p>
            <a:r>
              <a:rPr lang="en-US" sz="4800" b="1" smtClean="0">
                <a:ln w="0"/>
                <a:solidFill>
                  <a:schemeClr val="accent1"/>
                </a:solidFill>
                <a:effectLst>
                  <a:reflection blurRad="6350" stA="53000" endA="300" endPos="35500" dir="5400000" sy="-90000" algn="bl" rotWithShape="0"/>
                </a:effectLst>
              </a:rPr>
              <a:t>Kiểm tra và sửa thông tin</a:t>
            </a:r>
            <a:endParaRPr lang="en-US" sz="4800" b="1" dirty="0">
              <a:ln w="0"/>
              <a:solidFill>
                <a:schemeClr val="accent1"/>
              </a:solidFill>
              <a:effectLst>
                <a:reflection blurRad="6350" stA="53000" endA="300" endPos="35500" dir="5400000" sy="-90000" algn="bl" rotWithShape="0"/>
              </a:effectLst>
            </a:endParaRPr>
          </a:p>
        </p:txBody>
      </p:sp>
      <p:sp>
        <p:nvSpPr>
          <p:cNvPr id="2" name="Content Placeholder 1"/>
          <p:cNvSpPr>
            <a:spLocks noGrp="1"/>
          </p:cNvSpPr>
          <p:nvPr>
            <p:ph idx="1"/>
          </p:nvPr>
        </p:nvSpPr>
        <p:spPr>
          <a:xfrm>
            <a:off x="350520" y="1264920"/>
            <a:ext cx="11475720" cy="5181600"/>
          </a:xfrm>
        </p:spPr>
        <p:txBody>
          <a:bodyPr/>
          <a:lstStyle/>
          <a:p>
            <a:pPr marL="0" lvl="0" indent="0">
              <a:buNone/>
            </a:pPr>
            <a:r>
              <a:rPr lang="en-US"/>
              <a:t>Chức năng này dùng cho khách hàng để kiểm tra và sửa thông tin của khách hàng đã lưu trong hệ thống website.</a:t>
            </a:r>
          </a:p>
          <a:p>
            <a:pPr marL="0" indent="0">
              <a:buNone/>
            </a:pPr>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545080" y="2162175"/>
            <a:ext cx="6522719" cy="4010025"/>
          </a:xfrm>
          <a:prstGeom prst="rect">
            <a:avLst/>
          </a:prstGeom>
        </p:spPr>
      </p:pic>
    </p:spTree>
    <p:extLst>
      <p:ext uri="{BB962C8B-B14F-4D97-AF65-F5344CB8AC3E}">
        <p14:creationId xmlns:p14="http://schemas.microsoft.com/office/powerpoint/2010/main" val="461086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TC103457496[[fn=Parallax]]</Template>
  <TotalTime>402</TotalTime>
  <Words>677</Words>
  <Application>Microsoft Office PowerPoint</Application>
  <PresentationFormat>Widescreen</PresentationFormat>
  <Paragraphs>69</Paragraphs>
  <Slides>18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Aharoni</vt:lpstr>
      <vt:lpstr>Arial</vt:lpstr>
      <vt:lpstr>Calibri</vt:lpstr>
      <vt:lpstr>Calibri Light</vt:lpstr>
      <vt:lpstr>Wingdings</vt:lpstr>
      <vt:lpstr>Office Theme</vt:lpstr>
      <vt:lpstr>PowerPoint Presentation</vt:lpstr>
      <vt:lpstr>Đặt vé xe onine</vt:lpstr>
      <vt:lpstr>PowerPoint Presentation</vt:lpstr>
      <vt:lpstr>Quy trình nghiệp vụ</vt:lpstr>
      <vt:lpstr>Đặt vé</vt:lpstr>
      <vt:lpstr>PowerPoint Presentation</vt:lpstr>
      <vt:lpstr>Thanh toán</vt:lpstr>
      <vt:lpstr>Hủy vé</vt:lpstr>
      <vt:lpstr>Kiểm tra và sửa thông tin</vt:lpstr>
      <vt:lpstr> sdfghjk</vt:lpstr>
      <vt:lpstr>Activitive Diagram của đặt vé</vt:lpstr>
      <vt:lpstr>Activitive diagram thanh toán</vt:lpstr>
      <vt:lpstr>Activitive diagram hủy vé</vt:lpstr>
      <vt:lpstr>Responsive Navigation</vt:lpstr>
      <vt:lpstr>Responsive Navigation</vt:lpstr>
      <vt:lpstr>So sánh giữa RWD và phiên bản web dành cho mobile</vt:lpstr>
      <vt:lpstr>Tổng kết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TrangPig</dc:creator>
  <cp:lastModifiedBy>TrangPig</cp:lastModifiedBy>
  <cp:revision>50</cp:revision>
  <dcterms:created xsi:type="dcterms:W3CDTF">2014-06-25T01:47:14Z</dcterms:created>
  <dcterms:modified xsi:type="dcterms:W3CDTF">2015-01-13T04:36:36Z</dcterms:modified>
</cp:coreProperties>
</file>