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5A65C-07CB-49D0-83C4-15AAF3C2A1A6}" v="61" dt="2023-06-17T10:19:22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Vu" userId="7e0b2c84ddf560a3" providerId="LiveId" clId="{8DA5A65C-07CB-49D0-83C4-15AAF3C2A1A6}"/>
    <pc:docChg chg="undo custSel addSld modSld">
      <pc:chgData name="Vo Vu" userId="7e0b2c84ddf560a3" providerId="LiveId" clId="{8DA5A65C-07CB-49D0-83C4-15AAF3C2A1A6}" dt="2023-06-16T06:49:38.993" v="954" actId="207"/>
      <pc:docMkLst>
        <pc:docMk/>
      </pc:docMkLst>
      <pc:sldChg chg="addSp delSp modSp mod">
        <pc:chgData name="Vo Vu" userId="7e0b2c84ddf560a3" providerId="LiveId" clId="{8DA5A65C-07CB-49D0-83C4-15AAF3C2A1A6}" dt="2023-06-16T06:49:28.907" v="952" actId="1076"/>
        <pc:sldMkLst>
          <pc:docMk/>
          <pc:sldMk cId="1731503757" sldId="256"/>
        </pc:sldMkLst>
        <pc:spChg chg="mod">
          <ac:chgData name="Vo Vu" userId="7e0b2c84ddf560a3" providerId="LiveId" clId="{8DA5A65C-07CB-49D0-83C4-15AAF3C2A1A6}" dt="2023-06-16T05:37:10.332" v="112" actId="12"/>
          <ac:spMkLst>
            <pc:docMk/>
            <pc:sldMk cId="1731503757" sldId="256"/>
            <ac:spMk id="4" creationId="{DFDCC3FE-9014-5534-A682-3D89B1BF5C3F}"/>
          </ac:spMkLst>
        </pc:spChg>
        <pc:spChg chg="add mod">
          <ac:chgData name="Vo Vu" userId="7e0b2c84ddf560a3" providerId="LiveId" clId="{8DA5A65C-07CB-49D0-83C4-15AAF3C2A1A6}" dt="2023-06-16T05:24:53.927" v="48" actId="122"/>
          <ac:spMkLst>
            <pc:docMk/>
            <pc:sldMk cId="1731503757" sldId="256"/>
            <ac:spMk id="5" creationId="{3281B750-F59A-9AC1-595C-82F8983B42B0}"/>
          </ac:spMkLst>
        </pc:spChg>
        <pc:spChg chg="mod">
          <ac:chgData name="Vo Vu" userId="7e0b2c84ddf560a3" providerId="LiveId" clId="{8DA5A65C-07CB-49D0-83C4-15AAF3C2A1A6}" dt="2023-06-16T05:37:10.332" v="112" actId="12"/>
          <ac:spMkLst>
            <pc:docMk/>
            <pc:sldMk cId="1731503757" sldId="256"/>
            <ac:spMk id="6" creationId="{5C2DB21A-6A5E-7D4C-9A0D-928FC913513F}"/>
          </ac:spMkLst>
        </pc:spChg>
        <pc:spChg chg="add mod">
          <ac:chgData name="Vo Vu" userId="7e0b2c84ddf560a3" providerId="LiveId" clId="{8DA5A65C-07CB-49D0-83C4-15AAF3C2A1A6}" dt="2023-06-16T05:25:30.055" v="53" actId="164"/>
          <ac:spMkLst>
            <pc:docMk/>
            <pc:sldMk cId="1731503757" sldId="256"/>
            <ac:spMk id="8" creationId="{BF089B23-7651-2C6A-FF44-81AA38221834}"/>
          </ac:spMkLst>
        </pc:spChg>
        <pc:spChg chg="add mod">
          <ac:chgData name="Vo Vu" userId="7e0b2c84ddf560a3" providerId="LiveId" clId="{8DA5A65C-07CB-49D0-83C4-15AAF3C2A1A6}" dt="2023-06-16T06:03:24.565" v="426" actId="20577"/>
          <ac:spMkLst>
            <pc:docMk/>
            <pc:sldMk cId="1731503757" sldId="256"/>
            <ac:spMk id="9" creationId="{7BFBD309-D5B0-B6AA-677B-F5DA8200D3B8}"/>
          </ac:spMkLst>
        </pc:spChg>
        <pc:spChg chg="add mod">
          <ac:chgData name="Vo Vu" userId="7e0b2c84ddf560a3" providerId="LiveId" clId="{8DA5A65C-07CB-49D0-83C4-15AAF3C2A1A6}" dt="2023-06-16T05:58:45.025" v="255" actId="164"/>
          <ac:spMkLst>
            <pc:docMk/>
            <pc:sldMk cId="1731503757" sldId="256"/>
            <ac:spMk id="10" creationId="{0B5D262B-26ED-9FC7-C6A1-4314B76E7122}"/>
          </ac:spMkLst>
        </pc:spChg>
        <pc:spChg chg="add mod">
          <ac:chgData name="Vo Vu" userId="7e0b2c84ddf560a3" providerId="LiveId" clId="{8DA5A65C-07CB-49D0-83C4-15AAF3C2A1A6}" dt="2023-06-16T05:58:45.025" v="255" actId="164"/>
          <ac:spMkLst>
            <pc:docMk/>
            <pc:sldMk cId="1731503757" sldId="256"/>
            <ac:spMk id="11" creationId="{929DC411-0641-83C5-CBD7-CB1F448720D3}"/>
          </ac:spMkLst>
        </pc:spChg>
        <pc:spChg chg="add mod">
          <ac:chgData name="Vo Vu" userId="7e0b2c84ddf560a3" providerId="LiveId" clId="{8DA5A65C-07CB-49D0-83C4-15AAF3C2A1A6}" dt="2023-06-16T06:03:28.485" v="428" actId="20577"/>
          <ac:spMkLst>
            <pc:docMk/>
            <pc:sldMk cId="1731503757" sldId="256"/>
            <ac:spMk id="12" creationId="{637A3C4D-134E-052A-813F-BB83357F221B}"/>
          </ac:spMkLst>
        </pc:spChg>
        <pc:spChg chg="add mod">
          <ac:chgData name="Vo Vu" userId="7e0b2c84ddf560a3" providerId="LiveId" clId="{8DA5A65C-07CB-49D0-83C4-15AAF3C2A1A6}" dt="2023-06-16T05:58:45.025" v="255" actId="164"/>
          <ac:spMkLst>
            <pc:docMk/>
            <pc:sldMk cId="1731503757" sldId="256"/>
            <ac:spMk id="13" creationId="{997BA003-C801-ABC4-D05C-072197B5993A}"/>
          </ac:spMkLst>
        </pc:spChg>
        <pc:spChg chg="add mod">
          <ac:chgData name="Vo Vu" userId="7e0b2c84ddf560a3" providerId="LiveId" clId="{8DA5A65C-07CB-49D0-83C4-15AAF3C2A1A6}" dt="2023-06-16T05:43:36.337" v="188" actId="13822"/>
          <ac:spMkLst>
            <pc:docMk/>
            <pc:sldMk cId="1731503757" sldId="256"/>
            <ac:spMk id="14" creationId="{74D5F182-8EBE-BF0C-DD16-2371D3822B30}"/>
          </ac:spMkLst>
        </pc:spChg>
        <pc:spChg chg="add mod ord">
          <ac:chgData name="Vo Vu" userId="7e0b2c84ddf560a3" providerId="LiveId" clId="{8DA5A65C-07CB-49D0-83C4-15AAF3C2A1A6}" dt="2023-06-16T05:43:27.537" v="187" actId="13822"/>
          <ac:spMkLst>
            <pc:docMk/>
            <pc:sldMk cId="1731503757" sldId="256"/>
            <ac:spMk id="15" creationId="{0A5E461B-EF39-8A21-F32B-E395797643CA}"/>
          </ac:spMkLst>
        </pc:spChg>
        <pc:spChg chg="add mod">
          <ac:chgData name="Vo Vu" userId="7e0b2c84ddf560a3" providerId="LiveId" clId="{8DA5A65C-07CB-49D0-83C4-15AAF3C2A1A6}" dt="2023-06-16T05:58:45.025" v="255" actId="164"/>
          <ac:spMkLst>
            <pc:docMk/>
            <pc:sldMk cId="1731503757" sldId="256"/>
            <ac:spMk id="17" creationId="{7FC4B22E-A43C-1D77-324F-21F2118A0A7B}"/>
          </ac:spMkLst>
        </pc:spChg>
        <pc:spChg chg="mod">
          <ac:chgData name="Vo Vu" userId="7e0b2c84ddf560a3" providerId="LiveId" clId="{8DA5A65C-07CB-49D0-83C4-15AAF3C2A1A6}" dt="2023-06-16T05:43:07.548" v="185" actId="571"/>
          <ac:spMkLst>
            <pc:docMk/>
            <pc:sldMk cId="1731503757" sldId="256"/>
            <ac:spMk id="19" creationId="{942FA515-2E91-0CBA-D01E-B121E4C1453F}"/>
          </ac:spMkLst>
        </pc:spChg>
        <pc:spChg chg="mod">
          <ac:chgData name="Vo Vu" userId="7e0b2c84ddf560a3" providerId="LiveId" clId="{8DA5A65C-07CB-49D0-83C4-15AAF3C2A1A6}" dt="2023-06-16T05:43:07.548" v="185" actId="571"/>
          <ac:spMkLst>
            <pc:docMk/>
            <pc:sldMk cId="1731503757" sldId="256"/>
            <ac:spMk id="20" creationId="{A7F84A75-44BE-D198-C9FA-FDE8EE1BDF9B}"/>
          </ac:spMkLst>
        </pc:spChg>
        <pc:spChg chg="add mod">
          <ac:chgData name="Vo Vu" userId="7e0b2c84ddf560a3" providerId="LiveId" clId="{8DA5A65C-07CB-49D0-83C4-15AAF3C2A1A6}" dt="2023-06-16T05:58:45.025" v="255" actId="164"/>
          <ac:spMkLst>
            <pc:docMk/>
            <pc:sldMk cId="1731503757" sldId="256"/>
            <ac:spMk id="21" creationId="{1CD2ED82-E31A-EDC9-A1A1-8F91ED7B5FFB}"/>
          </ac:spMkLst>
        </pc:spChg>
        <pc:spChg chg="add mod">
          <ac:chgData name="Vo Vu" userId="7e0b2c84ddf560a3" providerId="LiveId" clId="{8DA5A65C-07CB-49D0-83C4-15AAF3C2A1A6}" dt="2023-06-16T05:58:45.025" v="255" actId="164"/>
          <ac:spMkLst>
            <pc:docMk/>
            <pc:sldMk cId="1731503757" sldId="256"/>
            <ac:spMk id="22" creationId="{F82597BC-EAF1-0079-7267-18D3509FAF65}"/>
          </ac:spMkLst>
        </pc:spChg>
        <pc:spChg chg="add mod">
          <ac:chgData name="Vo Vu" userId="7e0b2c84ddf560a3" providerId="LiveId" clId="{8DA5A65C-07CB-49D0-83C4-15AAF3C2A1A6}" dt="2023-06-16T06:03:38.441" v="436" actId="20577"/>
          <ac:spMkLst>
            <pc:docMk/>
            <pc:sldMk cId="1731503757" sldId="256"/>
            <ac:spMk id="25" creationId="{1583F890-E82E-1FED-715A-A188E9898C03}"/>
          </ac:spMkLst>
        </pc:spChg>
        <pc:spChg chg="add mod">
          <ac:chgData name="Vo Vu" userId="7e0b2c84ddf560a3" providerId="LiveId" clId="{8DA5A65C-07CB-49D0-83C4-15AAF3C2A1A6}" dt="2023-06-16T05:58:45.025" v="255" actId="164"/>
          <ac:spMkLst>
            <pc:docMk/>
            <pc:sldMk cId="1731503757" sldId="256"/>
            <ac:spMk id="26" creationId="{65F2C0AD-2D79-C08A-3F10-8100866A559A}"/>
          </ac:spMkLst>
        </pc:spChg>
        <pc:spChg chg="add mod">
          <ac:chgData name="Vo Vu" userId="7e0b2c84ddf560a3" providerId="LiveId" clId="{8DA5A65C-07CB-49D0-83C4-15AAF3C2A1A6}" dt="2023-06-16T06:09:31.040" v="447" actId="20577"/>
          <ac:spMkLst>
            <pc:docMk/>
            <pc:sldMk cId="1731503757" sldId="256"/>
            <ac:spMk id="27" creationId="{532AEDB7-47C4-6333-280B-8D2D48A44D3F}"/>
          </ac:spMkLst>
        </pc:spChg>
        <pc:spChg chg="add del mod">
          <ac:chgData name="Vo Vu" userId="7e0b2c84ddf560a3" providerId="LiveId" clId="{8DA5A65C-07CB-49D0-83C4-15AAF3C2A1A6}" dt="2023-06-16T06:00:30.535" v="267" actId="478"/>
          <ac:spMkLst>
            <pc:docMk/>
            <pc:sldMk cId="1731503757" sldId="256"/>
            <ac:spMk id="29" creationId="{A08D7B5C-E181-A14F-A548-8354FEAE7A67}"/>
          </ac:spMkLst>
        </pc:spChg>
        <pc:spChg chg="add del">
          <ac:chgData name="Vo Vu" userId="7e0b2c84ddf560a3" providerId="LiveId" clId="{8DA5A65C-07CB-49D0-83C4-15AAF3C2A1A6}" dt="2023-06-16T06:00:41.768" v="269" actId="11529"/>
          <ac:spMkLst>
            <pc:docMk/>
            <pc:sldMk cId="1731503757" sldId="256"/>
            <ac:spMk id="30" creationId="{87C2AA23-7F3E-3341-2979-0B333B850188}"/>
          </ac:spMkLst>
        </pc:spChg>
        <pc:spChg chg="add del mod">
          <ac:chgData name="Vo Vu" userId="7e0b2c84ddf560a3" providerId="LiveId" clId="{8DA5A65C-07CB-49D0-83C4-15AAF3C2A1A6}" dt="2023-06-16T06:47:21.971" v="919" actId="478"/>
          <ac:spMkLst>
            <pc:docMk/>
            <pc:sldMk cId="1731503757" sldId="256"/>
            <ac:spMk id="31" creationId="{72673EB0-AD18-1817-9189-3D194357CFAB}"/>
          </ac:spMkLst>
        </pc:spChg>
        <pc:spChg chg="mod">
          <ac:chgData name="Vo Vu" userId="7e0b2c84ddf560a3" providerId="LiveId" clId="{8DA5A65C-07CB-49D0-83C4-15AAF3C2A1A6}" dt="2023-06-16T06:47:24.283" v="920"/>
          <ac:spMkLst>
            <pc:docMk/>
            <pc:sldMk cId="1731503757" sldId="256"/>
            <ac:spMk id="36" creationId="{6F3579EE-C935-C22D-2105-41AB37A97E4D}"/>
          </ac:spMkLst>
        </pc:spChg>
        <pc:spChg chg="mod">
          <ac:chgData name="Vo Vu" userId="7e0b2c84ddf560a3" providerId="LiveId" clId="{8DA5A65C-07CB-49D0-83C4-15AAF3C2A1A6}" dt="2023-06-16T06:47:41.996" v="923" actId="207"/>
          <ac:spMkLst>
            <pc:docMk/>
            <pc:sldMk cId="1731503757" sldId="256"/>
            <ac:spMk id="37" creationId="{A755520B-A063-7C7A-B450-5538DABBFF6A}"/>
          </ac:spMkLst>
        </pc:spChg>
        <pc:spChg chg="mod">
          <ac:chgData name="Vo Vu" userId="7e0b2c84ddf560a3" providerId="LiveId" clId="{8DA5A65C-07CB-49D0-83C4-15AAF3C2A1A6}" dt="2023-06-16T06:47:24.283" v="920"/>
          <ac:spMkLst>
            <pc:docMk/>
            <pc:sldMk cId="1731503757" sldId="256"/>
            <ac:spMk id="39" creationId="{3CA32B9A-7C78-6998-F7E9-CCEC8E2556A3}"/>
          </ac:spMkLst>
        </pc:spChg>
        <pc:spChg chg="mod">
          <ac:chgData name="Vo Vu" userId="7e0b2c84ddf560a3" providerId="LiveId" clId="{8DA5A65C-07CB-49D0-83C4-15AAF3C2A1A6}" dt="2023-06-16T06:47:24.283" v="920"/>
          <ac:spMkLst>
            <pc:docMk/>
            <pc:sldMk cId="1731503757" sldId="256"/>
            <ac:spMk id="40" creationId="{F2EC6A64-FD76-23CD-6D51-1BB3040C2F43}"/>
          </ac:spMkLst>
        </pc:spChg>
        <pc:spChg chg="mod">
          <ac:chgData name="Vo Vu" userId="7e0b2c84ddf560a3" providerId="LiveId" clId="{8DA5A65C-07CB-49D0-83C4-15AAF3C2A1A6}" dt="2023-06-16T06:47:24.283" v="920"/>
          <ac:spMkLst>
            <pc:docMk/>
            <pc:sldMk cId="1731503757" sldId="256"/>
            <ac:spMk id="41" creationId="{67F400B5-8202-F372-2DD5-BECF77FEAC90}"/>
          </ac:spMkLst>
        </pc:spChg>
        <pc:spChg chg="mod">
          <ac:chgData name="Vo Vu" userId="7e0b2c84ddf560a3" providerId="LiveId" clId="{8DA5A65C-07CB-49D0-83C4-15AAF3C2A1A6}" dt="2023-06-16T06:48:37.959" v="928"/>
          <ac:spMkLst>
            <pc:docMk/>
            <pc:sldMk cId="1731503757" sldId="256"/>
            <ac:spMk id="46" creationId="{F0C0AF5F-9733-9C76-668F-41B171C3A02F}"/>
          </ac:spMkLst>
        </pc:spChg>
        <pc:spChg chg="mod">
          <ac:chgData name="Vo Vu" userId="7e0b2c84ddf560a3" providerId="LiveId" clId="{8DA5A65C-07CB-49D0-83C4-15AAF3C2A1A6}" dt="2023-06-16T06:48:49.153" v="932" actId="207"/>
          <ac:spMkLst>
            <pc:docMk/>
            <pc:sldMk cId="1731503757" sldId="256"/>
            <ac:spMk id="47" creationId="{2D3C6CF8-74CD-3258-4ACB-50DFA0B5B895}"/>
          </ac:spMkLst>
        </pc:spChg>
        <pc:spChg chg="mod">
          <ac:chgData name="Vo Vu" userId="7e0b2c84ddf560a3" providerId="LiveId" clId="{8DA5A65C-07CB-49D0-83C4-15AAF3C2A1A6}" dt="2023-06-16T06:48:37.959" v="928"/>
          <ac:spMkLst>
            <pc:docMk/>
            <pc:sldMk cId="1731503757" sldId="256"/>
            <ac:spMk id="49" creationId="{8628345C-6458-45E2-FC3F-CEFEF88407FB}"/>
          </ac:spMkLst>
        </pc:spChg>
        <pc:spChg chg="mod">
          <ac:chgData name="Vo Vu" userId="7e0b2c84ddf560a3" providerId="LiveId" clId="{8DA5A65C-07CB-49D0-83C4-15AAF3C2A1A6}" dt="2023-06-16T06:48:37.959" v="928"/>
          <ac:spMkLst>
            <pc:docMk/>
            <pc:sldMk cId="1731503757" sldId="256"/>
            <ac:spMk id="50" creationId="{2BE2F851-F27C-0871-6F7A-04422352C6C6}"/>
          </ac:spMkLst>
        </pc:spChg>
        <pc:spChg chg="mod">
          <ac:chgData name="Vo Vu" userId="7e0b2c84ddf560a3" providerId="LiveId" clId="{8DA5A65C-07CB-49D0-83C4-15AAF3C2A1A6}" dt="2023-06-16T06:48:37.959" v="928"/>
          <ac:spMkLst>
            <pc:docMk/>
            <pc:sldMk cId="1731503757" sldId="256"/>
            <ac:spMk id="51" creationId="{04D7E9ED-8B6A-5509-DB14-C8F98EEC7D04}"/>
          </ac:spMkLst>
        </pc:spChg>
        <pc:spChg chg="mod">
          <ac:chgData name="Vo Vu" userId="7e0b2c84ddf560a3" providerId="LiveId" clId="{8DA5A65C-07CB-49D0-83C4-15AAF3C2A1A6}" dt="2023-06-16T06:48:46.122" v="929"/>
          <ac:spMkLst>
            <pc:docMk/>
            <pc:sldMk cId="1731503757" sldId="256"/>
            <ac:spMk id="56" creationId="{A156035E-2185-4F4A-9FDE-B8F42B37D740}"/>
          </ac:spMkLst>
        </pc:spChg>
        <pc:spChg chg="mod">
          <ac:chgData name="Vo Vu" userId="7e0b2c84ddf560a3" providerId="LiveId" clId="{8DA5A65C-07CB-49D0-83C4-15AAF3C2A1A6}" dt="2023-06-16T06:48:46.122" v="929"/>
          <ac:spMkLst>
            <pc:docMk/>
            <pc:sldMk cId="1731503757" sldId="256"/>
            <ac:spMk id="57" creationId="{41099AD2-23D2-0E8A-5DF6-3015B7C1C60F}"/>
          </ac:spMkLst>
        </pc:spChg>
        <pc:spChg chg="mod">
          <ac:chgData name="Vo Vu" userId="7e0b2c84ddf560a3" providerId="LiveId" clId="{8DA5A65C-07CB-49D0-83C4-15AAF3C2A1A6}" dt="2023-06-16T06:48:46.122" v="929"/>
          <ac:spMkLst>
            <pc:docMk/>
            <pc:sldMk cId="1731503757" sldId="256"/>
            <ac:spMk id="59" creationId="{E33D6BE3-F530-7354-4A80-36F6B61E65F3}"/>
          </ac:spMkLst>
        </pc:spChg>
        <pc:spChg chg="mod">
          <ac:chgData name="Vo Vu" userId="7e0b2c84ddf560a3" providerId="LiveId" clId="{8DA5A65C-07CB-49D0-83C4-15AAF3C2A1A6}" dt="2023-06-16T06:48:46.122" v="929"/>
          <ac:spMkLst>
            <pc:docMk/>
            <pc:sldMk cId="1731503757" sldId="256"/>
            <ac:spMk id="60" creationId="{2EEE7C05-C456-4B68-9E0A-B18099A01829}"/>
          </ac:spMkLst>
        </pc:spChg>
        <pc:spChg chg="mod">
          <ac:chgData name="Vo Vu" userId="7e0b2c84ddf560a3" providerId="LiveId" clId="{8DA5A65C-07CB-49D0-83C4-15AAF3C2A1A6}" dt="2023-06-16T06:48:46.122" v="929"/>
          <ac:spMkLst>
            <pc:docMk/>
            <pc:sldMk cId="1731503757" sldId="256"/>
            <ac:spMk id="61" creationId="{0832C624-4FB7-6A51-D82D-2E764CE087C1}"/>
          </ac:spMkLst>
        </pc:spChg>
        <pc:grpChg chg="add mod">
          <ac:chgData name="Vo Vu" userId="7e0b2c84ddf560a3" providerId="LiveId" clId="{8DA5A65C-07CB-49D0-83C4-15AAF3C2A1A6}" dt="2023-06-16T05:25:35.797" v="58" actId="1037"/>
          <ac:grpSpMkLst>
            <pc:docMk/>
            <pc:sldMk cId="1731503757" sldId="256"/>
            <ac:grpSpMk id="2" creationId="{B9A1DBFE-B0ED-97DE-AEB5-DEAE023C4EFF}"/>
          </ac:grpSpMkLst>
        </pc:grpChg>
        <pc:grpChg chg="mod">
          <ac:chgData name="Vo Vu" userId="7e0b2c84ddf560a3" providerId="LiveId" clId="{8DA5A65C-07CB-49D0-83C4-15AAF3C2A1A6}" dt="2023-06-16T06:16:29.812" v="510" actId="14100"/>
          <ac:grpSpMkLst>
            <pc:docMk/>
            <pc:sldMk cId="1731503757" sldId="256"/>
            <ac:grpSpMk id="7" creationId="{F46B319F-C62A-19F0-7235-F17E1AD5939A}"/>
          </ac:grpSpMkLst>
        </pc:grpChg>
        <pc:grpChg chg="add mod">
          <ac:chgData name="Vo Vu" userId="7e0b2c84ddf560a3" providerId="LiveId" clId="{8DA5A65C-07CB-49D0-83C4-15AAF3C2A1A6}" dt="2023-06-16T05:58:45.025" v="255" actId="164"/>
          <ac:grpSpMkLst>
            <pc:docMk/>
            <pc:sldMk cId="1731503757" sldId="256"/>
            <ac:grpSpMk id="16" creationId="{B39F08B9-F5BD-31D4-35B7-0F18765302AB}"/>
          </ac:grpSpMkLst>
        </pc:grpChg>
        <pc:grpChg chg="add mod">
          <ac:chgData name="Vo Vu" userId="7e0b2c84ddf560a3" providerId="LiveId" clId="{8DA5A65C-07CB-49D0-83C4-15AAF3C2A1A6}" dt="2023-06-16T05:58:45.025" v="255" actId="164"/>
          <ac:grpSpMkLst>
            <pc:docMk/>
            <pc:sldMk cId="1731503757" sldId="256"/>
            <ac:grpSpMk id="18" creationId="{F1200337-8329-1C36-B7AE-82DBA82F5AB4}"/>
          </ac:grpSpMkLst>
        </pc:grpChg>
        <pc:grpChg chg="add del mod">
          <ac:chgData name="Vo Vu" userId="7e0b2c84ddf560a3" providerId="LiveId" clId="{8DA5A65C-07CB-49D0-83C4-15AAF3C2A1A6}" dt="2023-06-16T06:47:19.748" v="918" actId="478"/>
          <ac:grpSpMkLst>
            <pc:docMk/>
            <pc:sldMk cId="1731503757" sldId="256"/>
            <ac:grpSpMk id="28" creationId="{18D0E03D-5FBD-FEAE-0D21-D742D4952308}"/>
          </ac:grpSpMkLst>
        </pc:grpChg>
        <pc:grpChg chg="add del mod">
          <ac:chgData name="Vo Vu" userId="7e0b2c84ddf560a3" providerId="LiveId" clId="{8DA5A65C-07CB-49D0-83C4-15AAF3C2A1A6}" dt="2023-06-16T06:48:37.356" v="927" actId="478"/>
          <ac:grpSpMkLst>
            <pc:docMk/>
            <pc:sldMk cId="1731503757" sldId="256"/>
            <ac:grpSpMk id="34" creationId="{4105EC21-ABEE-80E9-56B0-13B70DC5891C}"/>
          </ac:grpSpMkLst>
        </pc:grpChg>
        <pc:grpChg chg="mod">
          <ac:chgData name="Vo Vu" userId="7e0b2c84ddf560a3" providerId="LiveId" clId="{8DA5A65C-07CB-49D0-83C4-15AAF3C2A1A6}" dt="2023-06-16T06:47:24.283" v="920"/>
          <ac:grpSpMkLst>
            <pc:docMk/>
            <pc:sldMk cId="1731503757" sldId="256"/>
            <ac:grpSpMk id="35" creationId="{3DA92896-FCC2-C6B6-B115-997586AC538D}"/>
          </ac:grpSpMkLst>
        </pc:grpChg>
        <pc:grpChg chg="add mod">
          <ac:chgData name="Vo Vu" userId="7e0b2c84ddf560a3" providerId="LiveId" clId="{8DA5A65C-07CB-49D0-83C4-15AAF3C2A1A6}" dt="2023-06-16T06:48:37.959" v="928"/>
          <ac:grpSpMkLst>
            <pc:docMk/>
            <pc:sldMk cId="1731503757" sldId="256"/>
            <ac:grpSpMk id="42" creationId="{8920EBE9-EC0A-1148-885D-AEDAE8917C14}"/>
          </ac:grpSpMkLst>
        </pc:grpChg>
        <pc:grpChg chg="mod">
          <ac:chgData name="Vo Vu" userId="7e0b2c84ddf560a3" providerId="LiveId" clId="{8DA5A65C-07CB-49D0-83C4-15AAF3C2A1A6}" dt="2023-06-16T06:48:37.959" v="928"/>
          <ac:grpSpMkLst>
            <pc:docMk/>
            <pc:sldMk cId="1731503757" sldId="256"/>
            <ac:grpSpMk id="44" creationId="{1899B7F2-2605-49AB-71F6-32369999724E}"/>
          </ac:grpSpMkLst>
        </pc:grpChg>
        <pc:grpChg chg="mod">
          <ac:chgData name="Vo Vu" userId="7e0b2c84ddf560a3" providerId="LiveId" clId="{8DA5A65C-07CB-49D0-83C4-15AAF3C2A1A6}" dt="2023-06-16T06:48:37.959" v="928"/>
          <ac:grpSpMkLst>
            <pc:docMk/>
            <pc:sldMk cId="1731503757" sldId="256"/>
            <ac:grpSpMk id="45" creationId="{06AE79E9-9A85-26D5-40E4-0D57C8184390}"/>
          </ac:grpSpMkLst>
        </pc:grpChg>
        <pc:grpChg chg="add del mod">
          <ac:chgData name="Vo Vu" userId="7e0b2c84ddf560a3" providerId="LiveId" clId="{8DA5A65C-07CB-49D0-83C4-15AAF3C2A1A6}" dt="2023-06-16T06:48:47.210" v="930"/>
          <ac:grpSpMkLst>
            <pc:docMk/>
            <pc:sldMk cId="1731503757" sldId="256"/>
            <ac:grpSpMk id="52" creationId="{91EA3615-E247-1E1F-CA86-E9848E55D26C}"/>
          </ac:grpSpMkLst>
        </pc:grpChg>
        <pc:grpChg chg="mod">
          <ac:chgData name="Vo Vu" userId="7e0b2c84ddf560a3" providerId="LiveId" clId="{8DA5A65C-07CB-49D0-83C4-15AAF3C2A1A6}" dt="2023-06-16T06:48:46.122" v="929"/>
          <ac:grpSpMkLst>
            <pc:docMk/>
            <pc:sldMk cId="1731503757" sldId="256"/>
            <ac:grpSpMk id="54" creationId="{D22CB852-8C60-59B2-0FB4-8E8190A63BB1}"/>
          </ac:grpSpMkLst>
        </pc:grpChg>
        <pc:grpChg chg="mod">
          <ac:chgData name="Vo Vu" userId="7e0b2c84ddf560a3" providerId="LiveId" clId="{8DA5A65C-07CB-49D0-83C4-15AAF3C2A1A6}" dt="2023-06-16T06:48:46.122" v="929"/>
          <ac:grpSpMkLst>
            <pc:docMk/>
            <pc:sldMk cId="1731503757" sldId="256"/>
            <ac:grpSpMk id="55" creationId="{E8CDA15C-12A8-A9C6-C3AF-50644A52B895}"/>
          </ac:grpSpMkLst>
        </pc:grpChg>
        <pc:graphicFrameChg chg="add del mod modGraphic">
          <ac:chgData name="Vo Vu" userId="7e0b2c84ddf560a3" providerId="LiveId" clId="{8DA5A65C-07CB-49D0-83C4-15AAF3C2A1A6}" dt="2023-06-16T06:18:43.634" v="561" actId="478"/>
          <ac:graphicFrameMkLst>
            <pc:docMk/>
            <pc:sldMk cId="1731503757" sldId="256"/>
            <ac:graphicFrameMk id="32" creationId="{95A8CA9C-C04C-CB9F-D461-3E0C0EBF0399}"/>
          </ac:graphicFrameMkLst>
        </pc:graphicFrameChg>
        <pc:graphicFrameChg chg="add mod modGraphic">
          <ac:chgData name="Vo Vu" userId="7e0b2c84ddf560a3" providerId="LiveId" clId="{8DA5A65C-07CB-49D0-83C4-15AAF3C2A1A6}" dt="2023-06-16T06:49:28.907" v="952" actId="1076"/>
          <ac:graphicFrameMkLst>
            <pc:docMk/>
            <pc:sldMk cId="1731503757" sldId="256"/>
            <ac:graphicFrameMk id="33" creationId="{4892F30D-4441-58F1-220D-9446A8C31FBC}"/>
          </ac:graphicFrameMkLst>
        </pc:graphicFrameChg>
        <pc:picChg chg="add mod">
          <ac:chgData name="Vo Vu" userId="7e0b2c84ddf560a3" providerId="LiveId" clId="{8DA5A65C-07CB-49D0-83C4-15AAF3C2A1A6}" dt="2023-06-16T05:25:30.055" v="53" actId="164"/>
          <ac:picMkLst>
            <pc:docMk/>
            <pc:sldMk cId="1731503757" sldId="256"/>
            <ac:picMk id="3" creationId="{0FE4713D-571A-84BD-9B1E-A125C48261E0}"/>
          </ac:picMkLst>
        </pc:picChg>
        <pc:picChg chg="add del">
          <ac:chgData name="Vo Vu" userId="7e0b2c84ddf560a3" providerId="LiveId" clId="{8DA5A65C-07CB-49D0-83C4-15AAF3C2A1A6}" dt="2023-06-16T05:47:08.955" v="213" actId="22"/>
          <ac:picMkLst>
            <pc:docMk/>
            <pc:sldMk cId="1731503757" sldId="256"/>
            <ac:picMk id="24" creationId="{6557AA01-1A05-A825-4B20-114FC14A03E9}"/>
          </ac:picMkLst>
        </pc:picChg>
        <pc:cxnChg chg="mod">
          <ac:chgData name="Vo Vu" userId="7e0b2c84ddf560a3" providerId="LiveId" clId="{8DA5A65C-07CB-49D0-83C4-15AAF3C2A1A6}" dt="2023-06-16T06:48:37.356" v="927" actId="478"/>
          <ac:cxnSpMkLst>
            <pc:docMk/>
            <pc:sldMk cId="1731503757" sldId="256"/>
            <ac:cxnSpMk id="38" creationId="{1E5A1D08-7B52-5186-EF3A-649550DD269C}"/>
          </ac:cxnSpMkLst>
        </pc:cxnChg>
        <pc:cxnChg chg="mod">
          <ac:chgData name="Vo Vu" userId="7e0b2c84ddf560a3" providerId="LiveId" clId="{8DA5A65C-07CB-49D0-83C4-15AAF3C2A1A6}" dt="2023-06-16T06:48:37.959" v="928"/>
          <ac:cxnSpMkLst>
            <pc:docMk/>
            <pc:sldMk cId="1731503757" sldId="256"/>
            <ac:cxnSpMk id="43" creationId="{A045FA28-02B0-4E5D-2A26-DE62AFF91AFA}"/>
          </ac:cxnSpMkLst>
        </pc:cxnChg>
        <pc:cxnChg chg="mod">
          <ac:chgData name="Vo Vu" userId="7e0b2c84ddf560a3" providerId="LiveId" clId="{8DA5A65C-07CB-49D0-83C4-15AAF3C2A1A6}" dt="2023-06-16T06:48:37.959" v="928"/>
          <ac:cxnSpMkLst>
            <pc:docMk/>
            <pc:sldMk cId="1731503757" sldId="256"/>
            <ac:cxnSpMk id="48" creationId="{4612592B-E0A1-0DFF-7188-B08693EB23FD}"/>
          </ac:cxnSpMkLst>
        </pc:cxnChg>
        <pc:cxnChg chg="mod">
          <ac:chgData name="Vo Vu" userId="7e0b2c84ddf560a3" providerId="LiveId" clId="{8DA5A65C-07CB-49D0-83C4-15AAF3C2A1A6}" dt="2023-06-16T06:48:46.122" v="929"/>
          <ac:cxnSpMkLst>
            <pc:docMk/>
            <pc:sldMk cId="1731503757" sldId="256"/>
            <ac:cxnSpMk id="53" creationId="{12E3D1C1-7C23-5EC8-1810-66DE3839C74A}"/>
          </ac:cxnSpMkLst>
        </pc:cxnChg>
        <pc:cxnChg chg="mod">
          <ac:chgData name="Vo Vu" userId="7e0b2c84ddf560a3" providerId="LiveId" clId="{8DA5A65C-07CB-49D0-83C4-15AAF3C2A1A6}" dt="2023-06-16T06:48:46.122" v="929"/>
          <ac:cxnSpMkLst>
            <pc:docMk/>
            <pc:sldMk cId="1731503757" sldId="256"/>
            <ac:cxnSpMk id="58" creationId="{0ABC2EB6-D283-34DC-934B-26C1B4FA6E32}"/>
          </ac:cxnSpMkLst>
        </pc:cxnChg>
      </pc:sldChg>
      <pc:sldChg chg="addSp delSp modSp mod">
        <pc:chgData name="Vo Vu" userId="7e0b2c84ddf560a3" providerId="LiveId" clId="{8DA5A65C-07CB-49D0-83C4-15AAF3C2A1A6}" dt="2023-06-16T06:48:59.508" v="938" actId="207"/>
        <pc:sldMkLst>
          <pc:docMk/>
          <pc:sldMk cId="1453723907" sldId="257"/>
        </pc:sldMkLst>
        <pc:spChg chg="mod">
          <ac:chgData name="Vo Vu" userId="7e0b2c84ddf560a3" providerId="LiveId" clId="{8DA5A65C-07CB-49D0-83C4-15AAF3C2A1A6}" dt="2023-06-16T06:47:54.005" v="925"/>
          <ac:spMkLst>
            <pc:docMk/>
            <pc:sldMk cId="1453723907" sldId="257"/>
            <ac:spMk id="29" creationId="{5F266317-311F-6DDD-1811-8E2C156C1B55}"/>
          </ac:spMkLst>
        </pc:spChg>
        <pc:spChg chg="mod">
          <ac:chgData name="Vo Vu" userId="7e0b2c84ddf560a3" providerId="LiveId" clId="{8DA5A65C-07CB-49D0-83C4-15AAF3C2A1A6}" dt="2023-06-16T06:47:54.005" v="925"/>
          <ac:spMkLst>
            <pc:docMk/>
            <pc:sldMk cId="1453723907" sldId="257"/>
            <ac:spMk id="30" creationId="{73791FD3-9FDD-FC10-3D56-0DED126A1848}"/>
          </ac:spMkLst>
        </pc:spChg>
        <pc:spChg chg="mod">
          <ac:chgData name="Vo Vu" userId="7e0b2c84ddf560a3" providerId="LiveId" clId="{8DA5A65C-07CB-49D0-83C4-15AAF3C2A1A6}" dt="2023-06-16T06:39:06.744" v="749" actId="1076"/>
          <ac:spMkLst>
            <pc:docMk/>
            <pc:sldMk cId="1453723907" sldId="257"/>
            <ac:spMk id="31" creationId="{72673EB0-AD18-1817-9189-3D194357CFAB}"/>
          </ac:spMkLst>
        </pc:spChg>
        <pc:spChg chg="mod">
          <ac:chgData name="Vo Vu" userId="7e0b2c84ddf560a3" providerId="LiveId" clId="{8DA5A65C-07CB-49D0-83C4-15AAF3C2A1A6}" dt="2023-06-16T06:47:54.005" v="925"/>
          <ac:spMkLst>
            <pc:docMk/>
            <pc:sldMk cId="1453723907" sldId="257"/>
            <ac:spMk id="34" creationId="{CF512103-6DC2-176E-D88D-29E9F7DF8668}"/>
          </ac:spMkLst>
        </pc:spChg>
        <pc:spChg chg="mod">
          <ac:chgData name="Vo Vu" userId="7e0b2c84ddf560a3" providerId="LiveId" clId="{8DA5A65C-07CB-49D0-83C4-15AAF3C2A1A6}" dt="2023-06-16T06:47:54.005" v="925"/>
          <ac:spMkLst>
            <pc:docMk/>
            <pc:sldMk cId="1453723907" sldId="257"/>
            <ac:spMk id="35" creationId="{EFA5E95A-6690-9AD8-B374-441C22985747}"/>
          </ac:spMkLst>
        </pc:spChg>
        <pc:spChg chg="mod">
          <ac:chgData name="Vo Vu" userId="7e0b2c84ddf560a3" providerId="LiveId" clId="{8DA5A65C-07CB-49D0-83C4-15AAF3C2A1A6}" dt="2023-06-16T06:47:54.005" v="925"/>
          <ac:spMkLst>
            <pc:docMk/>
            <pc:sldMk cId="1453723907" sldId="257"/>
            <ac:spMk id="36" creationId="{6397CE78-DCDA-8810-C4AB-C26BD1A73AD0}"/>
          </ac:spMkLst>
        </pc:spChg>
        <pc:spChg chg="mod">
          <ac:chgData name="Vo Vu" userId="7e0b2c84ddf560a3" providerId="LiveId" clId="{8DA5A65C-07CB-49D0-83C4-15AAF3C2A1A6}" dt="2023-06-16T06:48:59.508" v="938" actId="207"/>
          <ac:spMkLst>
            <pc:docMk/>
            <pc:sldMk cId="1453723907" sldId="257"/>
            <ac:spMk id="41" creationId="{F4A2CFEE-4A9C-08F1-76F1-F09E518E19F1}"/>
          </ac:spMkLst>
        </pc:spChg>
        <pc:spChg chg="mod">
          <ac:chgData name="Vo Vu" userId="7e0b2c84ddf560a3" providerId="LiveId" clId="{8DA5A65C-07CB-49D0-83C4-15AAF3C2A1A6}" dt="2023-06-16T06:48:53.036" v="934"/>
          <ac:spMkLst>
            <pc:docMk/>
            <pc:sldMk cId="1453723907" sldId="257"/>
            <ac:spMk id="42" creationId="{3660C9B8-AE68-8872-EEAB-1ED8871E96C1}"/>
          </ac:spMkLst>
        </pc:spChg>
        <pc:spChg chg="mod">
          <ac:chgData name="Vo Vu" userId="7e0b2c84ddf560a3" providerId="LiveId" clId="{8DA5A65C-07CB-49D0-83C4-15AAF3C2A1A6}" dt="2023-06-16T06:48:53.036" v="934"/>
          <ac:spMkLst>
            <pc:docMk/>
            <pc:sldMk cId="1453723907" sldId="257"/>
            <ac:spMk id="44" creationId="{CD23C0FE-68FD-42DC-D0AC-6B05DFC60567}"/>
          </ac:spMkLst>
        </pc:spChg>
        <pc:spChg chg="mod">
          <ac:chgData name="Vo Vu" userId="7e0b2c84ddf560a3" providerId="LiveId" clId="{8DA5A65C-07CB-49D0-83C4-15AAF3C2A1A6}" dt="2023-06-16T06:48:53.036" v="934"/>
          <ac:spMkLst>
            <pc:docMk/>
            <pc:sldMk cId="1453723907" sldId="257"/>
            <ac:spMk id="45" creationId="{0C4960B5-7EFD-D544-9C0E-409F684CB89E}"/>
          </ac:spMkLst>
        </pc:spChg>
        <pc:spChg chg="mod">
          <ac:chgData name="Vo Vu" userId="7e0b2c84ddf560a3" providerId="LiveId" clId="{8DA5A65C-07CB-49D0-83C4-15AAF3C2A1A6}" dt="2023-06-16T06:48:53.036" v="934"/>
          <ac:spMkLst>
            <pc:docMk/>
            <pc:sldMk cId="1453723907" sldId="257"/>
            <ac:spMk id="46" creationId="{E84CA3A9-4FDD-3018-2C65-EF2BC761E4B0}"/>
          </ac:spMkLst>
        </pc:spChg>
        <pc:spChg chg="mod">
          <ac:chgData name="Vo Vu" userId="7e0b2c84ddf560a3" providerId="LiveId" clId="{8DA5A65C-07CB-49D0-83C4-15AAF3C2A1A6}" dt="2023-06-16T06:48:56.633" v="935"/>
          <ac:spMkLst>
            <pc:docMk/>
            <pc:sldMk cId="1453723907" sldId="257"/>
            <ac:spMk id="51" creationId="{84D02D6C-2C32-1BDB-2B25-89824DFC8A78}"/>
          </ac:spMkLst>
        </pc:spChg>
        <pc:spChg chg="mod">
          <ac:chgData name="Vo Vu" userId="7e0b2c84ddf560a3" providerId="LiveId" clId="{8DA5A65C-07CB-49D0-83C4-15AAF3C2A1A6}" dt="2023-06-16T06:48:56.633" v="935"/>
          <ac:spMkLst>
            <pc:docMk/>
            <pc:sldMk cId="1453723907" sldId="257"/>
            <ac:spMk id="52" creationId="{94C7B801-AAF5-251F-E0F7-DA3D722F4F43}"/>
          </ac:spMkLst>
        </pc:spChg>
        <pc:spChg chg="mod">
          <ac:chgData name="Vo Vu" userId="7e0b2c84ddf560a3" providerId="LiveId" clId="{8DA5A65C-07CB-49D0-83C4-15AAF3C2A1A6}" dt="2023-06-16T06:48:56.633" v="935"/>
          <ac:spMkLst>
            <pc:docMk/>
            <pc:sldMk cId="1453723907" sldId="257"/>
            <ac:spMk id="54" creationId="{10C697F7-A25F-A4EB-DA34-2B8D3E55A329}"/>
          </ac:spMkLst>
        </pc:spChg>
        <pc:spChg chg="mod">
          <ac:chgData name="Vo Vu" userId="7e0b2c84ddf560a3" providerId="LiveId" clId="{8DA5A65C-07CB-49D0-83C4-15AAF3C2A1A6}" dt="2023-06-16T06:48:56.633" v="935"/>
          <ac:spMkLst>
            <pc:docMk/>
            <pc:sldMk cId="1453723907" sldId="257"/>
            <ac:spMk id="55" creationId="{3E5E000B-4331-78AE-9CF9-29153C6D8DDD}"/>
          </ac:spMkLst>
        </pc:spChg>
        <pc:spChg chg="mod">
          <ac:chgData name="Vo Vu" userId="7e0b2c84ddf560a3" providerId="LiveId" clId="{8DA5A65C-07CB-49D0-83C4-15AAF3C2A1A6}" dt="2023-06-16T06:48:56.633" v="935"/>
          <ac:spMkLst>
            <pc:docMk/>
            <pc:sldMk cId="1453723907" sldId="257"/>
            <ac:spMk id="56" creationId="{F48E4D85-F08C-D564-3859-808DAF6EA6F2}"/>
          </ac:spMkLst>
        </pc:spChg>
        <pc:grpChg chg="add del mod">
          <ac:chgData name="Vo Vu" userId="7e0b2c84ddf560a3" providerId="LiveId" clId="{8DA5A65C-07CB-49D0-83C4-15AAF3C2A1A6}" dt="2023-06-16T06:48:52.477" v="933" actId="478"/>
          <ac:grpSpMkLst>
            <pc:docMk/>
            <pc:sldMk cId="1453723907" sldId="257"/>
            <ac:grpSpMk id="23" creationId="{2A464B8D-D903-B836-B3A0-932803145426}"/>
          </ac:grpSpMkLst>
        </pc:grpChg>
        <pc:grpChg chg="mod">
          <ac:chgData name="Vo Vu" userId="7e0b2c84ddf560a3" providerId="LiveId" clId="{8DA5A65C-07CB-49D0-83C4-15AAF3C2A1A6}" dt="2023-06-16T06:47:54.005" v="925"/>
          <ac:grpSpMkLst>
            <pc:docMk/>
            <pc:sldMk cId="1453723907" sldId="257"/>
            <ac:grpSpMk id="24" creationId="{9A1C2765-C7B7-E3CA-82CA-4B1E34B49AA2}"/>
          </ac:grpSpMkLst>
        </pc:grpChg>
        <pc:grpChg chg="mod ord">
          <ac:chgData name="Vo Vu" userId="7e0b2c84ddf560a3" providerId="LiveId" clId="{8DA5A65C-07CB-49D0-83C4-15AAF3C2A1A6}" dt="2023-06-16T06:38:54.105" v="748" actId="1076"/>
          <ac:grpSpMkLst>
            <pc:docMk/>
            <pc:sldMk cId="1453723907" sldId="257"/>
            <ac:grpSpMk id="28" creationId="{18D0E03D-5FBD-FEAE-0D21-D742D4952308}"/>
          </ac:grpSpMkLst>
        </pc:grpChg>
        <pc:grpChg chg="add mod">
          <ac:chgData name="Vo Vu" userId="7e0b2c84ddf560a3" providerId="LiveId" clId="{8DA5A65C-07CB-49D0-83C4-15AAF3C2A1A6}" dt="2023-06-16T06:48:53.036" v="934"/>
          <ac:grpSpMkLst>
            <pc:docMk/>
            <pc:sldMk cId="1453723907" sldId="257"/>
            <ac:grpSpMk id="37" creationId="{5E03CE0B-1CB8-9D45-3254-34DCCF529949}"/>
          </ac:grpSpMkLst>
        </pc:grpChg>
        <pc:grpChg chg="mod">
          <ac:chgData name="Vo Vu" userId="7e0b2c84ddf560a3" providerId="LiveId" clId="{8DA5A65C-07CB-49D0-83C4-15AAF3C2A1A6}" dt="2023-06-16T06:48:53.036" v="934"/>
          <ac:grpSpMkLst>
            <pc:docMk/>
            <pc:sldMk cId="1453723907" sldId="257"/>
            <ac:grpSpMk id="39" creationId="{2165A96E-F59F-5B5E-AA27-F94F46D4CAC6}"/>
          </ac:grpSpMkLst>
        </pc:grpChg>
        <pc:grpChg chg="mod">
          <ac:chgData name="Vo Vu" userId="7e0b2c84ddf560a3" providerId="LiveId" clId="{8DA5A65C-07CB-49D0-83C4-15AAF3C2A1A6}" dt="2023-06-16T06:48:53.036" v="934"/>
          <ac:grpSpMkLst>
            <pc:docMk/>
            <pc:sldMk cId="1453723907" sldId="257"/>
            <ac:grpSpMk id="40" creationId="{7AE34B55-62AB-16C6-3002-AAA57028B0C8}"/>
          </ac:grpSpMkLst>
        </pc:grpChg>
        <pc:grpChg chg="add del mod">
          <ac:chgData name="Vo Vu" userId="7e0b2c84ddf560a3" providerId="LiveId" clId="{8DA5A65C-07CB-49D0-83C4-15AAF3C2A1A6}" dt="2023-06-16T06:48:57.583" v="936"/>
          <ac:grpSpMkLst>
            <pc:docMk/>
            <pc:sldMk cId="1453723907" sldId="257"/>
            <ac:grpSpMk id="47" creationId="{EC234C96-6A7D-CD52-8AC1-50AABFCE1B10}"/>
          </ac:grpSpMkLst>
        </pc:grpChg>
        <pc:grpChg chg="mod">
          <ac:chgData name="Vo Vu" userId="7e0b2c84ddf560a3" providerId="LiveId" clId="{8DA5A65C-07CB-49D0-83C4-15AAF3C2A1A6}" dt="2023-06-16T06:48:56.633" v="935"/>
          <ac:grpSpMkLst>
            <pc:docMk/>
            <pc:sldMk cId="1453723907" sldId="257"/>
            <ac:grpSpMk id="49" creationId="{151E24E1-B3A7-088F-9150-C8BF4699AEBF}"/>
          </ac:grpSpMkLst>
        </pc:grpChg>
        <pc:grpChg chg="mod">
          <ac:chgData name="Vo Vu" userId="7e0b2c84ddf560a3" providerId="LiveId" clId="{8DA5A65C-07CB-49D0-83C4-15AAF3C2A1A6}" dt="2023-06-16T06:48:56.633" v="935"/>
          <ac:grpSpMkLst>
            <pc:docMk/>
            <pc:sldMk cId="1453723907" sldId="257"/>
            <ac:grpSpMk id="50" creationId="{0C8EDE46-BAB7-8D4A-F493-2CCDACCF4381}"/>
          </ac:grpSpMkLst>
        </pc:grpChg>
        <pc:graphicFrameChg chg="del mod ord">
          <ac:chgData name="Vo Vu" userId="7e0b2c84ddf560a3" providerId="LiveId" clId="{8DA5A65C-07CB-49D0-83C4-15AAF3C2A1A6}" dt="2023-06-16T06:37:23.405" v="738" actId="478"/>
          <ac:graphicFrameMkLst>
            <pc:docMk/>
            <pc:sldMk cId="1453723907" sldId="257"/>
            <ac:graphicFrameMk id="33" creationId="{4892F30D-4441-58F1-220D-9446A8C31FBC}"/>
          </ac:graphicFrameMkLst>
        </pc:graphicFrameChg>
        <pc:cxnChg chg="mod">
          <ac:chgData name="Vo Vu" userId="7e0b2c84ddf560a3" providerId="LiveId" clId="{8DA5A65C-07CB-49D0-83C4-15AAF3C2A1A6}" dt="2023-06-16T06:48:52.477" v="933" actId="478"/>
          <ac:cxnSpMkLst>
            <pc:docMk/>
            <pc:sldMk cId="1453723907" sldId="257"/>
            <ac:cxnSpMk id="32" creationId="{70EA8490-83D1-664A-CFD9-00AA2CA7FE50}"/>
          </ac:cxnSpMkLst>
        </pc:cxnChg>
        <pc:cxnChg chg="mod">
          <ac:chgData name="Vo Vu" userId="7e0b2c84ddf560a3" providerId="LiveId" clId="{8DA5A65C-07CB-49D0-83C4-15AAF3C2A1A6}" dt="2023-06-16T06:48:53.036" v="934"/>
          <ac:cxnSpMkLst>
            <pc:docMk/>
            <pc:sldMk cId="1453723907" sldId="257"/>
            <ac:cxnSpMk id="38" creationId="{5B92A09A-0AA8-73DE-DFF8-258816B6CEFA}"/>
          </ac:cxnSpMkLst>
        </pc:cxnChg>
        <pc:cxnChg chg="mod">
          <ac:chgData name="Vo Vu" userId="7e0b2c84ddf560a3" providerId="LiveId" clId="{8DA5A65C-07CB-49D0-83C4-15AAF3C2A1A6}" dt="2023-06-16T06:48:53.036" v="934"/>
          <ac:cxnSpMkLst>
            <pc:docMk/>
            <pc:sldMk cId="1453723907" sldId="257"/>
            <ac:cxnSpMk id="43" creationId="{8106D455-1E13-C770-9E43-614D5189EEE2}"/>
          </ac:cxnSpMkLst>
        </pc:cxnChg>
        <pc:cxnChg chg="mod">
          <ac:chgData name="Vo Vu" userId="7e0b2c84ddf560a3" providerId="LiveId" clId="{8DA5A65C-07CB-49D0-83C4-15AAF3C2A1A6}" dt="2023-06-16T06:48:56.633" v="935"/>
          <ac:cxnSpMkLst>
            <pc:docMk/>
            <pc:sldMk cId="1453723907" sldId="257"/>
            <ac:cxnSpMk id="48" creationId="{CB74CB34-7FC6-E491-B9C1-30E29F5BA81A}"/>
          </ac:cxnSpMkLst>
        </pc:cxnChg>
        <pc:cxnChg chg="mod">
          <ac:chgData name="Vo Vu" userId="7e0b2c84ddf560a3" providerId="LiveId" clId="{8DA5A65C-07CB-49D0-83C4-15AAF3C2A1A6}" dt="2023-06-16T06:48:56.633" v="935"/>
          <ac:cxnSpMkLst>
            <pc:docMk/>
            <pc:sldMk cId="1453723907" sldId="257"/>
            <ac:cxnSpMk id="53" creationId="{FF0EE3A3-A616-0D0A-E6A1-22854389AF6D}"/>
          </ac:cxnSpMkLst>
        </pc:cxnChg>
      </pc:sldChg>
      <pc:sldChg chg="addSp delSp modSp mod">
        <pc:chgData name="Vo Vu" userId="7e0b2c84ddf560a3" providerId="LiveId" clId="{8DA5A65C-07CB-49D0-83C4-15AAF3C2A1A6}" dt="2023-06-16T06:49:38.993" v="954" actId="207"/>
        <pc:sldMkLst>
          <pc:docMk/>
          <pc:sldMk cId="2112929162" sldId="258"/>
        </pc:sldMkLst>
        <pc:spChg chg="del">
          <ac:chgData name="Vo Vu" userId="7e0b2c84ddf560a3" providerId="LiveId" clId="{8DA5A65C-07CB-49D0-83C4-15AAF3C2A1A6}" dt="2023-06-16T06:34:47.523" v="718" actId="478"/>
          <ac:spMkLst>
            <pc:docMk/>
            <pc:sldMk cId="2112929162" sldId="258"/>
            <ac:spMk id="31" creationId="{72673EB0-AD18-1817-9189-3D194357CFAB}"/>
          </ac:spMkLst>
        </pc:spChg>
        <pc:spChg chg="mod">
          <ac:chgData name="Vo Vu" userId="7e0b2c84ddf560a3" providerId="LiveId" clId="{8DA5A65C-07CB-49D0-83C4-15AAF3C2A1A6}" dt="2023-06-16T06:49:06.856" v="939"/>
          <ac:spMkLst>
            <pc:docMk/>
            <pc:sldMk cId="2112929162" sldId="258"/>
            <ac:spMk id="32" creationId="{F293D357-FBA4-AB47-0821-5300E279CC1E}"/>
          </ac:spMkLst>
        </pc:spChg>
        <pc:spChg chg="mod">
          <ac:chgData name="Vo Vu" userId="7e0b2c84ddf560a3" providerId="LiveId" clId="{8DA5A65C-07CB-49D0-83C4-15AAF3C2A1A6}" dt="2023-06-16T06:49:38.993" v="954" actId="207"/>
          <ac:spMkLst>
            <pc:docMk/>
            <pc:sldMk cId="2112929162" sldId="258"/>
            <ac:spMk id="34" creationId="{625B0041-DAEC-470E-4FE7-489367DDE293}"/>
          </ac:spMkLst>
        </pc:spChg>
        <pc:spChg chg="mod">
          <ac:chgData name="Vo Vu" userId="7e0b2c84ddf560a3" providerId="LiveId" clId="{8DA5A65C-07CB-49D0-83C4-15AAF3C2A1A6}" dt="2023-06-16T06:49:06.856" v="939"/>
          <ac:spMkLst>
            <pc:docMk/>
            <pc:sldMk cId="2112929162" sldId="258"/>
            <ac:spMk id="36" creationId="{22BA189D-0C1E-225B-6FDA-0057AB9D14A7}"/>
          </ac:spMkLst>
        </pc:spChg>
        <pc:spChg chg="mod">
          <ac:chgData name="Vo Vu" userId="7e0b2c84ddf560a3" providerId="LiveId" clId="{8DA5A65C-07CB-49D0-83C4-15AAF3C2A1A6}" dt="2023-06-16T06:49:06.856" v="939"/>
          <ac:spMkLst>
            <pc:docMk/>
            <pc:sldMk cId="2112929162" sldId="258"/>
            <ac:spMk id="37" creationId="{064558F9-9C2E-1DBE-A863-51F07624F0D3}"/>
          </ac:spMkLst>
        </pc:spChg>
        <pc:spChg chg="mod">
          <ac:chgData name="Vo Vu" userId="7e0b2c84ddf560a3" providerId="LiveId" clId="{8DA5A65C-07CB-49D0-83C4-15AAF3C2A1A6}" dt="2023-06-16T06:49:06.856" v="939"/>
          <ac:spMkLst>
            <pc:docMk/>
            <pc:sldMk cId="2112929162" sldId="258"/>
            <ac:spMk id="38" creationId="{595D41B5-F271-4FA0-F529-EFB743E2A815}"/>
          </ac:spMkLst>
        </pc:spChg>
        <pc:grpChg chg="add mod">
          <ac:chgData name="Vo Vu" userId="7e0b2c84ddf560a3" providerId="LiveId" clId="{8DA5A65C-07CB-49D0-83C4-15AAF3C2A1A6}" dt="2023-06-16T06:49:06.856" v="939"/>
          <ac:grpSpMkLst>
            <pc:docMk/>
            <pc:sldMk cId="2112929162" sldId="258"/>
            <ac:grpSpMk id="23" creationId="{7A879B27-B8A3-DF1C-5256-DAE5E6E279AE}"/>
          </ac:grpSpMkLst>
        </pc:grpChg>
        <pc:grpChg chg="del">
          <ac:chgData name="Vo Vu" userId="7e0b2c84ddf560a3" providerId="LiveId" clId="{8DA5A65C-07CB-49D0-83C4-15AAF3C2A1A6}" dt="2023-06-16T06:34:44.557" v="717" actId="478"/>
          <ac:grpSpMkLst>
            <pc:docMk/>
            <pc:sldMk cId="2112929162" sldId="258"/>
            <ac:grpSpMk id="28" creationId="{18D0E03D-5FBD-FEAE-0D21-D742D4952308}"/>
          </ac:grpSpMkLst>
        </pc:grpChg>
        <pc:grpChg chg="mod">
          <ac:chgData name="Vo Vu" userId="7e0b2c84ddf560a3" providerId="LiveId" clId="{8DA5A65C-07CB-49D0-83C4-15AAF3C2A1A6}" dt="2023-06-16T06:49:06.856" v="939"/>
          <ac:grpSpMkLst>
            <pc:docMk/>
            <pc:sldMk cId="2112929162" sldId="258"/>
            <ac:grpSpMk id="29" creationId="{099C0765-47E2-1FCD-53F7-B906E19CD0A1}"/>
          </ac:grpSpMkLst>
        </pc:grpChg>
        <pc:grpChg chg="mod">
          <ac:chgData name="Vo Vu" userId="7e0b2c84ddf560a3" providerId="LiveId" clId="{8DA5A65C-07CB-49D0-83C4-15AAF3C2A1A6}" dt="2023-06-16T06:49:06.856" v="939"/>
          <ac:grpSpMkLst>
            <pc:docMk/>
            <pc:sldMk cId="2112929162" sldId="258"/>
            <ac:grpSpMk id="30" creationId="{DBFB4692-FEAA-2228-AA08-CFAC714BF980}"/>
          </ac:grpSpMkLst>
        </pc:grpChg>
        <pc:graphicFrameChg chg="mod">
          <ac:chgData name="Vo Vu" userId="7e0b2c84ddf560a3" providerId="LiveId" clId="{8DA5A65C-07CB-49D0-83C4-15AAF3C2A1A6}" dt="2023-06-16T06:49:14.424" v="940" actId="1076"/>
          <ac:graphicFrameMkLst>
            <pc:docMk/>
            <pc:sldMk cId="2112929162" sldId="258"/>
            <ac:graphicFrameMk id="33" creationId="{4892F30D-4441-58F1-220D-9446A8C31FBC}"/>
          </ac:graphicFrameMkLst>
        </pc:graphicFrameChg>
        <pc:cxnChg chg="mod">
          <ac:chgData name="Vo Vu" userId="7e0b2c84ddf560a3" providerId="LiveId" clId="{8DA5A65C-07CB-49D0-83C4-15AAF3C2A1A6}" dt="2023-06-16T06:49:06.856" v="939"/>
          <ac:cxnSpMkLst>
            <pc:docMk/>
            <pc:sldMk cId="2112929162" sldId="258"/>
            <ac:cxnSpMk id="24" creationId="{C0462B8A-105B-AF27-211A-3D3DAAA9BA46}"/>
          </ac:cxnSpMkLst>
        </pc:cxnChg>
        <pc:cxnChg chg="mod">
          <ac:chgData name="Vo Vu" userId="7e0b2c84ddf560a3" providerId="LiveId" clId="{8DA5A65C-07CB-49D0-83C4-15AAF3C2A1A6}" dt="2023-06-16T06:49:06.856" v="939"/>
          <ac:cxnSpMkLst>
            <pc:docMk/>
            <pc:sldMk cId="2112929162" sldId="258"/>
            <ac:cxnSpMk id="35" creationId="{D5880C30-68C2-DD4F-EEBC-33967F3B1B06}"/>
          </ac:cxnSpMkLst>
        </pc:cxnChg>
      </pc:sldChg>
      <pc:sldChg chg="addSp delSp modSp add mod">
        <pc:chgData name="Vo Vu" userId="7e0b2c84ddf560a3" providerId="LiveId" clId="{8DA5A65C-07CB-49D0-83C4-15AAF3C2A1A6}" dt="2023-06-16T06:48:27.376" v="926" actId="164"/>
        <pc:sldMkLst>
          <pc:docMk/>
          <pc:sldMk cId="2999088910" sldId="259"/>
        </pc:sldMkLst>
        <pc:spChg chg="add del">
          <ac:chgData name="Vo Vu" userId="7e0b2c84ddf560a3" providerId="LiveId" clId="{8DA5A65C-07CB-49D0-83C4-15AAF3C2A1A6}" dt="2023-06-16T06:39:36.406" v="751" actId="478"/>
          <ac:spMkLst>
            <pc:docMk/>
            <pc:sldMk cId="2999088910" sldId="259"/>
            <ac:spMk id="23" creationId="{6E53BC84-FDFA-35F8-E552-755AFE1EC122}"/>
          </ac:spMkLst>
        </pc:spChg>
        <pc:spChg chg="add mod">
          <ac:chgData name="Vo Vu" userId="7e0b2c84ddf560a3" providerId="LiveId" clId="{8DA5A65C-07CB-49D0-83C4-15AAF3C2A1A6}" dt="2023-06-16T06:40:38.658" v="761" actId="164"/>
          <ac:spMkLst>
            <pc:docMk/>
            <pc:sldMk cId="2999088910" sldId="259"/>
            <ac:spMk id="24" creationId="{19DDE2C3-1A05-0A36-2C5E-51D8616B2A0C}"/>
          </ac:spMkLst>
        </pc:spChg>
        <pc:spChg chg="add mod">
          <ac:chgData name="Vo Vu" userId="7e0b2c84ddf560a3" providerId="LiveId" clId="{8DA5A65C-07CB-49D0-83C4-15AAF3C2A1A6}" dt="2023-06-16T06:40:38.658" v="761" actId="164"/>
          <ac:spMkLst>
            <pc:docMk/>
            <pc:sldMk cId="2999088910" sldId="259"/>
            <ac:spMk id="29" creationId="{B4A7D58B-CD0A-825C-4B6E-BA62B69557CA}"/>
          </ac:spMkLst>
        </pc:spChg>
        <pc:spChg chg="add mod">
          <ac:chgData name="Vo Vu" userId="7e0b2c84ddf560a3" providerId="LiveId" clId="{8DA5A65C-07CB-49D0-83C4-15AAF3C2A1A6}" dt="2023-06-16T06:40:38.658" v="761" actId="164"/>
          <ac:spMkLst>
            <pc:docMk/>
            <pc:sldMk cId="2999088910" sldId="259"/>
            <ac:spMk id="30" creationId="{654B1931-206E-B93F-5358-6B8E87236071}"/>
          </ac:spMkLst>
        </pc:spChg>
        <pc:spChg chg="del mod">
          <ac:chgData name="Vo Vu" userId="7e0b2c84ddf560a3" providerId="LiveId" clId="{8DA5A65C-07CB-49D0-83C4-15AAF3C2A1A6}" dt="2023-06-16T06:38:25.731" v="745" actId="478"/>
          <ac:spMkLst>
            <pc:docMk/>
            <pc:sldMk cId="2999088910" sldId="259"/>
            <ac:spMk id="31" creationId="{72673EB0-AD18-1817-9189-3D194357CFAB}"/>
          </ac:spMkLst>
        </pc:spChg>
        <pc:spChg chg="add mod">
          <ac:chgData name="Vo Vu" userId="7e0b2c84ddf560a3" providerId="LiveId" clId="{8DA5A65C-07CB-49D0-83C4-15AAF3C2A1A6}" dt="2023-06-16T06:47:02.562" v="917" actId="113"/>
          <ac:spMkLst>
            <pc:docMk/>
            <pc:sldMk cId="2999088910" sldId="259"/>
            <ac:spMk id="34" creationId="{F1ACA11C-B4FA-1D13-9FEA-FB9E707EA25C}"/>
          </ac:spMkLst>
        </pc:spChg>
        <pc:spChg chg="add mod">
          <ac:chgData name="Vo Vu" userId="7e0b2c84ddf560a3" providerId="LiveId" clId="{8DA5A65C-07CB-49D0-83C4-15AAF3C2A1A6}" dt="2023-06-16T06:46:55.482" v="915" actId="164"/>
          <ac:spMkLst>
            <pc:docMk/>
            <pc:sldMk cId="2999088910" sldId="259"/>
            <ac:spMk id="37" creationId="{26D91E40-16B6-6009-7E88-C8532841BF3A}"/>
          </ac:spMkLst>
        </pc:spChg>
        <pc:grpChg chg="del">
          <ac:chgData name="Vo Vu" userId="7e0b2c84ddf560a3" providerId="LiveId" clId="{8DA5A65C-07CB-49D0-83C4-15AAF3C2A1A6}" dt="2023-06-16T06:38:22.590" v="743" actId="478"/>
          <ac:grpSpMkLst>
            <pc:docMk/>
            <pc:sldMk cId="2999088910" sldId="259"/>
            <ac:grpSpMk id="28" creationId="{18D0E03D-5FBD-FEAE-0D21-D742D4952308}"/>
          </ac:grpSpMkLst>
        </pc:grpChg>
        <pc:grpChg chg="add mod">
          <ac:chgData name="Vo Vu" userId="7e0b2c84ddf560a3" providerId="LiveId" clId="{8DA5A65C-07CB-49D0-83C4-15AAF3C2A1A6}" dt="2023-06-16T06:46:55.482" v="915" actId="164"/>
          <ac:grpSpMkLst>
            <pc:docMk/>
            <pc:sldMk cId="2999088910" sldId="259"/>
            <ac:grpSpMk id="32" creationId="{7F03604D-D674-4449-5782-1C7B88B1C605}"/>
          </ac:grpSpMkLst>
        </pc:grpChg>
        <pc:grpChg chg="add mod">
          <ac:chgData name="Vo Vu" userId="7e0b2c84ddf560a3" providerId="LiveId" clId="{8DA5A65C-07CB-49D0-83C4-15AAF3C2A1A6}" dt="2023-06-16T06:48:27.376" v="926" actId="164"/>
          <ac:grpSpMkLst>
            <pc:docMk/>
            <pc:sldMk cId="2999088910" sldId="259"/>
            <ac:grpSpMk id="44" creationId="{9A330387-42CF-AEC9-F629-81E3DE70FA5A}"/>
          </ac:grpSpMkLst>
        </pc:grpChg>
        <pc:grpChg chg="add mod">
          <ac:chgData name="Vo Vu" userId="7e0b2c84ddf560a3" providerId="LiveId" clId="{8DA5A65C-07CB-49D0-83C4-15AAF3C2A1A6}" dt="2023-06-16T06:48:27.376" v="926" actId="164"/>
          <ac:grpSpMkLst>
            <pc:docMk/>
            <pc:sldMk cId="2999088910" sldId="259"/>
            <ac:grpSpMk id="45" creationId="{585D3D74-E717-637C-E208-19633F07F822}"/>
          </ac:grpSpMkLst>
        </pc:grpChg>
        <pc:graphicFrameChg chg="del mod modGraphic">
          <ac:chgData name="Vo Vu" userId="7e0b2c84ddf560a3" providerId="LiveId" clId="{8DA5A65C-07CB-49D0-83C4-15AAF3C2A1A6}" dt="2023-06-16T06:43:24.614" v="847" actId="478"/>
          <ac:graphicFrameMkLst>
            <pc:docMk/>
            <pc:sldMk cId="2999088910" sldId="259"/>
            <ac:graphicFrameMk id="33" creationId="{4892F30D-4441-58F1-220D-9446A8C31FBC}"/>
          </ac:graphicFrameMkLst>
        </pc:graphicFrameChg>
        <pc:cxnChg chg="add mod">
          <ac:chgData name="Vo Vu" userId="7e0b2c84ddf560a3" providerId="LiveId" clId="{8DA5A65C-07CB-49D0-83C4-15AAF3C2A1A6}" dt="2023-06-16T06:48:27.376" v="926" actId="164"/>
          <ac:cxnSpMkLst>
            <pc:docMk/>
            <pc:sldMk cId="2999088910" sldId="259"/>
            <ac:cxnSpMk id="36" creationId="{903E7F82-7F15-B57A-420D-257E3DF9C1BD}"/>
          </ac:cxnSpMkLst>
        </pc:cxnChg>
        <pc:cxnChg chg="add mod">
          <ac:chgData name="Vo Vu" userId="7e0b2c84ddf560a3" providerId="LiveId" clId="{8DA5A65C-07CB-49D0-83C4-15AAF3C2A1A6}" dt="2023-06-16T06:46:55.482" v="915" actId="164"/>
          <ac:cxnSpMkLst>
            <pc:docMk/>
            <pc:sldMk cId="2999088910" sldId="259"/>
            <ac:cxnSpMk id="39" creationId="{4C76576B-B2C7-7A3B-BA82-5DC156DBCD0A}"/>
          </ac:cxnSpMkLst>
        </pc:cxnChg>
      </pc:sldChg>
    </pc:docChg>
  </pc:docChgLst>
  <pc:docChgLst>
    <pc:chgData name="vohuynhanhvu28@gmail.com" userId="7e0b2c84ddf560a3" providerId="LiveId" clId="{8DA5A65C-07CB-49D0-83C4-15AAF3C2A1A6}"/>
    <pc:docChg chg="undo custSel addSld modSld">
      <pc:chgData name="vohuynhanhvu28@gmail.com" userId="7e0b2c84ddf560a3" providerId="LiveId" clId="{8DA5A65C-07CB-49D0-83C4-15AAF3C2A1A6}" dt="2023-06-17T10:19:22.454" v="301"/>
      <pc:docMkLst>
        <pc:docMk/>
      </pc:docMkLst>
      <pc:sldChg chg="addSp delSp modSp mod">
        <pc:chgData name="vohuynhanhvu28@gmail.com" userId="7e0b2c84ddf560a3" providerId="LiveId" clId="{8DA5A65C-07CB-49D0-83C4-15AAF3C2A1A6}" dt="2023-06-17T10:19:10.465" v="297"/>
        <pc:sldMkLst>
          <pc:docMk/>
          <pc:sldMk cId="1731503757" sldId="256"/>
        </pc:sldMkLst>
        <pc:spChg chg="mod">
          <ac:chgData name="vohuynhanhvu28@gmail.com" userId="7e0b2c84ddf560a3" providerId="LiveId" clId="{8DA5A65C-07CB-49D0-83C4-15AAF3C2A1A6}" dt="2023-06-17T10:19:10.465" v="297"/>
          <ac:spMkLst>
            <pc:docMk/>
            <pc:sldMk cId="1731503757" sldId="256"/>
            <ac:spMk id="11" creationId="{A3BADC7A-6316-64EC-254F-206A4B26745A}"/>
          </ac:spMkLst>
        </pc:spChg>
        <pc:grpChg chg="del">
          <ac:chgData name="vohuynhanhvu28@gmail.com" userId="7e0b2c84ddf560a3" providerId="LiveId" clId="{8DA5A65C-07CB-49D0-83C4-15AAF3C2A1A6}" dt="2023-06-17T10:19:09.811" v="296" actId="478"/>
          <ac:grpSpMkLst>
            <pc:docMk/>
            <pc:sldMk cId="1731503757" sldId="256"/>
            <ac:grpSpMk id="2" creationId="{B9A1DBFE-B0ED-97DE-AEB5-DEAE023C4EFF}"/>
          </ac:grpSpMkLst>
        </pc:grpChg>
        <pc:grpChg chg="add mod">
          <ac:chgData name="vohuynhanhvu28@gmail.com" userId="7e0b2c84ddf560a3" providerId="LiveId" clId="{8DA5A65C-07CB-49D0-83C4-15AAF3C2A1A6}" dt="2023-06-17T10:19:10.465" v="297"/>
          <ac:grpSpMkLst>
            <pc:docMk/>
            <pc:sldMk cId="1731503757" sldId="256"/>
            <ac:grpSpMk id="9" creationId="{0D27437F-918C-D025-C468-40F0C8C7459C}"/>
          </ac:grpSpMkLst>
        </pc:grpChg>
        <pc:picChg chg="mod">
          <ac:chgData name="vohuynhanhvu28@gmail.com" userId="7e0b2c84ddf560a3" providerId="LiveId" clId="{8DA5A65C-07CB-49D0-83C4-15AAF3C2A1A6}" dt="2023-06-17T10:19:10.465" v="297"/>
          <ac:picMkLst>
            <pc:docMk/>
            <pc:sldMk cId="1731503757" sldId="256"/>
            <ac:picMk id="10" creationId="{C4EBD5B2-4057-E60C-1F0B-B409B21BF933}"/>
          </ac:picMkLst>
        </pc:picChg>
      </pc:sldChg>
      <pc:sldChg chg="addSp delSp modSp mod">
        <pc:chgData name="vohuynhanhvu28@gmail.com" userId="7e0b2c84ddf560a3" providerId="LiveId" clId="{8DA5A65C-07CB-49D0-83C4-15AAF3C2A1A6}" dt="2023-06-17T10:17:48.690" v="249" actId="1036"/>
        <pc:sldMkLst>
          <pc:docMk/>
          <pc:sldMk cId="1453723907" sldId="257"/>
        </pc:sldMkLst>
        <pc:spChg chg="mod">
          <ac:chgData name="vohuynhanhvu28@gmail.com" userId="7e0b2c84ddf560a3" providerId="LiveId" clId="{8DA5A65C-07CB-49D0-83C4-15AAF3C2A1A6}" dt="2023-06-17T10:17:24.796" v="198" actId="1076"/>
          <ac:spMkLst>
            <pc:docMk/>
            <pc:sldMk cId="1453723907" sldId="257"/>
            <ac:spMk id="8" creationId="{BF089B23-7651-2C6A-FF44-81AA38221834}"/>
          </ac:spMkLst>
        </pc:spChg>
        <pc:spChg chg="mod">
          <ac:chgData name="vohuynhanhvu28@gmail.com" userId="7e0b2c84ddf560a3" providerId="LiveId" clId="{8DA5A65C-07CB-49D0-83C4-15AAF3C2A1A6}" dt="2023-06-17T10:16:20.197" v="137" actId="1076"/>
          <ac:spMkLst>
            <pc:docMk/>
            <pc:sldMk cId="1453723907" sldId="257"/>
            <ac:spMk id="9" creationId="{7BFBD309-D5B0-B6AA-677B-F5DA8200D3B8}"/>
          </ac:spMkLst>
        </pc:spChg>
        <pc:spChg chg="mod">
          <ac:chgData name="vohuynhanhvu28@gmail.com" userId="7e0b2c84ddf560a3" providerId="LiveId" clId="{8DA5A65C-07CB-49D0-83C4-15AAF3C2A1A6}" dt="2023-06-17T10:16:20.197" v="137" actId="1076"/>
          <ac:spMkLst>
            <pc:docMk/>
            <pc:sldMk cId="1453723907" sldId="257"/>
            <ac:spMk id="10" creationId="{0B5D262B-26ED-9FC7-C6A1-4314B76E7122}"/>
          </ac:spMkLst>
        </pc:spChg>
        <pc:spChg chg="del mod">
          <ac:chgData name="vohuynhanhvu28@gmail.com" userId="7e0b2c84ddf560a3" providerId="LiveId" clId="{8DA5A65C-07CB-49D0-83C4-15AAF3C2A1A6}" dt="2023-06-17T10:15:16.709" v="133" actId="478"/>
          <ac:spMkLst>
            <pc:docMk/>
            <pc:sldMk cId="1453723907" sldId="257"/>
            <ac:spMk id="11" creationId="{929DC411-0641-83C5-CBD7-CB1F448720D3}"/>
          </ac:spMkLst>
        </pc:spChg>
        <pc:spChg chg="mod">
          <ac:chgData name="vohuynhanhvu28@gmail.com" userId="7e0b2c84ddf560a3" providerId="LiveId" clId="{8DA5A65C-07CB-49D0-83C4-15AAF3C2A1A6}" dt="2023-06-17T10:16:20.197" v="137" actId="1076"/>
          <ac:spMkLst>
            <pc:docMk/>
            <pc:sldMk cId="1453723907" sldId="257"/>
            <ac:spMk id="12" creationId="{637A3C4D-134E-052A-813F-BB83357F221B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13" creationId="{997BA003-C801-ABC4-D05C-072197B5993A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14" creationId="{74D5F182-8EBE-BF0C-DD16-2371D3822B30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15" creationId="{0A5E461B-EF39-8A21-F32B-E395797643CA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17" creationId="{7FC4B22E-A43C-1D77-324F-21F2118A0A7B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19" creationId="{942FA515-2E91-0CBA-D01E-B121E4C1453F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20" creationId="{A7F84A75-44BE-D198-C9FA-FDE8EE1BDF9B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21" creationId="{1CD2ED82-E31A-EDC9-A1A1-8F91ED7B5FFB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22" creationId="{F82597BC-EAF1-0079-7267-18D3509FAF65}"/>
          </ac:spMkLst>
        </pc:spChg>
        <pc:spChg chg="add mod">
          <ac:chgData name="vohuynhanhvu28@gmail.com" userId="7e0b2c84ddf560a3" providerId="LiveId" clId="{8DA5A65C-07CB-49D0-83C4-15AAF3C2A1A6}" dt="2023-06-17T10:16:20.197" v="137" actId="1076"/>
          <ac:spMkLst>
            <pc:docMk/>
            <pc:sldMk cId="1453723907" sldId="257"/>
            <ac:spMk id="23" creationId="{55B6BB91-FCD3-0ECD-EA0A-2B26B989B47B}"/>
          </ac:spMkLst>
        </pc:spChg>
        <pc:spChg chg="add del mod">
          <ac:chgData name="vohuynhanhvu28@gmail.com" userId="7e0b2c84ddf560a3" providerId="LiveId" clId="{8DA5A65C-07CB-49D0-83C4-15AAF3C2A1A6}" dt="2023-06-17T09:19:07.900" v="27" actId="478"/>
          <ac:spMkLst>
            <pc:docMk/>
            <pc:sldMk cId="1453723907" sldId="257"/>
            <ac:spMk id="23" creationId="{EC236E37-E9B1-42A1-5A30-2CCA9F8CC72E}"/>
          </ac:spMkLst>
        </pc:spChg>
        <pc:spChg chg="add del">
          <ac:chgData name="vohuynhanhvu28@gmail.com" userId="7e0b2c84ddf560a3" providerId="LiveId" clId="{8DA5A65C-07CB-49D0-83C4-15AAF3C2A1A6}" dt="2023-06-17T09:17:51.606" v="10"/>
          <ac:spMkLst>
            <pc:docMk/>
            <pc:sldMk cId="1453723907" sldId="257"/>
            <ac:spMk id="24" creationId="{0C7C7FCF-2882-F21F-9077-5C22912F5C18}"/>
          </ac:spMkLst>
        </pc:spChg>
        <pc:spChg chg="add mod">
          <ac:chgData name="vohuynhanhvu28@gmail.com" userId="7e0b2c84ddf560a3" providerId="LiveId" clId="{8DA5A65C-07CB-49D0-83C4-15AAF3C2A1A6}" dt="2023-06-17T10:12:03.313" v="120" actId="571"/>
          <ac:spMkLst>
            <pc:docMk/>
            <pc:sldMk cId="1453723907" sldId="257"/>
            <ac:spMk id="24" creationId="{E4D6D76E-889E-0CE7-9148-D0BCA9AF6115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25" creationId="{1583F890-E82E-1FED-715A-A188E9898C03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26" creationId="{65F2C0AD-2D79-C08A-3F10-8100866A559A}"/>
          </ac:spMkLst>
        </pc:spChg>
        <pc:spChg chg="mod">
          <ac:chgData name="vohuynhanhvu28@gmail.com" userId="7e0b2c84ddf560a3" providerId="LiveId" clId="{8DA5A65C-07CB-49D0-83C4-15AAF3C2A1A6}" dt="2023-06-17T10:16:05.669" v="136" actId="571"/>
          <ac:spMkLst>
            <pc:docMk/>
            <pc:sldMk cId="1453723907" sldId="257"/>
            <ac:spMk id="27" creationId="{532AEDB7-47C4-6333-280B-8D2D48A44D3F}"/>
          </ac:spMkLst>
        </pc:spChg>
        <pc:spChg chg="add mod">
          <ac:chgData name="vohuynhanhvu28@gmail.com" userId="7e0b2c84ddf560a3" providerId="LiveId" clId="{8DA5A65C-07CB-49D0-83C4-15AAF3C2A1A6}" dt="2023-06-17T10:16:33.695" v="146" actId="20577"/>
          <ac:spMkLst>
            <pc:docMk/>
            <pc:sldMk cId="1453723907" sldId="257"/>
            <ac:spMk id="29" creationId="{5F568AE0-C291-E822-62B5-31C792A07389}"/>
          </ac:spMkLst>
        </pc:spChg>
        <pc:spChg chg="add del">
          <ac:chgData name="vohuynhanhvu28@gmail.com" userId="7e0b2c84ddf560a3" providerId="LiveId" clId="{8DA5A65C-07CB-49D0-83C4-15AAF3C2A1A6}" dt="2023-06-17T09:17:55.472" v="12"/>
          <ac:spMkLst>
            <pc:docMk/>
            <pc:sldMk cId="1453723907" sldId="257"/>
            <ac:spMk id="29" creationId="{AB0C4599-B59F-2CE4-9885-22E968728D00}"/>
          </ac:spMkLst>
        </pc:spChg>
        <pc:spChg chg="add del mod">
          <ac:chgData name="vohuynhanhvu28@gmail.com" userId="7e0b2c84ddf560a3" providerId="LiveId" clId="{8DA5A65C-07CB-49D0-83C4-15AAF3C2A1A6}" dt="2023-06-17T09:25:28.498" v="114" actId="478"/>
          <ac:spMkLst>
            <pc:docMk/>
            <pc:sldMk cId="1453723907" sldId="257"/>
            <ac:spMk id="30" creationId="{7958B2AD-E2B3-87CE-909F-901AB9CB48E8}"/>
          </ac:spMkLst>
        </pc:spChg>
        <pc:spChg chg="add mod">
          <ac:chgData name="vohuynhanhvu28@gmail.com" userId="7e0b2c84ddf560a3" providerId="LiveId" clId="{8DA5A65C-07CB-49D0-83C4-15AAF3C2A1A6}" dt="2023-06-17T10:16:45.913" v="183" actId="20577"/>
          <ac:spMkLst>
            <pc:docMk/>
            <pc:sldMk cId="1453723907" sldId="257"/>
            <ac:spMk id="30" creationId="{9DF81F04-FF78-FE33-C7F7-45FBB53A49AE}"/>
          </ac:spMkLst>
        </pc:spChg>
        <pc:spChg chg="del mod">
          <ac:chgData name="vohuynhanhvu28@gmail.com" userId="7e0b2c84ddf560a3" providerId="LiveId" clId="{8DA5A65C-07CB-49D0-83C4-15AAF3C2A1A6}" dt="2023-06-17T09:16:45.459" v="5" actId="478"/>
          <ac:spMkLst>
            <pc:docMk/>
            <pc:sldMk cId="1453723907" sldId="257"/>
            <ac:spMk id="31" creationId="{72673EB0-AD18-1817-9189-3D194357CFAB}"/>
          </ac:spMkLst>
        </pc:spChg>
        <pc:spChg chg="add del mod">
          <ac:chgData name="vohuynhanhvu28@gmail.com" userId="7e0b2c84ddf560a3" providerId="LiveId" clId="{8DA5A65C-07CB-49D0-83C4-15AAF3C2A1A6}" dt="2023-06-17T09:19:34.968" v="32"/>
          <ac:spMkLst>
            <pc:docMk/>
            <pc:sldMk cId="1453723907" sldId="257"/>
            <ac:spMk id="32" creationId="{B9F9A68A-4CBF-A49B-C4C6-BA1205EF9933}"/>
          </ac:spMkLst>
        </pc:spChg>
        <pc:spChg chg="add del mod">
          <ac:chgData name="vohuynhanhvu28@gmail.com" userId="7e0b2c84ddf560a3" providerId="LiveId" clId="{8DA5A65C-07CB-49D0-83C4-15AAF3C2A1A6}" dt="2023-06-17T09:23:46.027" v="103" actId="478"/>
          <ac:spMkLst>
            <pc:docMk/>
            <pc:sldMk cId="1453723907" sldId="257"/>
            <ac:spMk id="33" creationId="{2E4F9AFD-640A-6D8B-BCF1-3473E57BAF7F}"/>
          </ac:spMkLst>
        </pc:spChg>
        <pc:spChg chg="add mod">
          <ac:chgData name="vohuynhanhvu28@gmail.com" userId="7e0b2c84ddf560a3" providerId="LiveId" clId="{8DA5A65C-07CB-49D0-83C4-15AAF3C2A1A6}" dt="2023-06-17T10:17:48.690" v="249" actId="1036"/>
          <ac:spMkLst>
            <pc:docMk/>
            <pc:sldMk cId="1453723907" sldId="257"/>
            <ac:spMk id="34" creationId="{636A29C6-8EDA-15B5-CF84-19F36C3B3A3E}"/>
          </ac:spMkLst>
        </pc:spChg>
        <pc:grpChg chg="mod">
          <ac:chgData name="vohuynhanhvu28@gmail.com" userId="7e0b2c84ddf560a3" providerId="LiveId" clId="{8DA5A65C-07CB-49D0-83C4-15AAF3C2A1A6}" dt="2023-06-17T10:16:05.669" v="136" actId="571"/>
          <ac:grpSpMkLst>
            <pc:docMk/>
            <pc:sldMk cId="1453723907" sldId="257"/>
            <ac:grpSpMk id="16" creationId="{B39F08B9-F5BD-31D4-35B7-0F18765302AB}"/>
          </ac:grpSpMkLst>
        </pc:grpChg>
        <pc:grpChg chg="mod">
          <ac:chgData name="vohuynhanhvu28@gmail.com" userId="7e0b2c84ddf560a3" providerId="LiveId" clId="{8DA5A65C-07CB-49D0-83C4-15AAF3C2A1A6}" dt="2023-06-17T10:16:05.669" v="136" actId="571"/>
          <ac:grpSpMkLst>
            <pc:docMk/>
            <pc:sldMk cId="1453723907" sldId="257"/>
            <ac:grpSpMk id="18" creationId="{F1200337-8329-1C36-B7AE-82DBA82F5AB4}"/>
          </ac:grpSpMkLst>
        </pc:grpChg>
        <pc:grpChg chg="mod">
          <ac:chgData name="vohuynhanhvu28@gmail.com" userId="7e0b2c84ddf560a3" providerId="LiveId" clId="{8DA5A65C-07CB-49D0-83C4-15AAF3C2A1A6}" dt="2023-06-17T10:16:05.669" v="136" actId="571"/>
          <ac:grpSpMkLst>
            <pc:docMk/>
            <pc:sldMk cId="1453723907" sldId="257"/>
            <ac:grpSpMk id="28" creationId="{18D0E03D-5FBD-FEAE-0D21-D742D4952308}"/>
          </ac:grpSpMkLst>
        </pc:grpChg>
      </pc:sldChg>
      <pc:sldChg chg="addSp delSp modSp mod">
        <pc:chgData name="vohuynhanhvu28@gmail.com" userId="7e0b2c84ddf560a3" providerId="LiveId" clId="{8DA5A65C-07CB-49D0-83C4-15AAF3C2A1A6}" dt="2023-06-17T10:19:22.454" v="301"/>
        <pc:sldMkLst>
          <pc:docMk/>
          <pc:sldMk cId="2112929162" sldId="258"/>
        </pc:sldMkLst>
        <pc:spChg chg="mod">
          <ac:chgData name="vohuynhanhvu28@gmail.com" userId="7e0b2c84ddf560a3" providerId="LiveId" clId="{8DA5A65C-07CB-49D0-83C4-15AAF3C2A1A6}" dt="2023-06-17T10:19:22.454" v="301"/>
          <ac:spMkLst>
            <pc:docMk/>
            <pc:sldMk cId="2112929162" sldId="258"/>
            <ac:spMk id="11" creationId="{7048E3EC-EC33-4239-8FEF-05CE88424AC7}"/>
          </ac:spMkLst>
        </pc:spChg>
        <pc:grpChg chg="del">
          <ac:chgData name="vohuynhanhvu28@gmail.com" userId="7e0b2c84ddf560a3" providerId="LiveId" clId="{8DA5A65C-07CB-49D0-83C4-15AAF3C2A1A6}" dt="2023-06-17T10:19:21.963" v="300" actId="478"/>
          <ac:grpSpMkLst>
            <pc:docMk/>
            <pc:sldMk cId="2112929162" sldId="258"/>
            <ac:grpSpMk id="2" creationId="{B9A1DBFE-B0ED-97DE-AEB5-DEAE023C4EFF}"/>
          </ac:grpSpMkLst>
        </pc:grpChg>
        <pc:grpChg chg="add mod">
          <ac:chgData name="vohuynhanhvu28@gmail.com" userId="7e0b2c84ddf560a3" providerId="LiveId" clId="{8DA5A65C-07CB-49D0-83C4-15AAF3C2A1A6}" dt="2023-06-17T10:19:22.454" v="301"/>
          <ac:grpSpMkLst>
            <pc:docMk/>
            <pc:sldMk cId="2112929162" sldId="258"/>
            <ac:grpSpMk id="9" creationId="{3DF2C6CF-CC5A-9198-222B-AA145B344C0F}"/>
          </ac:grpSpMkLst>
        </pc:grpChg>
        <pc:picChg chg="mod">
          <ac:chgData name="vohuynhanhvu28@gmail.com" userId="7e0b2c84ddf560a3" providerId="LiveId" clId="{8DA5A65C-07CB-49D0-83C4-15AAF3C2A1A6}" dt="2023-06-17T10:19:22.454" v="301"/>
          <ac:picMkLst>
            <pc:docMk/>
            <pc:sldMk cId="2112929162" sldId="258"/>
            <ac:picMk id="10" creationId="{8D39E878-C8B8-DF3B-5728-494333C1A116}"/>
          </ac:picMkLst>
        </pc:picChg>
      </pc:sldChg>
      <pc:sldChg chg="addSp delSp modSp mod">
        <pc:chgData name="vohuynhanhvu28@gmail.com" userId="7e0b2c84ddf560a3" providerId="LiveId" clId="{8DA5A65C-07CB-49D0-83C4-15AAF3C2A1A6}" dt="2023-06-17T10:19:04.035" v="295"/>
        <pc:sldMkLst>
          <pc:docMk/>
          <pc:sldMk cId="2999088910" sldId="259"/>
        </pc:sldMkLst>
        <pc:spChg chg="mod">
          <ac:chgData name="vohuynhanhvu28@gmail.com" userId="7e0b2c84ddf560a3" providerId="LiveId" clId="{8DA5A65C-07CB-49D0-83C4-15AAF3C2A1A6}" dt="2023-06-17T10:19:04.035" v="295"/>
          <ac:spMkLst>
            <pc:docMk/>
            <pc:sldMk cId="2999088910" sldId="259"/>
            <ac:spMk id="11" creationId="{3DEC0104-01E0-E3E3-D73C-0B26AC6C0CC0}"/>
          </ac:spMkLst>
        </pc:spChg>
        <pc:grpChg chg="del">
          <ac:chgData name="vohuynhanhvu28@gmail.com" userId="7e0b2c84ddf560a3" providerId="LiveId" clId="{8DA5A65C-07CB-49D0-83C4-15AAF3C2A1A6}" dt="2023-06-17T10:19:02.906" v="294" actId="478"/>
          <ac:grpSpMkLst>
            <pc:docMk/>
            <pc:sldMk cId="2999088910" sldId="259"/>
            <ac:grpSpMk id="2" creationId="{B9A1DBFE-B0ED-97DE-AEB5-DEAE023C4EFF}"/>
          </ac:grpSpMkLst>
        </pc:grpChg>
        <pc:grpChg chg="add mod">
          <ac:chgData name="vohuynhanhvu28@gmail.com" userId="7e0b2c84ddf560a3" providerId="LiveId" clId="{8DA5A65C-07CB-49D0-83C4-15AAF3C2A1A6}" dt="2023-06-17T10:19:04.035" v="295"/>
          <ac:grpSpMkLst>
            <pc:docMk/>
            <pc:sldMk cId="2999088910" sldId="259"/>
            <ac:grpSpMk id="9" creationId="{01609C28-249F-7F7E-7CEE-E88C671CCC20}"/>
          </ac:grpSpMkLst>
        </pc:grpChg>
        <pc:picChg chg="mod">
          <ac:chgData name="vohuynhanhvu28@gmail.com" userId="7e0b2c84ddf560a3" providerId="LiveId" clId="{8DA5A65C-07CB-49D0-83C4-15AAF3C2A1A6}" dt="2023-06-17T10:19:04.035" v="295"/>
          <ac:picMkLst>
            <pc:docMk/>
            <pc:sldMk cId="2999088910" sldId="259"/>
            <ac:picMk id="10" creationId="{EA916AF5-742D-FE4F-5BD4-B1AA46422FF9}"/>
          </ac:picMkLst>
        </pc:picChg>
      </pc:sldChg>
      <pc:sldChg chg="addSp delSp modSp add mod">
        <pc:chgData name="vohuynhanhvu28@gmail.com" userId="7e0b2c84ddf560a3" providerId="LiveId" clId="{8DA5A65C-07CB-49D0-83C4-15AAF3C2A1A6}" dt="2023-06-17T10:19:16.452" v="299"/>
        <pc:sldMkLst>
          <pc:docMk/>
          <pc:sldMk cId="3038705611" sldId="260"/>
        </pc:sldMkLst>
        <pc:spChg chg="mod">
          <ac:chgData name="vohuynhanhvu28@gmail.com" userId="7e0b2c84ddf560a3" providerId="LiveId" clId="{8DA5A65C-07CB-49D0-83C4-15AAF3C2A1A6}" dt="2023-06-17T09:23:28.135" v="101" actId="120"/>
          <ac:spMkLst>
            <pc:docMk/>
            <pc:sldMk cId="3038705611" sldId="260"/>
            <ac:spMk id="9" creationId="{7BFBD309-D5B0-B6AA-677B-F5DA8200D3B8}"/>
          </ac:spMkLst>
        </pc:spChg>
        <pc:spChg chg="mod">
          <ac:chgData name="vohuynhanhvu28@gmail.com" userId="7e0b2c84ddf560a3" providerId="LiveId" clId="{8DA5A65C-07CB-49D0-83C4-15AAF3C2A1A6}" dt="2023-06-17T09:23:30.592" v="102" actId="120"/>
          <ac:spMkLst>
            <pc:docMk/>
            <pc:sldMk cId="3038705611" sldId="260"/>
            <ac:spMk id="12" creationId="{637A3C4D-134E-052A-813F-BB83357F221B}"/>
          </ac:spMkLst>
        </pc:spChg>
        <pc:spChg chg="add del mod">
          <ac:chgData name="vohuynhanhvu28@gmail.com" userId="7e0b2c84ddf560a3" providerId="LiveId" clId="{8DA5A65C-07CB-49D0-83C4-15AAF3C2A1A6}" dt="2023-06-17T09:20:18.559" v="53" actId="478"/>
          <ac:spMkLst>
            <pc:docMk/>
            <pc:sldMk cId="3038705611" sldId="260"/>
            <ac:spMk id="23" creationId="{F9F9E30D-9E95-D9F0-F0C1-3B8A83EC9F72}"/>
          </ac:spMkLst>
        </pc:spChg>
        <pc:spChg chg="add mod">
          <ac:chgData name="vohuynhanhvu28@gmail.com" userId="7e0b2c84ddf560a3" providerId="LiveId" clId="{8DA5A65C-07CB-49D0-83C4-15AAF3C2A1A6}" dt="2023-06-17T10:18:46.393" v="293" actId="1036"/>
          <ac:spMkLst>
            <pc:docMk/>
            <pc:sldMk cId="3038705611" sldId="260"/>
            <ac:spMk id="24" creationId="{BB6B943A-BBD1-7FEC-F0AA-E89F291EFB21}"/>
          </ac:spMkLst>
        </pc:spChg>
        <pc:spChg chg="add mod">
          <ac:chgData name="vohuynhanhvu28@gmail.com" userId="7e0b2c84ddf560a3" providerId="LiveId" clId="{8DA5A65C-07CB-49D0-83C4-15AAF3C2A1A6}" dt="2023-06-17T09:21:33.893" v="88" actId="1076"/>
          <ac:spMkLst>
            <pc:docMk/>
            <pc:sldMk cId="3038705611" sldId="260"/>
            <ac:spMk id="29" creationId="{51B236CF-29D4-894C-CE52-2EC028A17ADB}"/>
          </ac:spMkLst>
        </pc:spChg>
        <pc:spChg chg="add del mod">
          <ac:chgData name="vohuynhanhvu28@gmail.com" userId="7e0b2c84ddf560a3" providerId="LiveId" clId="{8DA5A65C-07CB-49D0-83C4-15AAF3C2A1A6}" dt="2023-06-17T09:21:21.967" v="84"/>
          <ac:spMkLst>
            <pc:docMk/>
            <pc:sldMk cId="3038705611" sldId="260"/>
            <ac:spMk id="30" creationId="{133C88A5-A982-E844-47E8-28033C077105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30" creationId="{60FA34A5-4907-A9A9-7A84-CC48CE6B935C}"/>
          </ac:spMkLst>
        </pc:spChg>
        <pc:spChg chg="mod">
          <ac:chgData name="vohuynhanhvu28@gmail.com" userId="7e0b2c84ddf560a3" providerId="LiveId" clId="{8DA5A65C-07CB-49D0-83C4-15AAF3C2A1A6}" dt="2023-06-17T10:18:28.007" v="292" actId="1036"/>
          <ac:spMkLst>
            <pc:docMk/>
            <pc:sldMk cId="3038705611" sldId="260"/>
            <ac:spMk id="31" creationId="{72673EB0-AD18-1817-9189-3D194357CFAB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32" creationId="{3EEB4F0D-8441-FD2E-D55C-B8C6273B36E2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33" creationId="{C743B08C-2539-9D83-F295-9E681EDBF80D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34" creationId="{9158A74C-40EE-BCDC-32D7-0510970D1605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36" creationId="{5F3F9E07-9CC1-8F36-D422-186BCEB29954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48" creationId="{1EA8EED6-B532-A747-AEFA-706740CAD8FC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49" creationId="{FE35DBA3-6754-F494-6A07-56B9A91EAE67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0" creationId="{42C8C672-3A63-FED0-5905-3C75B13FEE09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1" creationId="{82CAB750-E7BC-9832-CC69-2B6221B8DA36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2" creationId="{48616ACF-F944-350D-6916-F3A0D9BA53BF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3" creationId="{D969B801-6C54-8046-28BB-84E9041D8DF2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4" creationId="{6B1B55F4-31EF-9529-23CF-CD7B742B463B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5" creationId="{6E48C2FF-9758-4FA9-2156-A7A114DB0CF4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6" creationId="{789F19F6-069B-82EF-BFD0-55C3EF77C75F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7" creationId="{03B019CD-54E8-5AC6-EE3B-9FDFEF121D23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8" creationId="{D4E8FE1D-241D-4429-03F0-A35FF45A530B}"/>
          </ac:spMkLst>
        </pc:spChg>
        <pc:spChg chg="mod">
          <ac:chgData name="vohuynhanhvu28@gmail.com" userId="7e0b2c84ddf560a3" providerId="LiveId" clId="{8DA5A65C-07CB-49D0-83C4-15AAF3C2A1A6}" dt="2023-06-17T10:18:05.221" v="251"/>
          <ac:spMkLst>
            <pc:docMk/>
            <pc:sldMk cId="3038705611" sldId="260"/>
            <ac:spMk id="59" creationId="{694AEB72-1ECD-8F7E-BB20-FCFF6D81EB9F}"/>
          </ac:spMkLst>
        </pc:spChg>
        <pc:spChg chg="mod">
          <ac:chgData name="vohuynhanhvu28@gmail.com" userId="7e0b2c84ddf560a3" providerId="LiveId" clId="{8DA5A65C-07CB-49D0-83C4-15AAF3C2A1A6}" dt="2023-06-17T10:19:16.452" v="299"/>
          <ac:spMkLst>
            <pc:docMk/>
            <pc:sldMk cId="3038705611" sldId="260"/>
            <ac:spMk id="62" creationId="{7495EE95-D9B3-23BB-4EF0-82FCD311CE14}"/>
          </ac:spMkLst>
        </pc:spChg>
        <pc:grpChg chg="del">
          <ac:chgData name="vohuynhanhvu28@gmail.com" userId="7e0b2c84ddf560a3" providerId="LiveId" clId="{8DA5A65C-07CB-49D0-83C4-15AAF3C2A1A6}" dt="2023-06-17T10:19:15.564" v="298" actId="478"/>
          <ac:grpSpMkLst>
            <pc:docMk/>
            <pc:sldMk cId="3038705611" sldId="260"/>
            <ac:grpSpMk id="2" creationId="{B9A1DBFE-B0ED-97DE-AEB5-DEAE023C4EFF}"/>
          </ac:grpSpMkLst>
        </pc:grpChg>
        <pc:grpChg chg="add mod">
          <ac:chgData name="vohuynhanhvu28@gmail.com" userId="7e0b2c84ddf560a3" providerId="LiveId" clId="{8DA5A65C-07CB-49D0-83C4-15AAF3C2A1A6}" dt="2023-06-17T10:18:05.221" v="251"/>
          <ac:grpSpMkLst>
            <pc:docMk/>
            <pc:sldMk cId="3038705611" sldId="260"/>
            <ac:grpSpMk id="23" creationId="{B4A0E40E-4702-940B-EB71-F2810EDF0229}"/>
          </ac:grpSpMkLst>
        </pc:grpChg>
        <pc:grpChg chg="del">
          <ac:chgData name="vohuynhanhvu28@gmail.com" userId="7e0b2c84ddf560a3" providerId="LiveId" clId="{8DA5A65C-07CB-49D0-83C4-15AAF3C2A1A6}" dt="2023-06-17T10:18:04.543" v="250" actId="478"/>
          <ac:grpSpMkLst>
            <pc:docMk/>
            <pc:sldMk cId="3038705611" sldId="260"/>
            <ac:grpSpMk id="28" creationId="{18D0E03D-5FBD-FEAE-0D21-D742D4952308}"/>
          </ac:grpSpMkLst>
        </pc:grpChg>
        <pc:grpChg chg="mod">
          <ac:chgData name="vohuynhanhvu28@gmail.com" userId="7e0b2c84ddf560a3" providerId="LiveId" clId="{8DA5A65C-07CB-49D0-83C4-15AAF3C2A1A6}" dt="2023-06-17T10:18:05.221" v="251"/>
          <ac:grpSpMkLst>
            <pc:docMk/>
            <pc:sldMk cId="3038705611" sldId="260"/>
            <ac:grpSpMk id="35" creationId="{AD582044-7764-D3D4-98E2-401D89918EB0}"/>
          </ac:grpSpMkLst>
        </pc:grpChg>
        <pc:grpChg chg="mod">
          <ac:chgData name="vohuynhanhvu28@gmail.com" userId="7e0b2c84ddf560a3" providerId="LiveId" clId="{8DA5A65C-07CB-49D0-83C4-15AAF3C2A1A6}" dt="2023-06-17T10:18:05.221" v="251"/>
          <ac:grpSpMkLst>
            <pc:docMk/>
            <pc:sldMk cId="3038705611" sldId="260"/>
            <ac:grpSpMk id="47" creationId="{4885CA86-63EC-C508-D5F8-31F8D4139ECA}"/>
          </ac:grpSpMkLst>
        </pc:grpChg>
        <pc:grpChg chg="add mod">
          <ac:chgData name="vohuynhanhvu28@gmail.com" userId="7e0b2c84ddf560a3" providerId="LiveId" clId="{8DA5A65C-07CB-49D0-83C4-15AAF3C2A1A6}" dt="2023-06-17T10:19:16.452" v="299"/>
          <ac:grpSpMkLst>
            <pc:docMk/>
            <pc:sldMk cId="3038705611" sldId="260"/>
            <ac:grpSpMk id="60" creationId="{45B339C2-F818-085D-9C92-F44F250378D1}"/>
          </ac:grpSpMkLst>
        </pc:grpChg>
        <pc:picChg chg="mod">
          <ac:chgData name="vohuynhanhvu28@gmail.com" userId="7e0b2c84ddf560a3" providerId="LiveId" clId="{8DA5A65C-07CB-49D0-83C4-15AAF3C2A1A6}" dt="2023-06-17T10:19:16.452" v="299"/>
          <ac:picMkLst>
            <pc:docMk/>
            <pc:sldMk cId="3038705611" sldId="260"/>
            <ac:picMk id="61" creationId="{38C14704-D778-D8FC-99A6-95B34991B5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0052-544E-1434-B0B1-6E965701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C68DC-5DFB-BFB6-0388-91A27D7BA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D20CF-3A8C-8208-DF46-2D226225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AB4C-1A74-1032-C3F5-156B8C6E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35A09-1F1A-2D77-C1A7-5BF2A82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93AC-60DD-66C7-5848-8A2ED069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2F49-547B-E01E-AD3D-008DBD68B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8F46-8BC5-3302-90BA-0491CFF3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9730-81E9-DA29-0C0E-FF457638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66E5-CB5B-DB01-7825-784292D6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BCE97-ECAA-4F02-A3FF-6B0639D65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49FC1-74E2-0694-4A21-A9A0BF450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BC5C-8728-8104-B3C5-E2D7C66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F8FF-25DC-5B45-BD0B-06FB88F3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0DD-F60D-B930-3ABF-D3A79084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05D8-2EFC-82F9-9AC2-94FFCE55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30B0-03E9-4995-37C3-69F1853A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CB95-2132-3845-ED4D-3764EDC8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4E58-FD6A-8258-69B4-02389080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452D-C0F4-D437-28B1-A1FAB00A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B10D-576D-F280-2F85-FB57D1CA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EAFA-3BB0-E67B-62A4-B9B754B3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9447-31DD-EA47-3B3B-EF281E1F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A791-20D8-BDAA-3CEF-3C9E20BB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23AB-48A1-B7A6-F9CE-D006B506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B14C-0F38-8CD0-D668-A76171D4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54B4-42B3-55F3-E0F9-0F637D30B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2AE88-4308-92E0-BB82-E04CD873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603-D8CC-B699-D4F0-1D96A1A2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FB2A-4DAA-5910-4283-DD92A5A7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DE9D-BD57-0DEB-8293-51CCE952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56AA-F124-AB9F-9F27-ABE0A756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B8C0-E087-4BD4-3EC5-18032A6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66197-6A03-EA3B-2019-76CBBC72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1495B-A44E-8A77-E6FC-1AD8AD721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5B9D4-8AF2-5968-B382-A8F35E062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87EB4-7DBB-4544-1FA3-5B87A228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8B825-BFC6-50C0-23D9-B6A09B17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550E8-CDF2-E80C-3B53-4EC642FE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3677-5929-D7E3-85C7-7C4C726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AC69A-B7C2-8DBF-3087-BD70660A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54412-5076-B5A8-4F58-9B15166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572F8-C4BA-3E52-3593-A343E7AF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B6D39-6E18-FB36-1968-32AB65F2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BF75A-A3EF-6A69-86D1-F6BF0EE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25CA0-DD3D-FC62-15E4-BC4E341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A92F-9DD9-2283-5FD0-53FD41F2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6890-8616-0EAA-A75D-29A4219D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ED8B4-8F09-F31C-FCD8-22F91FF0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7C1E-BA58-0C7C-3AE3-277EED74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08A3-A453-2D3A-AF18-C0949FC5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BA1FA-FF78-C9FB-481D-5623180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704E-5A0A-2EBC-6703-810D4E8F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0CDE8-A8E5-4421-EC9D-903490C8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EBCD7-9F4A-A051-EAE7-5C36FC07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663B-D117-6E05-4C13-E01A9625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FC18-1AA6-CF05-FE0E-591BA469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F37F4-F473-73DF-32A8-1E4758B8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FAD4F-BFF3-A760-31AB-D6C8F83E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64D7-7E40-33CF-C0FF-91704A96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24376-F3BE-6008-7418-F2CBD79F2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B66E8-1C2F-4872-832D-368DD9A767D7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2975D-159B-323C-6AD8-8BFA0D24C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A04B-8E5A-3B4B-E58A-9EB50DBE7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0D2E-888B-4CF9-95B0-9BF9B5221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46B319F-C62A-19F0-7235-F17E1AD5939A}"/>
              </a:ext>
            </a:extLst>
          </p:cNvPr>
          <p:cNvGrpSpPr/>
          <p:nvPr/>
        </p:nvGrpSpPr>
        <p:grpSpPr>
          <a:xfrm>
            <a:off x="14201" y="0"/>
            <a:ext cx="12163598" cy="6857999"/>
            <a:chOff x="2083443" y="81023"/>
            <a:chExt cx="7847635" cy="66670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DCC3FE-9014-5534-A682-3D89B1BF5C3F}"/>
                </a:ext>
              </a:extLst>
            </p:cNvPr>
            <p:cNvSpPr/>
            <p:nvPr/>
          </p:nvSpPr>
          <p:spPr>
            <a:xfrm>
              <a:off x="2083443" y="81023"/>
              <a:ext cx="7847635" cy="6667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2DB21A-6A5E-7D4C-9A0D-928FC913513F}"/>
                </a:ext>
              </a:extLst>
            </p:cNvPr>
            <p:cNvSpPr/>
            <p:nvPr/>
          </p:nvSpPr>
          <p:spPr>
            <a:xfrm>
              <a:off x="2260922" y="266217"/>
              <a:ext cx="7496536" cy="62850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281B750-F59A-9AC1-595C-82F8983B42B0}"/>
              </a:ext>
            </a:extLst>
          </p:cNvPr>
          <p:cNvSpPr/>
          <p:nvPr/>
        </p:nvSpPr>
        <p:spPr>
          <a:xfrm>
            <a:off x="3877519" y="532435"/>
            <a:ext cx="4722471" cy="613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Calculate BMI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5D3D74-E717-637C-E208-19633F07F822}"/>
              </a:ext>
            </a:extLst>
          </p:cNvPr>
          <p:cNvGrpSpPr/>
          <p:nvPr/>
        </p:nvGrpSpPr>
        <p:grpSpPr>
          <a:xfrm>
            <a:off x="506553" y="844953"/>
            <a:ext cx="2569432" cy="1527402"/>
            <a:chOff x="506553" y="844953"/>
            <a:chExt cx="2569432" cy="1527402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03E7F82-7F15-B57A-420D-257E3DF9C1B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16200000" flipH="1">
              <a:off x="788455" y="1180570"/>
              <a:ext cx="342761" cy="32005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A330387-42CF-AEC9-F629-81E3DE70FA5A}"/>
                </a:ext>
              </a:extLst>
            </p:cNvPr>
            <p:cNvGrpSpPr/>
            <p:nvPr/>
          </p:nvGrpSpPr>
          <p:grpSpPr>
            <a:xfrm>
              <a:off x="506553" y="844953"/>
              <a:ext cx="2569432" cy="1527402"/>
              <a:chOff x="506553" y="844953"/>
              <a:chExt cx="2569432" cy="152740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F03604D-D674-4449-5782-1C7B88B1C605}"/>
                  </a:ext>
                </a:extLst>
              </p:cNvPr>
              <p:cNvGrpSpPr/>
              <p:nvPr/>
            </p:nvGrpSpPr>
            <p:grpSpPr>
              <a:xfrm>
                <a:off x="506553" y="844953"/>
                <a:ext cx="616186" cy="300941"/>
                <a:chOff x="738052" y="844953"/>
                <a:chExt cx="674059" cy="406484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9DDE2C3-1A05-0A36-2C5E-51D8616B2A0C}"/>
                    </a:ext>
                  </a:extLst>
                </p:cNvPr>
                <p:cNvSpPr/>
                <p:nvPr/>
              </p:nvSpPr>
              <p:spPr>
                <a:xfrm>
                  <a:off x="738052" y="844953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B4A7D58B-CD0A-825C-4B6E-BA62B69557CA}"/>
                    </a:ext>
                  </a:extLst>
                </p:cNvPr>
                <p:cNvSpPr/>
                <p:nvPr/>
              </p:nvSpPr>
              <p:spPr>
                <a:xfrm>
                  <a:off x="738052" y="998242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54B1931-206E-B93F-5358-6B8E87236071}"/>
                    </a:ext>
                  </a:extLst>
                </p:cNvPr>
                <p:cNvSpPr/>
                <p:nvPr/>
              </p:nvSpPr>
              <p:spPr>
                <a:xfrm>
                  <a:off x="738052" y="1147266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1ACA11C-B4FA-1D13-9FEA-FB9E707EA25C}"/>
                  </a:ext>
                </a:extLst>
              </p:cNvPr>
              <p:cNvSpPr/>
              <p:nvPr/>
            </p:nvSpPr>
            <p:spPr>
              <a:xfrm>
                <a:off x="1119864" y="1288688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BMI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6D91E40-16B6-6009-7E88-C8532841BF3A}"/>
                  </a:ext>
                </a:extLst>
              </p:cNvPr>
              <p:cNvSpPr/>
              <p:nvPr/>
            </p:nvSpPr>
            <p:spPr>
              <a:xfrm>
                <a:off x="1108289" y="1925771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List</a:t>
                </a:r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4C76576B-B2C7-7A3B-BA82-5DC156DBCD0A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rot="16200000" flipH="1">
                <a:off x="510281" y="1551054"/>
                <a:ext cx="887535" cy="308482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09C28-249F-7F7E-7CEE-E88C671CCC20}"/>
              </a:ext>
            </a:extLst>
          </p:cNvPr>
          <p:cNvGrpSpPr/>
          <p:nvPr/>
        </p:nvGrpSpPr>
        <p:grpSpPr>
          <a:xfrm>
            <a:off x="9950917" y="1147266"/>
            <a:ext cx="1588876" cy="622139"/>
            <a:chOff x="10008792" y="1147266"/>
            <a:chExt cx="1588876" cy="622139"/>
          </a:xfrm>
        </p:grpSpPr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EA916AF5-742D-FE4F-5BD4-B1AA46422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5529" y="1147266"/>
              <a:ext cx="622139" cy="62213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EC0104-01E0-E3E3-D73C-0B26AC6C0CC0}"/>
                </a:ext>
              </a:extLst>
            </p:cNvPr>
            <p:cNvSpPr txBox="1"/>
            <p:nvPr/>
          </p:nvSpPr>
          <p:spPr>
            <a:xfrm>
              <a:off x="10008792" y="1358331"/>
              <a:ext cx="1148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doctor123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0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46B319F-C62A-19F0-7235-F17E1AD5939A}"/>
              </a:ext>
            </a:extLst>
          </p:cNvPr>
          <p:cNvGrpSpPr/>
          <p:nvPr/>
        </p:nvGrpSpPr>
        <p:grpSpPr>
          <a:xfrm>
            <a:off x="14201" y="0"/>
            <a:ext cx="12163598" cy="6857999"/>
            <a:chOff x="2083443" y="81023"/>
            <a:chExt cx="7847635" cy="66670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DCC3FE-9014-5534-A682-3D89B1BF5C3F}"/>
                </a:ext>
              </a:extLst>
            </p:cNvPr>
            <p:cNvSpPr/>
            <p:nvPr/>
          </p:nvSpPr>
          <p:spPr>
            <a:xfrm>
              <a:off x="2083443" y="81023"/>
              <a:ext cx="7847635" cy="6667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2DB21A-6A5E-7D4C-9A0D-928FC913513F}"/>
                </a:ext>
              </a:extLst>
            </p:cNvPr>
            <p:cNvSpPr/>
            <p:nvPr/>
          </p:nvSpPr>
          <p:spPr>
            <a:xfrm>
              <a:off x="2260922" y="266217"/>
              <a:ext cx="7496536" cy="62850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281B750-F59A-9AC1-595C-82F8983B42B0}"/>
              </a:ext>
            </a:extLst>
          </p:cNvPr>
          <p:cNvSpPr/>
          <p:nvPr/>
        </p:nvSpPr>
        <p:spPr>
          <a:xfrm>
            <a:off x="3877519" y="532435"/>
            <a:ext cx="4722471" cy="613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Calculate BMI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892F30D-4441-58F1-220D-9446A8C3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63829"/>
              </p:ext>
            </p:extLst>
          </p:nvPr>
        </p:nvGraphicFramePr>
        <p:xfrm>
          <a:off x="2480557" y="2562854"/>
          <a:ext cx="7230885" cy="247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996">
                  <a:extLst>
                    <a:ext uri="{9D8B030D-6E8A-4147-A177-3AD203B41FA5}">
                      <a16:colId xmlns:a16="http://schemas.microsoft.com/office/drawing/2014/main" val="4278498789"/>
                    </a:ext>
                  </a:extLst>
                </a:gridCol>
                <a:gridCol w="2268358">
                  <a:extLst>
                    <a:ext uri="{9D8B030D-6E8A-4147-A177-3AD203B41FA5}">
                      <a16:colId xmlns:a16="http://schemas.microsoft.com/office/drawing/2014/main" val="3425016745"/>
                    </a:ext>
                  </a:extLst>
                </a:gridCol>
                <a:gridCol w="926254">
                  <a:extLst>
                    <a:ext uri="{9D8B030D-6E8A-4147-A177-3AD203B41FA5}">
                      <a16:colId xmlns:a16="http://schemas.microsoft.com/office/drawing/2014/main" val="2975866242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3517687232"/>
                    </a:ext>
                  </a:extLst>
                </a:gridCol>
                <a:gridCol w="2335831">
                  <a:extLst>
                    <a:ext uri="{9D8B030D-6E8A-4147-A177-3AD203B41FA5}">
                      <a16:colId xmlns:a16="http://schemas.microsoft.com/office/drawing/2014/main" val="1184063549"/>
                    </a:ext>
                  </a:extLst>
                </a:gridCol>
              </a:tblGrid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10725"/>
                  </a:ext>
                </a:extLst>
              </a:tr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Underweight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814025"/>
                  </a:ext>
                </a:extLst>
              </a:tr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Grade 1 obesity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853645"/>
                  </a:ext>
                </a:extLst>
              </a:tr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Minh </a:t>
                      </a:r>
                      <a:r>
                        <a:rPr lang="en-US" dirty="0" err="1"/>
                        <a:t>Tùng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Overweight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97441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8920EBE9-EC0A-1148-885D-AEDAE8917C14}"/>
              </a:ext>
            </a:extLst>
          </p:cNvPr>
          <p:cNvGrpSpPr/>
          <p:nvPr/>
        </p:nvGrpSpPr>
        <p:grpSpPr>
          <a:xfrm>
            <a:off x="506553" y="844953"/>
            <a:ext cx="2569432" cy="1527402"/>
            <a:chOff x="506553" y="844953"/>
            <a:chExt cx="2569432" cy="1527402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A045FA28-02B0-4E5D-2A26-DE62AFF91AFA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788455" y="1180570"/>
              <a:ext cx="342761" cy="32005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899B7F2-2605-49AB-71F6-32369999724E}"/>
                </a:ext>
              </a:extLst>
            </p:cNvPr>
            <p:cNvGrpSpPr/>
            <p:nvPr/>
          </p:nvGrpSpPr>
          <p:grpSpPr>
            <a:xfrm>
              <a:off x="506553" y="844953"/>
              <a:ext cx="2569432" cy="1527402"/>
              <a:chOff x="506553" y="844953"/>
              <a:chExt cx="2569432" cy="152740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6AE79E9-9A85-26D5-40E4-0D57C8184390}"/>
                  </a:ext>
                </a:extLst>
              </p:cNvPr>
              <p:cNvGrpSpPr/>
              <p:nvPr/>
            </p:nvGrpSpPr>
            <p:grpSpPr>
              <a:xfrm>
                <a:off x="506553" y="844953"/>
                <a:ext cx="616186" cy="300941"/>
                <a:chOff x="738052" y="844953"/>
                <a:chExt cx="674059" cy="406484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8628345C-6458-45E2-FC3F-CEFEF88407FB}"/>
                    </a:ext>
                  </a:extLst>
                </p:cNvPr>
                <p:cNvSpPr/>
                <p:nvPr/>
              </p:nvSpPr>
              <p:spPr>
                <a:xfrm>
                  <a:off x="738052" y="844953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2BE2F851-F27C-0871-6F7A-04422352C6C6}"/>
                    </a:ext>
                  </a:extLst>
                </p:cNvPr>
                <p:cNvSpPr/>
                <p:nvPr/>
              </p:nvSpPr>
              <p:spPr>
                <a:xfrm>
                  <a:off x="738052" y="998242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04D7E9ED-8B6A-5509-DB14-C8F98EEC7D04}"/>
                    </a:ext>
                  </a:extLst>
                </p:cNvPr>
                <p:cNvSpPr/>
                <p:nvPr/>
              </p:nvSpPr>
              <p:spPr>
                <a:xfrm>
                  <a:off x="738052" y="1147266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F0C0AF5F-9733-9C76-668F-41B171C3A02F}"/>
                  </a:ext>
                </a:extLst>
              </p:cNvPr>
              <p:cNvSpPr/>
              <p:nvPr/>
            </p:nvSpPr>
            <p:spPr>
              <a:xfrm>
                <a:off x="1119864" y="1288688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BMI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D3C6CF8-74CD-3258-4ACB-50DFA0B5B895}"/>
                  </a:ext>
                </a:extLst>
              </p:cNvPr>
              <p:cNvSpPr/>
              <p:nvPr/>
            </p:nvSpPr>
            <p:spPr>
              <a:xfrm>
                <a:off x="1108289" y="1925771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List</a:t>
                </a:r>
              </a:p>
            </p:txBody>
          </p: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4612592B-E0A1-0DFF-7188-B08693EB23FD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rot="16200000" flipH="1">
                <a:off x="510281" y="1551054"/>
                <a:ext cx="887535" cy="308482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27437F-918C-D025-C468-40F0C8C7459C}"/>
              </a:ext>
            </a:extLst>
          </p:cNvPr>
          <p:cNvGrpSpPr/>
          <p:nvPr/>
        </p:nvGrpSpPr>
        <p:grpSpPr>
          <a:xfrm>
            <a:off x="9950917" y="1147266"/>
            <a:ext cx="1588876" cy="622139"/>
            <a:chOff x="10008792" y="1147266"/>
            <a:chExt cx="1588876" cy="622139"/>
          </a:xfrm>
        </p:grpSpPr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C4EBD5B2-4057-E60C-1F0B-B409B21BF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5529" y="1147266"/>
              <a:ext cx="622139" cy="62213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BADC7A-6316-64EC-254F-206A4B26745A}"/>
                </a:ext>
              </a:extLst>
            </p:cNvPr>
            <p:cNvSpPr txBox="1"/>
            <p:nvPr/>
          </p:nvSpPr>
          <p:spPr>
            <a:xfrm>
              <a:off x="10008792" y="1358331"/>
              <a:ext cx="1148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doctor123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50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46B319F-C62A-19F0-7235-F17E1AD5939A}"/>
              </a:ext>
            </a:extLst>
          </p:cNvPr>
          <p:cNvGrpSpPr/>
          <p:nvPr/>
        </p:nvGrpSpPr>
        <p:grpSpPr>
          <a:xfrm>
            <a:off x="14201" y="0"/>
            <a:ext cx="12163598" cy="6857999"/>
            <a:chOff x="2083443" y="81023"/>
            <a:chExt cx="7847635" cy="66670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DCC3FE-9014-5534-A682-3D89B1BF5C3F}"/>
                </a:ext>
              </a:extLst>
            </p:cNvPr>
            <p:cNvSpPr/>
            <p:nvPr/>
          </p:nvSpPr>
          <p:spPr>
            <a:xfrm>
              <a:off x="2083443" y="81023"/>
              <a:ext cx="7847635" cy="6667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2DB21A-6A5E-7D4C-9A0D-928FC913513F}"/>
                </a:ext>
              </a:extLst>
            </p:cNvPr>
            <p:cNvSpPr/>
            <p:nvPr/>
          </p:nvSpPr>
          <p:spPr>
            <a:xfrm>
              <a:off x="2260922" y="266217"/>
              <a:ext cx="7496536" cy="62850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281B750-F59A-9AC1-595C-82F8983B42B0}"/>
              </a:ext>
            </a:extLst>
          </p:cNvPr>
          <p:cNvSpPr/>
          <p:nvPr/>
        </p:nvSpPr>
        <p:spPr>
          <a:xfrm>
            <a:off x="3877519" y="532435"/>
            <a:ext cx="4722471" cy="613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Calculate BMI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A1DBFE-B0ED-97DE-AEB5-DEAE023C4EFF}"/>
              </a:ext>
            </a:extLst>
          </p:cNvPr>
          <p:cNvGrpSpPr/>
          <p:nvPr/>
        </p:nvGrpSpPr>
        <p:grpSpPr>
          <a:xfrm>
            <a:off x="9950917" y="1147266"/>
            <a:ext cx="1588876" cy="622139"/>
            <a:chOff x="10008792" y="1147266"/>
            <a:chExt cx="1588876" cy="622139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0FE4713D-571A-84BD-9B1E-A125C4826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5529" y="1147266"/>
              <a:ext cx="622139" cy="6221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089B23-7651-2C6A-FF44-81AA38221834}"/>
                </a:ext>
              </a:extLst>
            </p:cNvPr>
            <p:cNvSpPr txBox="1"/>
            <p:nvPr/>
          </p:nvSpPr>
          <p:spPr>
            <a:xfrm>
              <a:off x="10008792" y="1358331"/>
              <a:ext cx="1148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doctor123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D0E03D-5FBD-FEAE-0D21-D742D4952308}"/>
              </a:ext>
            </a:extLst>
          </p:cNvPr>
          <p:cNvGrpSpPr/>
          <p:nvPr/>
        </p:nvGrpSpPr>
        <p:grpSpPr>
          <a:xfrm>
            <a:off x="3575751" y="1480020"/>
            <a:ext cx="5024239" cy="2810678"/>
            <a:chOff x="1289945" y="1536859"/>
            <a:chExt cx="4775179" cy="2810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FBD309-D5B0-B6AA-677B-F5DA8200D3B8}"/>
                </a:ext>
              </a:extLst>
            </p:cNvPr>
            <p:cNvSpPr/>
            <p:nvPr/>
          </p:nvSpPr>
          <p:spPr>
            <a:xfrm>
              <a:off x="2874370" y="1536859"/>
              <a:ext cx="3190754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Võ </a:t>
              </a:r>
              <a:r>
                <a:rPr lang="en-US" dirty="0" err="1"/>
                <a:t>Huỳnh</a:t>
              </a:r>
              <a:r>
                <a:rPr lang="en-US" dirty="0"/>
                <a:t> Anh Vũ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D262B-26ED-9FC7-C6A1-4314B76E7122}"/>
                </a:ext>
              </a:extLst>
            </p:cNvPr>
            <p:cNvSpPr txBox="1"/>
            <p:nvPr/>
          </p:nvSpPr>
          <p:spPr>
            <a:xfrm>
              <a:off x="1289945" y="1584447"/>
              <a:ext cx="1585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Full name: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7A3C4D-134E-052A-813F-BB83357F221B}"/>
                </a:ext>
              </a:extLst>
            </p:cNvPr>
            <p:cNvSpPr/>
            <p:nvPr/>
          </p:nvSpPr>
          <p:spPr>
            <a:xfrm>
              <a:off x="2878229" y="2012941"/>
              <a:ext cx="1585565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BA003-C801-ABC4-D05C-072197B5993A}"/>
                </a:ext>
              </a:extLst>
            </p:cNvPr>
            <p:cNvSpPr txBox="1"/>
            <p:nvPr/>
          </p:nvSpPr>
          <p:spPr>
            <a:xfrm>
              <a:off x="1900966" y="2952135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Sex: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9F08B9-F5BD-31D4-35B7-0F18765302AB}"/>
                </a:ext>
              </a:extLst>
            </p:cNvPr>
            <p:cNvGrpSpPr/>
            <p:nvPr/>
          </p:nvGrpSpPr>
          <p:grpSpPr>
            <a:xfrm>
              <a:off x="3033792" y="3002054"/>
              <a:ext cx="289614" cy="289614"/>
              <a:chOff x="3103242" y="3025204"/>
              <a:chExt cx="289614" cy="28961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A5E461B-EF39-8A21-F32B-E395797643CA}"/>
                  </a:ext>
                </a:extLst>
              </p:cNvPr>
              <p:cNvSpPr/>
              <p:nvPr/>
            </p:nvSpPr>
            <p:spPr>
              <a:xfrm>
                <a:off x="3103242" y="3025204"/>
                <a:ext cx="289614" cy="289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4D5F182-8EBE-BF0C-DD16-2371D3822B30}"/>
                  </a:ext>
                </a:extLst>
              </p:cNvPr>
              <p:cNvSpPr/>
              <p:nvPr/>
            </p:nvSpPr>
            <p:spPr>
              <a:xfrm>
                <a:off x="3189834" y="3103507"/>
                <a:ext cx="127507" cy="12750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C4B22E-A43C-1D77-324F-21F2118A0A7B}"/>
                </a:ext>
              </a:extLst>
            </p:cNvPr>
            <p:cNvSpPr txBox="1"/>
            <p:nvPr/>
          </p:nvSpPr>
          <p:spPr>
            <a:xfrm>
              <a:off x="3336224" y="2978904"/>
              <a:ext cx="72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Male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200337-8329-1C36-B7AE-82DBA82F5AB4}"/>
                </a:ext>
              </a:extLst>
            </p:cNvPr>
            <p:cNvGrpSpPr/>
            <p:nvPr/>
          </p:nvGrpSpPr>
          <p:grpSpPr>
            <a:xfrm>
              <a:off x="4186226" y="3002054"/>
              <a:ext cx="306323" cy="306323"/>
              <a:chOff x="3086533" y="3008495"/>
              <a:chExt cx="306323" cy="30632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42FA515-2E91-0CBA-D01E-B121E4C1453F}"/>
                  </a:ext>
                </a:extLst>
              </p:cNvPr>
              <p:cNvSpPr/>
              <p:nvPr/>
            </p:nvSpPr>
            <p:spPr>
              <a:xfrm>
                <a:off x="3086533" y="3008495"/>
                <a:ext cx="306323" cy="30632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7F84A75-44BE-D198-C9FA-FDE8EE1BDF9B}"/>
                  </a:ext>
                </a:extLst>
              </p:cNvPr>
              <p:cNvSpPr/>
              <p:nvPr/>
            </p:nvSpPr>
            <p:spPr>
              <a:xfrm>
                <a:off x="3169280" y="3093875"/>
                <a:ext cx="127507" cy="127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2ED82-E31A-EDC9-A1A1-8F91ED7B5FFB}"/>
                </a:ext>
              </a:extLst>
            </p:cNvPr>
            <p:cNvSpPr txBox="1"/>
            <p:nvPr/>
          </p:nvSpPr>
          <p:spPr>
            <a:xfrm>
              <a:off x="4513112" y="2991785"/>
              <a:ext cx="984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Female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2597BC-EAF1-0079-7267-18D3509FAF65}"/>
                </a:ext>
              </a:extLst>
            </p:cNvPr>
            <p:cNvSpPr txBox="1"/>
            <p:nvPr/>
          </p:nvSpPr>
          <p:spPr>
            <a:xfrm>
              <a:off x="1899826" y="3391525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Weight: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83F890-E82E-1FED-715A-A188E9898C03}"/>
                </a:ext>
              </a:extLst>
            </p:cNvPr>
            <p:cNvSpPr/>
            <p:nvPr/>
          </p:nvSpPr>
          <p:spPr>
            <a:xfrm>
              <a:off x="2888674" y="3387202"/>
              <a:ext cx="1585565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 60 Kg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F2C0AD-2D79-C08A-3F10-8100866A559A}"/>
                </a:ext>
              </a:extLst>
            </p:cNvPr>
            <p:cNvSpPr txBox="1"/>
            <p:nvPr/>
          </p:nvSpPr>
          <p:spPr>
            <a:xfrm>
              <a:off x="1895968" y="3934941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Height: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2AEDB7-47C4-6333-280B-8D2D48A44D3F}"/>
                </a:ext>
              </a:extLst>
            </p:cNvPr>
            <p:cNvSpPr/>
            <p:nvPr/>
          </p:nvSpPr>
          <p:spPr>
            <a:xfrm>
              <a:off x="2884815" y="3930618"/>
              <a:ext cx="1585565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1.7 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B6BB91-FCD3-0ECD-EA0A-2B26B989B47B}"/>
                </a:ext>
              </a:extLst>
            </p:cNvPr>
            <p:cNvSpPr txBox="1"/>
            <p:nvPr/>
          </p:nvSpPr>
          <p:spPr>
            <a:xfrm>
              <a:off x="1885523" y="2011982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Age: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568AE0-C291-E822-62B5-31C792A07389}"/>
                </a:ext>
              </a:extLst>
            </p:cNvPr>
            <p:cNvSpPr txBox="1"/>
            <p:nvPr/>
          </p:nvSpPr>
          <p:spPr>
            <a:xfrm>
              <a:off x="1903685" y="2512745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Email: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F81F04-FF78-FE33-C7F7-45FBB53A49AE}"/>
                </a:ext>
              </a:extLst>
            </p:cNvPr>
            <p:cNvSpPr/>
            <p:nvPr/>
          </p:nvSpPr>
          <p:spPr>
            <a:xfrm>
              <a:off x="2874370" y="2513024"/>
              <a:ext cx="3190754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vohuynhanhvu@gmail.com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03CE0B-1CB8-9D45-3254-34DCCF529949}"/>
              </a:ext>
            </a:extLst>
          </p:cNvPr>
          <p:cNvGrpSpPr/>
          <p:nvPr/>
        </p:nvGrpSpPr>
        <p:grpSpPr>
          <a:xfrm>
            <a:off x="506553" y="844953"/>
            <a:ext cx="2569432" cy="1527402"/>
            <a:chOff x="506553" y="844953"/>
            <a:chExt cx="2569432" cy="1527402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B92A09A-0AA8-73DE-DFF8-258816B6CEFA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788455" y="1180570"/>
              <a:ext cx="342761" cy="32005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65A96E-F59F-5B5E-AA27-F94F46D4CAC6}"/>
                </a:ext>
              </a:extLst>
            </p:cNvPr>
            <p:cNvGrpSpPr/>
            <p:nvPr/>
          </p:nvGrpSpPr>
          <p:grpSpPr>
            <a:xfrm>
              <a:off x="506553" y="844953"/>
              <a:ext cx="2569432" cy="1527402"/>
              <a:chOff x="506553" y="844953"/>
              <a:chExt cx="2569432" cy="152740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AE34B55-62AB-16C6-3002-AAA57028B0C8}"/>
                  </a:ext>
                </a:extLst>
              </p:cNvPr>
              <p:cNvGrpSpPr/>
              <p:nvPr/>
            </p:nvGrpSpPr>
            <p:grpSpPr>
              <a:xfrm>
                <a:off x="506553" y="844953"/>
                <a:ext cx="616186" cy="300941"/>
                <a:chOff x="738052" y="844953"/>
                <a:chExt cx="674059" cy="406484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D23C0FE-68FD-42DC-D0AC-6B05DFC60567}"/>
                    </a:ext>
                  </a:extLst>
                </p:cNvPr>
                <p:cNvSpPr/>
                <p:nvPr/>
              </p:nvSpPr>
              <p:spPr>
                <a:xfrm>
                  <a:off x="738052" y="844953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0C4960B5-7EFD-D544-9C0E-409F684CB89E}"/>
                    </a:ext>
                  </a:extLst>
                </p:cNvPr>
                <p:cNvSpPr/>
                <p:nvPr/>
              </p:nvSpPr>
              <p:spPr>
                <a:xfrm>
                  <a:off x="738052" y="998242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E84CA3A9-4FDD-3018-2C65-EF2BC761E4B0}"/>
                    </a:ext>
                  </a:extLst>
                </p:cNvPr>
                <p:cNvSpPr/>
                <p:nvPr/>
              </p:nvSpPr>
              <p:spPr>
                <a:xfrm>
                  <a:off x="738052" y="1147266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4A2CFEE-4A9C-08F1-76F1-F09E518E19F1}"/>
                  </a:ext>
                </a:extLst>
              </p:cNvPr>
              <p:cNvSpPr/>
              <p:nvPr/>
            </p:nvSpPr>
            <p:spPr>
              <a:xfrm>
                <a:off x="1119864" y="1288688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Calculate BMI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660C9B8-AE68-8872-EEAB-1ED8871E96C1}"/>
                  </a:ext>
                </a:extLst>
              </p:cNvPr>
              <p:cNvSpPr/>
              <p:nvPr/>
            </p:nvSpPr>
            <p:spPr>
              <a:xfrm>
                <a:off x="1108289" y="1925771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List</a:t>
                </a:r>
              </a:p>
            </p:txBody>
          </p: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8106D455-1E13-C770-9E43-614D5189EEE2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rot="16200000" flipH="1">
                <a:off x="510281" y="1551054"/>
                <a:ext cx="887535" cy="308482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6A29C6-8EDA-15B5-CF84-19F36C3B3A3E}"/>
              </a:ext>
            </a:extLst>
          </p:cNvPr>
          <p:cNvSpPr/>
          <p:nvPr/>
        </p:nvSpPr>
        <p:spPr>
          <a:xfrm>
            <a:off x="5184027" y="4427212"/>
            <a:ext cx="1802098" cy="610586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Calculate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72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46B319F-C62A-19F0-7235-F17E1AD5939A}"/>
              </a:ext>
            </a:extLst>
          </p:cNvPr>
          <p:cNvGrpSpPr/>
          <p:nvPr/>
        </p:nvGrpSpPr>
        <p:grpSpPr>
          <a:xfrm>
            <a:off x="14201" y="0"/>
            <a:ext cx="12163598" cy="6857999"/>
            <a:chOff x="2083443" y="81023"/>
            <a:chExt cx="7847635" cy="66670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DCC3FE-9014-5534-A682-3D89B1BF5C3F}"/>
                </a:ext>
              </a:extLst>
            </p:cNvPr>
            <p:cNvSpPr/>
            <p:nvPr/>
          </p:nvSpPr>
          <p:spPr>
            <a:xfrm>
              <a:off x="2083443" y="81023"/>
              <a:ext cx="7847635" cy="6667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2DB21A-6A5E-7D4C-9A0D-928FC913513F}"/>
                </a:ext>
              </a:extLst>
            </p:cNvPr>
            <p:cNvSpPr/>
            <p:nvPr/>
          </p:nvSpPr>
          <p:spPr>
            <a:xfrm>
              <a:off x="2260922" y="266217"/>
              <a:ext cx="7496536" cy="62850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281B750-F59A-9AC1-595C-82F8983B42B0}"/>
              </a:ext>
            </a:extLst>
          </p:cNvPr>
          <p:cNvSpPr/>
          <p:nvPr/>
        </p:nvSpPr>
        <p:spPr>
          <a:xfrm>
            <a:off x="3877519" y="532435"/>
            <a:ext cx="4722471" cy="613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Calculate BMI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673EB0-AD18-1817-9189-3D194357CFAB}"/>
              </a:ext>
            </a:extLst>
          </p:cNvPr>
          <p:cNvSpPr/>
          <p:nvPr/>
        </p:nvSpPr>
        <p:spPr>
          <a:xfrm>
            <a:off x="4298078" y="5147867"/>
            <a:ext cx="3622876" cy="902825"/>
          </a:xfrm>
          <a:prstGeom prst="roundRect">
            <a:avLst>
              <a:gd name="adj" fmla="val 3461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BMI = 20.8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Healthy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03CE0B-1CB8-9D45-3254-34DCCF529949}"/>
              </a:ext>
            </a:extLst>
          </p:cNvPr>
          <p:cNvGrpSpPr/>
          <p:nvPr/>
        </p:nvGrpSpPr>
        <p:grpSpPr>
          <a:xfrm>
            <a:off x="506553" y="844953"/>
            <a:ext cx="2569432" cy="1527402"/>
            <a:chOff x="506553" y="844953"/>
            <a:chExt cx="2569432" cy="1527402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B92A09A-0AA8-73DE-DFF8-258816B6CEFA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788455" y="1180570"/>
              <a:ext cx="342761" cy="32005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65A96E-F59F-5B5E-AA27-F94F46D4CAC6}"/>
                </a:ext>
              </a:extLst>
            </p:cNvPr>
            <p:cNvGrpSpPr/>
            <p:nvPr/>
          </p:nvGrpSpPr>
          <p:grpSpPr>
            <a:xfrm>
              <a:off x="506553" y="844953"/>
              <a:ext cx="2569432" cy="1527402"/>
              <a:chOff x="506553" y="844953"/>
              <a:chExt cx="2569432" cy="152740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AE34B55-62AB-16C6-3002-AAA57028B0C8}"/>
                  </a:ext>
                </a:extLst>
              </p:cNvPr>
              <p:cNvGrpSpPr/>
              <p:nvPr/>
            </p:nvGrpSpPr>
            <p:grpSpPr>
              <a:xfrm>
                <a:off x="506553" y="844953"/>
                <a:ext cx="616186" cy="300941"/>
                <a:chOff x="738052" y="844953"/>
                <a:chExt cx="674059" cy="406484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D23C0FE-68FD-42DC-D0AC-6B05DFC60567}"/>
                    </a:ext>
                  </a:extLst>
                </p:cNvPr>
                <p:cNvSpPr/>
                <p:nvPr/>
              </p:nvSpPr>
              <p:spPr>
                <a:xfrm>
                  <a:off x="738052" y="844953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0C4960B5-7EFD-D544-9C0E-409F684CB89E}"/>
                    </a:ext>
                  </a:extLst>
                </p:cNvPr>
                <p:cNvSpPr/>
                <p:nvPr/>
              </p:nvSpPr>
              <p:spPr>
                <a:xfrm>
                  <a:off x="738052" y="998242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E84CA3A9-4FDD-3018-2C65-EF2BC761E4B0}"/>
                    </a:ext>
                  </a:extLst>
                </p:cNvPr>
                <p:cNvSpPr/>
                <p:nvPr/>
              </p:nvSpPr>
              <p:spPr>
                <a:xfrm>
                  <a:off x="738052" y="1147266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4A2CFEE-4A9C-08F1-76F1-F09E518E19F1}"/>
                  </a:ext>
                </a:extLst>
              </p:cNvPr>
              <p:cNvSpPr/>
              <p:nvPr/>
            </p:nvSpPr>
            <p:spPr>
              <a:xfrm>
                <a:off x="1119864" y="1288688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Calculate BMI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660C9B8-AE68-8872-EEAB-1ED8871E96C1}"/>
                  </a:ext>
                </a:extLst>
              </p:cNvPr>
              <p:cNvSpPr/>
              <p:nvPr/>
            </p:nvSpPr>
            <p:spPr>
              <a:xfrm>
                <a:off x="1108289" y="1925771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List</a:t>
                </a:r>
              </a:p>
            </p:txBody>
          </p: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8106D455-1E13-C770-9E43-614D5189EEE2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rot="16200000" flipH="1">
                <a:off x="510281" y="1551054"/>
                <a:ext cx="887535" cy="308482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6B943A-BBD1-7FEC-F0AA-E89F291EFB21}"/>
              </a:ext>
            </a:extLst>
          </p:cNvPr>
          <p:cNvSpPr/>
          <p:nvPr/>
        </p:nvSpPr>
        <p:spPr>
          <a:xfrm>
            <a:off x="5184027" y="4427218"/>
            <a:ext cx="1802098" cy="610586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Calculate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B236CF-29D4-894C-CE52-2EC028A17ADB}"/>
              </a:ext>
            </a:extLst>
          </p:cNvPr>
          <p:cNvSpPr/>
          <p:nvPr/>
        </p:nvSpPr>
        <p:spPr>
          <a:xfrm>
            <a:off x="9352344" y="5554422"/>
            <a:ext cx="1565310" cy="6221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Add List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A0E40E-4702-940B-EB71-F2810EDF0229}"/>
              </a:ext>
            </a:extLst>
          </p:cNvPr>
          <p:cNvGrpSpPr/>
          <p:nvPr/>
        </p:nvGrpSpPr>
        <p:grpSpPr>
          <a:xfrm>
            <a:off x="3575751" y="1480020"/>
            <a:ext cx="5024239" cy="2810678"/>
            <a:chOff x="1289945" y="1536859"/>
            <a:chExt cx="4775179" cy="281067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FA34A5-4907-A9A9-7A84-CC48CE6B935C}"/>
                </a:ext>
              </a:extLst>
            </p:cNvPr>
            <p:cNvSpPr/>
            <p:nvPr/>
          </p:nvSpPr>
          <p:spPr>
            <a:xfrm>
              <a:off x="2874370" y="1536859"/>
              <a:ext cx="3190754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Võ </a:t>
              </a:r>
              <a:r>
                <a:rPr lang="en-US" dirty="0" err="1"/>
                <a:t>Huỳnh</a:t>
              </a:r>
              <a:r>
                <a:rPr lang="en-US" dirty="0"/>
                <a:t> Anh Vũ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EB4F0D-8441-FD2E-D55C-B8C6273B36E2}"/>
                </a:ext>
              </a:extLst>
            </p:cNvPr>
            <p:cNvSpPr txBox="1"/>
            <p:nvPr/>
          </p:nvSpPr>
          <p:spPr>
            <a:xfrm>
              <a:off x="1289945" y="1584447"/>
              <a:ext cx="1585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Full name: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43B08C-2539-9D83-F295-9E681EDBF80D}"/>
                </a:ext>
              </a:extLst>
            </p:cNvPr>
            <p:cNvSpPr/>
            <p:nvPr/>
          </p:nvSpPr>
          <p:spPr>
            <a:xfrm>
              <a:off x="2878229" y="2012941"/>
              <a:ext cx="1585565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58A74C-40EE-BCDC-32D7-0510970D1605}"/>
                </a:ext>
              </a:extLst>
            </p:cNvPr>
            <p:cNvSpPr txBox="1"/>
            <p:nvPr/>
          </p:nvSpPr>
          <p:spPr>
            <a:xfrm>
              <a:off x="1900966" y="2952135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Sex: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D582044-7764-D3D4-98E2-401D89918EB0}"/>
                </a:ext>
              </a:extLst>
            </p:cNvPr>
            <p:cNvGrpSpPr/>
            <p:nvPr/>
          </p:nvGrpSpPr>
          <p:grpSpPr>
            <a:xfrm>
              <a:off x="3033792" y="3002054"/>
              <a:ext cx="289614" cy="289614"/>
              <a:chOff x="3103242" y="3025204"/>
              <a:chExt cx="289614" cy="28961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E8FE1D-241D-4429-03F0-A35FF45A530B}"/>
                  </a:ext>
                </a:extLst>
              </p:cNvPr>
              <p:cNvSpPr/>
              <p:nvPr/>
            </p:nvSpPr>
            <p:spPr>
              <a:xfrm>
                <a:off x="3103242" y="3025204"/>
                <a:ext cx="289614" cy="2896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94AEB72-1ECD-8F7E-BB20-FCFF6D81EB9F}"/>
                  </a:ext>
                </a:extLst>
              </p:cNvPr>
              <p:cNvSpPr/>
              <p:nvPr/>
            </p:nvSpPr>
            <p:spPr>
              <a:xfrm>
                <a:off x="3189834" y="3103507"/>
                <a:ext cx="127507" cy="12750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3F9E07-9CC1-8F36-D422-186BCEB29954}"/>
                </a:ext>
              </a:extLst>
            </p:cNvPr>
            <p:cNvSpPr txBox="1"/>
            <p:nvPr/>
          </p:nvSpPr>
          <p:spPr>
            <a:xfrm>
              <a:off x="3336224" y="2978904"/>
              <a:ext cx="729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Male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885CA86-63EC-C508-D5F8-31F8D4139ECA}"/>
                </a:ext>
              </a:extLst>
            </p:cNvPr>
            <p:cNvGrpSpPr/>
            <p:nvPr/>
          </p:nvGrpSpPr>
          <p:grpSpPr>
            <a:xfrm>
              <a:off x="4186226" y="3002054"/>
              <a:ext cx="306323" cy="306323"/>
              <a:chOff x="3086533" y="3008495"/>
              <a:chExt cx="306323" cy="30632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89F19F6-069B-82EF-BFD0-55C3EF77C75F}"/>
                  </a:ext>
                </a:extLst>
              </p:cNvPr>
              <p:cNvSpPr/>
              <p:nvPr/>
            </p:nvSpPr>
            <p:spPr>
              <a:xfrm>
                <a:off x="3086533" y="3008495"/>
                <a:ext cx="306323" cy="30632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3B019CD-54E8-5AC6-EE3B-9FDFEF121D23}"/>
                  </a:ext>
                </a:extLst>
              </p:cNvPr>
              <p:cNvSpPr/>
              <p:nvPr/>
            </p:nvSpPr>
            <p:spPr>
              <a:xfrm>
                <a:off x="3169280" y="3093875"/>
                <a:ext cx="127507" cy="127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A8EED6-B532-A747-AEFA-706740CAD8FC}"/>
                </a:ext>
              </a:extLst>
            </p:cNvPr>
            <p:cNvSpPr txBox="1"/>
            <p:nvPr/>
          </p:nvSpPr>
          <p:spPr>
            <a:xfrm>
              <a:off x="4513112" y="2991785"/>
              <a:ext cx="984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Female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E35DBA3-6754-F494-6A07-56B9A91EAE67}"/>
                </a:ext>
              </a:extLst>
            </p:cNvPr>
            <p:cNvSpPr txBox="1"/>
            <p:nvPr/>
          </p:nvSpPr>
          <p:spPr>
            <a:xfrm>
              <a:off x="1899826" y="3391525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Weight: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2C8C672-3A63-FED0-5905-3C75B13FEE09}"/>
                </a:ext>
              </a:extLst>
            </p:cNvPr>
            <p:cNvSpPr/>
            <p:nvPr/>
          </p:nvSpPr>
          <p:spPr>
            <a:xfrm>
              <a:off x="2888674" y="3387202"/>
              <a:ext cx="1585565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 60 Kg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CAB750-E7BC-9832-CC69-2B6221B8DA36}"/>
                </a:ext>
              </a:extLst>
            </p:cNvPr>
            <p:cNvSpPr txBox="1"/>
            <p:nvPr/>
          </p:nvSpPr>
          <p:spPr>
            <a:xfrm>
              <a:off x="1895968" y="3934941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Height: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8616ACF-F944-350D-6916-F3A0D9BA53BF}"/>
                </a:ext>
              </a:extLst>
            </p:cNvPr>
            <p:cNvSpPr/>
            <p:nvPr/>
          </p:nvSpPr>
          <p:spPr>
            <a:xfrm>
              <a:off x="2884815" y="3930618"/>
              <a:ext cx="1585565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1.7 m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969B801-6C54-8046-28BB-84E9041D8DF2}"/>
                </a:ext>
              </a:extLst>
            </p:cNvPr>
            <p:cNvSpPr txBox="1"/>
            <p:nvPr/>
          </p:nvSpPr>
          <p:spPr>
            <a:xfrm>
              <a:off x="1885523" y="2011982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Age: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1B55F4-31EF-9529-23CF-CD7B742B463B}"/>
                </a:ext>
              </a:extLst>
            </p:cNvPr>
            <p:cNvSpPr txBox="1"/>
            <p:nvPr/>
          </p:nvSpPr>
          <p:spPr>
            <a:xfrm>
              <a:off x="1903685" y="2512745"/>
              <a:ext cx="98498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Email: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48C2FF-9758-4FA9-2156-A7A114DB0CF4}"/>
                </a:ext>
              </a:extLst>
            </p:cNvPr>
            <p:cNvSpPr/>
            <p:nvPr/>
          </p:nvSpPr>
          <p:spPr>
            <a:xfrm>
              <a:off x="2874370" y="2513024"/>
              <a:ext cx="3190754" cy="4169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vohuynhanhvu@gmail.com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B339C2-F818-085D-9C92-F44F250378D1}"/>
              </a:ext>
            </a:extLst>
          </p:cNvPr>
          <p:cNvGrpSpPr/>
          <p:nvPr/>
        </p:nvGrpSpPr>
        <p:grpSpPr>
          <a:xfrm>
            <a:off x="9950917" y="1147266"/>
            <a:ext cx="1588876" cy="622139"/>
            <a:chOff x="10008792" y="1147266"/>
            <a:chExt cx="1588876" cy="622139"/>
          </a:xfrm>
        </p:grpSpPr>
        <p:pic>
          <p:nvPicPr>
            <p:cNvPr id="61" name="Graphic 60" descr="User with solid fill">
              <a:extLst>
                <a:ext uri="{FF2B5EF4-FFF2-40B4-BE49-F238E27FC236}">
                  <a16:creationId xmlns:a16="http://schemas.microsoft.com/office/drawing/2014/main" id="{38C14704-D778-D8FC-99A6-95B34991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5529" y="1147266"/>
              <a:ext cx="622139" cy="622139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95EE95-D9B3-23BB-4EF0-82FCD311CE14}"/>
                </a:ext>
              </a:extLst>
            </p:cNvPr>
            <p:cNvSpPr txBox="1"/>
            <p:nvPr/>
          </p:nvSpPr>
          <p:spPr>
            <a:xfrm>
              <a:off x="10008792" y="1358331"/>
              <a:ext cx="1148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doctor123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46B319F-C62A-19F0-7235-F17E1AD5939A}"/>
              </a:ext>
            </a:extLst>
          </p:cNvPr>
          <p:cNvGrpSpPr/>
          <p:nvPr/>
        </p:nvGrpSpPr>
        <p:grpSpPr>
          <a:xfrm>
            <a:off x="14201" y="0"/>
            <a:ext cx="12163598" cy="6857999"/>
            <a:chOff x="2083443" y="81023"/>
            <a:chExt cx="7847635" cy="66670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FDCC3FE-9014-5534-A682-3D89B1BF5C3F}"/>
                </a:ext>
              </a:extLst>
            </p:cNvPr>
            <p:cNvSpPr/>
            <p:nvPr/>
          </p:nvSpPr>
          <p:spPr>
            <a:xfrm>
              <a:off x="2083443" y="81023"/>
              <a:ext cx="7847635" cy="666701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2DB21A-6A5E-7D4C-9A0D-928FC913513F}"/>
                </a:ext>
              </a:extLst>
            </p:cNvPr>
            <p:cNvSpPr/>
            <p:nvPr/>
          </p:nvSpPr>
          <p:spPr>
            <a:xfrm>
              <a:off x="2260922" y="266217"/>
              <a:ext cx="7496536" cy="62850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281B750-F59A-9AC1-595C-82F8983B42B0}"/>
              </a:ext>
            </a:extLst>
          </p:cNvPr>
          <p:cNvSpPr/>
          <p:nvPr/>
        </p:nvSpPr>
        <p:spPr>
          <a:xfrm>
            <a:off x="3877519" y="532435"/>
            <a:ext cx="4722471" cy="613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Calculate BMI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892F30D-4441-58F1-220D-9446A8C3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4810"/>
              </p:ext>
            </p:extLst>
          </p:nvPr>
        </p:nvGraphicFramePr>
        <p:xfrm>
          <a:off x="2623311" y="2562854"/>
          <a:ext cx="7230885" cy="309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996">
                  <a:extLst>
                    <a:ext uri="{9D8B030D-6E8A-4147-A177-3AD203B41FA5}">
                      <a16:colId xmlns:a16="http://schemas.microsoft.com/office/drawing/2014/main" val="4278498789"/>
                    </a:ext>
                  </a:extLst>
                </a:gridCol>
                <a:gridCol w="2268358">
                  <a:extLst>
                    <a:ext uri="{9D8B030D-6E8A-4147-A177-3AD203B41FA5}">
                      <a16:colId xmlns:a16="http://schemas.microsoft.com/office/drawing/2014/main" val="3425016745"/>
                    </a:ext>
                  </a:extLst>
                </a:gridCol>
                <a:gridCol w="926254">
                  <a:extLst>
                    <a:ext uri="{9D8B030D-6E8A-4147-A177-3AD203B41FA5}">
                      <a16:colId xmlns:a16="http://schemas.microsoft.com/office/drawing/2014/main" val="2975866242"/>
                    </a:ext>
                  </a:extLst>
                </a:gridCol>
                <a:gridCol w="1076446">
                  <a:extLst>
                    <a:ext uri="{9D8B030D-6E8A-4147-A177-3AD203B41FA5}">
                      <a16:colId xmlns:a16="http://schemas.microsoft.com/office/drawing/2014/main" val="3517687232"/>
                    </a:ext>
                  </a:extLst>
                </a:gridCol>
                <a:gridCol w="2335831">
                  <a:extLst>
                    <a:ext uri="{9D8B030D-6E8A-4147-A177-3AD203B41FA5}">
                      <a16:colId xmlns:a16="http://schemas.microsoft.com/office/drawing/2014/main" val="1184063549"/>
                    </a:ext>
                  </a:extLst>
                </a:gridCol>
              </a:tblGrid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010725"/>
                  </a:ext>
                </a:extLst>
              </a:tr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Underweight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814025"/>
                  </a:ext>
                </a:extLst>
              </a:tr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Grade 1 obesity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853645"/>
                  </a:ext>
                </a:extLst>
              </a:tr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Minh </a:t>
                      </a:r>
                      <a:r>
                        <a:rPr lang="en-US" dirty="0" err="1"/>
                        <a:t>Tùng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Overweight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97441"/>
                  </a:ext>
                </a:extLst>
              </a:tr>
              <a:tr h="6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Võ </a:t>
                      </a:r>
                      <a:r>
                        <a:rPr lang="en-US" dirty="0" err="1"/>
                        <a:t>Huỳnh</a:t>
                      </a:r>
                      <a:r>
                        <a:rPr lang="en-US" dirty="0"/>
                        <a:t> Anh Vũ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Healthy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487415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A879B27-B8A3-DF1C-5256-DAE5E6E279AE}"/>
              </a:ext>
            </a:extLst>
          </p:cNvPr>
          <p:cNvGrpSpPr/>
          <p:nvPr/>
        </p:nvGrpSpPr>
        <p:grpSpPr>
          <a:xfrm>
            <a:off x="506553" y="844953"/>
            <a:ext cx="2569432" cy="1527402"/>
            <a:chOff x="506553" y="844953"/>
            <a:chExt cx="2569432" cy="1527402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0462B8A-105B-AF27-211A-3D3DAAA9BA46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16200000" flipH="1">
              <a:off x="788455" y="1180570"/>
              <a:ext cx="342761" cy="32005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9C0765-47E2-1FCD-53F7-B906E19CD0A1}"/>
                </a:ext>
              </a:extLst>
            </p:cNvPr>
            <p:cNvGrpSpPr/>
            <p:nvPr/>
          </p:nvGrpSpPr>
          <p:grpSpPr>
            <a:xfrm>
              <a:off x="506553" y="844953"/>
              <a:ext cx="2569432" cy="1527402"/>
              <a:chOff x="506553" y="844953"/>
              <a:chExt cx="2569432" cy="152740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BFB4692-FEAA-2228-AA08-CFAC714BF980}"/>
                  </a:ext>
                </a:extLst>
              </p:cNvPr>
              <p:cNvGrpSpPr/>
              <p:nvPr/>
            </p:nvGrpSpPr>
            <p:grpSpPr>
              <a:xfrm>
                <a:off x="506553" y="844953"/>
                <a:ext cx="616186" cy="300941"/>
                <a:chOff x="738052" y="844953"/>
                <a:chExt cx="674059" cy="406484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2BA189D-0C1E-225B-6FDA-0057AB9D14A7}"/>
                    </a:ext>
                  </a:extLst>
                </p:cNvPr>
                <p:cNvSpPr/>
                <p:nvPr/>
              </p:nvSpPr>
              <p:spPr>
                <a:xfrm>
                  <a:off x="738052" y="844953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64558F9-9C2E-1DBE-A863-51F07624F0D3}"/>
                    </a:ext>
                  </a:extLst>
                </p:cNvPr>
                <p:cNvSpPr/>
                <p:nvPr/>
              </p:nvSpPr>
              <p:spPr>
                <a:xfrm>
                  <a:off x="738052" y="998242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95D41B5-F271-4FA0-F529-EFB743E2A815}"/>
                    </a:ext>
                  </a:extLst>
                </p:cNvPr>
                <p:cNvSpPr/>
                <p:nvPr/>
              </p:nvSpPr>
              <p:spPr>
                <a:xfrm>
                  <a:off x="738052" y="1147266"/>
                  <a:ext cx="674059" cy="104171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293D357-FBA4-AB47-0821-5300E279CC1E}"/>
                  </a:ext>
                </a:extLst>
              </p:cNvPr>
              <p:cNvSpPr/>
              <p:nvPr/>
            </p:nvSpPr>
            <p:spPr>
              <a:xfrm>
                <a:off x="1119864" y="1288688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BMI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25B0041-DAEC-470E-4FE7-489367DDE293}"/>
                  </a:ext>
                </a:extLst>
              </p:cNvPr>
              <p:cNvSpPr/>
              <p:nvPr/>
            </p:nvSpPr>
            <p:spPr>
              <a:xfrm>
                <a:off x="1108289" y="1925771"/>
                <a:ext cx="1956121" cy="446584"/>
              </a:xfrm>
              <a:prstGeom prst="roundRect">
                <a:avLst>
                  <a:gd name="adj" fmla="val 42585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List</a:t>
                </a:r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D5880C30-68C2-DD4F-EEBC-33967F3B1B06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rot="16200000" flipH="1">
                <a:off x="510281" y="1551054"/>
                <a:ext cx="887535" cy="308482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F2C6CF-CC5A-9198-222B-AA145B344C0F}"/>
              </a:ext>
            </a:extLst>
          </p:cNvPr>
          <p:cNvGrpSpPr/>
          <p:nvPr/>
        </p:nvGrpSpPr>
        <p:grpSpPr>
          <a:xfrm>
            <a:off x="9950917" y="1147266"/>
            <a:ext cx="1588876" cy="622139"/>
            <a:chOff x="10008792" y="1147266"/>
            <a:chExt cx="1588876" cy="622139"/>
          </a:xfrm>
        </p:grpSpPr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8D39E878-C8B8-DF3B-5728-494333C1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5529" y="1147266"/>
              <a:ext cx="622139" cy="62213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48E3EC-EC33-4239-8FEF-05CE88424AC7}"/>
                </a:ext>
              </a:extLst>
            </p:cNvPr>
            <p:cNvSpPr txBox="1"/>
            <p:nvPr/>
          </p:nvSpPr>
          <p:spPr>
            <a:xfrm>
              <a:off x="10008792" y="1358331"/>
              <a:ext cx="1148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doctor123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92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156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Vu</dc:creator>
  <cp:lastModifiedBy>vohuynhanhvu28@gmail.com</cp:lastModifiedBy>
  <cp:revision>1</cp:revision>
  <dcterms:created xsi:type="dcterms:W3CDTF">2023-06-12T07:56:05Z</dcterms:created>
  <dcterms:modified xsi:type="dcterms:W3CDTF">2023-06-17T10:19:26Z</dcterms:modified>
</cp:coreProperties>
</file>