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6" r:id="rId10"/>
    <p:sldId id="267" r:id="rId11"/>
    <p:sldId id="268" r:id="rId12"/>
    <p:sldId id="269" r:id="rId13"/>
    <p:sldId id="27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18-Apr-20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18-Apr-20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18-Apr-20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18-Apr-20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18-Apr-20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18-Apr-20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18-Apr-20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18-Apr-20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18-Apr-20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18-Apr-20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18-Apr-20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18-Apr-20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nstructionlawva.com/guest-post-fridays-have-been-great-thanks-all-that-contribute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01F0-A621-473D-BE7E-48BDE4FD22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Factors affecting loan default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09668-3A6D-41A0-9E5F-3751EDCAF5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capable each applicant is of repaying a loan? </a:t>
            </a:r>
          </a:p>
        </p:txBody>
      </p:sp>
    </p:spTree>
    <p:extLst>
      <p:ext uri="{BB962C8B-B14F-4D97-AF65-F5344CB8AC3E}">
        <p14:creationId xmlns:p14="http://schemas.microsoft.com/office/powerpoint/2010/main" val="124002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95D32B-789C-4D54-96BF-EB169AEE3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81" y="236324"/>
            <a:ext cx="5970303" cy="638535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3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68F44-109A-46EB-97B2-4A430413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Table with regression result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3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CC4FD7-9310-4DBE-8D06-E14F26953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4206" y="381174"/>
            <a:ext cx="5703587" cy="6095651"/>
          </a:xfrm>
        </p:spPr>
      </p:pic>
    </p:spTree>
    <p:extLst>
      <p:ext uri="{BB962C8B-B14F-4D97-AF65-F5344CB8AC3E}">
        <p14:creationId xmlns:p14="http://schemas.microsoft.com/office/powerpoint/2010/main" val="334365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AFD816-696E-4319-A099-8FAA7014A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800" y="290966"/>
            <a:ext cx="5872399" cy="6276067"/>
          </a:xfrm>
        </p:spPr>
      </p:pic>
    </p:spTree>
    <p:extLst>
      <p:ext uri="{BB962C8B-B14F-4D97-AF65-F5344CB8AC3E}">
        <p14:creationId xmlns:p14="http://schemas.microsoft.com/office/powerpoint/2010/main" val="1492610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A491977-963E-498F-A3AC-2B4FF3BE9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532" y="994939"/>
            <a:ext cx="8866936" cy="4868122"/>
          </a:xfrm>
        </p:spPr>
      </p:pic>
    </p:spTree>
    <p:extLst>
      <p:ext uri="{BB962C8B-B14F-4D97-AF65-F5344CB8AC3E}">
        <p14:creationId xmlns:p14="http://schemas.microsoft.com/office/powerpoint/2010/main" val="62848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lose up of a box&#10;&#10;Description automatically generated">
            <a:extLst>
              <a:ext uri="{FF2B5EF4-FFF2-40B4-BE49-F238E27FC236}">
                <a16:creationId xmlns:a16="http://schemas.microsoft.com/office/drawing/2014/main" id="{D8EE7D67-5A08-4AB4-8E50-2D3A2B6BB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95064" y="587548"/>
            <a:ext cx="7193491" cy="539511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FB1ED0-4B26-4C88-B262-6BAD9EF984F5}"/>
              </a:ext>
            </a:extLst>
          </p:cNvPr>
          <p:cNvSpPr txBox="1"/>
          <p:nvPr/>
        </p:nvSpPr>
        <p:spPr>
          <a:xfrm>
            <a:off x="2295064" y="5902754"/>
            <a:ext cx="7193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hlinkClick r:id="rId3" tooltip="http://constructionlawva.com/guest-post-fridays-have-been-great-thanks-all-that-contribut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3096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DDC4-BA48-479D-9142-D4172019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65E5-0292-4EA1-B06A-973D698EE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we approve this loan to this particular applicant? </a:t>
            </a:r>
          </a:p>
          <a:p>
            <a:r>
              <a:rPr lang="en-US" dirty="0"/>
              <a:t>Which factors affect the repayment ability of a client? </a:t>
            </a:r>
          </a:p>
          <a:p>
            <a:r>
              <a:rPr lang="en-US" dirty="0"/>
              <a:t>Can we predict the income and the amount of loan of an applicant?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 should we care about this? </a:t>
            </a:r>
          </a:p>
          <a:p>
            <a:pPr marL="0" indent="0">
              <a:buNone/>
            </a:pPr>
            <a:r>
              <a:rPr lang="en-US" dirty="0"/>
              <a:t>1. Credit Risk Model: When the number of customers started growing rapidly, banks around the world desired a system that help them make quick or even automate decisions. </a:t>
            </a:r>
          </a:p>
          <a:p>
            <a:pPr marL="0" indent="0">
              <a:buNone/>
            </a:pPr>
            <a:r>
              <a:rPr lang="en-US" dirty="0"/>
              <a:t>2. Early Warning Indicator (EWS): If we know the importance of each factor, we can predict a new crisis earlier.  </a:t>
            </a:r>
          </a:p>
        </p:txBody>
      </p:sp>
    </p:spTree>
    <p:extLst>
      <p:ext uri="{BB962C8B-B14F-4D97-AF65-F5344CB8AC3E}">
        <p14:creationId xmlns:p14="http://schemas.microsoft.com/office/powerpoint/2010/main" val="45542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9042-62C6-4879-B2F5-6F254712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of some variables and their descriptions	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449B40D-4A1E-4C27-8EB2-4DFA5BC5C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495654"/>
              </p:ext>
            </p:extLst>
          </p:nvPr>
        </p:nvGraphicFramePr>
        <p:xfrm>
          <a:off x="1073426" y="2103438"/>
          <a:ext cx="10051774" cy="4164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2574">
                  <a:extLst>
                    <a:ext uri="{9D8B030D-6E8A-4147-A177-3AD203B41FA5}">
                      <a16:colId xmlns:a16="http://schemas.microsoft.com/office/drawing/2014/main" val="330317690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673161191"/>
                    </a:ext>
                  </a:extLst>
                </a:gridCol>
              </a:tblGrid>
              <a:tr h="5874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284168"/>
                  </a:ext>
                </a:extLst>
              </a:tr>
              <a:tr h="587424"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variable (1 - client with payment difficulties: 0 - all other cases)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477190"/>
                  </a:ext>
                </a:extLst>
              </a:tr>
              <a:tr h="587424"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NAME_CONTRACT_TYPE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Identification if loan is cash or revolving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687303"/>
                  </a:ext>
                </a:extLst>
              </a:tr>
              <a:tr h="587424"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CODE_GENDER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of the client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47644"/>
                  </a:ext>
                </a:extLst>
              </a:tr>
              <a:tr h="587424"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CNT_CHILDREN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children the client has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274952"/>
                  </a:ext>
                </a:extLst>
              </a:tr>
              <a:tr h="587424"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FLAG_OWN_REALTY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 if client owns a house or flat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55010"/>
                  </a:ext>
                </a:extLst>
              </a:tr>
              <a:tr h="587424"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AMT_CREDIT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 amount of the loan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44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67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AAB80F-181A-4274-B4A9-1BB2B91A9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0214443"/>
              </p:ext>
            </p:extLst>
          </p:nvPr>
        </p:nvGraphicFramePr>
        <p:xfrm>
          <a:off x="1066800" y="585524"/>
          <a:ext cx="10058400" cy="520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27082829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595635926"/>
                    </a:ext>
                  </a:extLst>
                </a:gridCol>
              </a:tblGrid>
              <a:tr h="4707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59413"/>
                  </a:ext>
                </a:extLst>
              </a:tr>
              <a:tr h="615328"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APARTMENTS_AVG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Apartment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39014"/>
                  </a:ext>
                </a:extLst>
              </a:tr>
              <a:tr h="650997"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OCCUPATION_TYPE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kind of occupation does the client have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256381"/>
                  </a:ext>
                </a:extLst>
              </a:tr>
              <a:tr h="650997"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CNT_FAM_MEMBERS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many family members does client have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763042"/>
                  </a:ext>
                </a:extLst>
              </a:tr>
              <a:tr h="470732"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ORGANIZATION_TYPE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of organization where client works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15135"/>
                  </a:ext>
                </a:extLst>
              </a:tr>
              <a:tr h="582932"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NAME_FAMILY_STATUS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 status of the client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294136"/>
                  </a:ext>
                </a:extLst>
              </a:tr>
              <a:tr h="650997"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DAYS_EMPLOYED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many days before the application the person started current employment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25091"/>
                  </a:ext>
                </a:extLst>
              </a:tr>
              <a:tr h="470732"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DAYS_BIRTH (age)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Client's age in days at the time of application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02894"/>
                  </a:ext>
                </a:extLst>
              </a:tr>
              <a:tr h="472881"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AMT_INCOME_TOTAL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 of the client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3115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F4B6FB-7CD9-4360-93DD-381657EA04F4}"/>
              </a:ext>
            </a:extLst>
          </p:cNvPr>
          <p:cNvSpPr txBox="1"/>
          <p:nvPr/>
        </p:nvSpPr>
        <p:spPr>
          <a:xfrm>
            <a:off x="1179443" y="6109252"/>
            <a:ext cx="994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*Some of the variable will be modified to run a better regression in Stata*</a:t>
            </a:r>
          </a:p>
        </p:txBody>
      </p:sp>
    </p:spTree>
    <p:extLst>
      <p:ext uri="{BB962C8B-B14F-4D97-AF65-F5344CB8AC3E}">
        <p14:creationId xmlns:p14="http://schemas.microsoft.com/office/powerpoint/2010/main" val="41316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CEBFE15-29F4-4212-A419-E2CCD4AA47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665" y="468681"/>
            <a:ext cx="7663937" cy="592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40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237BC42-6942-48E1-BD9E-17913097F7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63" y="342529"/>
            <a:ext cx="8435874" cy="617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63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CCFF-0DD9-45C0-AC2F-288A6B5A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5308"/>
            <a:ext cx="10058400" cy="975190"/>
          </a:xfrm>
        </p:spPr>
        <p:txBody>
          <a:bodyPr/>
          <a:lstStyle/>
          <a:p>
            <a:r>
              <a:rPr lang="en-US" dirty="0"/>
              <a:t>AMT_CREDIT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EC33384-1B5C-4A71-90DC-720405756E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402" y="1505079"/>
            <a:ext cx="7435195" cy="476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97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E8477A-23EC-4321-960E-4CEE8FE8A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659" y="401718"/>
            <a:ext cx="8460682" cy="52534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15A3E-FD27-430B-A059-F7233FEC6F78}"/>
              </a:ext>
            </a:extLst>
          </p:cNvPr>
          <p:cNvSpPr txBox="1"/>
          <p:nvPr/>
        </p:nvSpPr>
        <p:spPr>
          <a:xfrm>
            <a:off x="2346959" y="5880296"/>
            <a:ext cx="749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*After getting rid of all the outliers for income (&gt;Q3+(1.5*IQR))</a:t>
            </a:r>
          </a:p>
        </p:txBody>
      </p:sp>
    </p:spTree>
    <p:extLst>
      <p:ext uri="{BB962C8B-B14F-4D97-AF65-F5344CB8AC3E}">
        <p14:creationId xmlns:p14="http://schemas.microsoft.com/office/powerpoint/2010/main" val="210447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EDA4A12-0AD8-446D-92DD-52EE26F0CA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30" y="331430"/>
            <a:ext cx="6195140" cy="619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613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331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Garamond</vt:lpstr>
      <vt:lpstr>Savon</vt:lpstr>
      <vt:lpstr>Factors affecting loan default rate</vt:lpstr>
      <vt:lpstr>Purpose of the project</vt:lpstr>
      <vt:lpstr>Table of some variables and their descriptions </vt:lpstr>
      <vt:lpstr>PowerPoint Presentation</vt:lpstr>
      <vt:lpstr>PowerPoint Presentation</vt:lpstr>
      <vt:lpstr>PowerPoint Presentation</vt:lpstr>
      <vt:lpstr>AMT_CREDIT</vt:lpstr>
      <vt:lpstr>PowerPoint Presentation</vt:lpstr>
      <vt:lpstr>PowerPoint Presentation</vt:lpstr>
      <vt:lpstr>Table with regression result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affecting loan default rate</dc:title>
  <dc:creator>Quang Minh Vũ</dc:creator>
  <cp:lastModifiedBy>Quang Minh Vũ</cp:lastModifiedBy>
  <cp:revision>2</cp:revision>
  <dcterms:created xsi:type="dcterms:W3CDTF">2020-04-19T10:48:33Z</dcterms:created>
  <dcterms:modified xsi:type="dcterms:W3CDTF">2020-04-19T10:52:34Z</dcterms:modified>
</cp:coreProperties>
</file>