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71" r:id="rId12"/>
    <p:sldId id="267" r:id="rId13"/>
    <p:sldId id="272" r:id="rId14"/>
    <p:sldId id="268" r:id="rId15"/>
    <p:sldId id="273" r:id="rId16"/>
    <p:sldId id="274" r:id="rId17"/>
    <p:sldId id="275" r:id="rId18"/>
    <p:sldId id="269" r:id="rId19"/>
    <p:sldId id="277" r:id="rId20"/>
    <p:sldId id="276" r:id="rId21"/>
    <p:sldId id="27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12-Jun-20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12-Jun-20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12-Jun-20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12-Jun-20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12-Jun-20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12-Jun-20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12-Jun-20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12-Jun-20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12-Jun-20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C957B-FFF8-4083-ADC4-AC208D13E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066857"/>
            <a:ext cx="8915399" cy="1013764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Icomm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2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Projects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2B494B-9EC7-4B87-874C-8B2FE1EA3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25236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Minh Q. Vu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Clark University</a:t>
            </a:r>
          </a:p>
        </p:txBody>
      </p:sp>
    </p:spTree>
    <p:extLst>
      <p:ext uri="{BB962C8B-B14F-4D97-AF65-F5344CB8AC3E}">
        <p14:creationId xmlns:p14="http://schemas.microsoft.com/office/powerpoint/2010/main" val="67438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BA603-0E9E-4028-A24B-099CB54EF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Project: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Digit Segmentation and Detection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E975C-78CC-4A23-A40F-7A9C3B655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Goal: input is a picture with number; output is an integer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92044B-EDDD-4F7F-8DA5-4EF72BB85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218" y="2718779"/>
            <a:ext cx="4359016" cy="9758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99DDB5-B30B-401C-94A3-D12525BC5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2342" y="5355519"/>
            <a:ext cx="4140892" cy="8783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FDC048-2800-494C-B4D1-B5B3B0342C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895" y="2718779"/>
            <a:ext cx="4364936" cy="11264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D01EDB-A055-44A2-AE33-DD0A002ABA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866" y="5314039"/>
            <a:ext cx="4386982" cy="9198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9FCB594-FF37-40F5-9477-529C78D187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1955" y="4119897"/>
            <a:ext cx="4274739" cy="87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853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63B00-7512-4178-A2E0-A2C44B0F3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9387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07168-AD91-49A5-B3D0-1A38AE396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10748"/>
            <a:ext cx="8915400" cy="472314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Detect and cut each digit from the input picture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Train a MLP using the famous MNIST dataset online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Resize each digit to 28x28 and then test it on the trained model above</a:t>
            </a:r>
          </a:p>
        </p:txBody>
      </p:sp>
    </p:spTree>
    <p:extLst>
      <p:ext uri="{BB962C8B-B14F-4D97-AF65-F5344CB8AC3E}">
        <p14:creationId xmlns:p14="http://schemas.microsoft.com/office/powerpoint/2010/main" val="3562182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F0642-A6A3-4E5C-B063-1CE504DDA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4116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443D5-3402-4389-8E63-21C817600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90261"/>
            <a:ext cx="8915400" cy="4643629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Opencv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Library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cắt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+)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cv2.imread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load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grayscale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2D np array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+)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cv2.threshold, cv2.findContour, cv2.resize,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cắt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digit 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7ED2D6D-EDFC-431E-9CBB-EB8524241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193" y="2581275"/>
            <a:ext cx="33242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close up of a tiled wall&#10;&#10;Description automatically generated">
            <a:extLst>
              <a:ext uri="{FF2B5EF4-FFF2-40B4-BE49-F238E27FC236}">
                <a16:creationId xmlns:a16="http://schemas.microsoft.com/office/drawing/2014/main" id="{029447CF-A0A6-42DF-9B48-A128B817D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4346960"/>
            <a:ext cx="1603266" cy="1603266"/>
          </a:xfrm>
          <a:prstGeom prst="rect">
            <a:avLst/>
          </a:prstGeom>
        </p:spPr>
      </p:pic>
      <p:pic>
        <p:nvPicPr>
          <p:cNvPr id="8" name="Picture 7" descr="A picture containing clock&#10;&#10;Description automatically generated">
            <a:extLst>
              <a:ext uri="{FF2B5EF4-FFF2-40B4-BE49-F238E27FC236}">
                <a16:creationId xmlns:a16="http://schemas.microsoft.com/office/drawing/2014/main" id="{1D738DD3-105E-42D0-BB6C-0F52F0122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3059" y="4302492"/>
            <a:ext cx="1647734" cy="1647734"/>
          </a:xfrm>
          <a:prstGeom prst="rect">
            <a:avLst/>
          </a:prstGeom>
        </p:spPr>
      </p:pic>
      <p:pic>
        <p:nvPicPr>
          <p:cNvPr id="10" name="Picture 9" descr="A close up of a tiled wall&#10;&#10;Description automatically generated">
            <a:extLst>
              <a:ext uri="{FF2B5EF4-FFF2-40B4-BE49-F238E27FC236}">
                <a16:creationId xmlns:a16="http://schemas.microsoft.com/office/drawing/2014/main" id="{651D03AF-D181-4BD7-ABF6-9F734FB263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1361" y="4302492"/>
            <a:ext cx="1647734" cy="1647734"/>
          </a:xfrm>
          <a:prstGeom prst="rect">
            <a:avLst/>
          </a:prstGeom>
        </p:spPr>
      </p:pic>
      <p:pic>
        <p:nvPicPr>
          <p:cNvPr id="12" name="Picture 11" descr="A close up of a tiled wall&#10;&#10;Description automatically generated">
            <a:extLst>
              <a:ext uri="{FF2B5EF4-FFF2-40B4-BE49-F238E27FC236}">
                <a16:creationId xmlns:a16="http://schemas.microsoft.com/office/drawing/2014/main" id="{85CC4A8D-AC62-4BF4-A311-EE705552E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9663" y="4346959"/>
            <a:ext cx="1603267" cy="160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588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11E7E-CC09-4265-A4BE-866BAC604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13142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MNIST</a:t>
            </a:r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6B8A206-7525-4744-AA50-BE9C099A8C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199" y="1537252"/>
            <a:ext cx="5631853" cy="472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041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29E8-E696-405F-A4D6-AFF8DB085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MNIST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Threshold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56A8092E-014E-4418-A21E-5957226D9C6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594" y="1622976"/>
            <a:ext cx="5540812" cy="232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53DFA37B-60DE-4A0A-B9AF-49BB3579F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594" y="4071938"/>
            <a:ext cx="5540812" cy="232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9749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A1FB9-AFA7-4B5E-AEC5-E6FFC58D3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38429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MNIST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Erosion</a:t>
            </a:r>
            <a:endParaRPr lang="en-US" sz="2700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78D553F2-DA1B-44BC-B2BF-4CEA598729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455" y="4299487"/>
            <a:ext cx="5495089" cy="230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D6B346A7-3D2C-446B-963C-024E2E388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455" y="1762539"/>
            <a:ext cx="5495089" cy="230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525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7FF04-B8CF-4BFB-B31D-DEE6454E1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Hừmm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 tr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ớc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F6A45EC-87B2-432E-981B-F01651E4BB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099" y="2657925"/>
            <a:ext cx="6814122" cy="3290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lose up of a tiled wall&#10;&#10;Description automatically generated">
            <a:extLst>
              <a:ext uri="{FF2B5EF4-FFF2-40B4-BE49-F238E27FC236}">
                <a16:creationId xmlns:a16="http://schemas.microsoft.com/office/drawing/2014/main" id="{8D7AFC2F-3D7E-440E-98D4-00830D495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3670" y="2657925"/>
            <a:ext cx="3136922" cy="31369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55AEDF-ACD2-45A0-9403-47E5D197A0BE}"/>
              </a:ext>
            </a:extLst>
          </p:cNvPr>
          <p:cNvSpPr txBox="1"/>
          <p:nvPr/>
        </p:nvSpPr>
        <p:spPr>
          <a:xfrm>
            <a:off x="5937765" y="2296081"/>
            <a:ext cx="847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MNIST</a:t>
            </a:r>
          </a:p>
        </p:txBody>
      </p:sp>
    </p:spTree>
    <p:extLst>
      <p:ext uri="{BB962C8B-B14F-4D97-AF65-F5344CB8AC3E}">
        <p14:creationId xmlns:p14="http://schemas.microsoft.com/office/powerpoint/2010/main" val="2172086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BFDDA-B887-47CB-BA09-72CBC04F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736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Train MPL on MNIST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6C629-2858-4108-A763-B28643A8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63757"/>
            <a:ext cx="8915400" cy="5104329"/>
          </a:xfrm>
        </p:spPr>
        <p:txBody>
          <a:bodyPr>
            <a:normAutofit lnSpcReduction="10000"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optimal Learning Rate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Model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Visualization (trick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5%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Tune hyper-parameters: number of neurons, number of layers,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Modelcheckpoint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Callback, Early Stopping Callback,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Tensorboard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300686F7-3820-4372-B750-166308EC4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456" y="2409377"/>
            <a:ext cx="3819088" cy="265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362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DCE2F-EA84-4FFF-B8AC-50622E056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20377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Model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1DB305-B49A-4383-9210-52431853EB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9513" y="1458850"/>
            <a:ext cx="10801603" cy="4775040"/>
          </a:xfrm>
        </p:spPr>
      </p:pic>
    </p:spTree>
    <p:extLst>
      <p:ext uri="{BB962C8B-B14F-4D97-AF65-F5344CB8AC3E}">
        <p14:creationId xmlns:p14="http://schemas.microsoft.com/office/powerpoint/2010/main" val="371531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61B1B-55B4-422F-A325-C7D8C653F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4116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gặp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29B46-C4DD-40D4-8153-21B797BDE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84243"/>
            <a:ext cx="8915400" cy="5009322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vẫn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đủ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giống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MNIST (padding white)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giống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hệt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ra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chỉ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10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chữ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số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247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5646D-AA00-40A5-971C-EAEF7C88F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Project: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Telecom Package Suggestion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3C675-5C1B-4EE8-B201-62C91F536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54549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Goal: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tin c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strategy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recommend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gói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ớc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phù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1 file Json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Facebook. 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E3D4A12-FA35-49B4-8B1C-0329C7632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03" y="3429000"/>
            <a:ext cx="11184394" cy="189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22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D1BA3-0680-4E8B-942D-9FF9F54AD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3629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lai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50F43-670C-424C-B57E-A96D5AE81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57739"/>
            <a:ext cx="8915400" cy="4453483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Cắt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(cv2.findContour)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Padding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viền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trắng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Train Model on test dataset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ML,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riêng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Tesseract ort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703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8AE79-9299-4D1F-8DDD-41CAF439E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8887" y="624110"/>
            <a:ext cx="9145725" cy="754116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qua: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C2674-FE59-4747-AEBB-86831C74E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8887" y="1537252"/>
            <a:ext cx="9145725" cy="437397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1. Full-time experience: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giờ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giấc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2. Virtual environment,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Miniconda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package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environment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environment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Notebook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4. Basics in Computer Vision like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Opencv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(contour, dilatation/erosion, threshold,…)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5.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Tesseract-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ocr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tuần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6. Train MLP, DNN Model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0348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8E1DB-7C71-43A2-AC3B-25AAEE2A7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673" y="416611"/>
            <a:ext cx="8911687" cy="128089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 Engineering: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Province: </a:t>
            </a:r>
            <a:endParaRPr lang="en-US" sz="2400" dirty="0"/>
          </a:p>
        </p:txBody>
      </p:sp>
      <p:pic>
        <p:nvPicPr>
          <p:cNvPr id="5" name="Content Placeholder 4" descr="A picture containing game&#10;&#10;Description automatically generated">
            <a:extLst>
              <a:ext uri="{FF2B5EF4-FFF2-40B4-BE49-F238E27FC236}">
                <a16:creationId xmlns:a16="http://schemas.microsoft.com/office/drawing/2014/main" id="{E482F717-0C8D-45EA-92C9-D0E69B7A6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1694" y="1524000"/>
            <a:ext cx="6779660" cy="5075277"/>
          </a:xfrm>
        </p:spPr>
      </p:pic>
    </p:spTree>
    <p:extLst>
      <p:ext uri="{BB962C8B-B14F-4D97-AF65-F5344CB8AC3E}">
        <p14:creationId xmlns:p14="http://schemas.microsoft.com/office/powerpoint/2010/main" val="1868000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AFB1B-1A61-4BC6-9107-8D5165672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46881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 Engineering: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55EB5-CCB2-42CA-B0CE-EF0399E55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70991"/>
            <a:ext cx="8915400" cy="5194852"/>
          </a:xfrm>
        </p:spPr>
        <p:txBody>
          <a:bodyPr>
            <a:normAutofit/>
          </a:bodyPr>
          <a:lstStyle/>
          <a:p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Sub_type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tr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ớc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): {Pre: 1000}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type: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{'Other': 4, 'Smartphone': 996}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Date Active: 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ISDN: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Đuôi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sđt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? 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0FE90993-3175-40B0-83E3-57FBF8BB3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542" y="3913520"/>
            <a:ext cx="10829540" cy="195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774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3B7DC-756D-44AE-BD8B-C656A7768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423" y="152399"/>
            <a:ext cx="8911687" cy="755802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35F1D98-24A0-4D2A-A322-228B42AD850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836" y="908201"/>
            <a:ext cx="5874328" cy="587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568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9C1F9-7B37-4AF2-899B-6B022E6EA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9551" y="200531"/>
            <a:ext cx="8911687" cy="705926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523C322-E907-49DA-BF72-C2473176F03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203" y="906457"/>
            <a:ext cx="5761593" cy="576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047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63599-A875-4059-B1A6-275434354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3" y="241724"/>
            <a:ext cx="8911687" cy="73917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Visualization: PCA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083BF4A-6155-4147-AAFB-072067CBF9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111" y="980901"/>
            <a:ext cx="7337309" cy="545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944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5F708-0788-4E65-9CA8-D277DB404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1068" y="190347"/>
            <a:ext cx="8911687" cy="75580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Strategy: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7357499-82A3-4EA9-8B85-F962E1357C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764" y="1038340"/>
            <a:ext cx="9260472" cy="478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916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E84F1-ED45-403A-B349-DC306625A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3" y="257394"/>
            <a:ext cx="8911687" cy="782659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8ACFEFB7-7A82-4A0A-9631-C3C03EDFE5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2476" y="1040053"/>
            <a:ext cx="8192580" cy="5407910"/>
          </a:xfrm>
        </p:spPr>
      </p:pic>
    </p:spTree>
    <p:extLst>
      <p:ext uri="{BB962C8B-B14F-4D97-AF65-F5344CB8AC3E}">
        <p14:creationId xmlns:p14="http://schemas.microsoft.com/office/powerpoint/2010/main" val="98687919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403</TotalTime>
  <Words>430</Words>
  <Application>Microsoft Office PowerPoint</Application>
  <PresentationFormat>Widescreen</PresentationFormat>
  <Paragraphs>80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3</vt:lpstr>
      <vt:lpstr>Wisp</vt:lpstr>
      <vt:lpstr>Icomm 1st and 2nd Projects </vt:lpstr>
      <vt:lpstr>1st Project:  Telecom Package Suggestion </vt:lpstr>
      <vt:lpstr>Feature Engineering: Province: </vt:lpstr>
      <vt:lpstr>Feature Engineering:</vt:lpstr>
      <vt:lpstr>Visualization</vt:lpstr>
      <vt:lpstr>Visualization</vt:lpstr>
      <vt:lpstr>Visualization: PCA</vt:lpstr>
      <vt:lpstr>Strategy: </vt:lpstr>
      <vt:lpstr>Strategy</vt:lpstr>
      <vt:lpstr>2nd Project:  Digit Segmentation and Detection </vt:lpstr>
      <vt:lpstr>Strategy</vt:lpstr>
      <vt:lpstr>Strategy</vt:lpstr>
      <vt:lpstr>Chỉnh sửa ảnh để thật giống với MNIST</vt:lpstr>
      <vt:lpstr>Chỉnh sửa ảnh để thật giống với MNIST Threshold</vt:lpstr>
      <vt:lpstr>Chỉnh sửa ảnh để thật giống với MNIST Erosion</vt:lpstr>
      <vt:lpstr>Hừmm cũng khá giống hơn trước</vt:lpstr>
      <vt:lpstr>Train MPL on MNIST</vt:lpstr>
      <vt:lpstr>Thử trên Model</vt:lpstr>
      <vt:lpstr>Một vài vấn đề đang gặp phải</vt:lpstr>
      <vt:lpstr>Các phương án khác trong tương lai</vt:lpstr>
      <vt:lpstr>Những điều em học được trong 2 tuần qua: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Icomm 1st and 2nd Projects</dc:title>
  <dc:creator>Quang Minh Vũ</dc:creator>
  <cp:lastModifiedBy>Quang Minh Vũ</cp:lastModifiedBy>
  <cp:revision>26</cp:revision>
  <dcterms:created xsi:type="dcterms:W3CDTF">2020-06-12T03:07:10Z</dcterms:created>
  <dcterms:modified xsi:type="dcterms:W3CDTF">2020-06-12T09:50:54Z</dcterms:modified>
</cp:coreProperties>
</file>