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C697-9D12-DF42-96AC-A47BCDBD4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298F3-12A3-0C4B-B11B-B44867722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EDB07-8AD5-F342-B8A5-91A2BE90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9F4C-2852-9644-809A-F0077B226A9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4F834-1D52-BE43-BCB0-4F2329B0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192A4-2D8F-0B46-8F27-CA71A12A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109D-1B27-3B42-9A82-39EAB9DA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4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8B9E-8838-8740-8D07-5E6988B8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DBF11-BC7F-C442-845F-8FC440373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7C32E-1516-6F48-A534-6825DB3E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9F4C-2852-9644-809A-F0077B226A9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2113D-4172-E646-B804-FE791CCC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B395-FB09-004A-A079-16769639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109D-1B27-3B42-9A82-39EAB9DA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3B9C2-9EAF-FB43-BA3D-6A571B5F8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A3487-1E07-FD42-89DB-1FFB7B5F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FA4A3-FB30-CC4F-A1CC-6A4CCA11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9F4C-2852-9644-809A-F0077B226A9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AB12E-9215-7944-A4B6-39DD195B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7D42D-99C4-8D42-86EC-FA0DBB22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109D-1B27-3B42-9A82-39EAB9DA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2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D1C2-BC21-4D4E-975A-0EA8D031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FE69A-4AF0-074F-A71C-02FE16555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A89A3-F50E-D64B-978C-373D1B36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9F4C-2852-9644-809A-F0077B226A9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9F4B-A3C1-034C-BE74-803AC4A5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6747-6FF3-764C-AFA9-BF347925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109D-1B27-3B42-9A82-39EAB9DA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9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1838-D5A3-ED4D-8602-49144714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7C72B-0A86-5545-8116-DAA9B0D6F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6E6F-C380-5E47-BF9A-DDB979AD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9F4C-2852-9644-809A-F0077B226A9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10E9-68FF-8D4E-8590-94374C50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35211-6CB7-C44D-BB7C-8E7A3BB3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109D-1B27-3B42-9A82-39EAB9DA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6A70-3380-7E4B-AE29-9751327A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80B3-DD94-C14D-8FB0-DC8BB78AC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EF9AB-740F-9748-AEB5-376534D26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9B11F-8FB1-2D4B-AC5A-106941F9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9F4C-2852-9644-809A-F0077B226A9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44AA5-2AEE-134E-989F-67F8D7E9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BC59E-1FE3-674E-8087-9DCF32CA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109D-1B27-3B42-9A82-39EAB9DA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5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FDA4-FCC2-F941-BE49-10E9EA80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96D03-C9E0-AF43-BA4B-536EC2505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498AF-81ED-1A49-BBD9-A381F06A4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3A768-CFD2-4E47-BCB9-FD08E8043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F4DF4-381B-CA43-9B33-56DCFA1F1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A44B3-CA80-2747-B2A3-FCD00ED8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9F4C-2852-9644-809A-F0077B226A9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86B3B-69F0-424E-9EB7-4F5C1A41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B6285-8C5A-6144-A96D-2E7BD5C0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109D-1B27-3B42-9A82-39EAB9DA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7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C7EB-9544-274B-94E1-6F40D4AC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BC74A-3A6D-C04E-AF8D-29237802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9F4C-2852-9644-809A-F0077B226A9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BFFCD-264F-2343-BDC0-A05A2480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73839-5C5A-0D45-8699-A2DB32BC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109D-1B27-3B42-9A82-39EAB9DA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1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08866-3A3A-244E-BE59-9091DC65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9F4C-2852-9644-809A-F0077B226A9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E3FFD-28A9-7D4E-9917-51B4A1AA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F4233-BEAD-E746-87F1-D46DAC65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109D-1B27-3B42-9A82-39EAB9DA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8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8452-5E22-EB4B-A175-01310D65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5257-BCDD-9A40-BB58-12B3DB8E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3A8E2-F43A-6543-8779-F53C8D993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EB6A1-1320-B64C-96B0-15252FD7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9F4C-2852-9644-809A-F0077B226A9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E890F-2E7C-1146-A859-925CD256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C0918-7328-9F44-921A-97874880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109D-1B27-3B42-9A82-39EAB9DA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7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7B74-2216-B34A-A97D-2DAEDF7B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6EA8F-5954-4B40-88F4-CF0C6A0A4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A8F3F-AD6A-3846-B33E-DC484425F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D1995-CBEA-7A45-8FF5-52B8EEFD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9F4C-2852-9644-809A-F0077B226A9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32580-1B97-6244-87E9-3846457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6DE29-88F9-474E-9E3A-98603E84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109D-1B27-3B42-9A82-39EAB9DA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1C432-43DE-E54E-BAB5-3F7FA4A7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27B62-5A1C-7942-9F09-B695D4E79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4E94-64A1-CD49-8379-0DEB78CC8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09F4C-2852-9644-809A-F0077B226A9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B1AF4-B401-3145-A3CC-B6669CB90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F3E9F-303D-5341-8C3E-5E643A7B6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109D-1B27-3B42-9A82-39EAB9DA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44E47-CBED-CE48-9E14-B257BFD57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68" b="332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3804C-C1C8-8E42-A181-6791A3766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Minh Vu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97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D0722-9FFA-364C-B5CB-69C90D78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Barebone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1248-C413-EB4D-A146-1DE97AF2D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</a:rPr>
              <a:t>1. Feature Engineering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</a:rPr>
              <a:t>2. Categorical Features Encoding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</a:rPr>
              <a:t>3. Apply ML algorithms</a:t>
            </a:r>
          </a:p>
        </p:txBody>
      </p:sp>
    </p:spTree>
    <p:extLst>
      <p:ext uri="{BB962C8B-B14F-4D97-AF65-F5344CB8AC3E}">
        <p14:creationId xmlns:p14="http://schemas.microsoft.com/office/powerpoint/2010/main" val="5247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D0722-9FFA-364C-B5CB-69C90D78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Features Engineering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63FC12-A88A-9349-B51A-F8BD424B8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6552" y="2689234"/>
            <a:ext cx="8815792" cy="330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0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D0722-9FFA-364C-B5CB-69C90D78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Features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1248-C413-EB4D-A146-1DE97AF2D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E7E6E6"/>
                </a:solidFill>
              </a:rPr>
              <a:t>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FFD88-928A-C44E-8EA9-15431540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53" y="1835528"/>
            <a:ext cx="2082583" cy="572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9533E-E73E-0448-8925-5A065C039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677" y="1843051"/>
            <a:ext cx="2065428" cy="55766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BA3676D-AF80-774E-8C6E-BBA746AA1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238" y="1858075"/>
            <a:ext cx="2080890" cy="572244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EF878C-5D58-2249-A38A-545C5765DCDB}"/>
              </a:ext>
            </a:extLst>
          </p:cNvPr>
          <p:cNvSpPr txBox="1"/>
          <p:nvPr/>
        </p:nvSpPr>
        <p:spPr>
          <a:xfrm>
            <a:off x="9121238" y="2430319"/>
            <a:ext cx="2080890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600"/>
              <a:t>Survived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91A76-2B2E-2D47-9B41-1A6B609D81B6}"/>
              </a:ext>
            </a:extLst>
          </p:cNvPr>
          <p:cNvSpPr txBox="1"/>
          <p:nvPr/>
        </p:nvSpPr>
        <p:spPr>
          <a:xfrm>
            <a:off x="991553" y="2408238"/>
            <a:ext cx="2082583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600"/>
              <a:t>Passenger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D2B3B4-2741-214A-8E77-8A530C8AEE7D}"/>
              </a:ext>
            </a:extLst>
          </p:cNvPr>
          <p:cNvSpPr txBox="1"/>
          <p:nvPr/>
        </p:nvSpPr>
        <p:spPr>
          <a:xfrm>
            <a:off x="5069677" y="2400716"/>
            <a:ext cx="206542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600"/>
              <a:t>Sex</a:t>
            </a:r>
          </a:p>
        </p:txBody>
      </p:sp>
    </p:spTree>
    <p:extLst>
      <p:ext uri="{BB962C8B-B14F-4D97-AF65-F5344CB8AC3E}">
        <p14:creationId xmlns:p14="http://schemas.microsoft.com/office/powerpoint/2010/main" val="124148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D0722-9FFA-364C-B5CB-69C90D78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Features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1248-C413-EB4D-A146-1DE97AF2D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E7E6E6"/>
                </a:solidFill>
              </a:rPr>
              <a:t>				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B74830-1B46-974F-A08E-363DBCEC5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53" y="1835528"/>
            <a:ext cx="2082583" cy="5727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E0F404-C2C2-A14F-83EF-CD7D61C33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42" y="1834468"/>
            <a:ext cx="2090298" cy="57483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0803498-A7FD-E048-A8B0-5FBCA04D7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238" y="1858075"/>
            <a:ext cx="2080890" cy="572244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EF878C-5D58-2249-A38A-545C5765DCDB}"/>
              </a:ext>
            </a:extLst>
          </p:cNvPr>
          <p:cNvSpPr txBox="1"/>
          <p:nvPr/>
        </p:nvSpPr>
        <p:spPr>
          <a:xfrm>
            <a:off x="991553" y="2408238"/>
            <a:ext cx="2082583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600" err="1"/>
              <a:t>SibSp</a:t>
            </a:r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91A76-2B2E-2D47-9B41-1A6B609D81B6}"/>
              </a:ext>
            </a:extLst>
          </p:cNvPr>
          <p:cNvSpPr txBox="1"/>
          <p:nvPr/>
        </p:nvSpPr>
        <p:spPr>
          <a:xfrm>
            <a:off x="9121238" y="2430319"/>
            <a:ext cx="2080890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600"/>
              <a:t>Parch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55205A-93CB-6046-8064-89090369BB54}"/>
              </a:ext>
            </a:extLst>
          </p:cNvPr>
          <p:cNvSpPr txBox="1"/>
          <p:nvPr/>
        </p:nvSpPr>
        <p:spPr>
          <a:xfrm>
            <a:off x="5057242" y="2409299"/>
            <a:ext cx="209029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/>
              <a:t>Embarked</a:t>
            </a:r>
          </a:p>
        </p:txBody>
      </p:sp>
    </p:spTree>
    <p:extLst>
      <p:ext uri="{BB962C8B-B14F-4D97-AF65-F5344CB8AC3E}">
        <p14:creationId xmlns:p14="http://schemas.microsoft.com/office/powerpoint/2010/main" val="48755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D0722-9FFA-364C-B5CB-69C90D78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Categorical Features Encoding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57D497-0560-D147-86BE-402A6CDA2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9513" y="3891187"/>
            <a:ext cx="9832975" cy="1096514"/>
          </a:xfrm>
        </p:spPr>
      </p:pic>
    </p:spTree>
    <p:extLst>
      <p:ext uri="{BB962C8B-B14F-4D97-AF65-F5344CB8AC3E}">
        <p14:creationId xmlns:p14="http://schemas.microsoft.com/office/powerpoint/2010/main" val="53776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D0722-9FFA-364C-B5CB-69C90D78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Apply ML algorithms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28CCB09-6269-F446-A091-B692BFE28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226" y="2659295"/>
            <a:ext cx="10060893" cy="351766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ED6C80-C7A5-1D4A-8B27-14AA80741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D0722-9FFA-364C-B5CB-69C90D78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Apply ML algorithms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7D6845-FFD0-2248-BB81-C2EAFF9C6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1319" y="2730531"/>
            <a:ext cx="6329362" cy="3592905"/>
          </a:xfrm>
        </p:spPr>
      </p:pic>
    </p:spTree>
    <p:extLst>
      <p:ext uri="{BB962C8B-B14F-4D97-AF65-F5344CB8AC3E}">
        <p14:creationId xmlns:p14="http://schemas.microsoft.com/office/powerpoint/2010/main" val="151750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D0722-9FFA-364C-B5CB-69C90D78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Apply ML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53C1C-7D8D-834C-9AC1-A06F90D1F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8305"/>
            <a:ext cx="12192000" cy="148251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DEEC18-6575-D34B-97B0-0A0901AA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7"/>
            <a:ext cx="10515600" cy="3533775"/>
          </a:xfrm>
        </p:spPr>
        <p:txBody>
          <a:bodyPr/>
          <a:lstStyle/>
          <a:p>
            <a:r>
              <a:rPr lang="en-US" dirty="0"/>
              <a:t>We apply KNN</a:t>
            </a:r>
          </a:p>
        </p:txBody>
      </p:sp>
    </p:spTree>
    <p:extLst>
      <p:ext uri="{BB962C8B-B14F-4D97-AF65-F5344CB8AC3E}">
        <p14:creationId xmlns:p14="http://schemas.microsoft.com/office/powerpoint/2010/main" val="37391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Barebone Structure </vt:lpstr>
      <vt:lpstr>Features Engineering</vt:lpstr>
      <vt:lpstr>Features Engineering</vt:lpstr>
      <vt:lpstr>Features Engineering</vt:lpstr>
      <vt:lpstr>Categorical Features Encoding</vt:lpstr>
      <vt:lpstr>Apply ML algorithms</vt:lpstr>
      <vt:lpstr>Apply ML algorithms</vt:lpstr>
      <vt:lpstr>Apply ML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Minh Vũ</dc:creator>
  <cp:lastModifiedBy>Quang Minh Vũ</cp:lastModifiedBy>
  <cp:revision>2</cp:revision>
  <dcterms:created xsi:type="dcterms:W3CDTF">2019-12-18T01:34:22Z</dcterms:created>
  <dcterms:modified xsi:type="dcterms:W3CDTF">2019-12-18T01:40:40Z</dcterms:modified>
</cp:coreProperties>
</file>