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6858000"/>
  <p:notesSz cx="6858000" cy="9144000"/>
  <p:defaultTextStyle>
    <a:lvl1pPr>
      <a:defRPr>
        <a:solidFill>
          <a:srgbClr val="363D3D"/>
        </a:solidFill>
        <a:latin typeface="+mj-lt"/>
        <a:ea typeface="+mj-ea"/>
        <a:cs typeface="+mj-cs"/>
        <a:sym typeface="Helvetica Neue"/>
      </a:defRPr>
    </a:lvl1pPr>
    <a:lvl2pPr>
      <a:defRPr>
        <a:solidFill>
          <a:srgbClr val="363D3D"/>
        </a:solidFill>
        <a:latin typeface="+mj-lt"/>
        <a:ea typeface="+mj-ea"/>
        <a:cs typeface="+mj-cs"/>
        <a:sym typeface="Helvetica Neue"/>
      </a:defRPr>
    </a:lvl2pPr>
    <a:lvl3pPr>
      <a:defRPr>
        <a:solidFill>
          <a:srgbClr val="363D3D"/>
        </a:solidFill>
        <a:latin typeface="+mj-lt"/>
        <a:ea typeface="+mj-ea"/>
        <a:cs typeface="+mj-cs"/>
        <a:sym typeface="Helvetica Neue"/>
      </a:defRPr>
    </a:lvl3pPr>
    <a:lvl4pPr>
      <a:defRPr>
        <a:solidFill>
          <a:srgbClr val="363D3D"/>
        </a:solidFill>
        <a:latin typeface="+mj-lt"/>
        <a:ea typeface="+mj-ea"/>
        <a:cs typeface="+mj-cs"/>
        <a:sym typeface="Helvetica Neue"/>
      </a:defRPr>
    </a:lvl4pPr>
    <a:lvl5pPr>
      <a:defRPr>
        <a:solidFill>
          <a:srgbClr val="363D3D"/>
        </a:solidFill>
        <a:latin typeface="+mj-lt"/>
        <a:ea typeface="+mj-ea"/>
        <a:cs typeface="+mj-cs"/>
        <a:sym typeface="Helvetica Neue"/>
      </a:defRPr>
    </a:lvl5pPr>
    <a:lvl6pPr>
      <a:defRPr>
        <a:solidFill>
          <a:srgbClr val="363D3D"/>
        </a:solidFill>
        <a:latin typeface="+mj-lt"/>
        <a:ea typeface="+mj-ea"/>
        <a:cs typeface="+mj-cs"/>
        <a:sym typeface="Helvetica Neue"/>
      </a:defRPr>
    </a:lvl6pPr>
    <a:lvl7pPr>
      <a:defRPr>
        <a:solidFill>
          <a:srgbClr val="363D3D"/>
        </a:solidFill>
        <a:latin typeface="+mj-lt"/>
        <a:ea typeface="+mj-ea"/>
        <a:cs typeface="+mj-cs"/>
        <a:sym typeface="Helvetica Neue"/>
      </a:defRPr>
    </a:lvl7pPr>
    <a:lvl8pPr>
      <a:defRPr>
        <a:solidFill>
          <a:srgbClr val="363D3D"/>
        </a:solidFill>
        <a:latin typeface="+mj-lt"/>
        <a:ea typeface="+mj-ea"/>
        <a:cs typeface="+mj-cs"/>
        <a:sym typeface="Helvetica Neue"/>
      </a:defRPr>
    </a:lvl8pPr>
    <a:lvl9pPr>
      <a:defRPr>
        <a:solidFill>
          <a:srgbClr val="363D3D"/>
        </a:solidFill>
        <a:latin typeface="+mj-lt"/>
        <a:ea typeface="+mj-ea"/>
        <a:cs typeface="+mj-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ajor">
          <a:srgbClr val="363D3D"/>
        </a:fontRef>
        <a:srgbClr val="363D3D"/>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DE3E4"/>
          </a:solidFill>
        </a:fill>
      </a:tcStyle>
    </a:wholeTbl>
    <a:band2H>
      <a:tcTxStyle b="def" i="def"/>
      <a:tcStyle>
        <a:tcBdr/>
        <a:fill>
          <a:solidFill>
            <a:srgbClr val="E7F2F2"/>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AFB2"/>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AFB2"/>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AAFB2"/>
          </a:solidFill>
        </a:fill>
      </a:tcStyle>
    </a:firstRow>
  </a:tblStyle>
  <a:tblStyle styleId="{C7B018BB-80A7-4F77-B60F-C8B233D01FF8}" styleName="">
    <a:tblBg/>
    <a:wholeTbl>
      <a:tcTxStyle b="on" i="on">
        <a:fontRef idx="major">
          <a:srgbClr val="363D3D"/>
        </a:fontRef>
        <a:srgbClr val="363D3D"/>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ECCB"/>
          </a:solidFill>
        </a:fill>
      </a:tcStyle>
    </a:wholeTbl>
    <a:band2H>
      <a:tcTxStyle b="def" i="def"/>
      <a:tcStyle>
        <a:tcBdr/>
        <a:fill>
          <a:solidFill>
            <a:srgbClr val="FBF5E7"/>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BCA21"/>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BCA21"/>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BCA21"/>
          </a:solidFill>
        </a:fill>
      </a:tcStyle>
    </a:firstRow>
  </a:tblStyle>
  <a:tblStyle styleId="{EEE7283C-3CF3-47DC-8721-378D4A62B228}" styleName="">
    <a:tblBg/>
    <a:wholeTbl>
      <a:tcTxStyle b="on" i="on">
        <a:fontRef idx="major">
          <a:srgbClr val="363D3D"/>
        </a:fontRef>
        <a:srgbClr val="363D3D"/>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4E4"/>
          </a:solidFill>
        </a:fill>
      </a:tcStyle>
    </a:wholeTbl>
    <a:band2H>
      <a:tcTxStyle b="def" i="def"/>
      <a:tcStyle>
        <a:tcBdr/>
        <a:fill>
          <a:solidFill>
            <a:srgbClr val="E8EBF2"/>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172B1"/>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172B1"/>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172B1"/>
          </a:solidFill>
        </a:fill>
      </a:tcStyle>
    </a:firstRow>
  </a:tblStyle>
  <a:tblStyle styleId="{CF821DB8-F4EB-4A41-A1BA-3FCAFE7338EE}" styleName="">
    <a:tblBg/>
    <a:wholeTbl>
      <a:tcTxStyle b="on" i="on">
        <a:fontRef idx="major">
          <a:srgbClr val="363D3D"/>
        </a:fontRef>
        <a:srgbClr val="363D3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8"/>
          </a:solidFill>
        </a:fill>
      </a:tcStyle>
    </a:wholeTbl>
    <a:band2H>
      <a:tcTxStyle b="def" i="def"/>
      <a:tcStyle>
        <a:tcBdr/>
        <a:fill>
          <a:solidFill>
            <a:srgbClr val="FFFFFF"/>
          </a:solidFill>
        </a:fill>
      </a:tcStyle>
    </a:band2H>
    <a:firstCol>
      <a:tcTxStyle b="on" i="on">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AAFB2"/>
          </a:solidFill>
        </a:fill>
      </a:tcStyle>
    </a:firstCol>
    <a:lastRow>
      <a:tcTxStyle b="on" i="on">
        <a:fontRef idx="major">
          <a:srgbClr val="363D3D"/>
        </a:fontRef>
        <a:srgbClr val="363D3D"/>
      </a:tcTxStyle>
      <a:tcStyle>
        <a:tcBdr>
          <a:left>
            <a:ln w="12700" cap="flat">
              <a:noFill/>
              <a:miter lim="400000"/>
            </a:ln>
          </a:left>
          <a:right>
            <a:ln w="12700" cap="flat">
              <a:noFill/>
              <a:miter lim="400000"/>
            </a:ln>
          </a:right>
          <a:top>
            <a:ln w="50800" cap="flat">
              <a:solidFill>
                <a:srgbClr val="363D3D"/>
              </a:solidFill>
              <a:prstDash val="solid"/>
              <a:bevel/>
            </a:ln>
          </a:top>
          <a:bottom>
            <a:ln w="25400" cap="flat">
              <a:solidFill>
                <a:srgbClr val="363D3D"/>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Ref idx="major">
          <a:srgbClr val="FFFFFF"/>
        </a:fontRef>
        <a:srgbClr val="FFFFFF"/>
      </a:tcTxStyle>
      <a:tcStyle>
        <a:tcBdr>
          <a:left>
            <a:ln w="12700" cap="flat">
              <a:noFill/>
              <a:miter lim="400000"/>
            </a:ln>
          </a:left>
          <a:right>
            <a:ln w="12700" cap="flat">
              <a:noFill/>
              <a:miter lim="400000"/>
            </a:ln>
          </a:right>
          <a:top>
            <a:ln w="25400" cap="flat">
              <a:solidFill>
                <a:srgbClr val="363D3D"/>
              </a:solidFill>
              <a:prstDash val="solid"/>
              <a:bevel/>
            </a:ln>
          </a:top>
          <a:bottom>
            <a:ln w="25400" cap="flat">
              <a:solidFill>
                <a:srgbClr val="363D3D"/>
              </a:solidFill>
              <a:prstDash val="solid"/>
              <a:bevel/>
            </a:ln>
          </a:bottom>
          <a:insideH>
            <a:ln w="12700" cap="flat">
              <a:noFill/>
              <a:miter lim="400000"/>
            </a:ln>
          </a:insideH>
          <a:insideV>
            <a:ln w="12700" cap="flat">
              <a:noFill/>
              <a:miter lim="400000"/>
            </a:ln>
          </a:insideV>
        </a:tcBdr>
        <a:fill>
          <a:solidFill>
            <a:srgbClr val="3AAFB2"/>
          </a:solidFill>
        </a:fill>
      </a:tcStyle>
    </a:firstRow>
  </a:tblStyle>
  <a:tblStyle styleId="{33BA23B1-9221-436E-865A-0063620EA4FD}" styleName="">
    <a:tblBg/>
    <a:wholeTbl>
      <a:tcTxStyle b="on" i="on">
        <a:fontRef idx="major">
          <a:srgbClr val="363D3D"/>
        </a:fontRef>
        <a:srgbClr val="363D3D"/>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DCD"/>
          </a:solidFill>
        </a:fill>
      </a:tcStyle>
    </a:wholeTbl>
    <a:band2H>
      <a:tcTxStyle b="def" i="def"/>
      <a:tcStyle>
        <a:tcBdr/>
        <a:fill>
          <a:solidFill>
            <a:srgbClr val="E7E8E8"/>
          </a:solidFill>
        </a:fill>
      </a:tcStyle>
    </a:band2H>
    <a:firstCol>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63D3D"/>
          </a:solidFill>
        </a:fill>
      </a:tcStyle>
    </a:firstCol>
    <a:la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63D3D"/>
          </a:solidFill>
        </a:fill>
      </a:tcStyle>
    </a:lastRow>
    <a:firstRow>
      <a:tcTxStyle b="on" i="on">
        <a:fontRef idx="major">
          <a:srgbClr val="FFFFFF"/>
        </a:fontRef>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363D3D"/>
          </a:solidFill>
        </a:fill>
      </a:tcStyle>
    </a:firstRow>
  </a:tblStyle>
  <a:tblStyle styleId="{2708684C-4D16-4618-839F-0558EEFCDFE6}" styleName="">
    <a:tblBg/>
    <a:wholeTbl>
      <a:tcTxStyle b="on" i="on">
        <a:fontRef idx="major">
          <a:srgbClr val="363D3D"/>
        </a:fontRef>
        <a:srgbClr val="363D3D"/>
      </a:tcTxStyle>
      <a:tcStyle>
        <a:tcBdr>
          <a:left>
            <a:ln w="12700" cap="flat">
              <a:solidFill>
                <a:srgbClr val="363D3D"/>
              </a:solidFill>
              <a:prstDash val="solid"/>
              <a:bevel/>
            </a:ln>
          </a:left>
          <a:right>
            <a:ln w="12700" cap="flat">
              <a:solidFill>
                <a:srgbClr val="363D3D"/>
              </a:solidFill>
              <a:prstDash val="solid"/>
              <a:bevel/>
            </a:ln>
          </a:right>
          <a:top>
            <a:ln w="12700" cap="flat">
              <a:solidFill>
                <a:srgbClr val="363D3D"/>
              </a:solidFill>
              <a:prstDash val="solid"/>
              <a:bevel/>
            </a:ln>
          </a:top>
          <a:bottom>
            <a:ln w="12700" cap="flat">
              <a:solidFill>
                <a:srgbClr val="363D3D"/>
              </a:solidFill>
              <a:prstDash val="solid"/>
              <a:bevel/>
            </a:ln>
          </a:bottom>
          <a:insideH>
            <a:ln w="12700" cap="flat">
              <a:solidFill>
                <a:srgbClr val="363D3D"/>
              </a:solidFill>
              <a:prstDash val="solid"/>
              <a:bevel/>
            </a:ln>
          </a:insideH>
          <a:insideV>
            <a:ln w="12700" cap="flat">
              <a:solidFill>
                <a:srgbClr val="363D3D"/>
              </a:solidFill>
              <a:prstDash val="solid"/>
              <a:bevel/>
            </a:ln>
          </a:insideV>
        </a:tcBdr>
        <a:fill>
          <a:solidFill>
            <a:srgbClr val="363D3D">
              <a:alpha val="20000"/>
            </a:srgbClr>
          </a:solidFill>
        </a:fill>
      </a:tcStyle>
    </a:wholeTbl>
    <a:band2H>
      <a:tcTxStyle b="def" i="def"/>
      <a:tcStyle>
        <a:tcBdr/>
        <a:fill>
          <a:solidFill>
            <a:srgbClr val="FFFFFF"/>
          </a:solidFill>
        </a:fill>
      </a:tcStyle>
    </a:band2H>
    <a:firstCol>
      <a:tcTxStyle b="on" i="on">
        <a:fontRef idx="major">
          <a:srgbClr val="363D3D"/>
        </a:fontRef>
        <a:srgbClr val="363D3D"/>
      </a:tcTxStyle>
      <a:tcStyle>
        <a:tcBdr>
          <a:left>
            <a:ln w="12700" cap="flat">
              <a:solidFill>
                <a:srgbClr val="363D3D"/>
              </a:solidFill>
              <a:prstDash val="solid"/>
              <a:bevel/>
            </a:ln>
          </a:left>
          <a:right>
            <a:ln w="12700" cap="flat">
              <a:solidFill>
                <a:srgbClr val="363D3D"/>
              </a:solidFill>
              <a:prstDash val="solid"/>
              <a:bevel/>
            </a:ln>
          </a:right>
          <a:top>
            <a:ln w="12700" cap="flat">
              <a:solidFill>
                <a:srgbClr val="363D3D"/>
              </a:solidFill>
              <a:prstDash val="solid"/>
              <a:bevel/>
            </a:ln>
          </a:top>
          <a:bottom>
            <a:ln w="12700" cap="flat">
              <a:solidFill>
                <a:srgbClr val="363D3D"/>
              </a:solidFill>
              <a:prstDash val="solid"/>
              <a:bevel/>
            </a:ln>
          </a:bottom>
          <a:insideH>
            <a:ln w="12700" cap="flat">
              <a:solidFill>
                <a:srgbClr val="363D3D"/>
              </a:solidFill>
              <a:prstDash val="solid"/>
              <a:bevel/>
            </a:ln>
          </a:insideH>
          <a:insideV>
            <a:ln w="12700" cap="flat">
              <a:solidFill>
                <a:srgbClr val="363D3D"/>
              </a:solidFill>
              <a:prstDash val="solid"/>
              <a:bevel/>
            </a:ln>
          </a:insideV>
        </a:tcBdr>
        <a:fill>
          <a:solidFill>
            <a:srgbClr val="363D3D">
              <a:alpha val="20000"/>
            </a:srgbClr>
          </a:solidFill>
        </a:fill>
      </a:tcStyle>
    </a:firstCol>
    <a:lastRow>
      <a:tcTxStyle b="on" i="on">
        <a:fontRef idx="major">
          <a:srgbClr val="363D3D"/>
        </a:fontRef>
        <a:srgbClr val="363D3D"/>
      </a:tcTxStyle>
      <a:tcStyle>
        <a:tcBdr>
          <a:left>
            <a:ln w="12700" cap="flat">
              <a:solidFill>
                <a:srgbClr val="363D3D"/>
              </a:solidFill>
              <a:prstDash val="solid"/>
              <a:bevel/>
            </a:ln>
          </a:left>
          <a:right>
            <a:ln w="12700" cap="flat">
              <a:solidFill>
                <a:srgbClr val="363D3D"/>
              </a:solidFill>
              <a:prstDash val="solid"/>
              <a:bevel/>
            </a:ln>
          </a:right>
          <a:top>
            <a:ln w="50800" cap="flat">
              <a:solidFill>
                <a:srgbClr val="363D3D"/>
              </a:solidFill>
              <a:prstDash val="solid"/>
              <a:bevel/>
            </a:ln>
          </a:top>
          <a:bottom>
            <a:ln w="12700" cap="flat">
              <a:solidFill>
                <a:srgbClr val="363D3D"/>
              </a:solidFill>
              <a:prstDash val="solid"/>
              <a:bevel/>
            </a:ln>
          </a:bottom>
          <a:insideH>
            <a:ln w="12700" cap="flat">
              <a:solidFill>
                <a:srgbClr val="363D3D"/>
              </a:solidFill>
              <a:prstDash val="solid"/>
              <a:bevel/>
            </a:ln>
          </a:insideH>
          <a:insideV>
            <a:ln w="12700" cap="flat">
              <a:solidFill>
                <a:srgbClr val="363D3D"/>
              </a:solidFill>
              <a:prstDash val="solid"/>
              <a:bevel/>
            </a:ln>
          </a:insideV>
        </a:tcBdr>
        <a:fill>
          <a:noFill/>
        </a:fill>
      </a:tcStyle>
    </a:lastRow>
    <a:firstRow>
      <a:tcTxStyle b="on" i="on">
        <a:fontRef idx="major">
          <a:srgbClr val="363D3D"/>
        </a:fontRef>
        <a:srgbClr val="363D3D"/>
      </a:tcTxStyle>
      <a:tcStyle>
        <a:tcBdr>
          <a:left>
            <a:ln w="12700" cap="flat">
              <a:solidFill>
                <a:srgbClr val="363D3D"/>
              </a:solidFill>
              <a:prstDash val="solid"/>
              <a:bevel/>
            </a:ln>
          </a:left>
          <a:right>
            <a:ln w="12700" cap="flat">
              <a:solidFill>
                <a:srgbClr val="363D3D"/>
              </a:solidFill>
              <a:prstDash val="solid"/>
              <a:bevel/>
            </a:ln>
          </a:right>
          <a:top>
            <a:ln w="12700" cap="flat">
              <a:solidFill>
                <a:srgbClr val="363D3D"/>
              </a:solidFill>
              <a:prstDash val="solid"/>
              <a:bevel/>
            </a:ln>
          </a:top>
          <a:bottom>
            <a:ln w="25400" cap="flat">
              <a:solidFill>
                <a:srgbClr val="363D3D"/>
              </a:solidFill>
              <a:prstDash val="solid"/>
              <a:bevel/>
            </a:ln>
          </a:bottom>
          <a:insideH>
            <a:ln w="12700" cap="flat">
              <a:solidFill>
                <a:srgbClr val="363D3D"/>
              </a:solidFill>
              <a:prstDash val="solid"/>
              <a:bevel/>
            </a:ln>
          </a:insideH>
          <a:insideV>
            <a:ln w="12700" cap="flat">
              <a:solidFill>
                <a:srgbClr val="363D3D"/>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p:nvPr>
            <p:ph type="sldImg"/>
          </p:nvPr>
        </p:nvSpPr>
        <p:spPr>
          <a:xfrm>
            <a:off x="1143000" y="685800"/>
            <a:ext cx="4572000" cy="3429000"/>
          </a:xfrm>
          <a:prstGeom prst="rect">
            <a:avLst/>
          </a:prstGeom>
        </p:spPr>
        <p:txBody>
          <a:bodyPr/>
          <a:lstStyle/>
          <a:p>
            <a:pPr lvl="0"/>
          </a:p>
        </p:txBody>
      </p:sp>
      <p:sp>
        <p:nvSpPr>
          <p:cNvPr id="50" name="Shape 5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 name="Shape 54"/>
          <p:cNvSpPr/>
          <p:nvPr>
            <p:ph type="sldImg"/>
          </p:nvPr>
        </p:nvSpPr>
        <p:spPr>
          <a:prstGeom prst="rect">
            <a:avLst/>
          </a:prstGeom>
        </p:spPr>
        <p:txBody>
          <a:bodyPr/>
          <a:lstStyle/>
          <a:p>
            <a:pPr lvl="0"/>
          </a:p>
        </p:txBody>
      </p:sp>
      <p:sp>
        <p:nvSpPr>
          <p:cNvPr id="55" name="Shape 55"/>
          <p:cNvSpPr/>
          <p:nvPr>
            <p:ph type="body" sz="quarter" idx="1"/>
          </p:nvPr>
        </p:nvSpPr>
        <p:spPr>
          <a:prstGeom prst="rect">
            <a:avLst/>
          </a:prstGeom>
        </p:spPr>
        <p:txBody>
          <a:bodyPr/>
          <a:lstStyle/>
          <a:p>
            <a:pPr lvl="0" defTabSz="914400">
              <a:lnSpc>
                <a:spcPct val="100000"/>
              </a:lnSpc>
              <a:defRPr sz="1800"/>
            </a:pPr>
            <a:r>
              <a:rPr sz="1200">
                <a:solidFill>
                  <a:srgbClr val="363D3D"/>
                </a:solidFill>
                <a:latin typeface="Calibri"/>
                <a:ea typeface="Calibri"/>
                <a:cs typeface="Calibri"/>
                <a:sym typeface="Calibri"/>
              </a:rPr>
              <a:t>http://dulieu.tailieuhoctap.vn/books/giao-duc-dai-cuong/toan-roi-rac/file_goc_772265.pdf</a:t>
            </a:r>
            <a:endParaRPr sz="1200">
              <a:solidFill>
                <a:srgbClr val="363D3D"/>
              </a:solidFill>
              <a:latin typeface="Calibri"/>
              <a:ea typeface="Calibri"/>
              <a:cs typeface="Calibri"/>
              <a:sym typeface="Calibri"/>
            </a:endParaRPr>
          </a:p>
          <a:p>
            <a:pPr lvl="0" defTabSz="914400">
              <a:lnSpc>
                <a:spcPct val="100000"/>
              </a:lnSpc>
              <a:defRPr sz="1800"/>
            </a:pPr>
            <a:r>
              <a:rPr sz="1200">
                <a:solidFill>
                  <a:srgbClr val="363D3D"/>
                </a:solidFill>
                <a:latin typeface="Calibri"/>
                <a:ea typeface="Calibri"/>
                <a:cs typeface="Calibri"/>
                <a:sym typeface="Calibri"/>
              </a:rPr>
              <a:t>http://www.tnu.edu.vn/sites/vinh-nt/Bi%20ging%20chia%20s/vinhc2.pdf</a:t>
            </a:r>
            <a:endParaRPr sz="1200">
              <a:solidFill>
                <a:srgbClr val="363D3D"/>
              </a:solidFill>
              <a:latin typeface="Calibri"/>
              <a:ea typeface="Calibri"/>
              <a:cs typeface="Calibri"/>
              <a:sym typeface="Calibri"/>
            </a:endParaRPr>
          </a:p>
          <a:p>
            <a:pPr lvl="0" defTabSz="914400">
              <a:lnSpc>
                <a:spcPct val="100000"/>
              </a:lnSpc>
              <a:defRPr sz="1800"/>
            </a:pPr>
            <a:r>
              <a:rPr sz="1200">
                <a:solidFill>
                  <a:srgbClr val="363D3D"/>
                </a:solidFill>
                <a:latin typeface="Calibri"/>
                <a:ea typeface="Calibri"/>
                <a:cs typeface="Calibri"/>
                <a:sym typeface="Calibri"/>
              </a:rPr>
              <a:t>http://soict.hust.edu.vn/~tungbt/it1110/Bai4.pdf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 name="Shape 75"/>
          <p:cNvSpPr/>
          <p:nvPr>
            <p:ph type="sldImg"/>
          </p:nvPr>
        </p:nvSpPr>
        <p:spPr>
          <a:prstGeom prst="rect">
            <a:avLst/>
          </a:prstGeom>
        </p:spPr>
        <p:txBody>
          <a:bodyPr/>
          <a:lstStyle/>
          <a:p>
            <a:pPr lvl="0"/>
          </a:p>
        </p:txBody>
      </p:sp>
      <p:sp>
        <p:nvSpPr>
          <p:cNvPr id="76" name="Shape 76"/>
          <p:cNvSpPr/>
          <p:nvPr>
            <p:ph type="body" sz="quarter" idx="1"/>
          </p:nvPr>
        </p:nvSpPr>
        <p:spPr>
          <a:prstGeom prst="rect">
            <a:avLst/>
          </a:prstGeom>
        </p:spPr>
        <p:txBody>
          <a:bodyPr/>
          <a:lstStyle>
            <a:lvl1pPr defTabSz="914400">
              <a:lnSpc>
                <a:spcPct val="100000"/>
              </a:lnSpc>
              <a:defRPr sz="1200">
                <a:solidFill>
                  <a:srgbClr val="363D3D"/>
                </a:solidFill>
                <a:latin typeface="Calibri"/>
                <a:ea typeface="Calibri"/>
                <a:cs typeface="Calibri"/>
                <a:sym typeface="Calibri"/>
              </a:defRPr>
            </a:lvl1pPr>
          </a:lstStyle>
          <a:p>
            <a:pPr lvl="0">
              <a:defRPr sz="1800">
                <a:solidFill>
                  <a:srgbClr val="000000"/>
                </a:solidFill>
              </a:defRPr>
            </a:pPr>
            <a:r>
              <a:rPr sz="1200">
                <a:solidFill>
                  <a:srgbClr val="363D3D"/>
                </a:solidFill>
              </a:rPr>
              <a:t>http://soict.hust.edu.vn/~tungbt/it1110/Bai4.pdf</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sp>
        <p:nvSpPr>
          <p:cNvPr id="9" name="Shape 9"/>
          <p:cNvSpPr/>
          <p:nvPr/>
        </p:nvSpPr>
        <p:spPr>
          <a:xfrm>
            <a:off x="2379" y="1610588"/>
            <a:ext cx="9141622" cy="3979721"/>
          </a:xfrm>
          <a:prstGeom prst="rect">
            <a:avLst/>
          </a:prstGeom>
          <a:solidFill>
            <a:srgbClr val="3A5BB3"/>
          </a:solidFill>
          <a:ln w="12700">
            <a:miter lim="400000"/>
          </a:ln>
        </p:spPr>
        <p:txBody>
          <a:bodyPr lIns="0" tIns="0" rIns="0" bIns="0" anchor="ctr"/>
          <a:lstStyle/>
          <a:p>
            <a:pPr lvl="0" algn="ctr">
              <a:defRPr sz="1300">
                <a:solidFill>
                  <a:srgbClr val="FFFFFF"/>
                </a:solidFill>
                <a:latin typeface="Calibri"/>
                <a:ea typeface="Calibri"/>
                <a:cs typeface="Calibri"/>
                <a:sym typeface="Calibri"/>
              </a:defRPr>
            </a:pPr>
          </a:p>
        </p:txBody>
      </p:sp>
      <p:sp>
        <p:nvSpPr>
          <p:cNvPr id="10" name="Shape 10"/>
          <p:cNvSpPr/>
          <p:nvPr>
            <p:ph type="title"/>
          </p:nvPr>
        </p:nvSpPr>
        <p:spPr>
          <a:xfrm>
            <a:off x="971550" y="0"/>
            <a:ext cx="7200900" cy="3803905"/>
          </a:xfrm>
          <a:prstGeom prst="rect">
            <a:avLst/>
          </a:prstGeom>
        </p:spPr>
        <p:txBody>
          <a:bodyPr/>
          <a:lstStyle>
            <a:lvl1pPr algn="ctr">
              <a:defRPr b="0" sz="4000">
                <a:latin typeface="Calibri"/>
                <a:ea typeface="Calibri"/>
                <a:cs typeface="Calibri"/>
                <a:sym typeface="Calibri"/>
              </a:defRPr>
            </a:lvl1pPr>
          </a:lstStyle>
          <a:p>
            <a:pPr lvl="0">
              <a:defRPr sz="1800">
                <a:solidFill>
                  <a:srgbClr val="000000"/>
                </a:solidFill>
              </a:defRPr>
            </a:pPr>
            <a:r>
              <a:rPr sz="4000">
                <a:solidFill>
                  <a:srgbClr val="FFFFFF"/>
                </a:solidFill>
              </a:rPr>
              <a:t>Title Text</a:t>
            </a:r>
          </a:p>
        </p:txBody>
      </p:sp>
      <p:sp>
        <p:nvSpPr>
          <p:cNvPr id="11" name="Shape 11"/>
          <p:cNvSpPr/>
          <p:nvPr>
            <p:ph type="body" idx="1"/>
          </p:nvPr>
        </p:nvSpPr>
        <p:spPr>
          <a:xfrm>
            <a:off x="971550" y="3959352"/>
            <a:ext cx="7200900" cy="2898649"/>
          </a:xfrm>
          <a:prstGeom prst="rect">
            <a:avLst/>
          </a:prstGeom>
        </p:spPr>
        <p:txBody>
          <a:bodyPr/>
          <a:lstStyle>
            <a:lvl1pPr marL="0" indent="0" algn="ctr">
              <a:spcBef>
                <a:spcPts val="0"/>
              </a:spcBef>
              <a:buSzTx/>
              <a:buFontTx/>
              <a:buNone/>
              <a:defRPr cap="all" sz="1500">
                <a:solidFill>
                  <a:srgbClr val="FFFFFF"/>
                </a:solidFill>
                <a:latin typeface="Calibri"/>
                <a:ea typeface="Calibri"/>
                <a:cs typeface="Calibri"/>
                <a:sym typeface="Calibri"/>
              </a:defRPr>
            </a:lvl1pPr>
            <a:lvl2pPr marL="0" indent="0" algn="ctr">
              <a:spcBef>
                <a:spcPts val="0"/>
              </a:spcBef>
              <a:buSzTx/>
              <a:buFontTx/>
              <a:buNone/>
              <a:defRPr cap="all" sz="1500">
                <a:solidFill>
                  <a:srgbClr val="FFFFFF"/>
                </a:solidFill>
                <a:latin typeface="Calibri"/>
                <a:ea typeface="Calibri"/>
                <a:cs typeface="Calibri"/>
                <a:sym typeface="Calibri"/>
              </a:defRPr>
            </a:lvl2pPr>
            <a:lvl3pPr marL="0" indent="0" algn="ctr">
              <a:spcBef>
                <a:spcPts val="0"/>
              </a:spcBef>
              <a:buSzTx/>
              <a:buFontTx/>
              <a:buNone/>
              <a:defRPr cap="all" sz="1500">
                <a:solidFill>
                  <a:srgbClr val="FFFFFF"/>
                </a:solidFill>
                <a:latin typeface="Calibri"/>
                <a:ea typeface="Calibri"/>
                <a:cs typeface="Calibri"/>
                <a:sym typeface="Calibri"/>
              </a:defRPr>
            </a:lvl3pPr>
            <a:lvl4pPr marL="0" indent="0" algn="ctr">
              <a:spcBef>
                <a:spcPts val="0"/>
              </a:spcBef>
              <a:buSzTx/>
              <a:buFontTx/>
              <a:buNone/>
              <a:defRPr cap="all" sz="1500">
                <a:solidFill>
                  <a:srgbClr val="FFFFFF"/>
                </a:solidFill>
                <a:latin typeface="Calibri"/>
                <a:ea typeface="Calibri"/>
                <a:cs typeface="Calibri"/>
                <a:sym typeface="Calibri"/>
              </a:defRPr>
            </a:lvl4pPr>
            <a:lvl5pPr marL="0" indent="0" algn="ctr">
              <a:spcBef>
                <a:spcPts val="0"/>
              </a:spcBef>
              <a:buSzTx/>
              <a:buFontTx/>
              <a:buNone/>
              <a:defRPr cap="all" sz="1500">
                <a:solidFill>
                  <a:srgbClr val="FFFFFF"/>
                </a:solidFill>
                <a:latin typeface="Calibri"/>
                <a:ea typeface="Calibri"/>
                <a:cs typeface="Calibri"/>
                <a:sym typeface="Calibri"/>
              </a:defRPr>
            </a:lvl5pPr>
          </a:lstStyle>
          <a:p>
            <a:pPr lvl="0">
              <a:defRPr cap="none" sz="1800">
                <a:solidFill>
                  <a:srgbClr val="000000"/>
                </a:solidFill>
              </a:defRPr>
            </a:pPr>
            <a:r>
              <a:rPr cap="all" sz="1500">
                <a:solidFill>
                  <a:srgbClr val="FFFFFF"/>
                </a:solidFill>
              </a:rPr>
              <a:t>Body Level One</a:t>
            </a:r>
            <a:endParaRPr cap="all" sz="1500">
              <a:solidFill>
                <a:srgbClr val="FFFFFF"/>
              </a:solidFill>
            </a:endParaRPr>
          </a:p>
          <a:p>
            <a:pPr lvl="1">
              <a:defRPr cap="none" sz="1800">
                <a:solidFill>
                  <a:srgbClr val="000000"/>
                </a:solidFill>
              </a:defRPr>
            </a:pPr>
            <a:r>
              <a:rPr cap="all" sz="1500">
                <a:solidFill>
                  <a:srgbClr val="FFFFFF"/>
                </a:solidFill>
              </a:rPr>
              <a:t>Body Level Two</a:t>
            </a:r>
            <a:endParaRPr cap="all" sz="1500">
              <a:solidFill>
                <a:srgbClr val="FFFFFF"/>
              </a:solidFill>
            </a:endParaRPr>
          </a:p>
          <a:p>
            <a:pPr lvl="2">
              <a:defRPr cap="none" sz="1800">
                <a:solidFill>
                  <a:srgbClr val="000000"/>
                </a:solidFill>
              </a:defRPr>
            </a:pPr>
            <a:r>
              <a:rPr cap="all" sz="1500">
                <a:solidFill>
                  <a:srgbClr val="FFFFFF"/>
                </a:solidFill>
              </a:rPr>
              <a:t>Body Level Three</a:t>
            </a:r>
            <a:endParaRPr cap="all" sz="1500">
              <a:solidFill>
                <a:srgbClr val="FFFFFF"/>
              </a:solidFill>
            </a:endParaRPr>
          </a:p>
          <a:p>
            <a:pPr lvl="3">
              <a:defRPr cap="none" sz="1800">
                <a:solidFill>
                  <a:srgbClr val="000000"/>
                </a:solidFill>
              </a:defRPr>
            </a:pPr>
            <a:r>
              <a:rPr cap="all" sz="1500">
                <a:solidFill>
                  <a:srgbClr val="FFFFFF"/>
                </a:solidFill>
              </a:rPr>
              <a:t>Body Level Four</a:t>
            </a:r>
            <a:endParaRPr cap="all" sz="1500">
              <a:solidFill>
                <a:srgbClr val="FFFFFF"/>
              </a:solidFill>
            </a:endParaRPr>
          </a:p>
          <a:p>
            <a:pPr lvl="4">
              <a:defRPr cap="none" sz="1800">
                <a:solidFill>
                  <a:srgbClr val="000000"/>
                </a:solidFill>
              </a:defRPr>
            </a:pPr>
            <a:r>
              <a:rPr cap="all" sz="1500">
                <a:solidFill>
                  <a:srgbClr val="FFFFFF"/>
                </a:solidFill>
              </a:rPr>
              <a:t>Body Level Five</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Title and Vertical Text">
    <p:spTree>
      <p:nvGrpSpPr>
        <p:cNvPr id="1" name=""/>
        <p:cNvGrpSpPr/>
        <p:nvPr/>
      </p:nvGrpSpPr>
      <p:grpSpPr>
        <a:xfrm>
          <a:off x="0" y="0"/>
          <a:ext cx="0" cy="0"/>
          <a:chOff x="0" y="0"/>
          <a:chExt cx="0" cy="0"/>
        </a:xfrm>
      </p:grpSpPr>
      <p:sp>
        <p:nvSpPr>
          <p:cNvPr id="42" name="Shape 42"/>
          <p:cNvSpPr/>
          <p:nvPr>
            <p:ph type="title"/>
          </p:nvPr>
        </p:nvSpPr>
        <p:spPr>
          <a:xfrm>
            <a:off x="1005838" y="0"/>
            <a:ext cx="7132323" cy="1700784"/>
          </a:xfrm>
          <a:prstGeom prst="rect">
            <a:avLst/>
          </a:prstGeom>
        </p:spPr>
        <p:txBody>
          <a:bodyPr/>
          <a:lstStyle>
            <a:lvl1pPr>
              <a:defRPr b="0">
                <a:solidFill>
                  <a:srgbClr val="363D3D"/>
                </a:solidFill>
                <a:latin typeface="Calibri"/>
                <a:ea typeface="Calibri"/>
                <a:cs typeface="Calibri"/>
                <a:sym typeface="Calibri"/>
              </a:defRPr>
            </a:lvl1pPr>
          </a:lstStyle>
          <a:p>
            <a:pPr lvl="0">
              <a:defRPr sz="1800">
                <a:solidFill>
                  <a:srgbClr val="000000"/>
                </a:solidFill>
              </a:defRPr>
            </a:pPr>
            <a:r>
              <a:rPr sz="2500">
                <a:solidFill>
                  <a:srgbClr val="363D3D"/>
                </a:solidFill>
              </a:rPr>
              <a:t>Title Text</a:t>
            </a:r>
          </a:p>
        </p:txBody>
      </p:sp>
      <p:sp>
        <p:nvSpPr>
          <p:cNvPr id="43" name="Shape 43"/>
          <p:cNvSpPr/>
          <p:nvPr>
            <p:ph type="body" idx="1"/>
          </p:nvPr>
        </p:nvSpPr>
        <p:spPr>
          <a:xfrm>
            <a:off x="1005838" y="1901953"/>
            <a:ext cx="7132323" cy="4956048"/>
          </a:xfrm>
          <a:prstGeom prst="rect">
            <a:avLst/>
          </a:prstGeom>
        </p:spPr>
        <p:txBody>
          <a:bodyPr/>
          <a:lstStyle>
            <a:lvl1pPr>
              <a:defRPr sz="1500">
                <a:latin typeface="Calibri"/>
                <a:ea typeface="Calibri"/>
                <a:cs typeface="Calibri"/>
                <a:sym typeface="Calibri"/>
              </a:defRPr>
            </a:lvl1pPr>
            <a:lvl2pPr marL="472145" indent="-197826">
              <a:defRPr sz="1500">
                <a:latin typeface="Calibri"/>
                <a:ea typeface="Calibri"/>
                <a:cs typeface="Calibri"/>
                <a:sym typeface="Calibri"/>
              </a:defRPr>
            </a:lvl2pPr>
            <a:lvl3pPr marL="728662" indent="-214312">
              <a:defRPr sz="1500">
                <a:latin typeface="Calibri"/>
                <a:ea typeface="Calibri"/>
                <a:cs typeface="Calibri"/>
                <a:sym typeface="Calibri"/>
              </a:defRPr>
            </a:lvl3pPr>
            <a:lvl4pPr>
              <a:defRPr sz="1500">
                <a:latin typeface="Calibri"/>
                <a:ea typeface="Calibri"/>
                <a:cs typeface="Calibri"/>
                <a:sym typeface="Calibri"/>
              </a:defRPr>
            </a:lvl4pPr>
            <a:lvl5pPr>
              <a:defRPr sz="1500">
                <a:latin typeface="Calibri"/>
                <a:ea typeface="Calibri"/>
                <a:cs typeface="Calibri"/>
                <a:sym typeface="Calibri"/>
              </a:defRPr>
            </a:lvl5pPr>
          </a:lstStyle>
          <a:p>
            <a:pPr lvl="0">
              <a:defRPr sz="1800">
                <a:solidFill>
                  <a:srgbClr val="000000"/>
                </a:solidFill>
              </a:defRPr>
            </a:pPr>
            <a:r>
              <a:rPr sz="1500">
                <a:solidFill>
                  <a:srgbClr val="363D3D"/>
                </a:solidFill>
              </a:rPr>
              <a:t>Body Level One</a:t>
            </a:r>
            <a:endParaRPr sz="1500">
              <a:solidFill>
                <a:srgbClr val="363D3D"/>
              </a:solidFill>
            </a:endParaRPr>
          </a:p>
          <a:p>
            <a:pPr lvl="1">
              <a:defRPr sz="1800">
                <a:solidFill>
                  <a:srgbClr val="000000"/>
                </a:solidFill>
              </a:defRPr>
            </a:pPr>
            <a:r>
              <a:rPr sz="1500">
                <a:solidFill>
                  <a:srgbClr val="363D3D"/>
                </a:solidFill>
              </a:rPr>
              <a:t>Body Level Two</a:t>
            </a:r>
            <a:endParaRPr sz="1500">
              <a:solidFill>
                <a:srgbClr val="363D3D"/>
              </a:solidFill>
            </a:endParaRPr>
          </a:p>
          <a:p>
            <a:pPr lvl="2">
              <a:defRPr sz="1800">
                <a:solidFill>
                  <a:srgbClr val="000000"/>
                </a:solidFill>
              </a:defRPr>
            </a:pPr>
            <a:r>
              <a:rPr sz="1500">
                <a:solidFill>
                  <a:srgbClr val="363D3D"/>
                </a:solidFill>
              </a:rPr>
              <a:t>Body Level Three</a:t>
            </a:r>
            <a:endParaRPr sz="1500">
              <a:solidFill>
                <a:srgbClr val="363D3D"/>
              </a:solidFill>
            </a:endParaRPr>
          </a:p>
          <a:p>
            <a:pPr lvl="3">
              <a:defRPr sz="1800">
                <a:solidFill>
                  <a:srgbClr val="000000"/>
                </a:solidFill>
              </a:defRPr>
            </a:pPr>
            <a:r>
              <a:rPr sz="1500">
                <a:solidFill>
                  <a:srgbClr val="363D3D"/>
                </a:solidFill>
              </a:rPr>
              <a:t>Body Level Four</a:t>
            </a:r>
            <a:endParaRPr sz="1500">
              <a:solidFill>
                <a:srgbClr val="363D3D"/>
              </a:solidFill>
            </a:endParaRPr>
          </a:p>
          <a:p>
            <a:pPr lvl="4">
              <a:defRPr sz="1800">
                <a:solidFill>
                  <a:srgbClr val="000000"/>
                </a:solidFill>
              </a:defRPr>
            </a:pPr>
            <a:r>
              <a:rPr sz="1500">
                <a:solidFill>
                  <a:srgbClr val="363D3D"/>
                </a:solidFill>
              </a:rPr>
              <a:t>Body Level Five</a:t>
            </a:r>
          </a:p>
        </p:txBody>
      </p:sp>
      <p:sp>
        <p:nvSpPr>
          <p:cNvPr id="44" name="Shape 44"/>
          <p:cNvSpPr/>
          <p:nvPr>
            <p:ph type="sldNum" sz="quarter" idx="2"/>
          </p:nvPr>
        </p:nvSpPr>
        <p:spPr>
          <a:xfrm>
            <a:off x="7658100" y="6630669"/>
            <a:ext cx="480060" cy="180339"/>
          </a:xfrm>
          <a:prstGeom prst="rect">
            <a:avLst/>
          </a:prstGeom>
        </p:spPr>
        <p:txBody>
          <a:bodyPr/>
          <a:lstStyle>
            <a:lvl1pPr>
              <a:defRPr sz="600">
                <a:solidFill>
                  <a:srgbClr val="8E8F8F"/>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Vertical Title and Text">
    <p:spTree>
      <p:nvGrpSpPr>
        <p:cNvPr id="1" name=""/>
        <p:cNvGrpSpPr/>
        <p:nvPr/>
      </p:nvGrpSpPr>
      <p:grpSpPr>
        <a:xfrm>
          <a:off x="0" y="0"/>
          <a:ext cx="0" cy="0"/>
          <a:chOff x="0" y="0"/>
          <a:chExt cx="0" cy="0"/>
        </a:xfrm>
      </p:grpSpPr>
      <p:sp>
        <p:nvSpPr>
          <p:cNvPr id="46" name="Shape 46"/>
          <p:cNvSpPr/>
          <p:nvPr>
            <p:ph type="title"/>
          </p:nvPr>
        </p:nvSpPr>
        <p:spPr>
          <a:xfrm>
            <a:off x="6543675" y="0"/>
            <a:ext cx="1971675" cy="6172200"/>
          </a:xfrm>
          <a:prstGeom prst="rect">
            <a:avLst/>
          </a:prstGeom>
        </p:spPr>
        <p:txBody>
          <a:bodyPr/>
          <a:lstStyle>
            <a:lvl1pPr>
              <a:defRPr b="0">
                <a:solidFill>
                  <a:srgbClr val="363D3D"/>
                </a:solidFill>
                <a:latin typeface="Calibri"/>
                <a:ea typeface="Calibri"/>
                <a:cs typeface="Calibri"/>
                <a:sym typeface="Calibri"/>
              </a:defRPr>
            </a:lvl1pPr>
          </a:lstStyle>
          <a:p>
            <a:pPr lvl="0">
              <a:defRPr sz="1800">
                <a:solidFill>
                  <a:srgbClr val="000000"/>
                </a:solidFill>
              </a:defRPr>
            </a:pPr>
            <a:r>
              <a:rPr sz="2500">
                <a:solidFill>
                  <a:srgbClr val="363D3D"/>
                </a:solidFill>
              </a:rPr>
              <a:t>Title Text</a:t>
            </a:r>
          </a:p>
        </p:txBody>
      </p:sp>
      <p:sp>
        <p:nvSpPr>
          <p:cNvPr id="47" name="Shape 47"/>
          <p:cNvSpPr/>
          <p:nvPr>
            <p:ph type="body" idx="1"/>
          </p:nvPr>
        </p:nvSpPr>
        <p:spPr>
          <a:xfrm>
            <a:off x="628650" y="274638"/>
            <a:ext cx="5800725" cy="6583364"/>
          </a:xfrm>
          <a:prstGeom prst="rect">
            <a:avLst/>
          </a:prstGeom>
        </p:spPr>
        <p:txBody>
          <a:bodyPr/>
          <a:lstStyle>
            <a:lvl1pPr>
              <a:defRPr sz="1500">
                <a:latin typeface="Calibri"/>
                <a:ea typeface="Calibri"/>
                <a:cs typeface="Calibri"/>
                <a:sym typeface="Calibri"/>
              </a:defRPr>
            </a:lvl1pPr>
            <a:lvl2pPr marL="472145" indent="-197826">
              <a:defRPr sz="1500">
                <a:latin typeface="Calibri"/>
                <a:ea typeface="Calibri"/>
                <a:cs typeface="Calibri"/>
                <a:sym typeface="Calibri"/>
              </a:defRPr>
            </a:lvl2pPr>
            <a:lvl3pPr marL="728662" indent="-214312">
              <a:defRPr sz="1500">
                <a:latin typeface="Calibri"/>
                <a:ea typeface="Calibri"/>
                <a:cs typeface="Calibri"/>
                <a:sym typeface="Calibri"/>
              </a:defRPr>
            </a:lvl3pPr>
            <a:lvl4pPr>
              <a:defRPr sz="1500">
                <a:latin typeface="Calibri"/>
                <a:ea typeface="Calibri"/>
                <a:cs typeface="Calibri"/>
                <a:sym typeface="Calibri"/>
              </a:defRPr>
            </a:lvl4pPr>
            <a:lvl5pPr>
              <a:defRPr sz="1500">
                <a:latin typeface="Calibri"/>
                <a:ea typeface="Calibri"/>
                <a:cs typeface="Calibri"/>
                <a:sym typeface="Calibri"/>
              </a:defRPr>
            </a:lvl5pPr>
          </a:lstStyle>
          <a:p>
            <a:pPr lvl="0">
              <a:defRPr sz="1800">
                <a:solidFill>
                  <a:srgbClr val="000000"/>
                </a:solidFill>
              </a:defRPr>
            </a:pPr>
            <a:r>
              <a:rPr sz="1500">
                <a:solidFill>
                  <a:srgbClr val="363D3D"/>
                </a:solidFill>
              </a:rPr>
              <a:t>Body Level One</a:t>
            </a:r>
            <a:endParaRPr sz="1500">
              <a:solidFill>
                <a:srgbClr val="363D3D"/>
              </a:solidFill>
            </a:endParaRPr>
          </a:p>
          <a:p>
            <a:pPr lvl="1">
              <a:defRPr sz="1800">
                <a:solidFill>
                  <a:srgbClr val="000000"/>
                </a:solidFill>
              </a:defRPr>
            </a:pPr>
            <a:r>
              <a:rPr sz="1500">
                <a:solidFill>
                  <a:srgbClr val="363D3D"/>
                </a:solidFill>
              </a:rPr>
              <a:t>Body Level Two</a:t>
            </a:r>
            <a:endParaRPr sz="1500">
              <a:solidFill>
                <a:srgbClr val="363D3D"/>
              </a:solidFill>
            </a:endParaRPr>
          </a:p>
          <a:p>
            <a:pPr lvl="2">
              <a:defRPr sz="1800">
                <a:solidFill>
                  <a:srgbClr val="000000"/>
                </a:solidFill>
              </a:defRPr>
            </a:pPr>
            <a:r>
              <a:rPr sz="1500">
                <a:solidFill>
                  <a:srgbClr val="363D3D"/>
                </a:solidFill>
              </a:rPr>
              <a:t>Body Level Three</a:t>
            </a:r>
            <a:endParaRPr sz="1500">
              <a:solidFill>
                <a:srgbClr val="363D3D"/>
              </a:solidFill>
            </a:endParaRPr>
          </a:p>
          <a:p>
            <a:pPr lvl="3">
              <a:defRPr sz="1800">
                <a:solidFill>
                  <a:srgbClr val="000000"/>
                </a:solidFill>
              </a:defRPr>
            </a:pPr>
            <a:r>
              <a:rPr sz="1500">
                <a:solidFill>
                  <a:srgbClr val="363D3D"/>
                </a:solidFill>
              </a:rPr>
              <a:t>Body Level Four</a:t>
            </a:r>
            <a:endParaRPr sz="1500">
              <a:solidFill>
                <a:srgbClr val="363D3D"/>
              </a:solidFill>
            </a:endParaRPr>
          </a:p>
          <a:p>
            <a:pPr lvl="4">
              <a:defRPr sz="1800">
                <a:solidFill>
                  <a:srgbClr val="000000"/>
                </a:solidFill>
              </a:defRPr>
            </a:pPr>
            <a:r>
              <a:rPr sz="1500">
                <a:solidFill>
                  <a:srgbClr val="363D3D"/>
                </a:solidFill>
              </a:rPr>
              <a:t>Body Level Five</a:t>
            </a:r>
          </a:p>
        </p:txBody>
      </p:sp>
      <p:sp>
        <p:nvSpPr>
          <p:cNvPr id="48" name="Shape 48"/>
          <p:cNvSpPr/>
          <p:nvPr>
            <p:ph type="sldNum" sz="quarter" idx="2"/>
          </p:nvPr>
        </p:nvSpPr>
        <p:spPr>
          <a:xfrm>
            <a:off x="7658100" y="6630669"/>
            <a:ext cx="480060" cy="180339"/>
          </a:xfrm>
          <a:prstGeom prst="rect">
            <a:avLst/>
          </a:prstGeom>
        </p:spPr>
        <p:txBody>
          <a:bodyPr/>
          <a:lstStyle>
            <a:lvl1pPr>
              <a:defRPr sz="600">
                <a:solidFill>
                  <a:srgbClr val="8E8F8F"/>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Title and Content">
    <p:spTree>
      <p:nvGrpSpPr>
        <p:cNvPr id="1" name=""/>
        <p:cNvGrpSpPr/>
        <p:nvPr/>
      </p:nvGrpSpPr>
      <p:grpSpPr>
        <a:xfrm>
          <a:off x="0" y="0"/>
          <a:ext cx="0" cy="0"/>
          <a:chOff x="0" y="0"/>
          <a:chExt cx="0" cy="0"/>
        </a:xfrm>
      </p:grpSpPr>
      <p:sp>
        <p:nvSpPr>
          <p:cNvPr id="13" name="Shape 13"/>
          <p:cNvSpPr/>
          <p:nvPr>
            <p:ph type="title"/>
          </p:nvPr>
        </p:nvSpPr>
        <p:spPr>
          <a:prstGeom prst="rect">
            <a:avLst/>
          </a:prstGeom>
        </p:spPr>
        <p:txBody>
          <a:bodyPr/>
          <a:lstStyle/>
          <a:p>
            <a:pPr lvl="0">
              <a:defRPr b="0" sz="1800">
                <a:solidFill>
                  <a:srgbClr val="000000"/>
                </a:solidFill>
              </a:defRPr>
            </a:pPr>
            <a:r>
              <a:rPr b="1" sz="2500">
                <a:solidFill>
                  <a:srgbClr val="FFFFFF"/>
                </a:solidFill>
              </a:rPr>
              <a:t>Title Text</a:t>
            </a:r>
          </a:p>
        </p:txBody>
      </p:sp>
      <p:sp>
        <p:nvSpPr>
          <p:cNvPr id="14" name="Shape 14"/>
          <p:cNvSpPr/>
          <p:nvPr>
            <p:ph type="body" idx="1"/>
          </p:nvPr>
        </p:nvSpPr>
        <p:spPr>
          <a:prstGeom prst="rect">
            <a:avLst/>
          </a:prstGeom>
        </p:spPr>
        <p:txBody>
          <a:bodyPr/>
          <a:lstStyle/>
          <a:p>
            <a:pPr lvl="0">
              <a:defRPr sz="1800">
                <a:solidFill>
                  <a:srgbClr val="000000"/>
                </a:solidFill>
              </a:defRPr>
            </a:pPr>
            <a:r>
              <a:rPr sz="2400">
                <a:solidFill>
                  <a:srgbClr val="363D3D"/>
                </a:solidFill>
              </a:rPr>
              <a:t>Body Level One</a:t>
            </a:r>
            <a:endParaRPr sz="2400">
              <a:solidFill>
                <a:srgbClr val="363D3D"/>
              </a:solidFill>
            </a:endParaRPr>
          </a:p>
          <a:p>
            <a:pPr lvl="1">
              <a:defRPr sz="1800">
                <a:solidFill>
                  <a:srgbClr val="000000"/>
                </a:solidFill>
              </a:defRPr>
            </a:pPr>
            <a:r>
              <a:rPr sz="2400">
                <a:solidFill>
                  <a:srgbClr val="363D3D"/>
                </a:solidFill>
              </a:rPr>
              <a:t>Body Level Two</a:t>
            </a:r>
            <a:endParaRPr sz="2400">
              <a:solidFill>
                <a:srgbClr val="363D3D"/>
              </a:solidFill>
            </a:endParaRPr>
          </a:p>
          <a:p>
            <a:pPr lvl="2">
              <a:defRPr sz="1800">
                <a:solidFill>
                  <a:srgbClr val="000000"/>
                </a:solidFill>
              </a:defRPr>
            </a:pPr>
            <a:r>
              <a:rPr sz="2400">
                <a:solidFill>
                  <a:srgbClr val="363D3D"/>
                </a:solidFill>
              </a:rPr>
              <a:t>Body Level Three</a:t>
            </a:r>
            <a:endParaRPr sz="2400">
              <a:solidFill>
                <a:srgbClr val="363D3D"/>
              </a:solidFill>
            </a:endParaRPr>
          </a:p>
          <a:p>
            <a:pPr lvl="3">
              <a:defRPr sz="1800">
                <a:solidFill>
                  <a:srgbClr val="000000"/>
                </a:solidFill>
              </a:defRPr>
            </a:pPr>
            <a:r>
              <a:rPr sz="2400">
                <a:solidFill>
                  <a:srgbClr val="363D3D"/>
                </a:solidFill>
              </a:rPr>
              <a:t>Body Level Four</a:t>
            </a:r>
            <a:endParaRPr sz="2400">
              <a:solidFill>
                <a:srgbClr val="363D3D"/>
              </a:solidFill>
            </a:endParaRPr>
          </a:p>
          <a:p>
            <a:pPr lvl="4">
              <a:defRPr sz="1800">
                <a:solidFill>
                  <a:srgbClr val="000000"/>
                </a:solidFill>
              </a:defRPr>
            </a:pPr>
            <a:r>
              <a:rPr sz="2400">
                <a:solidFill>
                  <a:srgbClr val="363D3D"/>
                </a:solidFill>
              </a:rPr>
              <a:t>Body Level Five</a:t>
            </a:r>
          </a:p>
        </p:txBody>
      </p:sp>
      <p:sp>
        <p:nvSpPr>
          <p:cNvPr id="15" name="Shape 1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Section Header">
    <p:spTree>
      <p:nvGrpSpPr>
        <p:cNvPr id="1" name=""/>
        <p:cNvGrpSpPr/>
        <p:nvPr/>
      </p:nvGrpSpPr>
      <p:grpSpPr>
        <a:xfrm>
          <a:off x="0" y="0"/>
          <a:ext cx="0" cy="0"/>
          <a:chOff x="0" y="0"/>
          <a:chExt cx="0" cy="0"/>
        </a:xfrm>
      </p:grpSpPr>
      <p:sp>
        <p:nvSpPr>
          <p:cNvPr id="17" name="Shape 17"/>
          <p:cNvSpPr/>
          <p:nvPr>
            <p:ph type="title"/>
          </p:nvPr>
        </p:nvSpPr>
        <p:spPr>
          <a:xfrm>
            <a:off x="971550" y="0"/>
            <a:ext cx="7200900" cy="4489706"/>
          </a:xfrm>
          <a:prstGeom prst="rect">
            <a:avLst/>
          </a:prstGeom>
        </p:spPr>
        <p:txBody>
          <a:bodyPr/>
          <a:lstStyle>
            <a:lvl1pPr algn="ctr">
              <a:defRPr b="0" sz="4000">
                <a:solidFill>
                  <a:srgbClr val="363D3D"/>
                </a:solidFill>
                <a:latin typeface="Calibri"/>
                <a:ea typeface="Calibri"/>
                <a:cs typeface="Calibri"/>
                <a:sym typeface="Calibri"/>
              </a:defRPr>
            </a:lvl1pPr>
          </a:lstStyle>
          <a:p>
            <a:pPr lvl="0">
              <a:defRPr sz="1800">
                <a:solidFill>
                  <a:srgbClr val="000000"/>
                </a:solidFill>
              </a:defRPr>
            </a:pPr>
            <a:r>
              <a:rPr sz="4000">
                <a:solidFill>
                  <a:srgbClr val="363D3D"/>
                </a:solidFill>
              </a:rPr>
              <a:t>Title Text</a:t>
            </a:r>
          </a:p>
        </p:txBody>
      </p:sp>
      <p:sp>
        <p:nvSpPr>
          <p:cNvPr id="18" name="Shape 18"/>
          <p:cNvSpPr/>
          <p:nvPr>
            <p:ph type="body" idx="1"/>
          </p:nvPr>
        </p:nvSpPr>
        <p:spPr>
          <a:xfrm>
            <a:off x="971550" y="4572000"/>
            <a:ext cx="7200900" cy="2286000"/>
          </a:xfrm>
          <a:prstGeom prst="rect">
            <a:avLst/>
          </a:prstGeom>
        </p:spPr>
        <p:txBody>
          <a:bodyPr/>
          <a:lstStyle>
            <a:lvl1pPr marL="0" indent="0" algn="ctr">
              <a:spcBef>
                <a:spcPts val="0"/>
              </a:spcBef>
              <a:buSzTx/>
              <a:buFontTx/>
              <a:buNone/>
              <a:defRPr cap="all" sz="1500">
                <a:solidFill>
                  <a:srgbClr val="8E8F8F"/>
                </a:solidFill>
                <a:latin typeface="Calibri"/>
                <a:ea typeface="Calibri"/>
                <a:cs typeface="Calibri"/>
                <a:sym typeface="Calibri"/>
              </a:defRPr>
            </a:lvl1pPr>
            <a:lvl2pPr marL="0" indent="0" algn="ctr">
              <a:spcBef>
                <a:spcPts val="0"/>
              </a:spcBef>
              <a:buSzTx/>
              <a:buFontTx/>
              <a:buNone/>
              <a:defRPr cap="all" sz="1500">
                <a:solidFill>
                  <a:srgbClr val="8E8F8F"/>
                </a:solidFill>
                <a:latin typeface="Calibri"/>
                <a:ea typeface="Calibri"/>
                <a:cs typeface="Calibri"/>
                <a:sym typeface="Calibri"/>
              </a:defRPr>
            </a:lvl2pPr>
            <a:lvl3pPr marL="0" indent="0" algn="ctr">
              <a:spcBef>
                <a:spcPts val="0"/>
              </a:spcBef>
              <a:buSzTx/>
              <a:buFontTx/>
              <a:buNone/>
              <a:defRPr cap="all" sz="1500">
                <a:solidFill>
                  <a:srgbClr val="8E8F8F"/>
                </a:solidFill>
                <a:latin typeface="Calibri"/>
                <a:ea typeface="Calibri"/>
                <a:cs typeface="Calibri"/>
                <a:sym typeface="Calibri"/>
              </a:defRPr>
            </a:lvl3pPr>
            <a:lvl4pPr marL="0" indent="0" algn="ctr">
              <a:spcBef>
                <a:spcPts val="0"/>
              </a:spcBef>
              <a:buSzTx/>
              <a:buFontTx/>
              <a:buNone/>
              <a:defRPr cap="all" sz="1500">
                <a:solidFill>
                  <a:srgbClr val="8E8F8F"/>
                </a:solidFill>
                <a:latin typeface="Calibri"/>
                <a:ea typeface="Calibri"/>
                <a:cs typeface="Calibri"/>
                <a:sym typeface="Calibri"/>
              </a:defRPr>
            </a:lvl4pPr>
            <a:lvl5pPr marL="0" indent="0" algn="ctr">
              <a:spcBef>
                <a:spcPts val="0"/>
              </a:spcBef>
              <a:buSzTx/>
              <a:buFontTx/>
              <a:buNone/>
              <a:defRPr cap="all" sz="1500">
                <a:solidFill>
                  <a:srgbClr val="8E8F8F"/>
                </a:solidFill>
                <a:latin typeface="Calibri"/>
                <a:ea typeface="Calibri"/>
                <a:cs typeface="Calibri"/>
                <a:sym typeface="Calibri"/>
              </a:defRPr>
            </a:lvl5pPr>
          </a:lstStyle>
          <a:p>
            <a:pPr lvl="0">
              <a:defRPr cap="none" sz="1800">
                <a:solidFill>
                  <a:srgbClr val="000000"/>
                </a:solidFill>
              </a:defRPr>
            </a:pPr>
            <a:r>
              <a:rPr cap="all" sz="1500">
                <a:solidFill>
                  <a:srgbClr val="8E8F8F"/>
                </a:solidFill>
              </a:rPr>
              <a:t>Body Level One</a:t>
            </a:r>
            <a:endParaRPr cap="all" sz="1500">
              <a:solidFill>
                <a:srgbClr val="8E8F8F"/>
              </a:solidFill>
            </a:endParaRPr>
          </a:p>
          <a:p>
            <a:pPr lvl="1">
              <a:defRPr cap="none" sz="1800">
                <a:solidFill>
                  <a:srgbClr val="000000"/>
                </a:solidFill>
              </a:defRPr>
            </a:pPr>
            <a:r>
              <a:rPr cap="all" sz="1500">
                <a:solidFill>
                  <a:srgbClr val="8E8F8F"/>
                </a:solidFill>
              </a:rPr>
              <a:t>Body Level Two</a:t>
            </a:r>
            <a:endParaRPr cap="all" sz="1500">
              <a:solidFill>
                <a:srgbClr val="8E8F8F"/>
              </a:solidFill>
            </a:endParaRPr>
          </a:p>
          <a:p>
            <a:pPr lvl="2">
              <a:defRPr cap="none" sz="1800">
                <a:solidFill>
                  <a:srgbClr val="000000"/>
                </a:solidFill>
              </a:defRPr>
            </a:pPr>
            <a:r>
              <a:rPr cap="all" sz="1500">
                <a:solidFill>
                  <a:srgbClr val="8E8F8F"/>
                </a:solidFill>
              </a:rPr>
              <a:t>Body Level Three</a:t>
            </a:r>
            <a:endParaRPr cap="all" sz="1500">
              <a:solidFill>
                <a:srgbClr val="8E8F8F"/>
              </a:solidFill>
            </a:endParaRPr>
          </a:p>
          <a:p>
            <a:pPr lvl="3">
              <a:defRPr cap="none" sz="1800">
                <a:solidFill>
                  <a:srgbClr val="000000"/>
                </a:solidFill>
              </a:defRPr>
            </a:pPr>
            <a:r>
              <a:rPr cap="all" sz="1500">
                <a:solidFill>
                  <a:srgbClr val="8E8F8F"/>
                </a:solidFill>
              </a:rPr>
              <a:t>Body Level Four</a:t>
            </a:r>
            <a:endParaRPr cap="all" sz="1500">
              <a:solidFill>
                <a:srgbClr val="8E8F8F"/>
              </a:solidFill>
            </a:endParaRPr>
          </a:p>
          <a:p>
            <a:pPr lvl="4">
              <a:defRPr cap="none" sz="1800">
                <a:solidFill>
                  <a:srgbClr val="000000"/>
                </a:solidFill>
              </a:defRPr>
            </a:pPr>
            <a:r>
              <a:rPr cap="all" sz="1500">
                <a:solidFill>
                  <a:srgbClr val="8E8F8F"/>
                </a:solidFill>
              </a:rPr>
              <a:t>Body Level Five</a:t>
            </a:r>
          </a:p>
        </p:txBody>
      </p:sp>
      <p:sp>
        <p:nvSpPr>
          <p:cNvPr id="19" name="Shape 19"/>
          <p:cNvSpPr/>
          <p:nvPr>
            <p:ph type="sldNum" sz="quarter" idx="2"/>
          </p:nvPr>
        </p:nvSpPr>
        <p:spPr>
          <a:xfrm>
            <a:off x="7658100" y="6630669"/>
            <a:ext cx="480060" cy="180339"/>
          </a:xfrm>
          <a:prstGeom prst="rect">
            <a:avLst/>
          </a:prstGeom>
        </p:spPr>
        <p:txBody>
          <a:bodyPr/>
          <a:lstStyle>
            <a:lvl1pPr>
              <a:defRPr sz="600">
                <a:solidFill>
                  <a:srgbClr val="8E8F8F"/>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Two Content">
    <p:spTree>
      <p:nvGrpSpPr>
        <p:cNvPr id="1" name=""/>
        <p:cNvGrpSpPr/>
        <p:nvPr/>
      </p:nvGrpSpPr>
      <p:grpSpPr>
        <a:xfrm>
          <a:off x="0" y="0"/>
          <a:ext cx="0" cy="0"/>
          <a:chOff x="0" y="0"/>
          <a:chExt cx="0" cy="0"/>
        </a:xfrm>
      </p:grpSpPr>
      <p:sp>
        <p:nvSpPr>
          <p:cNvPr id="21" name="Shape 21"/>
          <p:cNvSpPr/>
          <p:nvPr>
            <p:ph type="title"/>
          </p:nvPr>
        </p:nvSpPr>
        <p:spPr>
          <a:xfrm>
            <a:off x="1005838" y="0"/>
            <a:ext cx="7132323" cy="1700784"/>
          </a:xfrm>
          <a:prstGeom prst="rect">
            <a:avLst/>
          </a:prstGeom>
        </p:spPr>
        <p:txBody>
          <a:bodyPr/>
          <a:lstStyle>
            <a:lvl1pPr>
              <a:defRPr b="0">
                <a:solidFill>
                  <a:srgbClr val="363D3D"/>
                </a:solidFill>
                <a:latin typeface="Calibri"/>
                <a:ea typeface="Calibri"/>
                <a:cs typeface="Calibri"/>
                <a:sym typeface="Calibri"/>
              </a:defRPr>
            </a:lvl1pPr>
          </a:lstStyle>
          <a:p>
            <a:pPr lvl="0">
              <a:defRPr sz="1800">
                <a:solidFill>
                  <a:srgbClr val="000000"/>
                </a:solidFill>
              </a:defRPr>
            </a:pPr>
            <a:r>
              <a:rPr sz="2500">
                <a:solidFill>
                  <a:srgbClr val="363D3D"/>
                </a:solidFill>
              </a:rPr>
              <a:t>Title Text</a:t>
            </a:r>
          </a:p>
        </p:txBody>
      </p:sp>
      <p:sp>
        <p:nvSpPr>
          <p:cNvPr id="22" name="Shape 22"/>
          <p:cNvSpPr/>
          <p:nvPr>
            <p:ph type="body" idx="1"/>
          </p:nvPr>
        </p:nvSpPr>
        <p:spPr>
          <a:xfrm>
            <a:off x="1005838" y="1901950"/>
            <a:ext cx="3429003" cy="4956051"/>
          </a:xfrm>
          <a:prstGeom prst="rect">
            <a:avLst/>
          </a:prstGeom>
        </p:spPr>
        <p:txBody>
          <a:bodyPr/>
          <a:lstStyle>
            <a:lvl1pPr>
              <a:defRPr sz="1500">
                <a:latin typeface="Calibri"/>
                <a:ea typeface="Calibri"/>
                <a:cs typeface="Calibri"/>
                <a:sym typeface="Calibri"/>
              </a:defRPr>
            </a:lvl1pPr>
            <a:lvl2pPr marL="472145" indent="-197826">
              <a:defRPr sz="1500">
                <a:latin typeface="Calibri"/>
                <a:ea typeface="Calibri"/>
                <a:cs typeface="Calibri"/>
                <a:sym typeface="Calibri"/>
              </a:defRPr>
            </a:lvl2pPr>
            <a:lvl3pPr marL="728662" indent="-214312">
              <a:defRPr sz="1500">
                <a:latin typeface="Calibri"/>
                <a:ea typeface="Calibri"/>
                <a:cs typeface="Calibri"/>
                <a:sym typeface="Calibri"/>
              </a:defRPr>
            </a:lvl3pPr>
            <a:lvl4pPr>
              <a:defRPr sz="1500">
                <a:latin typeface="Calibri"/>
                <a:ea typeface="Calibri"/>
                <a:cs typeface="Calibri"/>
                <a:sym typeface="Calibri"/>
              </a:defRPr>
            </a:lvl4pPr>
            <a:lvl5pPr>
              <a:defRPr sz="1500">
                <a:latin typeface="Calibri"/>
                <a:ea typeface="Calibri"/>
                <a:cs typeface="Calibri"/>
                <a:sym typeface="Calibri"/>
              </a:defRPr>
            </a:lvl5pPr>
          </a:lstStyle>
          <a:p>
            <a:pPr lvl="0">
              <a:defRPr sz="1800">
                <a:solidFill>
                  <a:srgbClr val="000000"/>
                </a:solidFill>
              </a:defRPr>
            </a:pPr>
            <a:r>
              <a:rPr sz="1500">
                <a:solidFill>
                  <a:srgbClr val="363D3D"/>
                </a:solidFill>
              </a:rPr>
              <a:t>Body Level One</a:t>
            </a:r>
            <a:endParaRPr sz="1500">
              <a:solidFill>
                <a:srgbClr val="363D3D"/>
              </a:solidFill>
            </a:endParaRPr>
          </a:p>
          <a:p>
            <a:pPr lvl="1">
              <a:defRPr sz="1800">
                <a:solidFill>
                  <a:srgbClr val="000000"/>
                </a:solidFill>
              </a:defRPr>
            </a:pPr>
            <a:r>
              <a:rPr sz="1500">
                <a:solidFill>
                  <a:srgbClr val="363D3D"/>
                </a:solidFill>
              </a:rPr>
              <a:t>Body Level Two</a:t>
            </a:r>
            <a:endParaRPr sz="1500">
              <a:solidFill>
                <a:srgbClr val="363D3D"/>
              </a:solidFill>
            </a:endParaRPr>
          </a:p>
          <a:p>
            <a:pPr lvl="2">
              <a:defRPr sz="1800">
                <a:solidFill>
                  <a:srgbClr val="000000"/>
                </a:solidFill>
              </a:defRPr>
            </a:pPr>
            <a:r>
              <a:rPr sz="1500">
                <a:solidFill>
                  <a:srgbClr val="363D3D"/>
                </a:solidFill>
              </a:rPr>
              <a:t>Body Level Three</a:t>
            </a:r>
            <a:endParaRPr sz="1500">
              <a:solidFill>
                <a:srgbClr val="363D3D"/>
              </a:solidFill>
            </a:endParaRPr>
          </a:p>
          <a:p>
            <a:pPr lvl="3">
              <a:defRPr sz="1800">
                <a:solidFill>
                  <a:srgbClr val="000000"/>
                </a:solidFill>
              </a:defRPr>
            </a:pPr>
            <a:r>
              <a:rPr sz="1500">
                <a:solidFill>
                  <a:srgbClr val="363D3D"/>
                </a:solidFill>
              </a:rPr>
              <a:t>Body Level Four</a:t>
            </a:r>
            <a:endParaRPr sz="1500">
              <a:solidFill>
                <a:srgbClr val="363D3D"/>
              </a:solidFill>
            </a:endParaRPr>
          </a:p>
          <a:p>
            <a:pPr lvl="4">
              <a:defRPr sz="1800">
                <a:solidFill>
                  <a:srgbClr val="000000"/>
                </a:solidFill>
              </a:defRPr>
            </a:pPr>
            <a:r>
              <a:rPr sz="1500">
                <a:solidFill>
                  <a:srgbClr val="363D3D"/>
                </a:solidFill>
              </a:rPr>
              <a:t>Body Level Five</a:t>
            </a:r>
          </a:p>
        </p:txBody>
      </p:sp>
      <p:sp>
        <p:nvSpPr>
          <p:cNvPr id="23" name="Shape 23"/>
          <p:cNvSpPr/>
          <p:nvPr>
            <p:ph type="sldNum" sz="quarter" idx="2"/>
          </p:nvPr>
        </p:nvSpPr>
        <p:spPr>
          <a:xfrm>
            <a:off x="7658100" y="6630669"/>
            <a:ext cx="480060" cy="180339"/>
          </a:xfrm>
          <a:prstGeom prst="rect">
            <a:avLst/>
          </a:prstGeom>
        </p:spPr>
        <p:txBody>
          <a:bodyPr/>
          <a:lstStyle>
            <a:lvl1pPr>
              <a:defRPr sz="600">
                <a:solidFill>
                  <a:srgbClr val="8E8F8F"/>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showMasterPhAnim="1">
  <p:cSld name="Comparison">
    <p:spTree>
      <p:nvGrpSpPr>
        <p:cNvPr id="1" name=""/>
        <p:cNvGrpSpPr/>
        <p:nvPr/>
      </p:nvGrpSpPr>
      <p:grpSpPr>
        <a:xfrm>
          <a:off x="0" y="0"/>
          <a:ext cx="0" cy="0"/>
          <a:chOff x="0" y="0"/>
          <a:chExt cx="0" cy="0"/>
        </a:xfrm>
      </p:grpSpPr>
      <p:sp>
        <p:nvSpPr>
          <p:cNvPr id="25" name="Shape 25"/>
          <p:cNvSpPr/>
          <p:nvPr>
            <p:ph type="title"/>
          </p:nvPr>
        </p:nvSpPr>
        <p:spPr>
          <a:xfrm>
            <a:off x="1005838" y="0"/>
            <a:ext cx="7132323" cy="1700784"/>
          </a:xfrm>
          <a:prstGeom prst="rect">
            <a:avLst/>
          </a:prstGeom>
        </p:spPr>
        <p:txBody>
          <a:bodyPr/>
          <a:lstStyle>
            <a:lvl1pPr>
              <a:defRPr b="0">
                <a:solidFill>
                  <a:srgbClr val="363D3D"/>
                </a:solidFill>
                <a:latin typeface="Calibri"/>
                <a:ea typeface="Calibri"/>
                <a:cs typeface="Calibri"/>
                <a:sym typeface="Calibri"/>
              </a:defRPr>
            </a:lvl1pPr>
          </a:lstStyle>
          <a:p>
            <a:pPr lvl="0">
              <a:defRPr sz="1800">
                <a:solidFill>
                  <a:srgbClr val="000000"/>
                </a:solidFill>
              </a:defRPr>
            </a:pPr>
            <a:r>
              <a:rPr sz="2500">
                <a:solidFill>
                  <a:srgbClr val="363D3D"/>
                </a:solidFill>
              </a:rPr>
              <a:t>Title Text</a:t>
            </a:r>
          </a:p>
        </p:txBody>
      </p:sp>
      <p:sp>
        <p:nvSpPr>
          <p:cNvPr id="26" name="Shape 26"/>
          <p:cNvSpPr/>
          <p:nvPr>
            <p:ph type="body" idx="1"/>
          </p:nvPr>
        </p:nvSpPr>
        <p:spPr>
          <a:xfrm>
            <a:off x="1005838" y="1700783"/>
            <a:ext cx="3429003" cy="1039950"/>
          </a:xfrm>
          <a:prstGeom prst="rect">
            <a:avLst/>
          </a:prstGeom>
        </p:spPr>
        <p:txBody>
          <a:bodyPr anchor="ctr"/>
          <a:lstStyle>
            <a:lvl1pPr marL="0" indent="0">
              <a:spcBef>
                <a:spcPts val="0"/>
              </a:spcBef>
              <a:buSzTx/>
              <a:buFontTx/>
              <a:buNone/>
              <a:defRPr cap="all" sz="1500">
                <a:latin typeface="Calibri"/>
                <a:ea typeface="Calibri"/>
                <a:cs typeface="Calibri"/>
                <a:sym typeface="Calibri"/>
              </a:defRPr>
            </a:lvl1pPr>
            <a:lvl2pPr marL="0" indent="0">
              <a:spcBef>
                <a:spcPts val="0"/>
              </a:spcBef>
              <a:buSzTx/>
              <a:buFontTx/>
              <a:buNone/>
              <a:defRPr cap="all" sz="1500">
                <a:latin typeface="Calibri"/>
                <a:ea typeface="Calibri"/>
                <a:cs typeface="Calibri"/>
                <a:sym typeface="Calibri"/>
              </a:defRPr>
            </a:lvl2pPr>
            <a:lvl3pPr marL="0" indent="0">
              <a:spcBef>
                <a:spcPts val="0"/>
              </a:spcBef>
              <a:buSzTx/>
              <a:buFontTx/>
              <a:buNone/>
              <a:defRPr cap="all" sz="1500">
                <a:latin typeface="Calibri"/>
                <a:ea typeface="Calibri"/>
                <a:cs typeface="Calibri"/>
                <a:sym typeface="Calibri"/>
              </a:defRPr>
            </a:lvl3pPr>
            <a:lvl4pPr marL="0" indent="0">
              <a:spcBef>
                <a:spcPts val="0"/>
              </a:spcBef>
              <a:buSzTx/>
              <a:buFontTx/>
              <a:buNone/>
              <a:defRPr cap="all" sz="1500">
                <a:latin typeface="Calibri"/>
                <a:ea typeface="Calibri"/>
                <a:cs typeface="Calibri"/>
                <a:sym typeface="Calibri"/>
              </a:defRPr>
            </a:lvl4pPr>
            <a:lvl5pPr marL="0" indent="0">
              <a:spcBef>
                <a:spcPts val="0"/>
              </a:spcBef>
              <a:buSzTx/>
              <a:buFontTx/>
              <a:buNone/>
              <a:defRPr cap="all" sz="1500">
                <a:latin typeface="Calibri"/>
                <a:ea typeface="Calibri"/>
                <a:cs typeface="Calibri"/>
                <a:sym typeface="Calibri"/>
              </a:defRPr>
            </a:lvl5pPr>
          </a:lstStyle>
          <a:p>
            <a:pPr lvl="0">
              <a:defRPr cap="none" sz="1800">
                <a:solidFill>
                  <a:srgbClr val="000000"/>
                </a:solidFill>
              </a:defRPr>
            </a:pPr>
            <a:r>
              <a:rPr cap="all" sz="1500">
                <a:solidFill>
                  <a:srgbClr val="363D3D"/>
                </a:solidFill>
              </a:rPr>
              <a:t>Body Level One</a:t>
            </a:r>
            <a:endParaRPr cap="all" sz="1500">
              <a:solidFill>
                <a:srgbClr val="363D3D"/>
              </a:solidFill>
            </a:endParaRPr>
          </a:p>
          <a:p>
            <a:pPr lvl="1">
              <a:defRPr cap="none" sz="1800">
                <a:solidFill>
                  <a:srgbClr val="000000"/>
                </a:solidFill>
              </a:defRPr>
            </a:pPr>
            <a:r>
              <a:rPr cap="all" sz="1500">
                <a:solidFill>
                  <a:srgbClr val="363D3D"/>
                </a:solidFill>
              </a:rPr>
              <a:t>Body Level Two</a:t>
            </a:r>
            <a:endParaRPr cap="all" sz="1500">
              <a:solidFill>
                <a:srgbClr val="363D3D"/>
              </a:solidFill>
            </a:endParaRPr>
          </a:p>
          <a:p>
            <a:pPr lvl="2">
              <a:defRPr cap="none" sz="1800">
                <a:solidFill>
                  <a:srgbClr val="000000"/>
                </a:solidFill>
              </a:defRPr>
            </a:pPr>
            <a:r>
              <a:rPr cap="all" sz="1500">
                <a:solidFill>
                  <a:srgbClr val="363D3D"/>
                </a:solidFill>
              </a:rPr>
              <a:t>Body Level Three</a:t>
            </a:r>
            <a:endParaRPr cap="all" sz="1500">
              <a:solidFill>
                <a:srgbClr val="363D3D"/>
              </a:solidFill>
            </a:endParaRPr>
          </a:p>
          <a:p>
            <a:pPr lvl="3">
              <a:defRPr cap="none" sz="1800">
                <a:solidFill>
                  <a:srgbClr val="000000"/>
                </a:solidFill>
              </a:defRPr>
            </a:pPr>
            <a:r>
              <a:rPr cap="all" sz="1500">
                <a:solidFill>
                  <a:srgbClr val="363D3D"/>
                </a:solidFill>
              </a:rPr>
              <a:t>Body Level Four</a:t>
            </a:r>
            <a:endParaRPr cap="all" sz="1500">
              <a:solidFill>
                <a:srgbClr val="363D3D"/>
              </a:solidFill>
            </a:endParaRPr>
          </a:p>
          <a:p>
            <a:pPr lvl="4">
              <a:defRPr cap="none" sz="1800">
                <a:solidFill>
                  <a:srgbClr val="000000"/>
                </a:solidFill>
              </a:defRPr>
            </a:pPr>
            <a:r>
              <a:rPr cap="all" sz="1500">
                <a:solidFill>
                  <a:srgbClr val="363D3D"/>
                </a:solidFill>
              </a:rPr>
              <a:t>Body Level Five</a:t>
            </a:r>
          </a:p>
        </p:txBody>
      </p:sp>
      <p:sp>
        <p:nvSpPr>
          <p:cNvPr id="27" name="Shape 27"/>
          <p:cNvSpPr/>
          <p:nvPr>
            <p:ph type="sldNum" sz="quarter" idx="2"/>
          </p:nvPr>
        </p:nvSpPr>
        <p:spPr>
          <a:xfrm>
            <a:off x="7658100" y="6630669"/>
            <a:ext cx="480060" cy="180339"/>
          </a:xfrm>
          <a:prstGeom prst="rect">
            <a:avLst/>
          </a:prstGeom>
        </p:spPr>
        <p:txBody>
          <a:bodyPr/>
          <a:lstStyle>
            <a:lvl1pPr>
              <a:defRPr sz="600">
                <a:solidFill>
                  <a:srgbClr val="8E8F8F"/>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showMasterPhAnim="1">
  <p:cSld name="Title Only">
    <p:spTree>
      <p:nvGrpSpPr>
        <p:cNvPr id="1" name=""/>
        <p:cNvGrpSpPr/>
        <p:nvPr/>
      </p:nvGrpSpPr>
      <p:grpSpPr>
        <a:xfrm>
          <a:off x="0" y="0"/>
          <a:ext cx="0" cy="0"/>
          <a:chOff x="0" y="0"/>
          <a:chExt cx="0" cy="0"/>
        </a:xfrm>
      </p:grpSpPr>
      <p:sp>
        <p:nvSpPr>
          <p:cNvPr id="29" name="Shape 29"/>
          <p:cNvSpPr/>
          <p:nvPr>
            <p:ph type="title"/>
          </p:nvPr>
        </p:nvSpPr>
        <p:spPr>
          <a:xfrm>
            <a:off x="1005838" y="0"/>
            <a:ext cx="7132323" cy="1700785"/>
          </a:xfrm>
          <a:prstGeom prst="rect">
            <a:avLst/>
          </a:prstGeom>
        </p:spPr>
        <p:txBody>
          <a:bodyPr/>
          <a:lstStyle>
            <a:lvl1pPr>
              <a:defRPr b="0">
                <a:solidFill>
                  <a:srgbClr val="363D3D"/>
                </a:solidFill>
                <a:latin typeface="Calibri"/>
                <a:ea typeface="Calibri"/>
                <a:cs typeface="Calibri"/>
                <a:sym typeface="Calibri"/>
              </a:defRPr>
            </a:lvl1pPr>
          </a:lstStyle>
          <a:p>
            <a:pPr lvl="0">
              <a:defRPr sz="1800">
                <a:solidFill>
                  <a:srgbClr val="000000"/>
                </a:solidFill>
              </a:defRPr>
            </a:pPr>
            <a:r>
              <a:rPr sz="2500">
                <a:solidFill>
                  <a:srgbClr val="363D3D"/>
                </a:solidFill>
              </a:rPr>
              <a:t>Title Text</a:t>
            </a:r>
          </a:p>
        </p:txBody>
      </p:sp>
      <p:sp>
        <p:nvSpPr>
          <p:cNvPr id="30" name="Shape 30"/>
          <p:cNvSpPr/>
          <p:nvPr>
            <p:ph type="sldNum" sz="quarter" idx="2"/>
          </p:nvPr>
        </p:nvSpPr>
        <p:spPr>
          <a:xfrm>
            <a:off x="7658100" y="6630669"/>
            <a:ext cx="480060" cy="180339"/>
          </a:xfrm>
          <a:prstGeom prst="rect">
            <a:avLst/>
          </a:prstGeom>
        </p:spPr>
        <p:txBody>
          <a:bodyPr/>
          <a:lstStyle>
            <a:lvl1pPr>
              <a:defRPr sz="600">
                <a:solidFill>
                  <a:srgbClr val="8E8F8F"/>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Blank">
    <p:spTree>
      <p:nvGrpSpPr>
        <p:cNvPr id="1" name=""/>
        <p:cNvGrpSpPr/>
        <p:nvPr/>
      </p:nvGrpSpPr>
      <p:grpSpPr>
        <a:xfrm>
          <a:off x="0" y="0"/>
          <a:ext cx="0" cy="0"/>
          <a:chOff x="0" y="0"/>
          <a:chExt cx="0" cy="0"/>
        </a:xfrm>
      </p:grpSpPr>
      <p:sp>
        <p:nvSpPr>
          <p:cNvPr id="32" name="Shape 32"/>
          <p:cNvSpPr/>
          <p:nvPr>
            <p:ph type="sldNum" sz="quarter" idx="2"/>
          </p:nvPr>
        </p:nvSpPr>
        <p:spPr>
          <a:xfrm>
            <a:off x="7658100" y="6630669"/>
            <a:ext cx="480060" cy="180339"/>
          </a:xfrm>
          <a:prstGeom prst="rect">
            <a:avLst/>
          </a:prstGeom>
        </p:spPr>
        <p:txBody>
          <a:bodyPr/>
          <a:lstStyle>
            <a:lvl1pPr>
              <a:defRPr sz="600">
                <a:solidFill>
                  <a:srgbClr val="8E8F8F"/>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Content with Caption">
    <p:spTree>
      <p:nvGrpSpPr>
        <p:cNvPr id="1" name=""/>
        <p:cNvGrpSpPr/>
        <p:nvPr/>
      </p:nvGrpSpPr>
      <p:grpSpPr>
        <a:xfrm>
          <a:off x="0" y="0"/>
          <a:ext cx="0" cy="0"/>
          <a:chOff x="0" y="0"/>
          <a:chExt cx="0" cy="0"/>
        </a:xfrm>
      </p:grpSpPr>
      <p:sp>
        <p:nvSpPr>
          <p:cNvPr id="34" name="Shape 34"/>
          <p:cNvSpPr/>
          <p:nvPr>
            <p:ph type="title"/>
          </p:nvPr>
        </p:nvSpPr>
        <p:spPr>
          <a:xfrm>
            <a:off x="5602985" y="0"/>
            <a:ext cx="3154682" cy="4343401"/>
          </a:xfrm>
          <a:prstGeom prst="rect">
            <a:avLst/>
          </a:prstGeom>
        </p:spPr>
        <p:txBody>
          <a:bodyPr/>
          <a:lstStyle>
            <a:lvl1pPr>
              <a:defRPr b="0">
                <a:solidFill>
                  <a:srgbClr val="363D3D"/>
                </a:solidFill>
                <a:latin typeface="Calibri"/>
                <a:ea typeface="Calibri"/>
                <a:cs typeface="Calibri"/>
                <a:sym typeface="Calibri"/>
              </a:defRPr>
            </a:lvl1pPr>
          </a:lstStyle>
          <a:p>
            <a:pPr lvl="0">
              <a:defRPr sz="1800">
                <a:solidFill>
                  <a:srgbClr val="000000"/>
                </a:solidFill>
              </a:defRPr>
            </a:pPr>
            <a:r>
              <a:rPr sz="2500">
                <a:solidFill>
                  <a:srgbClr val="363D3D"/>
                </a:solidFill>
              </a:rPr>
              <a:t>Title Text</a:t>
            </a:r>
          </a:p>
        </p:txBody>
      </p:sp>
      <p:sp>
        <p:nvSpPr>
          <p:cNvPr id="35" name="Shape 35"/>
          <p:cNvSpPr/>
          <p:nvPr>
            <p:ph type="body" idx="1"/>
          </p:nvPr>
        </p:nvSpPr>
        <p:spPr>
          <a:xfrm>
            <a:off x="342900" y="758951"/>
            <a:ext cx="4972050" cy="6099050"/>
          </a:xfrm>
          <a:prstGeom prst="rect">
            <a:avLst/>
          </a:prstGeom>
        </p:spPr>
        <p:txBody>
          <a:bodyPr/>
          <a:lstStyle>
            <a:lvl1pPr>
              <a:defRPr sz="1500">
                <a:latin typeface="Calibri"/>
                <a:ea typeface="Calibri"/>
                <a:cs typeface="Calibri"/>
                <a:sym typeface="Calibri"/>
              </a:defRPr>
            </a:lvl1pPr>
            <a:lvl2pPr marL="472145" indent="-197826">
              <a:defRPr sz="1500">
                <a:latin typeface="Calibri"/>
                <a:ea typeface="Calibri"/>
                <a:cs typeface="Calibri"/>
                <a:sym typeface="Calibri"/>
              </a:defRPr>
            </a:lvl2pPr>
            <a:lvl3pPr marL="728662" indent="-214312">
              <a:defRPr sz="1500">
                <a:latin typeface="Calibri"/>
                <a:ea typeface="Calibri"/>
                <a:cs typeface="Calibri"/>
                <a:sym typeface="Calibri"/>
              </a:defRPr>
            </a:lvl3pPr>
            <a:lvl4pPr>
              <a:defRPr sz="1500">
                <a:latin typeface="Calibri"/>
                <a:ea typeface="Calibri"/>
                <a:cs typeface="Calibri"/>
                <a:sym typeface="Calibri"/>
              </a:defRPr>
            </a:lvl4pPr>
            <a:lvl5pPr>
              <a:defRPr sz="1500">
                <a:latin typeface="Calibri"/>
                <a:ea typeface="Calibri"/>
                <a:cs typeface="Calibri"/>
                <a:sym typeface="Calibri"/>
              </a:defRPr>
            </a:lvl5pPr>
          </a:lstStyle>
          <a:p>
            <a:pPr lvl="0">
              <a:defRPr sz="1800">
                <a:solidFill>
                  <a:srgbClr val="000000"/>
                </a:solidFill>
              </a:defRPr>
            </a:pPr>
            <a:r>
              <a:rPr sz="1500">
                <a:solidFill>
                  <a:srgbClr val="363D3D"/>
                </a:solidFill>
              </a:rPr>
              <a:t>Body Level One</a:t>
            </a:r>
            <a:endParaRPr sz="1500">
              <a:solidFill>
                <a:srgbClr val="363D3D"/>
              </a:solidFill>
            </a:endParaRPr>
          </a:p>
          <a:p>
            <a:pPr lvl="1">
              <a:defRPr sz="1800">
                <a:solidFill>
                  <a:srgbClr val="000000"/>
                </a:solidFill>
              </a:defRPr>
            </a:pPr>
            <a:r>
              <a:rPr sz="1500">
                <a:solidFill>
                  <a:srgbClr val="363D3D"/>
                </a:solidFill>
              </a:rPr>
              <a:t>Body Level Two</a:t>
            </a:r>
            <a:endParaRPr sz="1500">
              <a:solidFill>
                <a:srgbClr val="363D3D"/>
              </a:solidFill>
            </a:endParaRPr>
          </a:p>
          <a:p>
            <a:pPr lvl="2">
              <a:defRPr sz="1800">
                <a:solidFill>
                  <a:srgbClr val="000000"/>
                </a:solidFill>
              </a:defRPr>
            </a:pPr>
            <a:r>
              <a:rPr sz="1500">
                <a:solidFill>
                  <a:srgbClr val="363D3D"/>
                </a:solidFill>
              </a:rPr>
              <a:t>Body Level Three</a:t>
            </a:r>
            <a:endParaRPr sz="1500">
              <a:solidFill>
                <a:srgbClr val="363D3D"/>
              </a:solidFill>
            </a:endParaRPr>
          </a:p>
          <a:p>
            <a:pPr lvl="3">
              <a:defRPr sz="1800">
                <a:solidFill>
                  <a:srgbClr val="000000"/>
                </a:solidFill>
              </a:defRPr>
            </a:pPr>
            <a:r>
              <a:rPr sz="1500">
                <a:solidFill>
                  <a:srgbClr val="363D3D"/>
                </a:solidFill>
              </a:rPr>
              <a:t>Body Level Four</a:t>
            </a:r>
            <a:endParaRPr sz="1500">
              <a:solidFill>
                <a:srgbClr val="363D3D"/>
              </a:solidFill>
            </a:endParaRPr>
          </a:p>
          <a:p>
            <a:pPr lvl="4">
              <a:defRPr sz="1800">
                <a:solidFill>
                  <a:srgbClr val="000000"/>
                </a:solidFill>
              </a:defRPr>
            </a:pPr>
            <a:r>
              <a:rPr sz="1500">
                <a:solidFill>
                  <a:srgbClr val="363D3D"/>
                </a:solidFill>
              </a:rPr>
              <a:t>Body Level Five</a:t>
            </a:r>
          </a:p>
        </p:txBody>
      </p:sp>
      <p:sp>
        <p:nvSpPr>
          <p:cNvPr id="36" name="Shape 36"/>
          <p:cNvSpPr/>
          <p:nvPr>
            <p:ph type="sldNum" sz="quarter" idx="2"/>
          </p:nvPr>
        </p:nvSpPr>
        <p:spPr>
          <a:xfrm>
            <a:off x="7658100" y="6630669"/>
            <a:ext cx="480060" cy="180339"/>
          </a:xfrm>
          <a:prstGeom prst="rect">
            <a:avLst/>
          </a:prstGeom>
        </p:spPr>
        <p:txBody>
          <a:bodyPr/>
          <a:lstStyle>
            <a:lvl1pPr>
              <a:defRPr sz="600">
                <a:solidFill>
                  <a:srgbClr val="8E8F8F"/>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Picture with Caption">
    <p:spTree>
      <p:nvGrpSpPr>
        <p:cNvPr id="1" name=""/>
        <p:cNvGrpSpPr/>
        <p:nvPr/>
      </p:nvGrpSpPr>
      <p:grpSpPr>
        <a:xfrm>
          <a:off x="0" y="0"/>
          <a:ext cx="0" cy="0"/>
          <a:chOff x="0" y="0"/>
          <a:chExt cx="0" cy="0"/>
        </a:xfrm>
      </p:grpSpPr>
      <p:sp>
        <p:nvSpPr>
          <p:cNvPr id="38" name="Shape 38"/>
          <p:cNvSpPr/>
          <p:nvPr>
            <p:ph type="title"/>
          </p:nvPr>
        </p:nvSpPr>
        <p:spPr>
          <a:xfrm>
            <a:off x="5602985" y="0"/>
            <a:ext cx="3154682" cy="4343401"/>
          </a:xfrm>
          <a:prstGeom prst="rect">
            <a:avLst/>
          </a:prstGeom>
        </p:spPr>
        <p:txBody>
          <a:bodyPr/>
          <a:lstStyle>
            <a:lvl1pPr>
              <a:defRPr b="0">
                <a:solidFill>
                  <a:srgbClr val="363D3D"/>
                </a:solidFill>
                <a:latin typeface="Calibri"/>
                <a:ea typeface="Calibri"/>
                <a:cs typeface="Calibri"/>
                <a:sym typeface="Calibri"/>
              </a:defRPr>
            </a:lvl1pPr>
          </a:lstStyle>
          <a:p>
            <a:pPr lvl="0">
              <a:defRPr sz="1800">
                <a:solidFill>
                  <a:srgbClr val="000000"/>
                </a:solidFill>
              </a:defRPr>
            </a:pPr>
            <a:r>
              <a:rPr sz="2500">
                <a:solidFill>
                  <a:srgbClr val="363D3D"/>
                </a:solidFill>
              </a:rPr>
              <a:t>Title Text</a:t>
            </a:r>
          </a:p>
        </p:txBody>
      </p:sp>
      <p:sp>
        <p:nvSpPr>
          <p:cNvPr id="39" name="Shape 39"/>
          <p:cNvSpPr/>
          <p:nvPr>
            <p:ph type="body" idx="1"/>
          </p:nvPr>
        </p:nvSpPr>
        <p:spPr>
          <a:xfrm>
            <a:off x="5602985" y="4361688"/>
            <a:ext cx="3154682" cy="2496312"/>
          </a:xfrm>
          <a:prstGeom prst="rect">
            <a:avLst/>
          </a:prstGeom>
        </p:spPr>
        <p:txBody>
          <a:bodyPr/>
          <a:lstStyle>
            <a:lvl1pPr marL="0" indent="0">
              <a:spcBef>
                <a:spcPts val="900"/>
              </a:spcBef>
              <a:buSzTx/>
              <a:buFontTx/>
              <a:buNone/>
              <a:defRPr sz="1200">
                <a:latin typeface="Calibri"/>
                <a:ea typeface="Calibri"/>
                <a:cs typeface="Calibri"/>
                <a:sym typeface="Calibri"/>
              </a:defRPr>
            </a:lvl1pPr>
            <a:lvl2pPr marL="0" indent="0">
              <a:spcBef>
                <a:spcPts val="900"/>
              </a:spcBef>
              <a:buSzTx/>
              <a:buFontTx/>
              <a:buNone/>
              <a:defRPr sz="1200">
                <a:latin typeface="Calibri"/>
                <a:ea typeface="Calibri"/>
                <a:cs typeface="Calibri"/>
                <a:sym typeface="Calibri"/>
              </a:defRPr>
            </a:lvl2pPr>
            <a:lvl3pPr marL="0" indent="0">
              <a:spcBef>
                <a:spcPts val="900"/>
              </a:spcBef>
              <a:buSzTx/>
              <a:buFontTx/>
              <a:buNone/>
              <a:defRPr sz="1200">
                <a:latin typeface="Calibri"/>
                <a:ea typeface="Calibri"/>
                <a:cs typeface="Calibri"/>
                <a:sym typeface="Calibri"/>
              </a:defRPr>
            </a:lvl3pPr>
            <a:lvl4pPr marL="0" indent="0">
              <a:spcBef>
                <a:spcPts val="900"/>
              </a:spcBef>
              <a:buSzTx/>
              <a:buFontTx/>
              <a:buNone/>
              <a:defRPr sz="1200">
                <a:latin typeface="Calibri"/>
                <a:ea typeface="Calibri"/>
                <a:cs typeface="Calibri"/>
                <a:sym typeface="Calibri"/>
              </a:defRPr>
            </a:lvl4pPr>
            <a:lvl5pPr marL="0" indent="0">
              <a:spcBef>
                <a:spcPts val="900"/>
              </a:spcBef>
              <a:buSzTx/>
              <a:buFontTx/>
              <a:buNone/>
              <a:defRPr sz="1200">
                <a:latin typeface="Calibri"/>
                <a:ea typeface="Calibri"/>
                <a:cs typeface="Calibri"/>
                <a:sym typeface="Calibri"/>
              </a:defRPr>
            </a:lvl5pPr>
          </a:lstStyle>
          <a:p>
            <a:pPr lvl="0">
              <a:defRPr sz="1800">
                <a:solidFill>
                  <a:srgbClr val="000000"/>
                </a:solidFill>
              </a:defRPr>
            </a:pPr>
            <a:r>
              <a:rPr sz="1200">
                <a:solidFill>
                  <a:srgbClr val="363D3D"/>
                </a:solidFill>
              </a:rPr>
              <a:t>Body Level One</a:t>
            </a:r>
            <a:endParaRPr sz="1200">
              <a:solidFill>
                <a:srgbClr val="363D3D"/>
              </a:solidFill>
            </a:endParaRPr>
          </a:p>
          <a:p>
            <a:pPr lvl="1">
              <a:defRPr sz="1800">
                <a:solidFill>
                  <a:srgbClr val="000000"/>
                </a:solidFill>
              </a:defRPr>
            </a:pPr>
            <a:r>
              <a:rPr sz="1200">
                <a:solidFill>
                  <a:srgbClr val="363D3D"/>
                </a:solidFill>
              </a:rPr>
              <a:t>Body Level Two</a:t>
            </a:r>
            <a:endParaRPr sz="1200">
              <a:solidFill>
                <a:srgbClr val="363D3D"/>
              </a:solidFill>
            </a:endParaRPr>
          </a:p>
          <a:p>
            <a:pPr lvl="2">
              <a:defRPr sz="1800">
                <a:solidFill>
                  <a:srgbClr val="000000"/>
                </a:solidFill>
              </a:defRPr>
            </a:pPr>
            <a:r>
              <a:rPr sz="1200">
                <a:solidFill>
                  <a:srgbClr val="363D3D"/>
                </a:solidFill>
              </a:rPr>
              <a:t>Body Level Three</a:t>
            </a:r>
            <a:endParaRPr sz="1200">
              <a:solidFill>
                <a:srgbClr val="363D3D"/>
              </a:solidFill>
            </a:endParaRPr>
          </a:p>
          <a:p>
            <a:pPr lvl="3">
              <a:defRPr sz="1800">
                <a:solidFill>
                  <a:srgbClr val="000000"/>
                </a:solidFill>
              </a:defRPr>
            </a:pPr>
            <a:r>
              <a:rPr sz="1200">
                <a:solidFill>
                  <a:srgbClr val="363D3D"/>
                </a:solidFill>
              </a:rPr>
              <a:t>Body Level Four</a:t>
            </a:r>
            <a:endParaRPr sz="1200">
              <a:solidFill>
                <a:srgbClr val="363D3D"/>
              </a:solidFill>
            </a:endParaRPr>
          </a:p>
          <a:p>
            <a:pPr lvl="4">
              <a:defRPr sz="1800">
                <a:solidFill>
                  <a:srgbClr val="000000"/>
                </a:solidFill>
              </a:defRPr>
            </a:pPr>
            <a:r>
              <a:rPr sz="1200">
                <a:solidFill>
                  <a:srgbClr val="363D3D"/>
                </a:solidFill>
              </a:rPr>
              <a:t>Body Level Five</a:t>
            </a:r>
          </a:p>
        </p:txBody>
      </p:sp>
      <p:sp>
        <p:nvSpPr>
          <p:cNvPr id="40" name="Shape 40"/>
          <p:cNvSpPr/>
          <p:nvPr>
            <p:ph type="sldNum" sz="quarter" idx="2"/>
          </p:nvPr>
        </p:nvSpPr>
        <p:spPr>
          <a:xfrm>
            <a:off x="7658100" y="6630669"/>
            <a:ext cx="480060" cy="180339"/>
          </a:xfrm>
          <a:prstGeom prst="rect">
            <a:avLst/>
          </a:prstGeom>
        </p:spPr>
        <p:txBody>
          <a:bodyPr/>
          <a:lstStyle>
            <a:lvl1pPr>
              <a:defRPr sz="600">
                <a:solidFill>
                  <a:srgbClr val="8E8F8F"/>
                </a:solidFill>
                <a:latin typeface="Calibri"/>
                <a:ea typeface="Calibri"/>
                <a:cs typeface="Calibri"/>
                <a:sym typeface="Calibri"/>
              </a:defRPr>
            </a:lvl1pPr>
          </a:lstStyle>
          <a:p>
            <a:pPr lvl="0"/>
            <a:fld id="{86CB4B4D-7CA3-9044-876B-883B54F8677D}" type="slidenum"/>
          </a:p>
        </p:txBody>
      </p:sp>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Shape 2"/>
          <p:cNvSpPr/>
          <p:nvPr/>
        </p:nvSpPr>
        <p:spPr>
          <a:xfrm>
            <a:off x="2379" y="-2"/>
            <a:ext cx="9141622" cy="727368"/>
          </a:xfrm>
          <a:prstGeom prst="rect">
            <a:avLst/>
          </a:prstGeom>
          <a:solidFill>
            <a:srgbClr val="3A5BB3"/>
          </a:solidFill>
          <a:ln w="12700">
            <a:miter lim="400000"/>
          </a:ln>
        </p:spPr>
        <p:txBody>
          <a:bodyPr lIns="0" tIns="0" rIns="0" bIns="0" anchor="ctr"/>
          <a:lstStyle/>
          <a:p>
            <a:pPr lvl="0" algn="ctr">
              <a:defRPr sz="1300">
                <a:solidFill>
                  <a:srgbClr val="FFFFFF"/>
                </a:solidFill>
                <a:latin typeface="Calibri"/>
                <a:ea typeface="Calibri"/>
                <a:cs typeface="Calibri"/>
                <a:sym typeface="Calibri"/>
              </a:defRPr>
            </a:pPr>
          </a:p>
        </p:txBody>
      </p:sp>
      <p:sp>
        <p:nvSpPr>
          <p:cNvPr id="3" name="Shape 3"/>
          <p:cNvSpPr/>
          <p:nvPr/>
        </p:nvSpPr>
        <p:spPr>
          <a:xfrm>
            <a:off x="-1" y="6583680"/>
            <a:ext cx="9141622" cy="274322"/>
          </a:xfrm>
          <a:prstGeom prst="rect">
            <a:avLst/>
          </a:prstGeom>
          <a:solidFill>
            <a:srgbClr val="3A5BB3"/>
          </a:solidFill>
          <a:ln w="12700">
            <a:miter lim="400000"/>
          </a:ln>
        </p:spPr>
        <p:txBody>
          <a:bodyPr lIns="0" tIns="0" rIns="0" bIns="0" anchor="ctr"/>
          <a:lstStyle/>
          <a:p>
            <a:pPr lvl="0" algn="ctr">
              <a:defRPr sz="1300">
                <a:solidFill>
                  <a:srgbClr val="FFFFFF"/>
                </a:solidFill>
                <a:latin typeface="Calibri"/>
                <a:ea typeface="Calibri"/>
                <a:cs typeface="Calibri"/>
                <a:sym typeface="Calibri"/>
              </a:defRPr>
            </a:pPr>
          </a:p>
        </p:txBody>
      </p:sp>
      <p:pic>
        <p:nvPicPr>
          <p:cNvPr id="4" name="image1.png"/>
          <p:cNvPicPr/>
          <p:nvPr/>
        </p:nvPicPr>
        <p:blipFill>
          <a:blip r:embed="rId2">
            <a:extLst/>
          </a:blip>
          <a:stretch>
            <a:fillRect/>
          </a:stretch>
        </p:blipFill>
        <p:spPr>
          <a:xfrm>
            <a:off x="8216148" y="80528"/>
            <a:ext cx="684378" cy="566308"/>
          </a:xfrm>
          <a:prstGeom prst="rect">
            <a:avLst/>
          </a:prstGeom>
          <a:ln w="12700">
            <a:miter lim="400000"/>
          </a:ln>
        </p:spPr>
      </p:pic>
      <p:sp>
        <p:nvSpPr>
          <p:cNvPr id="5" name="Shape 5"/>
          <p:cNvSpPr/>
          <p:nvPr>
            <p:ph type="title"/>
          </p:nvPr>
        </p:nvSpPr>
        <p:spPr>
          <a:xfrm>
            <a:off x="197425" y="0"/>
            <a:ext cx="8749149" cy="72736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lvl="0">
              <a:defRPr b="0" sz="1800">
                <a:solidFill>
                  <a:srgbClr val="000000"/>
                </a:solidFill>
              </a:defRPr>
            </a:pPr>
            <a:r>
              <a:rPr b="1" sz="2500">
                <a:solidFill>
                  <a:srgbClr val="FFFFFF"/>
                </a:solidFill>
              </a:rPr>
              <a:t>Title Text</a:t>
            </a:r>
          </a:p>
        </p:txBody>
      </p:sp>
      <p:sp>
        <p:nvSpPr>
          <p:cNvPr id="6" name="Shape 6"/>
          <p:cNvSpPr/>
          <p:nvPr>
            <p:ph type="body" idx="1"/>
          </p:nvPr>
        </p:nvSpPr>
        <p:spPr>
          <a:xfrm>
            <a:off x="197425" y="893619"/>
            <a:ext cx="8749149" cy="596438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lvl="0">
              <a:defRPr sz="1800">
                <a:solidFill>
                  <a:srgbClr val="000000"/>
                </a:solidFill>
              </a:defRPr>
            </a:pPr>
            <a:r>
              <a:rPr sz="2400">
                <a:solidFill>
                  <a:srgbClr val="363D3D"/>
                </a:solidFill>
              </a:rPr>
              <a:t>Body Level One</a:t>
            </a:r>
            <a:endParaRPr sz="2400">
              <a:solidFill>
                <a:srgbClr val="363D3D"/>
              </a:solidFill>
            </a:endParaRPr>
          </a:p>
          <a:p>
            <a:pPr lvl="1">
              <a:defRPr sz="1800">
                <a:solidFill>
                  <a:srgbClr val="000000"/>
                </a:solidFill>
              </a:defRPr>
            </a:pPr>
            <a:r>
              <a:rPr sz="2400">
                <a:solidFill>
                  <a:srgbClr val="363D3D"/>
                </a:solidFill>
              </a:rPr>
              <a:t>Body Level Two</a:t>
            </a:r>
            <a:endParaRPr sz="2400">
              <a:solidFill>
                <a:srgbClr val="363D3D"/>
              </a:solidFill>
            </a:endParaRPr>
          </a:p>
          <a:p>
            <a:pPr lvl="2">
              <a:defRPr sz="1800">
                <a:solidFill>
                  <a:srgbClr val="000000"/>
                </a:solidFill>
              </a:defRPr>
            </a:pPr>
            <a:r>
              <a:rPr sz="2400">
                <a:solidFill>
                  <a:srgbClr val="363D3D"/>
                </a:solidFill>
              </a:rPr>
              <a:t>Body Level Three</a:t>
            </a:r>
            <a:endParaRPr sz="2400">
              <a:solidFill>
                <a:srgbClr val="363D3D"/>
              </a:solidFill>
            </a:endParaRPr>
          </a:p>
          <a:p>
            <a:pPr lvl="3">
              <a:defRPr sz="1800">
                <a:solidFill>
                  <a:srgbClr val="000000"/>
                </a:solidFill>
              </a:defRPr>
            </a:pPr>
            <a:r>
              <a:rPr sz="2400">
                <a:solidFill>
                  <a:srgbClr val="363D3D"/>
                </a:solidFill>
              </a:rPr>
              <a:t>Body Level Four</a:t>
            </a:r>
            <a:endParaRPr sz="2400">
              <a:solidFill>
                <a:srgbClr val="363D3D"/>
              </a:solidFill>
            </a:endParaRPr>
          </a:p>
          <a:p>
            <a:pPr lvl="4">
              <a:defRPr sz="1800">
                <a:solidFill>
                  <a:srgbClr val="000000"/>
                </a:solidFill>
              </a:defRPr>
            </a:pPr>
            <a:r>
              <a:rPr sz="2400">
                <a:solidFill>
                  <a:srgbClr val="363D3D"/>
                </a:solidFill>
              </a:rPr>
              <a:t>Body Level Five</a:t>
            </a:r>
          </a:p>
        </p:txBody>
      </p:sp>
      <p:sp>
        <p:nvSpPr>
          <p:cNvPr id="7" name="Shape 7"/>
          <p:cNvSpPr/>
          <p:nvPr>
            <p:ph type="sldNum" sz="quarter" idx="2"/>
          </p:nvPr>
        </p:nvSpPr>
        <p:spPr>
          <a:xfrm>
            <a:off x="8466511" y="6598919"/>
            <a:ext cx="480062" cy="243839"/>
          </a:xfrm>
          <a:prstGeom prst="rect">
            <a:avLst/>
          </a:prstGeom>
          <a:ln w="12700">
            <a:miter lim="400000"/>
          </a:ln>
        </p:spPr>
        <p:txBody>
          <a:bodyPr lIns="45718" tIns="45718" rIns="45718" bIns="45718" anchor="ctr">
            <a:spAutoFit/>
          </a:bodyPr>
          <a:lstStyle>
            <a:lvl1pPr algn="r">
              <a:defRPr sz="1000">
                <a:solidFill>
                  <a:srgbClr val="FFFFFF"/>
                </a:solidFill>
                <a:latin typeface="Tahoma"/>
                <a:ea typeface="Tahoma"/>
                <a:cs typeface="Tahoma"/>
                <a:sym typeface="Tahoma"/>
              </a:defRPr>
            </a:lvl1pPr>
          </a:lstStyle>
          <a:p>
            <a:pPr lvl="0"/>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med" advClick="1"/>
  <p:txStyles>
    <p:titleStyle>
      <a:lvl1pPr defTabSz="685800">
        <a:lnSpc>
          <a:spcPct val="90000"/>
        </a:lnSpc>
        <a:defRPr b="1" sz="2500">
          <a:solidFill>
            <a:srgbClr val="FFFFFF"/>
          </a:solidFill>
          <a:latin typeface="Tahoma"/>
          <a:ea typeface="Tahoma"/>
          <a:cs typeface="Tahoma"/>
          <a:sym typeface="Tahoma"/>
        </a:defRPr>
      </a:lvl1pPr>
      <a:lvl2pPr defTabSz="685800">
        <a:lnSpc>
          <a:spcPct val="90000"/>
        </a:lnSpc>
        <a:defRPr b="1" sz="2500">
          <a:solidFill>
            <a:srgbClr val="FFFFFF"/>
          </a:solidFill>
          <a:latin typeface="Tahoma"/>
          <a:ea typeface="Tahoma"/>
          <a:cs typeface="Tahoma"/>
          <a:sym typeface="Tahoma"/>
        </a:defRPr>
      </a:lvl2pPr>
      <a:lvl3pPr defTabSz="685800">
        <a:lnSpc>
          <a:spcPct val="90000"/>
        </a:lnSpc>
        <a:defRPr b="1" sz="2500">
          <a:solidFill>
            <a:srgbClr val="FFFFFF"/>
          </a:solidFill>
          <a:latin typeface="Tahoma"/>
          <a:ea typeface="Tahoma"/>
          <a:cs typeface="Tahoma"/>
          <a:sym typeface="Tahoma"/>
        </a:defRPr>
      </a:lvl3pPr>
      <a:lvl4pPr defTabSz="685800">
        <a:lnSpc>
          <a:spcPct val="90000"/>
        </a:lnSpc>
        <a:defRPr b="1" sz="2500">
          <a:solidFill>
            <a:srgbClr val="FFFFFF"/>
          </a:solidFill>
          <a:latin typeface="Tahoma"/>
          <a:ea typeface="Tahoma"/>
          <a:cs typeface="Tahoma"/>
          <a:sym typeface="Tahoma"/>
        </a:defRPr>
      </a:lvl4pPr>
      <a:lvl5pPr defTabSz="685800">
        <a:lnSpc>
          <a:spcPct val="90000"/>
        </a:lnSpc>
        <a:defRPr b="1" sz="2500">
          <a:solidFill>
            <a:srgbClr val="FFFFFF"/>
          </a:solidFill>
          <a:latin typeface="Tahoma"/>
          <a:ea typeface="Tahoma"/>
          <a:cs typeface="Tahoma"/>
          <a:sym typeface="Tahoma"/>
        </a:defRPr>
      </a:lvl5pPr>
      <a:lvl6pPr defTabSz="685800">
        <a:lnSpc>
          <a:spcPct val="90000"/>
        </a:lnSpc>
        <a:defRPr b="1" sz="2500">
          <a:solidFill>
            <a:srgbClr val="FFFFFF"/>
          </a:solidFill>
          <a:latin typeface="Tahoma"/>
          <a:ea typeface="Tahoma"/>
          <a:cs typeface="Tahoma"/>
          <a:sym typeface="Tahoma"/>
        </a:defRPr>
      </a:lvl6pPr>
      <a:lvl7pPr defTabSz="685800">
        <a:lnSpc>
          <a:spcPct val="90000"/>
        </a:lnSpc>
        <a:defRPr b="1" sz="2500">
          <a:solidFill>
            <a:srgbClr val="FFFFFF"/>
          </a:solidFill>
          <a:latin typeface="Tahoma"/>
          <a:ea typeface="Tahoma"/>
          <a:cs typeface="Tahoma"/>
          <a:sym typeface="Tahoma"/>
        </a:defRPr>
      </a:lvl7pPr>
      <a:lvl8pPr defTabSz="685800">
        <a:lnSpc>
          <a:spcPct val="90000"/>
        </a:lnSpc>
        <a:defRPr b="1" sz="2500">
          <a:solidFill>
            <a:srgbClr val="FFFFFF"/>
          </a:solidFill>
          <a:latin typeface="Tahoma"/>
          <a:ea typeface="Tahoma"/>
          <a:cs typeface="Tahoma"/>
          <a:sym typeface="Tahoma"/>
        </a:defRPr>
      </a:lvl8pPr>
      <a:lvl9pPr defTabSz="685800">
        <a:lnSpc>
          <a:spcPct val="90000"/>
        </a:lnSpc>
        <a:defRPr b="1" sz="2500">
          <a:solidFill>
            <a:srgbClr val="FFFFFF"/>
          </a:solidFill>
          <a:latin typeface="Tahoma"/>
          <a:ea typeface="Tahoma"/>
          <a:cs typeface="Tahoma"/>
          <a:sym typeface="Tahoma"/>
        </a:defRPr>
      </a:lvl9pPr>
    </p:titleStyle>
    <p:bodyStyle>
      <a:lvl1pPr marL="205740" indent="-171450" defTabSz="685800">
        <a:lnSpc>
          <a:spcPct val="90000"/>
        </a:lnSpc>
        <a:spcBef>
          <a:spcPts val="1300"/>
        </a:spcBef>
        <a:buSzPct val="80000"/>
        <a:buFont typeface="Arial"/>
        <a:buChar char="•"/>
        <a:defRPr sz="2400">
          <a:solidFill>
            <a:srgbClr val="363D3D"/>
          </a:solidFill>
          <a:latin typeface="Tahoma"/>
          <a:ea typeface="Tahoma"/>
          <a:cs typeface="Tahoma"/>
          <a:sym typeface="Tahoma"/>
        </a:defRPr>
      </a:lvl1pPr>
      <a:lvl2pPr marL="480059" indent="-205740" defTabSz="685800">
        <a:lnSpc>
          <a:spcPct val="90000"/>
        </a:lnSpc>
        <a:spcBef>
          <a:spcPts val="1300"/>
        </a:spcBef>
        <a:buSzPct val="80000"/>
        <a:buFont typeface="Arial"/>
        <a:buChar char="•"/>
        <a:defRPr sz="2400">
          <a:solidFill>
            <a:srgbClr val="363D3D"/>
          </a:solidFill>
          <a:latin typeface="Tahoma"/>
          <a:ea typeface="Tahoma"/>
          <a:cs typeface="Tahoma"/>
          <a:sym typeface="Tahoma"/>
        </a:defRPr>
      </a:lvl2pPr>
      <a:lvl3pPr marL="720090" indent="-205740" defTabSz="685800">
        <a:lnSpc>
          <a:spcPct val="90000"/>
        </a:lnSpc>
        <a:spcBef>
          <a:spcPts val="1300"/>
        </a:spcBef>
        <a:buSzPct val="80000"/>
        <a:buFont typeface="Arial"/>
        <a:buChar char="•"/>
        <a:defRPr sz="2400">
          <a:solidFill>
            <a:srgbClr val="363D3D"/>
          </a:solidFill>
          <a:latin typeface="Tahoma"/>
          <a:ea typeface="Tahoma"/>
          <a:cs typeface="Tahoma"/>
          <a:sym typeface="Tahoma"/>
        </a:defRPr>
      </a:lvl3pPr>
      <a:lvl4pPr marL="1011555" indent="-257175" defTabSz="685800">
        <a:lnSpc>
          <a:spcPct val="90000"/>
        </a:lnSpc>
        <a:spcBef>
          <a:spcPts val="1300"/>
        </a:spcBef>
        <a:buSzPct val="80000"/>
        <a:buFont typeface="Arial"/>
        <a:buChar char="•"/>
        <a:defRPr sz="2400">
          <a:solidFill>
            <a:srgbClr val="363D3D"/>
          </a:solidFill>
          <a:latin typeface="Tahoma"/>
          <a:ea typeface="Tahoma"/>
          <a:cs typeface="Tahoma"/>
          <a:sym typeface="Tahoma"/>
        </a:defRPr>
      </a:lvl4pPr>
      <a:lvl5pPr marL="1251585" indent="-257175" defTabSz="685800">
        <a:lnSpc>
          <a:spcPct val="90000"/>
        </a:lnSpc>
        <a:spcBef>
          <a:spcPts val="1300"/>
        </a:spcBef>
        <a:buSzPct val="80000"/>
        <a:buFont typeface="Arial"/>
        <a:buChar char="•"/>
        <a:defRPr sz="2400">
          <a:solidFill>
            <a:srgbClr val="363D3D"/>
          </a:solidFill>
          <a:latin typeface="Tahoma"/>
          <a:ea typeface="Tahoma"/>
          <a:cs typeface="Tahoma"/>
          <a:sym typeface="Tahoma"/>
        </a:defRPr>
      </a:lvl5pPr>
      <a:lvl6pPr marL="1645920" indent="-411480" defTabSz="685800">
        <a:lnSpc>
          <a:spcPct val="90000"/>
        </a:lnSpc>
        <a:spcBef>
          <a:spcPts val="1300"/>
        </a:spcBef>
        <a:buSzPct val="100000"/>
        <a:buFont typeface="Arial"/>
        <a:buChar char="•"/>
        <a:defRPr sz="2400">
          <a:solidFill>
            <a:srgbClr val="363D3D"/>
          </a:solidFill>
          <a:latin typeface="Tahoma"/>
          <a:ea typeface="Tahoma"/>
          <a:cs typeface="Tahoma"/>
          <a:sym typeface="Tahoma"/>
        </a:defRPr>
      </a:lvl6pPr>
      <a:lvl7pPr marL="1885950" indent="-411478" defTabSz="685800">
        <a:lnSpc>
          <a:spcPct val="90000"/>
        </a:lnSpc>
        <a:spcBef>
          <a:spcPts val="1300"/>
        </a:spcBef>
        <a:buSzPct val="100000"/>
        <a:buFont typeface="Arial"/>
        <a:buChar char="•"/>
        <a:defRPr sz="2400">
          <a:solidFill>
            <a:srgbClr val="363D3D"/>
          </a:solidFill>
          <a:latin typeface="Tahoma"/>
          <a:ea typeface="Tahoma"/>
          <a:cs typeface="Tahoma"/>
          <a:sym typeface="Tahoma"/>
        </a:defRPr>
      </a:lvl7pPr>
      <a:lvl8pPr marL="2125978" indent="-411478" defTabSz="685800">
        <a:lnSpc>
          <a:spcPct val="90000"/>
        </a:lnSpc>
        <a:spcBef>
          <a:spcPts val="1300"/>
        </a:spcBef>
        <a:buSzPct val="100000"/>
        <a:buFont typeface="Arial"/>
        <a:buChar char="•"/>
        <a:defRPr sz="2400">
          <a:solidFill>
            <a:srgbClr val="363D3D"/>
          </a:solidFill>
          <a:latin typeface="Tahoma"/>
          <a:ea typeface="Tahoma"/>
          <a:cs typeface="Tahoma"/>
          <a:sym typeface="Tahoma"/>
        </a:defRPr>
      </a:lvl8pPr>
      <a:lvl9pPr marL="2366009" indent="-411478" defTabSz="685800">
        <a:lnSpc>
          <a:spcPct val="90000"/>
        </a:lnSpc>
        <a:spcBef>
          <a:spcPts val="1300"/>
        </a:spcBef>
        <a:buSzPct val="100000"/>
        <a:buFont typeface="Arial"/>
        <a:buChar char="•"/>
        <a:defRPr sz="2400">
          <a:solidFill>
            <a:srgbClr val="363D3D"/>
          </a:solidFill>
          <a:latin typeface="Tahoma"/>
          <a:ea typeface="Tahoma"/>
          <a:cs typeface="Tahoma"/>
          <a:sym typeface="Tahoma"/>
        </a:defRPr>
      </a:lvl9pPr>
    </p:bodyStyle>
    <p:otherStyle>
      <a:lvl1pPr algn="r">
        <a:defRPr sz="1000">
          <a:solidFill>
            <a:schemeClr val="tx1"/>
          </a:solidFill>
          <a:latin typeface="+mn-lt"/>
          <a:ea typeface="+mn-ea"/>
          <a:cs typeface="+mn-cs"/>
          <a:sym typeface="Tahoma"/>
        </a:defRPr>
      </a:lvl1pPr>
      <a:lvl2pPr algn="r">
        <a:defRPr sz="1000">
          <a:solidFill>
            <a:schemeClr val="tx1"/>
          </a:solidFill>
          <a:latin typeface="+mn-lt"/>
          <a:ea typeface="+mn-ea"/>
          <a:cs typeface="+mn-cs"/>
          <a:sym typeface="Tahoma"/>
        </a:defRPr>
      </a:lvl2pPr>
      <a:lvl3pPr algn="r">
        <a:defRPr sz="1000">
          <a:solidFill>
            <a:schemeClr val="tx1"/>
          </a:solidFill>
          <a:latin typeface="+mn-lt"/>
          <a:ea typeface="+mn-ea"/>
          <a:cs typeface="+mn-cs"/>
          <a:sym typeface="Tahoma"/>
        </a:defRPr>
      </a:lvl3pPr>
      <a:lvl4pPr algn="r">
        <a:defRPr sz="1000">
          <a:solidFill>
            <a:schemeClr val="tx1"/>
          </a:solidFill>
          <a:latin typeface="+mn-lt"/>
          <a:ea typeface="+mn-ea"/>
          <a:cs typeface="+mn-cs"/>
          <a:sym typeface="Tahoma"/>
        </a:defRPr>
      </a:lvl4pPr>
      <a:lvl5pPr algn="r">
        <a:defRPr sz="1000">
          <a:solidFill>
            <a:schemeClr val="tx1"/>
          </a:solidFill>
          <a:latin typeface="+mn-lt"/>
          <a:ea typeface="+mn-ea"/>
          <a:cs typeface="+mn-cs"/>
          <a:sym typeface="Tahoma"/>
        </a:defRPr>
      </a:lvl5pPr>
      <a:lvl6pPr algn="r">
        <a:defRPr sz="1000">
          <a:solidFill>
            <a:schemeClr val="tx1"/>
          </a:solidFill>
          <a:latin typeface="+mn-lt"/>
          <a:ea typeface="+mn-ea"/>
          <a:cs typeface="+mn-cs"/>
          <a:sym typeface="Tahoma"/>
        </a:defRPr>
      </a:lvl6pPr>
      <a:lvl7pPr algn="r">
        <a:defRPr sz="1000">
          <a:solidFill>
            <a:schemeClr val="tx1"/>
          </a:solidFill>
          <a:latin typeface="+mn-lt"/>
          <a:ea typeface="+mn-ea"/>
          <a:cs typeface="+mn-cs"/>
          <a:sym typeface="Tahoma"/>
        </a:defRPr>
      </a:lvl7pPr>
      <a:lvl8pPr algn="r">
        <a:defRPr sz="1000">
          <a:solidFill>
            <a:schemeClr val="tx1"/>
          </a:solidFill>
          <a:latin typeface="+mn-lt"/>
          <a:ea typeface="+mn-ea"/>
          <a:cs typeface="+mn-cs"/>
          <a:sym typeface="Tahoma"/>
        </a:defRPr>
      </a:lvl8pPr>
      <a:lvl9pPr algn="r">
        <a:defRPr sz="1000">
          <a:solidFill>
            <a:schemeClr val="tx1"/>
          </a:solidFill>
          <a:latin typeface="+mn-lt"/>
          <a:ea typeface="+mn-ea"/>
          <a:cs typeface="+mn-cs"/>
          <a:sym typeface="Tahom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 Id="rId3" Type="http://schemas.openxmlformats.org/officeDocument/2006/relationships/image" Target="../media/image7.jpe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8.jpe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eg"/><Relationship Id="rId4" Type="http://schemas.openxmlformats.org/officeDocument/2006/relationships/image" Target="../media/image3.jpe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 Id="rId3" Type="http://schemas.openxmlformats.org/officeDocument/2006/relationships/image" Target="../media/image5.jpe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 name="Shape 52"/>
          <p:cNvSpPr/>
          <p:nvPr>
            <p:ph type="title"/>
          </p:nvPr>
        </p:nvSpPr>
        <p:spPr>
          <a:xfrm>
            <a:off x="971550" y="2285999"/>
            <a:ext cx="7200900" cy="1517907"/>
          </a:xfrm>
          <a:prstGeom prst="rect">
            <a:avLst/>
          </a:prstGeom>
        </p:spPr>
        <p:txBody>
          <a:bodyPr/>
          <a:lstStyle>
            <a:lvl1pPr>
              <a:defRPr>
                <a:latin typeface="Tahoma"/>
                <a:ea typeface="Tahoma"/>
                <a:cs typeface="Tahoma"/>
                <a:sym typeface="Tahoma"/>
              </a:defRPr>
            </a:lvl1pPr>
          </a:lstStyle>
          <a:p>
            <a:pPr lvl="0">
              <a:defRPr sz="1800">
                <a:solidFill>
                  <a:srgbClr val="000000"/>
                </a:solidFill>
              </a:defRPr>
            </a:pPr>
            <a:r>
              <a:rPr sz="4000">
                <a:solidFill>
                  <a:srgbClr val="FFFFFF"/>
                </a:solidFill>
              </a:rPr>
              <a:t>IT001 - Nhập môn Lập Trình</a:t>
            </a:r>
          </a:p>
        </p:txBody>
      </p:sp>
      <p:sp>
        <p:nvSpPr>
          <p:cNvPr id="53" name="Shape 53"/>
          <p:cNvSpPr/>
          <p:nvPr>
            <p:ph type="body" idx="1"/>
          </p:nvPr>
        </p:nvSpPr>
        <p:spPr>
          <a:xfrm>
            <a:off x="971550" y="3959352"/>
            <a:ext cx="7200900" cy="914402"/>
          </a:xfrm>
          <a:prstGeom prst="rect">
            <a:avLst/>
          </a:prstGeom>
        </p:spPr>
        <p:txBody>
          <a:bodyPr/>
          <a:lstStyle>
            <a:lvl1pPr>
              <a:defRPr sz="3200">
                <a:latin typeface="Tahoma"/>
                <a:ea typeface="Tahoma"/>
                <a:cs typeface="Tahoma"/>
                <a:sym typeface="Tahoma"/>
              </a:defRPr>
            </a:lvl1pPr>
          </a:lstStyle>
          <a:p>
            <a:pPr lvl="0">
              <a:defRPr cap="none" sz="1800">
                <a:solidFill>
                  <a:srgbClr val="000000"/>
                </a:solidFill>
              </a:defRPr>
            </a:pPr>
            <a:r>
              <a:rPr cap="all" sz="3200">
                <a:solidFill>
                  <a:srgbClr val="FFFFFF"/>
                </a:solidFill>
              </a:rPr>
              <a:t>Bài 02 – thuật toán</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 name="Shape 97"/>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5. Các tiêu chuẩn của thuật toán</a:t>
            </a:r>
          </a:p>
        </p:txBody>
      </p:sp>
      <p:sp>
        <p:nvSpPr>
          <p:cNvPr id="98" name="Shape 98"/>
          <p:cNvSpPr/>
          <p:nvPr>
            <p:ph type="body" idx="1"/>
          </p:nvPr>
        </p:nvSpPr>
        <p:spPr>
          <a:xfrm>
            <a:off x="197427" y="893617"/>
            <a:ext cx="8749146" cy="5527968"/>
          </a:xfrm>
          <a:prstGeom prst="rect">
            <a:avLst/>
          </a:prstGeom>
        </p:spPr>
        <p:txBody>
          <a:bodyPr/>
          <a:lstStyle/>
          <a:p>
            <a:pPr lvl="0" marL="262890" indent="-228600">
              <a:lnSpc>
                <a:spcPct val="100000"/>
              </a:lnSpc>
              <a:buClr>
                <a:srgbClr val="FF0000"/>
              </a:buClr>
              <a:defRPr sz="1800">
                <a:solidFill>
                  <a:srgbClr val="000000"/>
                </a:solidFill>
              </a:defRPr>
            </a:pPr>
            <a:r>
              <a:rPr sz="2400">
                <a:solidFill>
                  <a:srgbClr val="FF0000"/>
                </a:solidFill>
              </a:rPr>
              <a:t>Tính rõ ràng/hiệu quả: </a:t>
            </a:r>
            <a:endParaRPr>
              <a:solidFill>
                <a:srgbClr val="FF0000"/>
              </a:solidFill>
            </a:endParaRPr>
          </a:p>
          <a:p>
            <a:pPr lvl="1" marL="464819" indent="-190500">
              <a:lnSpc>
                <a:spcPct val="100000"/>
              </a:lnSpc>
              <a:spcBef>
                <a:spcPts val="700"/>
              </a:spcBef>
              <a:buClr>
                <a:srgbClr val="363D3D"/>
              </a:buClr>
              <a:defRPr sz="1800">
                <a:solidFill>
                  <a:srgbClr val="000000"/>
                </a:solidFill>
              </a:defRPr>
            </a:pPr>
            <a:r>
              <a:rPr sz="2000">
                <a:solidFill>
                  <a:srgbClr val="363D3D"/>
                </a:solidFill>
              </a:rPr>
              <a:t>Các câu lệnh minh bạch được sắp xếp theo thứ tự nhất định.</a:t>
            </a:r>
            <a:endParaRPr sz="2000"/>
          </a:p>
          <a:p>
            <a:pPr lvl="1" marL="445769" indent="-171450">
              <a:lnSpc>
                <a:spcPct val="100000"/>
              </a:lnSpc>
              <a:spcBef>
                <a:spcPts val="700"/>
              </a:spcBef>
              <a:buClr>
                <a:srgbClr val="363D3D"/>
              </a:buClr>
              <a:defRPr sz="1800">
                <a:solidFill>
                  <a:srgbClr val="000000"/>
                </a:solidFill>
              </a:defRPr>
            </a:pPr>
            <a:endParaRPr sz="2000"/>
          </a:p>
          <a:p>
            <a:pPr lvl="0" marL="262890" indent="-228600">
              <a:lnSpc>
                <a:spcPct val="100000"/>
              </a:lnSpc>
              <a:buClr>
                <a:srgbClr val="FF0000"/>
              </a:buClr>
              <a:defRPr sz="1800">
                <a:solidFill>
                  <a:srgbClr val="000000"/>
                </a:solidFill>
              </a:defRPr>
            </a:pPr>
            <a:r>
              <a:rPr sz="2400">
                <a:solidFill>
                  <a:srgbClr val="FF0000"/>
                </a:solidFill>
              </a:rPr>
              <a:t>Tính khách quan/xác định: </a:t>
            </a:r>
            <a:endParaRPr>
              <a:solidFill>
                <a:srgbClr val="FF0000"/>
              </a:solidFill>
            </a:endParaRPr>
          </a:p>
          <a:p>
            <a:pPr lvl="1" marL="464819" indent="-190500">
              <a:lnSpc>
                <a:spcPct val="100000"/>
              </a:lnSpc>
              <a:spcBef>
                <a:spcPts val="700"/>
              </a:spcBef>
              <a:buClr>
                <a:srgbClr val="363D3D"/>
              </a:buClr>
              <a:defRPr sz="1800">
                <a:solidFill>
                  <a:srgbClr val="000000"/>
                </a:solidFill>
              </a:defRPr>
            </a:pPr>
            <a:r>
              <a:rPr sz="2000">
                <a:solidFill>
                  <a:srgbClr val="363D3D"/>
                </a:solidFill>
              </a:rPr>
              <a:t>Được viết bởi nhiều người trên máy tính nhưng kết quả phải như nhau.</a:t>
            </a:r>
            <a:endParaRPr sz="2000"/>
          </a:p>
          <a:p>
            <a:pPr lvl="1" marL="464819" indent="-190500">
              <a:lnSpc>
                <a:spcPct val="100000"/>
              </a:lnSpc>
              <a:spcBef>
                <a:spcPts val="700"/>
              </a:spcBef>
              <a:buClr>
                <a:srgbClr val="363D3D"/>
              </a:buClr>
              <a:defRPr sz="1800">
                <a:solidFill>
                  <a:srgbClr val="000000"/>
                </a:solidFill>
              </a:defRPr>
            </a:pPr>
            <a:r>
              <a:rPr sz="2000">
                <a:solidFill>
                  <a:srgbClr val="363D3D"/>
                </a:solidFill>
              </a:rPr>
              <a:t>Trong cùng một điều kiện hai bộ xử lý cùng thực hiện, thuật toán phải cho những kết quả giống nhau. </a:t>
            </a:r>
          </a:p>
        </p:txBody>
      </p:sp>
      <p:sp>
        <p:nvSpPr>
          <p:cNvPr id="99" name="Shape 99"/>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1" name="Shape 101"/>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6. Các phương pháp biểu diễn thuật toán.</a:t>
            </a:r>
          </a:p>
        </p:txBody>
      </p:sp>
      <p:sp>
        <p:nvSpPr>
          <p:cNvPr id="102" name="Shape 102"/>
          <p:cNvSpPr/>
          <p:nvPr>
            <p:ph type="body" idx="1"/>
          </p:nvPr>
        </p:nvSpPr>
        <p:spPr>
          <a:xfrm>
            <a:off x="197427" y="893617"/>
            <a:ext cx="8749146" cy="5527968"/>
          </a:xfrm>
          <a:prstGeom prst="rect">
            <a:avLst/>
          </a:prstGeom>
        </p:spPr>
        <p:txBody>
          <a:bodyPr/>
          <a:lstStyle/>
          <a:p>
            <a:pPr lvl="0" marL="643890" indent="-609600">
              <a:buClr>
                <a:srgbClr val="363D3D"/>
              </a:buClr>
              <a:buFontTx/>
              <a:buAutoNum type="alphaLcPeriod" startAt="1"/>
              <a:defRPr sz="1800">
                <a:solidFill>
                  <a:srgbClr val="000000"/>
                </a:solidFill>
              </a:defRPr>
            </a:pPr>
            <a:r>
              <a:rPr sz="2400">
                <a:solidFill>
                  <a:srgbClr val="363D3D"/>
                </a:solidFill>
              </a:rPr>
              <a:t>Dùng ngôn ngữ tự nhiên.</a:t>
            </a:r>
            <a:endParaRPr sz="2400">
              <a:solidFill>
                <a:srgbClr val="363D3D"/>
              </a:solidFill>
            </a:endParaRPr>
          </a:p>
          <a:p>
            <a:pPr lvl="0" marL="643890" indent="-609600">
              <a:buClr>
                <a:srgbClr val="363D3D"/>
              </a:buClr>
              <a:buFontTx/>
              <a:buAutoNum type="alphaLcPeriod" startAt="1"/>
              <a:defRPr sz="1800">
                <a:solidFill>
                  <a:srgbClr val="000000"/>
                </a:solidFill>
              </a:defRPr>
            </a:pPr>
            <a:r>
              <a:rPr sz="2400">
                <a:solidFill>
                  <a:srgbClr val="363D3D"/>
                </a:solidFill>
              </a:rPr>
              <a:t>Dùng lưu đồ - sơ đồ khối (flowchart)</a:t>
            </a:r>
            <a:endParaRPr sz="2400">
              <a:solidFill>
                <a:srgbClr val="363D3D"/>
              </a:solidFill>
            </a:endParaRPr>
          </a:p>
          <a:p>
            <a:pPr lvl="0" marL="643890" indent="-609600">
              <a:buClr>
                <a:srgbClr val="363D3D"/>
              </a:buClr>
              <a:buFontTx/>
              <a:buAutoNum type="alphaLcPeriod" startAt="1"/>
              <a:defRPr sz="1800">
                <a:solidFill>
                  <a:srgbClr val="000000"/>
                </a:solidFill>
              </a:defRPr>
            </a:pPr>
            <a:r>
              <a:rPr sz="2400">
                <a:solidFill>
                  <a:srgbClr val="363D3D"/>
                </a:solidFill>
              </a:rPr>
              <a:t>Dùng mã giả (pseudocode)</a:t>
            </a:r>
            <a:endParaRPr sz="2400">
              <a:solidFill>
                <a:srgbClr val="363D3D"/>
              </a:solidFill>
            </a:endParaRPr>
          </a:p>
          <a:p>
            <a:pPr lvl="0" marL="643890" indent="-609600">
              <a:buClr>
                <a:srgbClr val="363D3D"/>
              </a:buClr>
              <a:buFontTx/>
              <a:buAutoNum type="alphaLcPeriod" startAt="1"/>
              <a:defRPr sz="1800">
                <a:solidFill>
                  <a:srgbClr val="000000"/>
                </a:solidFill>
              </a:defRPr>
            </a:pPr>
            <a:r>
              <a:rPr sz="2400">
                <a:solidFill>
                  <a:srgbClr val="363D3D"/>
                </a:solidFill>
              </a:rPr>
              <a:t>So sánh ưu nhược điểm của các phương pháp</a:t>
            </a:r>
          </a:p>
        </p:txBody>
      </p:sp>
      <p:sp>
        <p:nvSpPr>
          <p:cNvPr id="103" name="Shape 103"/>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pic>
        <p:nvPicPr>
          <p:cNvPr id="104" name="image3.png" descr="Image result"/>
          <p:cNvPicPr/>
          <p:nvPr/>
        </p:nvPicPr>
        <p:blipFill>
          <a:blip r:embed="rId2">
            <a:extLst/>
          </a:blip>
          <a:stretch>
            <a:fillRect/>
          </a:stretch>
        </p:blipFill>
        <p:spPr>
          <a:xfrm>
            <a:off x="3090522" y="3657601"/>
            <a:ext cx="2962956" cy="2223608"/>
          </a:xfrm>
          <a:prstGeom prst="rect">
            <a:avLst/>
          </a:prstGeom>
          <a:ln w="12700">
            <a:miter lim="400000"/>
          </a:ln>
        </p:spPr>
      </p:pic>
    </p:spTree>
  </p:cSld>
  <p:clrMapOvr>
    <a:masterClrMapping/>
  </p:clrMapOvr>
  <p:transition spd="med" advClick="1">
    <p:dissolve/>
  </p:transition>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6" name="Shape 106"/>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6.a) Dùng ngôn ngữ tự nhiên</a:t>
            </a:r>
          </a:p>
        </p:txBody>
      </p:sp>
      <p:sp>
        <p:nvSpPr>
          <p:cNvPr id="107" name="Shape 107"/>
          <p:cNvSpPr/>
          <p:nvPr>
            <p:ph type="body" idx="1"/>
          </p:nvPr>
        </p:nvSpPr>
        <p:spPr>
          <a:xfrm>
            <a:off x="197427" y="893617"/>
            <a:ext cx="8749146" cy="5527968"/>
          </a:xfrm>
          <a:prstGeom prst="rect">
            <a:avLst/>
          </a:prstGeom>
        </p:spPr>
        <p:txBody>
          <a:bodyPr/>
          <a:lstStyle/>
          <a:p>
            <a:pPr lvl="0" marL="262890" indent="-228600">
              <a:lnSpc>
                <a:spcPct val="100000"/>
              </a:lnSpc>
              <a:buClr>
                <a:srgbClr val="363D3D"/>
              </a:buClr>
              <a:defRPr sz="1800">
                <a:solidFill>
                  <a:srgbClr val="000000"/>
                </a:solidFill>
              </a:defRPr>
            </a:pPr>
            <a:r>
              <a:rPr sz="2400">
                <a:solidFill>
                  <a:srgbClr val="363D3D"/>
                </a:solidFill>
              </a:rPr>
              <a:t>Sử dụng ngôn ngữ thường ngày để liệt kê các bước của thuật toán.</a:t>
            </a:r>
            <a:endParaRPr sz="2400">
              <a:solidFill>
                <a:srgbClr val="363D3D"/>
              </a:solidFill>
            </a:endParaRPr>
          </a:p>
          <a:p>
            <a:pPr lvl="0" marL="262890" indent="-228600">
              <a:lnSpc>
                <a:spcPct val="100000"/>
              </a:lnSpc>
              <a:buClr>
                <a:srgbClr val="363D3D"/>
              </a:buClr>
              <a:defRPr sz="1800">
                <a:solidFill>
                  <a:srgbClr val="000000"/>
                </a:solidFill>
              </a:defRPr>
            </a:pPr>
            <a:r>
              <a:rPr sz="2400">
                <a:solidFill>
                  <a:srgbClr val="363D3D"/>
                </a:solidFill>
              </a:rPr>
              <a:t>Phương pháp biểu diễn này không yêu cầu người viết thuật toán cũng như người đọc thuật toán phải nắm các quy tắc. </a:t>
            </a:r>
            <a:endParaRPr sz="2400">
              <a:solidFill>
                <a:srgbClr val="363D3D"/>
              </a:solidFill>
            </a:endParaRPr>
          </a:p>
          <a:p>
            <a:pPr lvl="0" marL="262890" indent="-228600">
              <a:lnSpc>
                <a:spcPct val="100000"/>
              </a:lnSpc>
              <a:buClr>
                <a:srgbClr val="363D3D"/>
              </a:buClr>
              <a:defRPr sz="1800">
                <a:solidFill>
                  <a:srgbClr val="000000"/>
                </a:solidFill>
              </a:defRPr>
            </a:pPr>
            <a:r>
              <a:rPr sz="2400">
                <a:solidFill>
                  <a:srgbClr val="363D3D"/>
                </a:solidFill>
              </a:rPr>
              <a:t>Tuy vậy, cách biểu diễn này:</a:t>
            </a:r>
            <a:endParaRPr sz="2400">
              <a:solidFill>
                <a:srgbClr val="363D3D"/>
              </a:solidFill>
            </a:endParaRPr>
          </a:p>
          <a:p>
            <a:pPr lvl="1" marL="464819" indent="-190500">
              <a:lnSpc>
                <a:spcPct val="100000"/>
              </a:lnSpc>
              <a:spcBef>
                <a:spcPts val="700"/>
              </a:spcBef>
              <a:buClr>
                <a:srgbClr val="363D3D"/>
              </a:buClr>
              <a:defRPr sz="1800">
                <a:solidFill>
                  <a:srgbClr val="000000"/>
                </a:solidFill>
              </a:defRPr>
            </a:pPr>
            <a:r>
              <a:rPr sz="2000">
                <a:solidFill>
                  <a:srgbClr val="363D3D"/>
                </a:solidFill>
              </a:rPr>
              <a:t>Thường dài dòng, </a:t>
            </a:r>
            <a:endParaRPr sz="2000"/>
          </a:p>
          <a:p>
            <a:pPr lvl="1" marL="464819" indent="-190500">
              <a:lnSpc>
                <a:spcPct val="100000"/>
              </a:lnSpc>
              <a:spcBef>
                <a:spcPts val="700"/>
              </a:spcBef>
              <a:buClr>
                <a:srgbClr val="363D3D"/>
              </a:buClr>
              <a:defRPr sz="1800">
                <a:solidFill>
                  <a:srgbClr val="000000"/>
                </a:solidFill>
              </a:defRPr>
            </a:pPr>
            <a:r>
              <a:rPr sz="2000">
                <a:solidFill>
                  <a:srgbClr val="363D3D"/>
                </a:solidFill>
              </a:rPr>
              <a:t>Không thể hiện rõ cấu trúc của thuật toán, </a:t>
            </a:r>
            <a:endParaRPr sz="2000"/>
          </a:p>
          <a:p>
            <a:pPr lvl="1" marL="464819" indent="-190500">
              <a:lnSpc>
                <a:spcPct val="100000"/>
              </a:lnSpc>
              <a:spcBef>
                <a:spcPts val="700"/>
              </a:spcBef>
              <a:buClr>
                <a:srgbClr val="363D3D"/>
              </a:buClr>
              <a:defRPr sz="1800">
                <a:solidFill>
                  <a:srgbClr val="000000"/>
                </a:solidFill>
              </a:defRPr>
            </a:pPr>
            <a:r>
              <a:rPr sz="2000">
                <a:solidFill>
                  <a:srgbClr val="363D3D"/>
                </a:solidFill>
              </a:rPr>
              <a:t>Đôi lúc gây hiểu lầm hoặc khó hiểu cho người đọc. </a:t>
            </a:r>
            <a:endParaRPr sz="2000"/>
          </a:p>
          <a:p>
            <a:pPr lvl="0" marL="262890" indent="-228600">
              <a:lnSpc>
                <a:spcPct val="100000"/>
              </a:lnSpc>
              <a:buClr>
                <a:srgbClr val="363D3D"/>
              </a:buClr>
              <a:defRPr sz="1800">
                <a:solidFill>
                  <a:srgbClr val="000000"/>
                </a:solidFill>
              </a:defRPr>
            </a:pPr>
            <a:r>
              <a:rPr sz="2400">
                <a:solidFill>
                  <a:srgbClr val="363D3D"/>
                </a:solidFill>
              </a:rPr>
              <a:t>Gần như không có một quy tắc cố định nào trong việc thể hiện thuật toán bằng ngôn ngữ tự nhiên.</a:t>
            </a:r>
          </a:p>
        </p:txBody>
      </p:sp>
      <p:sp>
        <p:nvSpPr>
          <p:cNvPr id="108" name="Shape 108"/>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07">
                                            <p:bg/>
                                          </p:spTgt>
                                        </p:tgtEl>
                                        <p:attrNameLst>
                                          <p:attrName>style.visibility</p:attrName>
                                        </p:attrNameLst>
                                      </p:cBhvr>
                                      <p:to>
                                        <p:strVal val="visible"/>
                                      </p:to>
                                    </p:set>
                                    <p:animEffect filter="fade" transition="in">
                                      <p:cBhvr>
                                        <p:cTn id="7" dur="500"/>
                                        <p:tgtEl>
                                          <p:spTgt spid="107">
                                            <p:bg/>
                                          </p:spTgt>
                                        </p:tgtEl>
                                      </p:cBhvr>
                                    </p:animEffect>
                                  </p:childTnLst>
                                </p:cTn>
                              </p:par>
                              <p:par>
                                <p:cTn id="8" presetClass="entr" presetSubtype="0" presetID="10" grpId="1" fill="hold">
                                  <p:stCondLst>
                                    <p:cond delay="0"/>
                                  </p:stCondLst>
                                  <p:iterate type="el" backwards="0">
                                    <p:tmAbs val="0"/>
                                  </p:iterate>
                                  <p:childTnLst>
                                    <p:set>
                                      <p:cBhvr>
                                        <p:cTn id="9" fill="hold"/>
                                        <p:tgtEl>
                                          <p:spTgt spid="107">
                                            <p:txEl>
                                              <p:pRg st="0" end="0"/>
                                            </p:txEl>
                                          </p:spTgt>
                                        </p:tgtEl>
                                        <p:attrNameLst>
                                          <p:attrName>style.visibility</p:attrName>
                                        </p:attrNameLst>
                                      </p:cBhvr>
                                      <p:to>
                                        <p:strVal val="visible"/>
                                      </p:to>
                                    </p:set>
                                    <p:animEffect filter="fade" transition="in">
                                      <p:cBhvr>
                                        <p:cTn id="10" dur="500"/>
                                        <p:tgtEl>
                                          <p:spTgt spid="10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107">
                                            <p:txEl>
                                              <p:pRg st="1" end="1"/>
                                            </p:txEl>
                                          </p:spTgt>
                                        </p:tgtEl>
                                        <p:attrNameLst>
                                          <p:attrName>style.visibility</p:attrName>
                                        </p:attrNameLst>
                                      </p:cBhvr>
                                      <p:to>
                                        <p:strVal val="visible"/>
                                      </p:to>
                                    </p:set>
                                    <p:animEffect filter="fade" transition="in">
                                      <p:cBhvr>
                                        <p:cTn id="15" dur="500"/>
                                        <p:tgtEl>
                                          <p:spTgt spid="10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107">
                                            <p:txEl>
                                              <p:pRg st="2" end="2"/>
                                            </p:txEl>
                                          </p:spTgt>
                                        </p:tgtEl>
                                        <p:attrNameLst>
                                          <p:attrName>style.visibility</p:attrName>
                                        </p:attrNameLst>
                                      </p:cBhvr>
                                      <p:to>
                                        <p:strVal val="visible"/>
                                      </p:to>
                                    </p:set>
                                    <p:animEffect filter="fade" transition="in">
                                      <p:cBhvr>
                                        <p:cTn id="20" dur="500"/>
                                        <p:tgtEl>
                                          <p:spTgt spid="10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1" fill="hold">
                                  <p:stCondLst>
                                    <p:cond delay="0"/>
                                  </p:stCondLst>
                                  <p:iterate type="el" backwards="0">
                                    <p:tmAbs val="0"/>
                                  </p:iterate>
                                  <p:childTnLst>
                                    <p:set>
                                      <p:cBhvr>
                                        <p:cTn id="24" fill="hold"/>
                                        <p:tgtEl>
                                          <p:spTgt spid="107">
                                            <p:txEl>
                                              <p:pRg st="3" end="3"/>
                                            </p:txEl>
                                          </p:spTgt>
                                        </p:tgtEl>
                                        <p:attrNameLst>
                                          <p:attrName>style.visibility</p:attrName>
                                        </p:attrNameLst>
                                      </p:cBhvr>
                                      <p:to>
                                        <p:strVal val="visible"/>
                                      </p:to>
                                    </p:set>
                                    <p:animEffect filter="fade" transition="in">
                                      <p:cBhvr>
                                        <p:cTn id="25" dur="500"/>
                                        <p:tgtEl>
                                          <p:spTgt spid="10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10" grpId="1" fill="hold">
                                  <p:stCondLst>
                                    <p:cond delay="0"/>
                                  </p:stCondLst>
                                  <p:iterate type="el" backwards="0">
                                    <p:tmAbs val="0"/>
                                  </p:iterate>
                                  <p:childTnLst>
                                    <p:set>
                                      <p:cBhvr>
                                        <p:cTn id="29" fill="hold"/>
                                        <p:tgtEl>
                                          <p:spTgt spid="107">
                                            <p:txEl>
                                              <p:pRg st="4" end="4"/>
                                            </p:txEl>
                                          </p:spTgt>
                                        </p:tgtEl>
                                        <p:attrNameLst>
                                          <p:attrName>style.visibility</p:attrName>
                                        </p:attrNameLst>
                                      </p:cBhvr>
                                      <p:to>
                                        <p:strVal val="visible"/>
                                      </p:to>
                                    </p:set>
                                    <p:animEffect filter="fade" transition="in">
                                      <p:cBhvr>
                                        <p:cTn id="30" dur="500"/>
                                        <p:tgtEl>
                                          <p:spTgt spid="107">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nodeType="clickEffect" presetClass="entr" presetSubtype="0" presetID="10" grpId="1" fill="hold">
                                  <p:stCondLst>
                                    <p:cond delay="0"/>
                                  </p:stCondLst>
                                  <p:iterate type="el" backwards="0">
                                    <p:tmAbs val="0"/>
                                  </p:iterate>
                                  <p:childTnLst>
                                    <p:set>
                                      <p:cBhvr>
                                        <p:cTn id="34" fill="hold"/>
                                        <p:tgtEl>
                                          <p:spTgt spid="107">
                                            <p:txEl>
                                              <p:pRg st="5" end="5"/>
                                            </p:txEl>
                                          </p:spTgt>
                                        </p:tgtEl>
                                        <p:attrNameLst>
                                          <p:attrName>style.visibility</p:attrName>
                                        </p:attrNameLst>
                                      </p:cBhvr>
                                      <p:to>
                                        <p:strVal val="visible"/>
                                      </p:to>
                                    </p:set>
                                    <p:animEffect filter="fade" transition="in">
                                      <p:cBhvr>
                                        <p:cTn id="35" dur="500"/>
                                        <p:tgtEl>
                                          <p:spTgt spid="107">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0" presetID="10" grpId="1" fill="hold">
                                  <p:stCondLst>
                                    <p:cond delay="0"/>
                                  </p:stCondLst>
                                  <p:iterate type="el" backwards="0">
                                    <p:tmAbs val="0"/>
                                  </p:iterate>
                                  <p:childTnLst>
                                    <p:set>
                                      <p:cBhvr>
                                        <p:cTn id="39" fill="hold"/>
                                        <p:tgtEl>
                                          <p:spTgt spid="107">
                                            <p:txEl>
                                              <p:pRg st="6" end="6"/>
                                            </p:txEl>
                                          </p:spTgt>
                                        </p:tgtEl>
                                        <p:attrNameLst>
                                          <p:attrName>style.visibility</p:attrName>
                                        </p:attrNameLst>
                                      </p:cBhvr>
                                      <p:to>
                                        <p:strVal val="visible"/>
                                      </p:to>
                                    </p:set>
                                    <p:animEffect filter="fade" transition="in">
                                      <p:cBhvr>
                                        <p:cTn id="40" dur="500"/>
                                        <p:tgtEl>
                                          <p:spTgt spid="107">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7" grpId="1"/>
    </p:bldLst>
  </p:timing>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6.a) Dùng ngôn ngữ tự nhiên</a:t>
            </a:r>
          </a:p>
        </p:txBody>
      </p:sp>
      <p:sp>
        <p:nvSpPr>
          <p:cNvPr id="111" name="Shape 111"/>
          <p:cNvSpPr/>
          <p:nvPr>
            <p:ph type="body" idx="1"/>
          </p:nvPr>
        </p:nvSpPr>
        <p:spPr>
          <a:xfrm>
            <a:off x="197427" y="893617"/>
            <a:ext cx="8749146" cy="5527968"/>
          </a:xfrm>
          <a:prstGeom prst="rect">
            <a:avLst/>
          </a:prstGeom>
        </p:spPr>
        <p:txBody>
          <a:bodyPr/>
          <a:lstStyle>
            <a:lvl1pPr marL="262890" indent="-228600">
              <a:buClr>
                <a:srgbClr val="363D3D"/>
              </a:buClr>
            </a:lvl1pPr>
          </a:lstStyle>
          <a:p>
            <a:pPr lvl="0">
              <a:defRPr sz="1800">
                <a:solidFill>
                  <a:srgbClr val="000000"/>
                </a:solidFill>
              </a:defRPr>
            </a:pPr>
            <a:r>
              <a:rPr sz="2400">
                <a:solidFill>
                  <a:srgbClr val="363D3D"/>
                </a:solidFill>
              </a:rPr>
              <a:t>VD: Giải phương trình ax+b=0</a:t>
            </a:r>
          </a:p>
        </p:txBody>
      </p:sp>
      <p:sp>
        <p:nvSpPr>
          <p:cNvPr id="112" name="Shape 112"/>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113" name="Shape 113"/>
          <p:cNvSpPr/>
          <p:nvPr/>
        </p:nvSpPr>
        <p:spPr>
          <a:xfrm>
            <a:off x="838200" y="2362199"/>
            <a:ext cx="7010400" cy="3596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a:solidFill>
                  <a:srgbClr val="000000"/>
                </a:solidFill>
              </a:defRPr>
            </a:pPr>
            <a:r>
              <a:rPr b="1" sz="2000">
                <a:solidFill>
                  <a:srgbClr val="363D3D"/>
                </a:solidFill>
                <a:latin typeface="Courier New"/>
                <a:ea typeface="Courier New"/>
                <a:cs typeface="Courier New"/>
                <a:sym typeface="Courier New"/>
              </a:rPr>
              <a:t>1. Nhập 2 số thực a và b.</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2. Nếu a = 0 thì</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2.1. Nếu b = 0 thì</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2.1.1. Phương trình vô số nghiệm</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2.1.2. Kết thúc thuật toán.</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2.2. Ngược lại</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2.2.1. Phương trình vô nghiệm.</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2.2.2. Kết thúc thuật toán.</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3. Ngược lại</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3.1. Phương trình có nghiệm.</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3.2. Giá trị của nghiệm đó là x = -b/a</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3.3. Kết thúc thuật toán.</a:t>
            </a:r>
          </a:p>
        </p:txBody>
      </p:sp>
      <p:sp>
        <p:nvSpPr>
          <p:cNvPr id="114" name="Shape 114"/>
          <p:cNvSpPr/>
          <p:nvPr/>
        </p:nvSpPr>
        <p:spPr>
          <a:xfrm>
            <a:off x="685800" y="1676399"/>
            <a:ext cx="7162800" cy="596901"/>
          </a:xfrm>
          <a:prstGeom prst="rect">
            <a:avLst/>
          </a:prstGeom>
          <a:solidFill>
            <a:srgbClr val="FFFFFF"/>
          </a:solidFill>
          <a:ln w="12700">
            <a:solidFill>
              <a:srgbClr val="6ABD45"/>
            </a:solidFill>
            <a:prstDash val="sysDash"/>
            <a:miter/>
          </a:ln>
          <a:extLst>
            <a:ext uri="{C572A759-6A51-4108-AA02-DFA0A04FC94B}">
              <ma14:wrappingTextBoxFlag xmlns:ma14="http://schemas.microsoft.com/office/mac/drawingml/2011/main" val="1"/>
            </a:ext>
          </a:extLst>
        </p:spPr>
        <p:txBody>
          <a:bodyPr lIns="0" tIns="0" rIns="0" bIns="0">
            <a:spAutoFit/>
          </a:bodyPr>
          <a:lstStyle/>
          <a:p>
            <a:pPr lvl="0">
              <a:defRPr>
                <a:solidFill>
                  <a:srgbClr val="000000"/>
                </a:solidFill>
              </a:defRPr>
            </a:pPr>
            <a:r>
              <a:rPr b="1" sz="2000">
                <a:solidFill>
                  <a:srgbClr val="819090"/>
                </a:solidFill>
                <a:latin typeface="Courier New"/>
                <a:ea typeface="Courier New"/>
                <a:cs typeface="Courier New"/>
                <a:sym typeface="Courier New"/>
              </a:rPr>
              <a:t>Đầu vào:</a:t>
            </a:r>
            <a:r>
              <a:rPr b="1" sz="2000">
                <a:solidFill>
                  <a:srgbClr val="363D3D"/>
                </a:solidFill>
                <a:latin typeface="Courier New"/>
                <a:ea typeface="Courier New"/>
                <a:cs typeface="Courier New"/>
                <a:sym typeface="Courier New"/>
              </a:rPr>
              <a:t> a, b thuộc R</a:t>
            </a:r>
            <a:endParaRPr b="1" sz="2000">
              <a:latin typeface="Calibri"/>
              <a:ea typeface="Calibri"/>
              <a:cs typeface="Calibri"/>
              <a:sym typeface="Calibri"/>
            </a:endParaRPr>
          </a:p>
          <a:p>
            <a:pPr lvl="0">
              <a:defRPr>
                <a:solidFill>
                  <a:srgbClr val="000000"/>
                </a:solidFill>
              </a:defRPr>
            </a:pPr>
            <a:r>
              <a:rPr b="1" sz="2000">
                <a:solidFill>
                  <a:srgbClr val="819090"/>
                </a:solidFill>
                <a:latin typeface="Courier New"/>
                <a:ea typeface="Courier New"/>
                <a:cs typeface="Courier New"/>
                <a:sym typeface="Courier New"/>
              </a:rPr>
              <a:t>Đầu ra:</a:t>
            </a:r>
            <a:r>
              <a:rPr b="1" sz="2000">
                <a:solidFill>
                  <a:srgbClr val="363D3D"/>
                </a:solidFill>
                <a:latin typeface="Courier New"/>
                <a:ea typeface="Courier New"/>
                <a:cs typeface="Courier New"/>
                <a:sym typeface="Courier New"/>
              </a:rPr>
              <a:t> nghiệm phương trình ax + b = 0</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14"/>
                                        </p:tgtEl>
                                        <p:attrNameLst>
                                          <p:attrName>style.visibility</p:attrName>
                                        </p:attrNameLst>
                                      </p:cBhvr>
                                      <p:to>
                                        <p:strVal val="visible"/>
                                      </p:to>
                                    </p:set>
                                    <p:animEffect filter="fade" transition="in">
                                      <p:cBhvr>
                                        <p:cTn id="7" dur="500"/>
                                        <p:tgtEl>
                                          <p:spTgt spid="114"/>
                                        </p:tgtEl>
                                      </p:cBhvr>
                                    </p:animEffect>
                                  </p:childTnLst>
                                </p:cTn>
                              </p:par>
                            </p:childTnLst>
                          </p:cTn>
                        </p:par>
                        <p:par>
                          <p:cTn id="8" fill="hold">
                            <p:stCondLst>
                              <p:cond delay="500"/>
                            </p:stCondLst>
                            <p:childTnLst>
                              <p:par>
                                <p:cTn id="9" nodeType="afterEffect" presetClass="entr" presetSubtype="0" presetID="10" grpId="2" fill="hold">
                                  <p:stCondLst>
                                    <p:cond delay="0"/>
                                  </p:stCondLst>
                                  <p:iterate type="el" backwards="0">
                                    <p:tmAbs val="0"/>
                                  </p:iterate>
                                  <p:childTnLst>
                                    <p:set>
                                      <p:cBhvr>
                                        <p:cTn id="10" fill="hold"/>
                                        <p:tgtEl>
                                          <p:spTgt spid="113"/>
                                        </p:tgtEl>
                                        <p:attrNameLst>
                                          <p:attrName>style.visibility</p:attrName>
                                        </p:attrNameLst>
                                      </p:cBhvr>
                                      <p:to>
                                        <p:strVal val="visible"/>
                                      </p:to>
                                    </p:set>
                                    <p:animEffect filter="fade" transition="in">
                                      <p:cBhvr>
                                        <p:cTn id="11" dur="5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3" grpId="2"/>
      <p:bldP build="whole" bldLvl="1" animBg="1" rev="0" advAuto="0" spid="114" grpId="1"/>
    </p:bldLst>
  </p:timing>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6" name="Shape 116"/>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6.b) Dùng lưu đồ - sơ đồ khối</a:t>
            </a:r>
          </a:p>
        </p:txBody>
      </p:sp>
      <p:sp>
        <p:nvSpPr>
          <p:cNvPr id="117" name="Shape 117"/>
          <p:cNvSpPr/>
          <p:nvPr>
            <p:ph type="body" idx="1"/>
          </p:nvPr>
        </p:nvSpPr>
        <p:spPr>
          <a:xfrm>
            <a:off x="197427" y="893617"/>
            <a:ext cx="8749146" cy="5527968"/>
          </a:xfrm>
          <a:prstGeom prst="rect">
            <a:avLst/>
          </a:prstGeom>
        </p:spPr>
        <p:txBody>
          <a:bodyPr/>
          <a:lstStyle/>
          <a:p>
            <a:pPr lvl="0" marL="262890" indent="-228600">
              <a:buClr>
                <a:srgbClr val="363D3D"/>
              </a:buClr>
              <a:defRPr sz="1800">
                <a:solidFill>
                  <a:srgbClr val="000000"/>
                </a:solidFill>
              </a:defRPr>
            </a:pPr>
            <a:r>
              <a:rPr sz="2400">
                <a:solidFill>
                  <a:srgbClr val="363D3D"/>
                </a:solidFill>
              </a:rPr>
              <a:t>Là một công cụ trực quan để diễn đạt các thuật toán. </a:t>
            </a:r>
            <a:endParaRPr sz="2400">
              <a:solidFill>
                <a:srgbClr val="363D3D"/>
              </a:solidFill>
            </a:endParaRPr>
          </a:p>
          <a:p>
            <a:pPr lvl="0">
              <a:buClr>
                <a:srgbClr val="363D3D"/>
              </a:buClr>
              <a:defRPr sz="1800">
                <a:solidFill>
                  <a:srgbClr val="000000"/>
                </a:solidFill>
              </a:defRPr>
            </a:pPr>
            <a:endParaRPr sz="2400">
              <a:solidFill>
                <a:srgbClr val="363D3D"/>
              </a:solidFill>
            </a:endParaRPr>
          </a:p>
          <a:p>
            <a:pPr lvl="0" marL="262890" indent="-228600">
              <a:buClr>
                <a:srgbClr val="363D3D"/>
              </a:buClr>
              <a:defRPr sz="1800">
                <a:solidFill>
                  <a:srgbClr val="000000"/>
                </a:solidFill>
              </a:defRPr>
            </a:pPr>
            <a:r>
              <a:rPr sz="2400">
                <a:solidFill>
                  <a:srgbClr val="363D3D"/>
                </a:solidFill>
              </a:rPr>
              <a:t>Biểu diễn thuật toán bằng lưu đồ sẽ giúp người đọc theo dõi được sự phân cấp các trường hợp và quá trình xử lý của thuật toán. </a:t>
            </a:r>
            <a:endParaRPr sz="2400">
              <a:solidFill>
                <a:srgbClr val="363D3D"/>
              </a:solidFill>
            </a:endParaRPr>
          </a:p>
          <a:p>
            <a:pPr lvl="0">
              <a:buClr>
                <a:srgbClr val="363D3D"/>
              </a:buClr>
              <a:defRPr sz="1800">
                <a:solidFill>
                  <a:srgbClr val="000000"/>
                </a:solidFill>
              </a:defRPr>
            </a:pPr>
            <a:endParaRPr sz="2400">
              <a:solidFill>
                <a:srgbClr val="363D3D"/>
              </a:solidFill>
            </a:endParaRPr>
          </a:p>
          <a:p>
            <a:pPr lvl="0" marL="262890" indent="-228600">
              <a:buClr>
                <a:srgbClr val="363D3D"/>
              </a:buClr>
              <a:defRPr sz="1800">
                <a:solidFill>
                  <a:srgbClr val="000000"/>
                </a:solidFill>
              </a:defRPr>
            </a:pPr>
            <a:r>
              <a:rPr sz="2400">
                <a:solidFill>
                  <a:srgbClr val="363D3D"/>
                </a:solidFill>
              </a:rPr>
              <a:t>Phương pháp lưu đồ thường được dùng trong những thuật toán có tính rắc rối, khó theo dõi được quá trình xử lý.</a:t>
            </a:r>
          </a:p>
        </p:txBody>
      </p:sp>
      <p:sp>
        <p:nvSpPr>
          <p:cNvPr id="118" name="Shape 118"/>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pic>
        <p:nvPicPr>
          <p:cNvPr id="119" name="image6.jpeg" descr="Image result"/>
          <p:cNvPicPr/>
          <p:nvPr/>
        </p:nvPicPr>
        <p:blipFill>
          <a:blip r:embed="rId2">
            <a:extLst/>
          </a:blip>
          <a:stretch>
            <a:fillRect/>
          </a:stretch>
        </p:blipFill>
        <p:spPr>
          <a:xfrm>
            <a:off x="6400800" y="4497780"/>
            <a:ext cx="2743200" cy="2057402"/>
          </a:xfrm>
          <a:prstGeom prst="rect">
            <a:avLst/>
          </a:prstGeom>
          <a:ln w="12700">
            <a:miter lim="400000"/>
          </a:ln>
        </p:spPr>
      </p:pic>
      <p:pic>
        <p:nvPicPr>
          <p:cNvPr id="120" name="image7.jpeg" descr="Image result for algorithm"/>
          <p:cNvPicPr/>
          <p:nvPr/>
        </p:nvPicPr>
        <p:blipFill>
          <a:blip r:embed="rId3">
            <a:extLst/>
          </a:blip>
          <a:stretch>
            <a:fillRect/>
          </a:stretch>
        </p:blipFill>
        <p:spPr>
          <a:xfrm>
            <a:off x="1328856" y="4497780"/>
            <a:ext cx="2449971" cy="1990603"/>
          </a:xfrm>
          <a:prstGeom prst="rect">
            <a:avLst/>
          </a:prstGeom>
          <a:ln w="12700">
            <a:miter lim="400000"/>
          </a:ln>
        </p:spPr>
      </p:pic>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17">
                                            <p:bg/>
                                          </p:spTgt>
                                        </p:tgtEl>
                                        <p:attrNameLst>
                                          <p:attrName>style.visibility</p:attrName>
                                        </p:attrNameLst>
                                      </p:cBhvr>
                                      <p:to>
                                        <p:strVal val="visible"/>
                                      </p:to>
                                    </p:set>
                                    <p:animEffect filter="fade" transition="in">
                                      <p:cBhvr>
                                        <p:cTn id="7" dur="500"/>
                                        <p:tgtEl>
                                          <p:spTgt spid="117">
                                            <p:bg/>
                                          </p:spTgt>
                                        </p:tgtEl>
                                      </p:cBhvr>
                                    </p:animEffect>
                                  </p:childTnLst>
                                </p:cTn>
                              </p:par>
                              <p:par>
                                <p:cTn id="8" presetClass="entr" presetSubtype="0" presetID="10" grpId="1" fill="hold">
                                  <p:stCondLst>
                                    <p:cond delay="0"/>
                                  </p:stCondLst>
                                  <p:iterate type="el" backwards="0">
                                    <p:tmAbs val="0"/>
                                  </p:iterate>
                                  <p:childTnLst>
                                    <p:set>
                                      <p:cBhvr>
                                        <p:cTn id="9" fill="hold"/>
                                        <p:tgtEl>
                                          <p:spTgt spid="117">
                                            <p:txEl>
                                              <p:pRg st="0" end="0"/>
                                            </p:txEl>
                                          </p:spTgt>
                                        </p:tgtEl>
                                        <p:attrNameLst>
                                          <p:attrName>style.visibility</p:attrName>
                                        </p:attrNameLst>
                                      </p:cBhvr>
                                      <p:to>
                                        <p:strVal val="visible"/>
                                      </p:to>
                                    </p:set>
                                    <p:animEffect filter="fade" transition="in">
                                      <p:cBhvr>
                                        <p:cTn id="10" dur="500"/>
                                        <p:tgtEl>
                                          <p:spTgt spid="1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117">
                                            <p:txEl>
                                              <p:pRg st="1" end="1"/>
                                            </p:txEl>
                                          </p:spTgt>
                                        </p:tgtEl>
                                        <p:attrNameLst>
                                          <p:attrName>style.visibility</p:attrName>
                                        </p:attrNameLst>
                                      </p:cBhvr>
                                      <p:to>
                                        <p:strVal val="visible"/>
                                      </p:to>
                                    </p:set>
                                    <p:animEffect filter="fade" transition="in">
                                      <p:cBhvr>
                                        <p:cTn id="15" dur="500"/>
                                        <p:tgtEl>
                                          <p:spTgt spid="11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117">
                                            <p:txEl>
                                              <p:pRg st="2" end="2"/>
                                            </p:txEl>
                                          </p:spTgt>
                                        </p:tgtEl>
                                        <p:attrNameLst>
                                          <p:attrName>style.visibility</p:attrName>
                                        </p:attrNameLst>
                                      </p:cBhvr>
                                      <p:to>
                                        <p:strVal val="visible"/>
                                      </p:to>
                                    </p:set>
                                    <p:animEffect filter="fade" transition="in">
                                      <p:cBhvr>
                                        <p:cTn id="20" dur="500"/>
                                        <p:tgtEl>
                                          <p:spTgt spid="11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1" fill="hold">
                                  <p:stCondLst>
                                    <p:cond delay="0"/>
                                  </p:stCondLst>
                                  <p:iterate type="el" backwards="0">
                                    <p:tmAbs val="0"/>
                                  </p:iterate>
                                  <p:childTnLst>
                                    <p:set>
                                      <p:cBhvr>
                                        <p:cTn id="24" fill="hold"/>
                                        <p:tgtEl>
                                          <p:spTgt spid="117">
                                            <p:txEl>
                                              <p:pRg st="3" end="3"/>
                                            </p:txEl>
                                          </p:spTgt>
                                        </p:tgtEl>
                                        <p:attrNameLst>
                                          <p:attrName>style.visibility</p:attrName>
                                        </p:attrNameLst>
                                      </p:cBhvr>
                                      <p:to>
                                        <p:strVal val="visible"/>
                                      </p:to>
                                    </p:set>
                                    <p:animEffect filter="fade" transition="in">
                                      <p:cBhvr>
                                        <p:cTn id="25" dur="500"/>
                                        <p:tgtEl>
                                          <p:spTgt spid="11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0" presetID="10" grpId="1" fill="hold">
                                  <p:stCondLst>
                                    <p:cond delay="0"/>
                                  </p:stCondLst>
                                  <p:iterate type="el" backwards="0">
                                    <p:tmAbs val="0"/>
                                  </p:iterate>
                                  <p:childTnLst>
                                    <p:set>
                                      <p:cBhvr>
                                        <p:cTn id="29" fill="hold"/>
                                        <p:tgtEl>
                                          <p:spTgt spid="117">
                                            <p:txEl>
                                              <p:pRg st="4" end="4"/>
                                            </p:txEl>
                                          </p:spTgt>
                                        </p:tgtEl>
                                        <p:attrNameLst>
                                          <p:attrName>style.visibility</p:attrName>
                                        </p:attrNameLst>
                                      </p:cBhvr>
                                      <p:to>
                                        <p:strVal val="visible"/>
                                      </p:to>
                                    </p:set>
                                    <p:animEffect filter="fade" transition="in">
                                      <p:cBhvr>
                                        <p:cTn id="30" dur="500"/>
                                        <p:tgtEl>
                                          <p:spTgt spid="117">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7" grpId="1"/>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22" name="Shape 122"/>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6.b) Dùng lưu đồ - sơ đồ khối</a:t>
            </a:r>
          </a:p>
        </p:txBody>
      </p:sp>
      <p:sp>
        <p:nvSpPr>
          <p:cNvPr id="123" name="Shape 123"/>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124" name="Shape 124"/>
          <p:cNvSpPr/>
          <p:nvPr/>
        </p:nvSpPr>
        <p:spPr>
          <a:xfrm>
            <a:off x="1641745" y="1371589"/>
            <a:ext cx="1646198" cy="822306"/>
          </a:xfrm>
          <a:custGeom>
            <a:avLst/>
            <a:gdLst/>
            <a:ahLst/>
            <a:cxnLst>
              <a:cxn ang="0">
                <a:pos x="wd2" y="hd2"/>
              </a:cxn>
              <a:cxn ang="5400000">
                <a:pos x="wd2" y="hd2"/>
              </a:cxn>
              <a:cxn ang="10800000">
                <a:pos x="wd2" y="hd2"/>
              </a:cxn>
              <a:cxn ang="16200000">
                <a:pos x="wd2" y="hd2"/>
              </a:cxn>
            </a:cxnLst>
            <a:rect l="0" t="0" r="r" b="b"/>
            <a:pathLst>
              <a:path w="19678"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a:solidFill>
              <a:srgbClr val="5172B1"/>
            </a:solidFill>
            <a:miter/>
          </a:ln>
        </p:spPr>
        <p:txBody>
          <a:bodyPr lIns="0" tIns="0" rIns="0" bIns="0" anchor="ctr"/>
          <a:lstStyle/>
          <a:p>
            <a:pPr lvl="0" algn="ctr">
              <a:defRPr>
                <a:latin typeface="Tahoma"/>
                <a:ea typeface="Tahoma"/>
                <a:cs typeface="Tahoma"/>
                <a:sym typeface="Tahoma"/>
              </a:defRPr>
            </a:pPr>
          </a:p>
        </p:txBody>
      </p:sp>
      <p:grpSp>
        <p:nvGrpSpPr>
          <p:cNvPr id="127" name="Group 127"/>
          <p:cNvGrpSpPr/>
          <p:nvPr/>
        </p:nvGrpSpPr>
        <p:grpSpPr>
          <a:xfrm>
            <a:off x="3851566" y="1447800"/>
            <a:ext cx="4038602" cy="762000"/>
            <a:chOff x="0" y="0"/>
            <a:chExt cx="4038601" cy="762000"/>
          </a:xfrm>
        </p:grpSpPr>
        <p:sp>
          <p:nvSpPr>
            <p:cNvPr id="125" name="Shape 125"/>
            <p:cNvSpPr/>
            <p:nvPr/>
          </p:nvSpPr>
          <p:spPr>
            <a:xfrm>
              <a:off x="0" y="0"/>
              <a:ext cx="4038602" cy="762000"/>
            </a:xfrm>
            <a:prstGeom prst="roundRect">
              <a:avLst>
                <a:gd name="adj" fmla="val 16667"/>
              </a:avLst>
            </a:prstGeom>
            <a:solidFill>
              <a:srgbClr val="FFFFFF"/>
            </a:solidFill>
            <a:ln w="12700" cap="flat">
              <a:solidFill>
                <a:srgbClr val="EFF1F1"/>
              </a:solidFill>
              <a:prstDash val="sysDash"/>
              <a:miter lim="800000"/>
            </a:ln>
            <a:effectLst/>
          </p:spPr>
          <p:txBody>
            <a:bodyPr wrap="square" lIns="0" tIns="0" rIns="0" bIns="0" numCol="1" anchor="ctr">
              <a:noAutofit/>
            </a:bodyPr>
            <a:lstStyle/>
            <a:p>
              <a:pPr lvl="0">
                <a:defRPr>
                  <a:latin typeface="Calibri"/>
                  <a:ea typeface="Calibri"/>
                  <a:cs typeface="Calibri"/>
                  <a:sym typeface="Calibri"/>
                </a:defRPr>
              </a:pPr>
            </a:p>
          </p:txBody>
        </p:sp>
        <p:sp>
          <p:nvSpPr>
            <p:cNvPr id="126" name="Shape 126"/>
            <p:cNvSpPr/>
            <p:nvPr/>
          </p:nvSpPr>
          <p:spPr>
            <a:xfrm>
              <a:off x="37197" y="76199"/>
              <a:ext cx="3072359"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a:solidFill>
                    <a:srgbClr val="000000"/>
                  </a:solidFill>
                </a:defRPr>
              </a:pPr>
              <a:r>
                <a:rPr sz="2000">
                  <a:solidFill>
                    <a:srgbClr val="819090"/>
                  </a:solidFill>
                  <a:latin typeface="Tahoma"/>
                  <a:ea typeface="Tahoma"/>
                  <a:cs typeface="Tahoma"/>
                  <a:sym typeface="Tahoma"/>
                </a:rPr>
                <a:t>Khối giới hạn</a:t>
              </a:r>
              <a:endParaRPr sz="2000">
                <a:solidFill>
                  <a:srgbClr val="819090"/>
                </a:solidFill>
                <a:latin typeface="Calibri"/>
                <a:ea typeface="Calibri"/>
                <a:cs typeface="Calibri"/>
                <a:sym typeface="Calibri"/>
              </a:endParaRPr>
            </a:p>
            <a:p>
              <a:pPr lvl="0">
                <a:defRPr>
                  <a:solidFill>
                    <a:srgbClr val="000000"/>
                  </a:solidFill>
                </a:defRPr>
              </a:pPr>
              <a:r>
                <a:rPr sz="2000">
                  <a:solidFill>
                    <a:srgbClr val="363D3D"/>
                  </a:solidFill>
                  <a:latin typeface="Tahoma"/>
                  <a:ea typeface="Tahoma"/>
                  <a:cs typeface="Tahoma"/>
                  <a:sym typeface="Tahoma"/>
                </a:rPr>
                <a:t>Chỉ thị bắt đầu và kết thúc.</a:t>
              </a:r>
            </a:p>
          </p:txBody>
        </p:sp>
      </p:grpSp>
      <p:sp>
        <p:nvSpPr>
          <p:cNvPr id="128" name="Shape 128"/>
          <p:cNvSpPr/>
          <p:nvPr/>
        </p:nvSpPr>
        <p:spPr>
          <a:xfrm>
            <a:off x="1565564" y="2362200"/>
            <a:ext cx="1646241" cy="822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697" y="0"/>
                </a:lnTo>
                <a:lnTo>
                  <a:pt x="21600" y="0"/>
                </a:lnTo>
                <a:lnTo>
                  <a:pt x="18903" y="21600"/>
                </a:lnTo>
                <a:close/>
              </a:path>
            </a:pathLst>
          </a:custGeom>
          <a:solidFill>
            <a:srgbClr val="FFFFFF"/>
          </a:solidFill>
          <a:ln w="12700">
            <a:solidFill>
              <a:srgbClr val="5172B1"/>
            </a:solidFill>
            <a:miter/>
          </a:ln>
        </p:spPr>
        <p:txBody>
          <a:bodyPr lIns="0" tIns="0" rIns="0" bIns="0" anchor="ctr"/>
          <a:lstStyle/>
          <a:p>
            <a:pPr lvl="0" algn="ctr">
              <a:defRPr>
                <a:latin typeface="Tahoma"/>
                <a:ea typeface="Tahoma"/>
                <a:cs typeface="Tahoma"/>
                <a:sym typeface="Tahoma"/>
              </a:defRPr>
            </a:pPr>
          </a:p>
        </p:txBody>
      </p:sp>
      <p:grpSp>
        <p:nvGrpSpPr>
          <p:cNvPr id="131" name="Group 131"/>
          <p:cNvGrpSpPr/>
          <p:nvPr/>
        </p:nvGrpSpPr>
        <p:grpSpPr>
          <a:xfrm>
            <a:off x="3851566" y="2438400"/>
            <a:ext cx="4038602" cy="762000"/>
            <a:chOff x="0" y="0"/>
            <a:chExt cx="4038601" cy="762000"/>
          </a:xfrm>
        </p:grpSpPr>
        <p:sp>
          <p:nvSpPr>
            <p:cNvPr id="129" name="Shape 129"/>
            <p:cNvSpPr/>
            <p:nvPr/>
          </p:nvSpPr>
          <p:spPr>
            <a:xfrm>
              <a:off x="0" y="0"/>
              <a:ext cx="4038602" cy="762000"/>
            </a:xfrm>
            <a:prstGeom prst="roundRect">
              <a:avLst>
                <a:gd name="adj" fmla="val 16667"/>
              </a:avLst>
            </a:prstGeom>
            <a:solidFill>
              <a:srgbClr val="FFFFFF"/>
            </a:solidFill>
            <a:ln w="12700" cap="flat">
              <a:solidFill>
                <a:srgbClr val="EFF1F1"/>
              </a:solidFill>
              <a:prstDash val="sysDash"/>
              <a:miter lim="800000"/>
            </a:ln>
            <a:effectLst/>
          </p:spPr>
          <p:txBody>
            <a:bodyPr wrap="square" lIns="0" tIns="0" rIns="0" bIns="0" numCol="1" anchor="ctr">
              <a:noAutofit/>
            </a:bodyPr>
            <a:lstStyle/>
            <a:p>
              <a:pPr lvl="0">
                <a:defRPr>
                  <a:latin typeface="Calibri"/>
                  <a:ea typeface="Calibri"/>
                  <a:cs typeface="Calibri"/>
                  <a:sym typeface="Calibri"/>
                </a:defRPr>
              </a:pPr>
            </a:p>
          </p:txBody>
        </p:sp>
        <p:sp>
          <p:nvSpPr>
            <p:cNvPr id="130" name="Shape 130"/>
            <p:cNvSpPr/>
            <p:nvPr/>
          </p:nvSpPr>
          <p:spPr>
            <a:xfrm>
              <a:off x="37196" y="76199"/>
              <a:ext cx="3025107"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a:solidFill>
                    <a:srgbClr val="000000"/>
                  </a:solidFill>
                </a:defRPr>
              </a:pPr>
              <a:r>
                <a:rPr sz="2000">
                  <a:solidFill>
                    <a:srgbClr val="819090"/>
                  </a:solidFill>
                  <a:latin typeface="Tahoma"/>
                  <a:ea typeface="Tahoma"/>
                  <a:cs typeface="Tahoma"/>
                  <a:sym typeface="Tahoma"/>
                </a:rPr>
                <a:t>Khối vào ra (input/output)</a:t>
              </a:r>
              <a:endParaRPr sz="2000">
                <a:solidFill>
                  <a:srgbClr val="819090"/>
                </a:solidFill>
                <a:latin typeface="Calibri"/>
                <a:ea typeface="Calibri"/>
                <a:cs typeface="Calibri"/>
                <a:sym typeface="Calibri"/>
              </a:endParaRPr>
            </a:p>
            <a:p>
              <a:pPr lvl="0">
                <a:defRPr>
                  <a:solidFill>
                    <a:srgbClr val="000000"/>
                  </a:solidFill>
                </a:defRPr>
              </a:pPr>
              <a:r>
                <a:rPr sz="2000">
                  <a:solidFill>
                    <a:srgbClr val="363D3D"/>
                  </a:solidFill>
                  <a:latin typeface="Tahoma"/>
                  <a:ea typeface="Tahoma"/>
                  <a:cs typeface="Tahoma"/>
                  <a:sym typeface="Tahoma"/>
                </a:rPr>
                <a:t>Nhập/Xuất dữ liệu.</a:t>
              </a:r>
            </a:p>
          </p:txBody>
        </p:sp>
      </p:grpSp>
      <p:sp>
        <p:nvSpPr>
          <p:cNvPr id="132" name="Shape 132"/>
          <p:cNvSpPr/>
          <p:nvPr/>
        </p:nvSpPr>
        <p:spPr>
          <a:xfrm>
            <a:off x="1565565" y="3429000"/>
            <a:ext cx="1646241" cy="822325"/>
          </a:xfrm>
          <a:prstGeom prst="diamond">
            <a:avLst/>
          </a:prstGeom>
          <a:solidFill>
            <a:srgbClr val="FFFFFF"/>
          </a:solidFill>
          <a:ln w="12700">
            <a:solidFill>
              <a:srgbClr val="5172B1"/>
            </a:solidFill>
            <a:miter/>
          </a:ln>
        </p:spPr>
        <p:txBody>
          <a:bodyPr lIns="0" tIns="0" rIns="0" bIns="0" anchor="ctr"/>
          <a:lstStyle/>
          <a:p>
            <a:pPr lvl="0" algn="ctr">
              <a:defRPr>
                <a:latin typeface="Tahoma"/>
                <a:ea typeface="Tahoma"/>
                <a:cs typeface="Tahoma"/>
                <a:sym typeface="Tahoma"/>
              </a:defRPr>
            </a:pPr>
          </a:p>
        </p:txBody>
      </p:sp>
      <p:grpSp>
        <p:nvGrpSpPr>
          <p:cNvPr id="135" name="Group 135"/>
          <p:cNvGrpSpPr/>
          <p:nvPr/>
        </p:nvGrpSpPr>
        <p:grpSpPr>
          <a:xfrm>
            <a:off x="3851566" y="3429000"/>
            <a:ext cx="4038602" cy="762000"/>
            <a:chOff x="0" y="0"/>
            <a:chExt cx="4038601" cy="762000"/>
          </a:xfrm>
        </p:grpSpPr>
        <p:sp>
          <p:nvSpPr>
            <p:cNvPr id="133" name="Shape 133"/>
            <p:cNvSpPr/>
            <p:nvPr/>
          </p:nvSpPr>
          <p:spPr>
            <a:xfrm>
              <a:off x="0" y="0"/>
              <a:ext cx="4038602" cy="762000"/>
            </a:xfrm>
            <a:prstGeom prst="roundRect">
              <a:avLst>
                <a:gd name="adj" fmla="val 16667"/>
              </a:avLst>
            </a:prstGeom>
            <a:solidFill>
              <a:srgbClr val="FFFFFF"/>
            </a:solidFill>
            <a:ln w="12700" cap="flat">
              <a:solidFill>
                <a:srgbClr val="EFF1F1"/>
              </a:solidFill>
              <a:prstDash val="sysDash"/>
              <a:miter lim="800000"/>
            </a:ln>
            <a:effectLst/>
          </p:spPr>
          <p:txBody>
            <a:bodyPr wrap="square" lIns="0" tIns="0" rIns="0" bIns="0" numCol="1" anchor="ctr">
              <a:noAutofit/>
            </a:bodyPr>
            <a:lstStyle/>
            <a:p>
              <a:pPr lvl="0">
                <a:defRPr>
                  <a:latin typeface="Calibri"/>
                  <a:ea typeface="Calibri"/>
                  <a:cs typeface="Calibri"/>
                  <a:sym typeface="Calibri"/>
                </a:defRPr>
              </a:pPr>
            </a:p>
          </p:txBody>
        </p:sp>
        <p:sp>
          <p:nvSpPr>
            <p:cNvPr id="134" name="Shape 134"/>
            <p:cNvSpPr/>
            <p:nvPr/>
          </p:nvSpPr>
          <p:spPr>
            <a:xfrm>
              <a:off x="37197" y="76199"/>
              <a:ext cx="3013944"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a:solidFill>
                    <a:srgbClr val="000000"/>
                  </a:solidFill>
                </a:defRPr>
              </a:pPr>
              <a:r>
                <a:rPr sz="2000">
                  <a:solidFill>
                    <a:srgbClr val="819090"/>
                  </a:solidFill>
                  <a:latin typeface="Tahoma"/>
                  <a:ea typeface="Tahoma"/>
                  <a:cs typeface="Tahoma"/>
                  <a:sym typeface="Tahoma"/>
                </a:rPr>
                <a:t>Khối lựa chọn (decision)</a:t>
              </a:r>
              <a:endParaRPr sz="2000">
                <a:solidFill>
                  <a:srgbClr val="819090"/>
                </a:solidFill>
                <a:latin typeface="Calibri"/>
                <a:ea typeface="Calibri"/>
                <a:cs typeface="Calibri"/>
                <a:sym typeface="Calibri"/>
              </a:endParaRPr>
            </a:p>
            <a:p>
              <a:pPr lvl="0">
                <a:defRPr>
                  <a:solidFill>
                    <a:srgbClr val="000000"/>
                  </a:solidFill>
                </a:defRPr>
              </a:pPr>
              <a:r>
                <a:rPr sz="2000">
                  <a:solidFill>
                    <a:srgbClr val="363D3D"/>
                  </a:solidFill>
                  <a:latin typeface="Tahoma"/>
                  <a:ea typeface="Tahoma"/>
                  <a:cs typeface="Tahoma"/>
                  <a:sym typeface="Tahoma"/>
                </a:rPr>
                <a:t>Tùy điều kiện sẽ rẽ nhánh.</a:t>
              </a:r>
            </a:p>
          </p:txBody>
        </p:sp>
      </p:grpSp>
      <p:sp>
        <p:nvSpPr>
          <p:cNvPr id="136" name="Shape 136"/>
          <p:cNvSpPr/>
          <p:nvPr/>
        </p:nvSpPr>
        <p:spPr>
          <a:xfrm>
            <a:off x="1565564" y="4419600"/>
            <a:ext cx="1646242" cy="822325"/>
          </a:xfrm>
          <a:prstGeom prst="rect">
            <a:avLst/>
          </a:prstGeom>
          <a:solidFill>
            <a:srgbClr val="FFFFFF"/>
          </a:solidFill>
          <a:ln w="12700">
            <a:solidFill>
              <a:srgbClr val="5172B1"/>
            </a:solidFill>
            <a:miter/>
          </a:ln>
        </p:spPr>
        <p:txBody>
          <a:bodyPr lIns="0" tIns="0" rIns="0" bIns="0" anchor="ctr"/>
          <a:lstStyle/>
          <a:p>
            <a:pPr lvl="0" algn="ctr">
              <a:defRPr>
                <a:latin typeface="Tahoma"/>
                <a:ea typeface="Tahoma"/>
                <a:cs typeface="Tahoma"/>
                <a:sym typeface="Tahoma"/>
              </a:defRPr>
            </a:pPr>
          </a:p>
        </p:txBody>
      </p:sp>
      <p:grpSp>
        <p:nvGrpSpPr>
          <p:cNvPr id="139" name="Group 139"/>
          <p:cNvGrpSpPr/>
          <p:nvPr/>
        </p:nvGrpSpPr>
        <p:grpSpPr>
          <a:xfrm>
            <a:off x="3851566" y="4419600"/>
            <a:ext cx="4038602" cy="762000"/>
            <a:chOff x="0" y="0"/>
            <a:chExt cx="4038601" cy="762000"/>
          </a:xfrm>
        </p:grpSpPr>
        <p:sp>
          <p:nvSpPr>
            <p:cNvPr id="137" name="Shape 137"/>
            <p:cNvSpPr/>
            <p:nvPr/>
          </p:nvSpPr>
          <p:spPr>
            <a:xfrm>
              <a:off x="0" y="0"/>
              <a:ext cx="4038602" cy="762000"/>
            </a:xfrm>
            <a:prstGeom prst="roundRect">
              <a:avLst>
                <a:gd name="adj" fmla="val 16667"/>
              </a:avLst>
            </a:prstGeom>
            <a:solidFill>
              <a:srgbClr val="FFFFFF"/>
            </a:solidFill>
            <a:ln w="12700" cap="flat">
              <a:solidFill>
                <a:srgbClr val="EFF1F1"/>
              </a:solidFill>
              <a:prstDash val="sysDash"/>
              <a:miter lim="800000"/>
            </a:ln>
            <a:effectLst/>
          </p:spPr>
          <p:txBody>
            <a:bodyPr wrap="square" lIns="0" tIns="0" rIns="0" bIns="0" numCol="1" anchor="ctr">
              <a:noAutofit/>
            </a:bodyPr>
            <a:lstStyle/>
            <a:p>
              <a:pPr lvl="0">
                <a:defRPr>
                  <a:latin typeface="Calibri"/>
                  <a:ea typeface="Calibri"/>
                  <a:cs typeface="Calibri"/>
                  <a:sym typeface="Calibri"/>
                </a:defRPr>
              </a:pPr>
            </a:p>
          </p:txBody>
        </p:sp>
        <p:sp>
          <p:nvSpPr>
            <p:cNvPr id="138" name="Shape 138"/>
            <p:cNvSpPr/>
            <p:nvPr/>
          </p:nvSpPr>
          <p:spPr>
            <a:xfrm>
              <a:off x="37197" y="76199"/>
              <a:ext cx="3054003"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a:solidFill>
                    <a:srgbClr val="000000"/>
                  </a:solidFill>
                </a:defRPr>
              </a:pPr>
              <a:r>
                <a:rPr sz="2000">
                  <a:solidFill>
                    <a:srgbClr val="819090"/>
                  </a:solidFill>
                  <a:latin typeface="Tahoma"/>
                  <a:ea typeface="Tahoma"/>
                  <a:cs typeface="Tahoma"/>
                  <a:sym typeface="Tahoma"/>
                </a:rPr>
                <a:t>Khối thao tác (process)</a:t>
              </a:r>
              <a:endParaRPr sz="2000">
                <a:solidFill>
                  <a:srgbClr val="819090"/>
                </a:solidFill>
                <a:latin typeface="Calibri"/>
                <a:ea typeface="Calibri"/>
                <a:cs typeface="Calibri"/>
                <a:sym typeface="Calibri"/>
              </a:endParaRPr>
            </a:p>
            <a:p>
              <a:pPr lvl="0">
                <a:defRPr>
                  <a:solidFill>
                    <a:srgbClr val="000000"/>
                  </a:solidFill>
                </a:defRPr>
              </a:pPr>
              <a:r>
                <a:rPr sz="2000">
                  <a:solidFill>
                    <a:srgbClr val="363D3D"/>
                  </a:solidFill>
                  <a:latin typeface="Tahoma"/>
                  <a:ea typeface="Tahoma"/>
                  <a:cs typeface="Tahoma"/>
                  <a:sym typeface="Tahoma"/>
                </a:rPr>
                <a:t>Ghi thao tác cần thực hiện.</a:t>
              </a:r>
            </a:p>
          </p:txBody>
        </p:sp>
      </p:grpSp>
      <p:grpSp>
        <p:nvGrpSpPr>
          <p:cNvPr id="142" name="Group 142"/>
          <p:cNvGrpSpPr/>
          <p:nvPr/>
        </p:nvGrpSpPr>
        <p:grpSpPr>
          <a:xfrm>
            <a:off x="3851566" y="5410200"/>
            <a:ext cx="4038602" cy="762000"/>
            <a:chOff x="0" y="0"/>
            <a:chExt cx="4038601" cy="762000"/>
          </a:xfrm>
        </p:grpSpPr>
        <p:sp>
          <p:nvSpPr>
            <p:cNvPr id="140" name="Shape 140"/>
            <p:cNvSpPr/>
            <p:nvPr/>
          </p:nvSpPr>
          <p:spPr>
            <a:xfrm>
              <a:off x="0" y="0"/>
              <a:ext cx="4038602" cy="762000"/>
            </a:xfrm>
            <a:prstGeom prst="roundRect">
              <a:avLst>
                <a:gd name="adj" fmla="val 16667"/>
              </a:avLst>
            </a:prstGeom>
            <a:solidFill>
              <a:srgbClr val="FFFFFF"/>
            </a:solidFill>
            <a:ln w="12700" cap="flat">
              <a:solidFill>
                <a:srgbClr val="EFF1F1"/>
              </a:solidFill>
              <a:prstDash val="sysDash"/>
              <a:miter lim="800000"/>
            </a:ln>
            <a:effectLst/>
          </p:spPr>
          <p:txBody>
            <a:bodyPr wrap="square" lIns="0" tIns="0" rIns="0" bIns="0" numCol="1" anchor="ctr">
              <a:noAutofit/>
            </a:bodyPr>
            <a:lstStyle/>
            <a:p>
              <a:pPr lvl="0">
                <a:defRPr sz="2000">
                  <a:latin typeface="Tahoma"/>
                  <a:ea typeface="Tahoma"/>
                  <a:cs typeface="Tahoma"/>
                  <a:sym typeface="Tahoma"/>
                </a:defRPr>
              </a:pPr>
            </a:p>
          </p:txBody>
        </p:sp>
        <p:sp>
          <p:nvSpPr>
            <p:cNvPr id="141" name="Shape 141"/>
            <p:cNvSpPr/>
            <p:nvPr/>
          </p:nvSpPr>
          <p:spPr>
            <a:xfrm>
              <a:off x="37196" y="76199"/>
              <a:ext cx="330564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ctr">
              <a:spAutoFit/>
            </a:bodyPr>
            <a:lstStyle/>
            <a:p>
              <a:pPr lvl="0">
                <a:defRPr>
                  <a:solidFill>
                    <a:srgbClr val="000000"/>
                  </a:solidFill>
                </a:defRPr>
              </a:pPr>
              <a:r>
                <a:rPr sz="2000">
                  <a:solidFill>
                    <a:srgbClr val="819090"/>
                  </a:solidFill>
                  <a:latin typeface="Tahoma"/>
                  <a:ea typeface="Tahoma"/>
                  <a:cs typeface="Tahoma"/>
                  <a:sym typeface="Tahoma"/>
                </a:rPr>
                <a:t>Đường đi (route)</a:t>
              </a:r>
              <a:endParaRPr sz="2000">
                <a:solidFill>
                  <a:srgbClr val="819090"/>
                </a:solidFill>
                <a:latin typeface="Calibri"/>
                <a:ea typeface="Calibri"/>
                <a:cs typeface="Calibri"/>
                <a:sym typeface="Calibri"/>
              </a:endParaRPr>
            </a:p>
            <a:p>
              <a:pPr lvl="0">
                <a:defRPr>
                  <a:solidFill>
                    <a:srgbClr val="000000"/>
                  </a:solidFill>
                </a:defRPr>
              </a:pPr>
              <a:r>
                <a:rPr sz="2000">
                  <a:solidFill>
                    <a:srgbClr val="363D3D"/>
                  </a:solidFill>
                  <a:latin typeface="Tahoma"/>
                  <a:ea typeface="Tahoma"/>
                  <a:cs typeface="Tahoma"/>
                  <a:sym typeface="Tahoma"/>
                </a:rPr>
                <a:t>Chỉ hướng thao tác tiếp theo.</a:t>
              </a:r>
            </a:p>
          </p:txBody>
        </p:sp>
      </p:grpSp>
      <p:sp>
        <p:nvSpPr>
          <p:cNvPr id="143" name="Shape 143"/>
          <p:cNvSpPr/>
          <p:nvPr/>
        </p:nvSpPr>
        <p:spPr>
          <a:xfrm>
            <a:off x="1565564" y="5791200"/>
            <a:ext cx="1646242" cy="1590"/>
          </a:xfrm>
          <a:prstGeom prst="line">
            <a:avLst/>
          </a:prstGeom>
          <a:ln w="38100">
            <a:solidFill>
              <a:srgbClr val="6ABD45"/>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6" presetID="23" grpId="1" fill="hold">
                                  <p:stCondLst>
                                    <p:cond delay="0"/>
                                  </p:stCondLst>
                                  <p:iterate type="el" backwards="0">
                                    <p:tmAbs val="0"/>
                                  </p:iterate>
                                  <p:childTnLst>
                                    <p:set>
                                      <p:cBhvr>
                                        <p:cTn id="6" fill="hold"/>
                                        <p:tgtEl>
                                          <p:spTgt spid="124"/>
                                        </p:tgtEl>
                                        <p:attrNameLst>
                                          <p:attrName>style.visibility</p:attrName>
                                        </p:attrNameLst>
                                      </p:cBhvr>
                                      <p:to>
                                        <p:strVal val="visible"/>
                                      </p:to>
                                    </p:set>
                                    <p:anim calcmode="lin" valueType="num">
                                      <p:cBhvr>
                                        <p:cTn id="7" dur="500" fill="hold"/>
                                        <p:tgtEl>
                                          <p:spTgt spid="124"/>
                                        </p:tgtEl>
                                        <p:attrNameLst>
                                          <p:attrName>ppt_w</p:attrName>
                                        </p:attrNameLst>
                                      </p:cBhvr>
                                      <p:tavLst>
                                        <p:tav tm="0">
                                          <p:val>
                                            <p:strVal val="4*#ppt_w"/>
                                          </p:val>
                                        </p:tav>
                                        <p:tav tm="100000">
                                          <p:val>
                                            <p:strVal val="#ppt_w"/>
                                          </p:val>
                                        </p:tav>
                                      </p:tavLst>
                                    </p:anim>
                                    <p:anim calcmode="lin" valueType="num">
                                      <p:cBhvr>
                                        <p:cTn id="8" dur="500" fill="hold"/>
                                        <p:tgtEl>
                                          <p:spTgt spid="124"/>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nodeType="afterEffect" presetClass="entr" presetSubtype="0" presetID="10" grpId="2" fill="hold">
                                  <p:stCondLst>
                                    <p:cond delay="0"/>
                                  </p:stCondLst>
                                  <p:iterate type="el" backwards="0">
                                    <p:tmAbs val="0"/>
                                  </p:iterate>
                                  <p:childTnLst>
                                    <p:set>
                                      <p:cBhvr>
                                        <p:cTn id="11" fill="hold"/>
                                        <p:tgtEl>
                                          <p:spTgt spid="127"/>
                                        </p:tgtEl>
                                        <p:attrNameLst>
                                          <p:attrName>style.visibility</p:attrName>
                                        </p:attrNameLst>
                                      </p:cBhvr>
                                      <p:to>
                                        <p:strVal val="visible"/>
                                      </p:to>
                                    </p:set>
                                    <p:animEffect filter="fade" transition="in">
                                      <p:cBhvr>
                                        <p:cTn id="12" dur="500"/>
                                        <p:tgtEl>
                                          <p:spTgt spid="127"/>
                                        </p:tgtEl>
                                      </p:cBhvr>
                                    </p:animEffect>
                                  </p:childTnLst>
                                </p:cTn>
                              </p:par>
                            </p:childTnLst>
                          </p:cTn>
                        </p:par>
                      </p:childTnLst>
                    </p:cTn>
                  </p:par>
                  <p:par>
                    <p:cTn id="13" fill="hold">
                      <p:stCondLst>
                        <p:cond delay="indefinite"/>
                      </p:stCondLst>
                      <p:childTnLst>
                        <p:par>
                          <p:cTn id="14" fill="hold">
                            <p:stCondLst>
                              <p:cond delay="0"/>
                            </p:stCondLst>
                            <p:childTnLst>
                              <p:par>
                                <p:cTn id="15" nodeType="clickEffect" presetClass="entr" presetSubtype="16" presetID="23" grpId="3" fill="hold">
                                  <p:stCondLst>
                                    <p:cond delay="0"/>
                                  </p:stCondLst>
                                  <p:iterate type="el" backwards="0">
                                    <p:tmAbs val="0"/>
                                  </p:iterate>
                                  <p:childTnLst>
                                    <p:set>
                                      <p:cBhvr>
                                        <p:cTn id="16" fill="hold"/>
                                        <p:tgtEl>
                                          <p:spTgt spid="128"/>
                                        </p:tgtEl>
                                        <p:attrNameLst>
                                          <p:attrName>style.visibility</p:attrName>
                                        </p:attrNameLst>
                                      </p:cBhvr>
                                      <p:to>
                                        <p:strVal val="visible"/>
                                      </p:to>
                                    </p:set>
                                    <p:anim calcmode="lin" valueType="num">
                                      <p:cBhvr>
                                        <p:cTn id="17" dur="500" fill="hold"/>
                                        <p:tgtEl>
                                          <p:spTgt spid="128"/>
                                        </p:tgtEl>
                                        <p:attrNameLst>
                                          <p:attrName>ppt_w</p:attrName>
                                        </p:attrNameLst>
                                      </p:cBhvr>
                                      <p:tavLst>
                                        <p:tav tm="0">
                                          <p:val>
                                            <p:strVal val="4*#ppt_w"/>
                                          </p:val>
                                        </p:tav>
                                        <p:tav tm="100000">
                                          <p:val>
                                            <p:strVal val="#ppt_w"/>
                                          </p:val>
                                        </p:tav>
                                      </p:tavLst>
                                    </p:anim>
                                    <p:anim calcmode="lin" valueType="num">
                                      <p:cBhvr>
                                        <p:cTn id="18" dur="500" fill="hold"/>
                                        <p:tgtEl>
                                          <p:spTgt spid="128"/>
                                        </p:tgtEl>
                                        <p:attrNameLst>
                                          <p:attrName>ppt_h</p:attrName>
                                        </p:attrNameLst>
                                      </p:cBhvr>
                                      <p:tavLst>
                                        <p:tav tm="0">
                                          <p:val>
                                            <p:strVal val="4*#ppt_h"/>
                                          </p:val>
                                        </p:tav>
                                        <p:tav tm="100000">
                                          <p:val>
                                            <p:strVal val="#ppt_h"/>
                                          </p:val>
                                        </p:tav>
                                      </p:tavLst>
                                    </p:anim>
                                  </p:childTnLst>
                                </p:cTn>
                              </p:par>
                            </p:childTnLst>
                          </p:cTn>
                        </p:par>
                        <p:par>
                          <p:cTn id="19" fill="hold">
                            <p:stCondLst>
                              <p:cond delay="500"/>
                            </p:stCondLst>
                            <p:childTnLst>
                              <p:par>
                                <p:cTn id="20" nodeType="afterEffect" presetClass="entr" presetSubtype="0" presetID="10" grpId="4" fill="hold">
                                  <p:stCondLst>
                                    <p:cond delay="0"/>
                                  </p:stCondLst>
                                  <p:iterate type="el" backwards="0">
                                    <p:tmAbs val="0"/>
                                  </p:iterate>
                                  <p:childTnLst>
                                    <p:set>
                                      <p:cBhvr>
                                        <p:cTn id="21" fill="hold"/>
                                        <p:tgtEl>
                                          <p:spTgt spid="131"/>
                                        </p:tgtEl>
                                        <p:attrNameLst>
                                          <p:attrName>style.visibility</p:attrName>
                                        </p:attrNameLst>
                                      </p:cBhvr>
                                      <p:to>
                                        <p:strVal val="visible"/>
                                      </p:to>
                                    </p:set>
                                    <p:animEffect filter="fade" transition="in">
                                      <p:cBhvr>
                                        <p:cTn id="22" dur="500"/>
                                        <p:tgtEl>
                                          <p:spTgt spid="131"/>
                                        </p:tgtEl>
                                      </p:cBhvr>
                                    </p:animEffect>
                                  </p:childTnLst>
                                </p:cTn>
                              </p:par>
                            </p:childTnLst>
                          </p:cTn>
                        </p:par>
                      </p:childTnLst>
                    </p:cTn>
                  </p:par>
                  <p:par>
                    <p:cTn id="23" fill="hold">
                      <p:stCondLst>
                        <p:cond delay="indefinite"/>
                      </p:stCondLst>
                      <p:childTnLst>
                        <p:par>
                          <p:cTn id="24" fill="hold">
                            <p:stCondLst>
                              <p:cond delay="0"/>
                            </p:stCondLst>
                            <p:childTnLst>
                              <p:par>
                                <p:cTn id="25" nodeType="clickEffect" presetClass="entr" presetSubtype="16" presetID="23" grpId="5" fill="hold">
                                  <p:stCondLst>
                                    <p:cond delay="0"/>
                                  </p:stCondLst>
                                  <p:iterate type="el" backwards="0">
                                    <p:tmAbs val="0"/>
                                  </p:iterate>
                                  <p:childTnLst>
                                    <p:set>
                                      <p:cBhvr>
                                        <p:cTn id="26" fill="hold"/>
                                        <p:tgtEl>
                                          <p:spTgt spid="132"/>
                                        </p:tgtEl>
                                        <p:attrNameLst>
                                          <p:attrName>style.visibility</p:attrName>
                                        </p:attrNameLst>
                                      </p:cBhvr>
                                      <p:to>
                                        <p:strVal val="visible"/>
                                      </p:to>
                                    </p:set>
                                    <p:anim calcmode="lin" valueType="num">
                                      <p:cBhvr>
                                        <p:cTn id="27" dur="500" fill="hold"/>
                                        <p:tgtEl>
                                          <p:spTgt spid="132"/>
                                        </p:tgtEl>
                                        <p:attrNameLst>
                                          <p:attrName>ppt_w</p:attrName>
                                        </p:attrNameLst>
                                      </p:cBhvr>
                                      <p:tavLst>
                                        <p:tav tm="0">
                                          <p:val>
                                            <p:strVal val="4*#ppt_w"/>
                                          </p:val>
                                        </p:tav>
                                        <p:tav tm="100000">
                                          <p:val>
                                            <p:strVal val="#ppt_w"/>
                                          </p:val>
                                        </p:tav>
                                      </p:tavLst>
                                    </p:anim>
                                    <p:anim calcmode="lin" valueType="num">
                                      <p:cBhvr>
                                        <p:cTn id="28" dur="500" fill="hold"/>
                                        <p:tgtEl>
                                          <p:spTgt spid="132"/>
                                        </p:tgtEl>
                                        <p:attrNameLst>
                                          <p:attrName>ppt_h</p:attrName>
                                        </p:attrNameLst>
                                      </p:cBhvr>
                                      <p:tavLst>
                                        <p:tav tm="0">
                                          <p:val>
                                            <p:strVal val="4*#ppt_h"/>
                                          </p:val>
                                        </p:tav>
                                        <p:tav tm="100000">
                                          <p:val>
                                            <p:strVal val="#ppt_h"/>
                                          </p:val>
                                        </p:tav>
                                      </p:tavLst>
                                    </p:anim>
                                  </p:childTnLst>
                                </p:cTn>
                              </p:par>
                            </p:childTnLst>
                          </p:cTn>
                        </p:par>
                        <p:par>
                          <p:cTn id="29" fill="hold">
                            <p:stCondLst>
                              <p:cond delay="500"/>
                            </p:stCondLst>
                            <p:childTnLst>
                              <p:par>
                                <p:cTn id="30" nodeType="afterEffect" presetClass="entr" presetSubtype="0" presetID="10" grpId="6" fill="hold">
                                  <p:stCondLst>
                                    <p:cond delay="0"/>
                                  </p:stCondLst>
                                  <p:iterate type="el" backwards="0">
                                    <p:tmAbs val="0"/>
                                  </p:iterate>
                                  <p:childTnLst>
                                    <p:set>
                                      <p:cBhvr>
                                        <p:cTn id="31" fill="hold"/>
                                        <p:tgtEl>
                                          <p:spTgt spid="135"/>
                                        </p:tgtEl>
                                        <p:attrNameLst>
                                          <p:attrName>style.visibility</p:attrName>
                                        </p:attrNameLst>
                                      </p:cBhvr>
                                      <p:to>
                                        <p:strVal val="visible"/>
                                      </p:to>
                                    </p:set>
                                    <p:animEffect filter="fade" transition="in">
                                      <p:cBhvr>
                                        <p:cTn id="32" dur="500"/>
                                        <p:tgtEl>
                                          <p:spTgt spid="135"/>
                                        </p:tgtEl>
                                      </p:cBhvr>
                                    </p:animEffect>
                                  </p:childTnLst>
                                </p:cTn>
                              </p:par>
                            </p:childTnLst>
                          </p:cTn>
                        </p:par>
                      </p:childTnLst>
                    </p:cTn>
                  </p:par>
                  <p:par>
                    <p:cTn id="33" fill="hold">
                      <p:stCondLst>
                        <p:cond delay="indefinite"/>
                      </p:stCondLst>
                      <p:childTnLst>
                        <p:par>
                          <p:cTn id="34" fill="hold">
                            <p:stCondLst>
                              <p:cond delay="0"/>
                            </p:stCondLst>
                            <p:childTnLst>
                              <p:par>
                                <p:cTn id="35" nodeType="clickEffect" presetClass="entr" presetSubtype="16" presetID="23" grpId="7" fill="hold">
                                  <p:stCondLst>
                                    <p:cond delay="0"/>
                                  </p:stCondLst>
                                  <p:iterate type="el" backwards="0">
                                    <p:tmAbs val="0"/>
                                  </p:iterate>
                                  <p:childTnLst>
                                    <p:set>
                                      <p:cBhvr>
                                        <p:cTn id="36" fill="hold"/>
                                        <p:tgtEl>
                                          <p:spTgt spid="136"/>
                                        </p:tgtEl>
                                        <p:attrNameLst>
                                          <p:attrName>style.visibility</p:attrName>
                                        </p:attrNameLst>
                                      </p:cBhvr>
                                      <p:to>
                                        <p:strVal val="visible"/>
                                      </p:to>
                                    </p:set>
                                    <p:anim calcmode="lin" valueType="num">
                                      <p:cBhvr>
                                        <p:cTn id="37" dur="500" fill="hold"/>
                                        <p:tgtEl>
                                          <p:spTgt spid="136"/>
                                        </p:tgtEl>
                                        <p:attrNameLst>
                                          <p:attrName>ppt_w</p:attrName>
                                        </p:attrNameLst>
                                      </p:cBhvr>
                                      <p:tavLst>
                                        <p:tav tm="0">
                                          <p:val>
                                            <p:strVal val="4*#ppt_w"/>
                                          </p:val>
                                        </p:tav>
                                        <p:tav tm="100000">
                                          <p:val>
                                            <p:strVal val="#ppt_w"/>
                                          </p:val>
                                        </p:tav>
                                      </p:tavLst>
                                    </p:anim>
                                    <p:anim calcmode="lin" valueType="num">
                                      <p:cBhvr>
                                        <p:cTn id="38" dur="500" fill="hold"/>
                                        <p:tgtEl>
                                          <p:spTgt spid="136"/>
                                        </p:tgtEl>
                                        <p:attrNameLst>
                                          <p:attrName>ppt_h</p:attrName>
                                        </p:attrNameLst>
                                      </p:cBhvr>
                                      <p:tavLst>
                                        <p:tav tm="0">
                                          <p:val>
                                            <p:strVal val="4*#ppt_h"/>
                                          </p:val>
                                        </p:tav>
                                        <p:tav tm="100000">
                                          <p:val>
                                            <p:strVal val="#ppt_h"/>
                                          </p:val>
                                        </p:tav>
                                      </p:tavLst>
                                    </p:anim>
                                  </p:childTnLst>
                                </p:cTn>
                              </p:par>
                            </p:childTnLst>
                          </p:cTn>
                        </p:par>
                        <p:par>
                          <p:cTn id="39" fill="hold">
                            <p:stCondLst>
                              <p:cond delay="500"/>
                            </p:stCondLst>
                            <p:childTnLst>
                              <p:par>
                                <p:cTn id="40" nodeType="afterEffect" presetClass="entr" presetSubtype="0" presetID="10" grpId="8" fill="hold">
                                  <p:stCondLst>
                                    <p:cond delay="0"/>
                                  </p:stCondLst>
                                  <p:iterate type="el" backwards="0">
                                    <p:tmAbs val="0"/>
                                  </p:iterate>
                                  <p:childTnLst>
                                    <p:set>
                                      <p:cBhvr>
                                        <p:cTn id="41" fill="hold"/>
                                        <p:tgtEl>
                                          <p:spTgt spid="139"/>
                                        </p:tgtEl>
                                        <p:attrNameLst>
                                          <p:attrName>style.visibility</p:attrName>
                                        </p:attrNameLst>
                                      </p:cBhvr>
                                      <p:to>
                                        <p:strVal val="visible"/>
                                      </p:to>
                                    </p:set>
                                    <p:animEffect filter="fade" transition="in">
                                      <p:cBhvr>
                                        <p:cTn id="42" dur="500"/>
                                        <p:tgtEl>
                                          <p:spTgt spid="139"/>
                                        </p:tgtEl>
                                      </p:cBhvr>
                                    </p:animEffect>
                                  </p:childTnLst>
                                </p:cTn>
                              </p:par>
                            </p:childTnLst>
                          </p:cTn>
                        </p:par>
                      </p:childTnLst>
                    </p:cTn>
                  </p:par>
                  <p:par>
                    <p:cTn id="43" fill="hold">
                      <p:stCondLst>
                        <p:cond delay="indefinite"/>
                      </p:stCondLst>
                      <p:childTnLst>
                        <p:par>
                          <p:cTn id="44" fill="hold">
                            <p:stCondLst>
                              <p:cond delay="0"/>
                            </p:stCondLst>
                            <p:childTnLst>
                              <p:par>
                                <p:cTn id="45" nodeType="clickEffect" presetClass="entr" presetSubtype="8" presetID="22" grpId="9" fill="hold">
                                  <p:stCondLst>
                                    <p:cond delay="0"/>
                                  </p:stCondLst>
                                  <p:iterate type="el" backwards="0">
                                    <p:tmAbs val="0"/>
                                  </p:iterate>
                                  <p:childTnLst>
                                    <p:set>
                                      <p:cBhvr>
                                        <p:cTn id="46" fill="hold"/>
                                        <p:tgtEl>
                                          <p:spTgt spid="143"/>
                                        </p:tgtEl>
                                        <p:attrNameLst>
                                          <p:attrName>style.visibility</p:attrName>
                                        </p:attrNameLst>
                                      </p:cBhvr>
                                      <p:to>
                                        <p:strVal val="visible"/>
                                      </p:to>
                                    </p:set>
                                    <p:animEffect filter="wipe(left)" transition="in">
                                      <p:cBhvr>
                                        <p:cTn id="47" dur="500"/>
                                        <p:tgtEl>
                                          <p:spTgt spid="143"/>
                                        </p:tgtEl>
                                      </p:cBhvr>
                                    </p:animEffect>
                                  </p:childTnLst>
                                </p:cTn>
                              </p:par>
                            </p:childTnLst>
                          </p:cTn>
                        </p:par>
                        <p:par>
                          <p:cTn id="48" fill="hold">
                            <p:stCondLst>
                              <p:cond delay="500"/>
                            </p:stCondLst>
                            <p:childTnLst>
                              <p:par>
                                <p:cTn id="49" nodeType="afterEffect" presetClass="entr" presetSubtype="0" presetID="10" grpId="10" fill="hold">
                                  <p:stCondLst>
                                    <p:cond delay="0"/>
                                  </p:stCondLst>
                                  <p:iterate type="el" backwards="0">
                                    <p:tmAbs val="0"/>
                                  </p:iterate>
                                  <p:childTnLst>
                                    <p:set>
                                      <p:cBhvr>
                                        <p:cTn id="50" fill="hold"/>
                                        <p:tgtEl>
                                          <p:spTgt spid="142"/>
                                        </p:tgtEl>
                                        <p:attrNameLst>
                                          <p:attrName>style.visibility</p:attrName>
                                        </p:attrNameLst>
                                      </p:cBhvr>
                                      <p:to>
                                        <p:strVal val="visible"/>
                                      </p:to>
                                    </p:set>
                                    <p:animEffect filter="fade" transition="in">
                                      <p:cBhvr>
                                        <p:cTn id="51" dur="5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2" grpId="10"/>
      <p:bldP build="whole" bldLvl="1" animBg="1" rev="0" advAuto="0" spid="136" grpId="7"/>
      <p:bldP build="whole" bldLvl="1" animBg="1" rev="0" advAuto="0" spid="143" grpId="9"/>
      <p:bldP build="whole" bldLvl="1" animBg="1" rev="0" advAuto="0" spid="128" grpId="3"/>
      <p:bldP build="whole" bldLvl="1" animBg="1" rev="0" advAuto="0" spid="139" grpId="8"/>
      <p:bldP build="whole" bldLvl="1" animBg="1" rev="0" advAuto="0" spid="124" grpId="1"/>
      <p:bldP build="whole" bldLvl="1" animBg="1" rev="0" advAuto="0" spid="132" grpId="5"/>
      <p:bldP build="whole" bldLvl="1" animBg="1" rev="0" advAuto="0" spid="135" grpId="6"/>
      <p:bldP build="whole" bldLvl="1" animBg="1" rev="0" advAuto="0" spid="127" grpId="2"/>
      <p:bldP build="whole" bldLvl="1" animBg="1" rev="0" advAuto="0" spid="131" grpId="4"/>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6.b) Dùng lưu đồ - sơ đồ khối</a:t>
            </a:r>
          </a:p>
        </p:txBody>
      </p:sp>
      <p:sp>
        <p:nvSpPr>
          <p:cNvPr id="146" name="Shape 146"/>
          <p:cNvSpPr/>
          <p:nvPr>
            <p:ph type="body" idx="1"/>
          </p:nvPr>
        </p:nvSpPr>
        <p:spPr>
          <a:xfrm>
            <a:off x="197427" y="893617"/>
            <a:ext cx="8749146" cy="5527968"/>
          </a:xfrm>
          <a:prstGeom prst="rect">
            <a:avLst/>
          </a:prstGeom>
        </p:spPr>
        <p:txBody>
          <a:bodyPr/>
          <a:lstStyle>
            <a:lvl1pPr marL="262890" indent="-228600">
              <a:buClr>
                <a:srgbClr val="363D3D"/>
              </a:buClr>
            </a:lvl1pPr>
          </a:lstStyle>
          <a:p>
            <a:pPr lvl="0">
              <a:defRPr sz="1800">
                <a:solidFill>
                  <a:srgbClr val="000000"/>
                </a:solidFill>
              </a:defRPr>
            </a:pPr>
            <a:r>
              <a:rPr sz="2400">
                <a:solidFill>
                  <a:srgbClr val="363D3D"/>
                </a:solidFill>
              </a:rPr>
              <a:t>VD: Giải phương trình ax+b=0</a:t>
            </a:r>
          </a:p>
        </p:txBody>
      </p:sp>
      <p:sp>
        <p:nvSpPr>
          <p:cNvPr id="147" name="Shape 147"/>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148" name="Shape 148"/>
          <p:cNvSpPr/>
          <p:nvPr/>
        </p:nvSpPr>
        <p:spPr>
          <a:xfrm flipH="1">
            <a:off x="4994566" y="1981199"/>
            <a:ext cx="1590" cy="30639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49" name="Shape 149"/>
          <p:cNvSpPr/>
          <p:nvPr/>
        </p:nvSpPr>
        <p:spPr>
          <a:xfrm flipH="1">
            <a:off x="4994566" y="2895599"/>
            <a:ext cx="1590" cy="30639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0" name="Shape 150"/>
          <p:cNvSpPr/>
          <p:nvPr/>
        </p:nvSpPr>
        <p:spPr>
          <a:xfrm flipH="1">
            <a:off x="5816891" y="5410200"/>
            <a:ext cx="1693865" cy="701676"/>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1" name="Shape 151"/>
          <p:cNvSpPr/>
          <p:nvPr/>
        </p:nvSpPr>
        <p:spPr>
          <a:xfrm>
            <a:off x="4411953" y="5440362"/>
            <a:ext cx="201614" cy="350839"/>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2" name="Shape 152"/>
          <p:cNvSpPr/>
          <p:nvPr/>
        </p:nvSpPr>
        <p:spPr>
          <a:xfrm>
            <a:off x="2785419" y="5371069"/>
            <a:ext cx="505854" cy="173056"/>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3" name="Shape 153"/>
          <p:cNvSpPr/>
          <p:nvPr/>
        </p:nvSpPr>
        <p:spPr>
          <a:xfrm flipH="1">
            <a:off x="7509164" y="4495799"/>
            <a:ext cx="1590" cy="306391"/>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4" name="Shape 154"/>
          <p:cNvSpPr/>
          <p:nvPr/>
        </p:nvSpPr>
        <p:spPr>
          <a:xfrm flipH="1">
            <a:off x="7507578" y="3506787"/>
            <a:ext cx="3177" cy="38100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5" name="Shape 155"/>
          <p:cNvSpPr/>
          <p:nvPr/>
        </p:nvSpPr>
        <p:spPr>
          <a:xfrm>
            <a:off x="5832766" y="3505200"/>
            <a:ext cx="1676402" cy="1589"/>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156" name="Shape 156"/>
          <p:cNvSpPr/>
          <p:nvPr/>
        </p:nvSpPr>
        <p:spPr>
          <a:xfrm>
            <a:off x="3241964" y="3505200"/>
            <a:ext cx="914402" cy="1590"/>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157" name="Shape 157"/>
          <p:cNvSpPr/>
          <p:nvPr/>
        </p:nvSpPr>
        <p:spPr>
          <a:xfrm flipH="1">
            <a:off x="3240378" y="3506787"/>
            <a:ext cx="3177" cy="38100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58" name="Shape 158"/>
          <p:cNvSpPr/>
          <p:nvPr/>
        </p:nvSpPr>
        <p:spPr>
          <a:xfrm>
            <a:off x="2022764" y="4191000"/>
            <a:ext cx="381002" cy="1590"/>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159" name="Shape 159"/>
          <p:cNvSpPr/>
          <p:nvPr/>
        </p:nvSpPr>
        <p:spPr>
          <a:xfrm flipH="1">
            <a:off x="2021178" y="4192587"/>
            <a:ext cx="3177" cy="60960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60" name="Shape 160"/>
          <p:cNvSpPr/>
          <p:nvPr/>
        </p:nvSpPr>
        <p:spPr>
          <a:xfrm>
            <a:off x="4156366" y="4191000"/>
            <a:ext cx="381002" cy="1590"/>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grpSp>
        <p:nvGrpSpPr>
          <p:cNvPr id="163" name="Group 163"/>
          <p:cNvGrpSpPr/>
          <p:nvPr/>
        </p:nvGrpSpPr>
        <p:grpSpPr>
          <a:xfrm>
            <a:off x="4156344" y="1371590"/>
            <a:ext cx="1736684" cy="639750"/>
            <a:chOff x="-21" y="-8"/>
            <a:chExt cx="1736683" cy="639748"/>
          </a:xfrm>
        </p:grpSpPr>
        <p:sp>
          <p:nvSpPr>
            <p:cNvPr id="161" name="Shape 161"/>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162" name="Shape 162"/>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Bắt đầu</a:t>
              </a:r>
            </a:p>
          </p:txBody>
        </p:sp>
      </p:grpSp>
      <p:grpSp>
        <p:nvGrpSpPr>
          <p:cNvPr id="166" name="Group 166"/>
          <p:cNvGrpSpPr/>
          <p:nvPr/>
        </p:nvGrpSpPr>
        <p:grpSpPr>
          <a:xfrm>
            <a:off x="4156366" y="2285998"/>
            <a:ext cx="1736726" cy="639768"/>
            <a:chOff x="0" y="0"/>
            <a:chExt cx="1736725" cy="639767"/>
          </a:xfrm>
        </p:grpSpPr>
        <p:sp>
          <p:nvSpPr>
            <p:cNvPr id="164" name="Shape 164"/>
            <p:cNvSpPr/>
            <p:nvPr/>
          </p:nvSpPr>
          <p:spPr>
            <a:xfrm>
              <a:off x="-1" y="-1"/>
              <a:ext cx="1736727" cy="639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165" name="Shape 165"/>
            <p:cNvSpPr/>
            <p:nvPr/>
          </p:nvSpPr>
          <p:spPr>
            <a:xfrm>
              <a:off x="211368" y="185248"/>
              <a:ext cx="1313990" cy="269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Đọc a,b</a:t>
              </a:r>
            </a:p>
          </p:txBody>
        </p:sp>
      </p:grpSp>
      <p:grpSp>
        <p:nvGrpSpPr>
          <p:cNvPr id="169" name="Group 169"/>
          <p:cNvGrpSpPr/>
          <p:nvPr/>
        </p:nvGrpSpPr>
        <p:grpSpPr>
          <a:xfrm>
            <a:off x="4156366" y="3200400"/>
            <a:ext cx="1736727" cy="639764"/>
            <a:chOff x="0" y="0"/>
            <a:chExt cx="1736725" cy="639763"/>
          </a:xfrm>
        </p:grpSpPr>
        <p:sp>
          <p:nvSpPr>
            <p:cNvPr id="167" name="Shape 167"/>
            <p:cNvSpPr/>
            <p:nvPr/>
          </p:nvSpPr>
          <p:spPr>
            <a:xfrm>
              <a:off x="0" y="0"/>
              <a:ext cx="1736726" cy="639764"/>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168" name="Shape 168"/>
            <p:cNvSpPr/>
            <p:nvPr/>
          </p:nvSpPr>
          <p:spPr>
            <a:xfrm>
              <a:off x="434181" y="186531"/>
              <a:ext cx="868364"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a = 0</a:t>
              </a:r>
            </a:p>
          </p:txBody>
        </p:sp>
      </p:grpSp>
      <p:grpSp>
        <p:nvGrpSpPr>
          <p:cNvPr id="172" name="Group 172"/>
          <p:cNvGrpSpPr/>
          <p:nvPr/>
        </p:nvGrpSpPr>
        <p:grpSpPr>
          <a:xfrm>
            <a:off x="6670964" y="3886197"/>
            <a:ext cx="1736727" cy="639768"/>
            <a:chOff x="0" y="0"/>
            <a:chExt cx="1736725" cy="639767"/>
          </a:xfrm>
        </p:grpSpPr>
        <p:sp>
          <p:nvSpPr>
            <p:cNvPr id="170" name="Shape 170"/>
            <p:cNvSpPr/>
            <p:nvPr/>
          </p:nvSpPr>
          <p:spPr>
            <a:xfrm>
              <a:off x="0" y="-1"/>
              <a:ext cx="1736726" cy="639768"/>
            </a:xfrm>
            <a:prstGeom prst="rect">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171" name="Shape 171"/>
            <p:cNvSpPr/>
            <p:nvPr/>
          </p:nvSpPr>
          <p:spPr>
            <a:xfrm>
              <a:off x="0" y="53182"/>
              <a:ext cx="1736726"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Tính</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x = -b/a</a:t>
              </a:r>
            </a:p>
          </p:txBody>
        </p:sp>
      </p:grpSp>
      <p:grpSp>
        <p:nvGrpSpPr>
          <p:cNvPr id="175" name="Group 175"/>
          <p:cNvGrpSpPr/>
          <p:nvPr/>
        </p:nvGrpSpPr>
        <p:grpSpPr>
          <a:xfrm>
            <a:off x="3622966" y="4800597"/>
            <a:ext cx="1736726" cy="639768"/>
            <a:chOff x="0" y="0"/>
            <a:chExt cx="1736725" cy="639767"/>
          </a:xfrm>
        </p:grpSpPr>
        <p:sp>
          <p:nvSpPr>
            <p:cNvPr id="173" name="Shape 173"/>
            <p:cNvSpPr/>
            <p:nvPr/>
          </p:nvSpPr>
          <p:spPr>
            <a:xfrm>
              <a:off x="-1" y="-1"/>
              <a:ext cx="1736727" cy="639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174" name="Shape 174"/>
            <p:cNvSpPr/>
            <p:nvPr/>
          </p:nvSpPr>
          <p:spPr>
            <a:xfrm>
              <a:off x="211368" y="51898"/>
              <a:ext cx="1313990" cy="5359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Xuất</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“VN”</a:t>
              </a:r>
            </a:p>
          </p:txBody>
        </p:sp>
      </p:grpSp>
      <p:grpSp>
        <p:nvGrpSpPr>
          <p:cNvPr id="178" name="Group 178"/>
          <p:cNvGrpSpPr/>
          <p:nvPr/>
        </p:nvGrpSpPr>
        <p:grpSpPr>
          <a:xfrm>
            <a:off x="2403766" y="3886200"/>
            <a:ext cx="1736727" cy="639764"/>
            <a:chOff x="0" y="0"/>
            <a:chExt cx="1736725" cy="639763"/>
          </a:xfrm>
        </p:grpSpPr>
        <p:sp>
          <p:nvSpPr>
            <p:cNvPr id="176" name="Shape 176"/>
            <p:cNvSpPr/>
            <p:nvPr/>
          </p:nvSpPr>
          <p:spPr>
            <a:xfrm>
              <a:off x="0" y="0"/>
              <a:ext cx="1736726" cy="639764"/>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177" name="Shape 177"/>
            <p:cNvSpPr/>
            <p:nvPr/>
          </p:nvSpPr>
          <p:spPr>
            <a:xfrm>
              <a:off x="434181" y="186531"/>
              <a:ext cx="868364"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b = 0</a:t>
              </a:r>
            </a:p>
          </p:txBody>
        </p:sp>
      </p:grpSp>
      <p:grpSp>
        <p:nvGrpSpPr>
          <p:cNvPr id="181" name="Group 181"/>
          <p:cNvGrpSpPr/>
          <p:nvPr/>
        </p:nvGrpSpPr>
        <p:grpSpPr>
          <a:xfrm>
            <a:off x="1184564" y="4800597"/>
            <a:ext cx="1736727" cy="639768"/>
            <a:chOff x="0" y="0"/>
            <a:chExt cx="1736725" cy="639767"/>
          </a:xfrm>
        </p:grpSpPr>
        <p:sp>
          <p:nvSpPr>
            <p:cNvPr id="179" name="Shape 179"/>
            <p:cNvSpPr/>
            <p:nvPr/>
          </p:nvSpPr>
          <p:spPr>
            <a:xfrm>
              <a:off x="-1" y="-1"/>
              <a:ext cx="1736727" cy="639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180" name="Shape 180"/>
            <p:cNvSpPr/>
            <p:nvPr/>
          </p:nvSpPr>
          <p:spPr>
            <a:xfrm>
              <a:off x="211368" y="51898"/>
              <a:ext cx="1313990" cy="5359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Xuất</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“VSN”</a:t>
              </a:r>
            </a:p>
          </p:txBody>
        </p:sp>
      </p:grpSp>
      <p:grpSp>
        <p:nvGrpSpPr>
          <p:cNvPr id="184" name="Group 184"/>
          <p:cNvGrpSpPr/>
          <p:nvPr/>
        </p:nvGrpSpPr>
        <p:grpSpPr>
          <a:xfrm>
            <a:off x="4080144" y="5791190"/>
            <a:ext cx="1736684" cy="639750"/>
            <a:chOff x="-21" y="-8"/>
            <a:chExt cx="1736683" cy="639748"/>
          </a:xfrm>
        </p:grpSpPr>
        <p:sp>
          <p:nvSpPr>
            <p:cNvPr id="182" name="Shape 182"/>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183" name="Shape 183"/>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Kết thúc</a:t>
              </a:r>
            </a:p>
          </p:txBody>
        </p:sp>
      </p:grpSp>
      <p:grpSp>
        <p:nvGrpSpPr>
          <p:cNvPr id="187" name="Group 187"/>
          <p:cNvGrpSpPr/>
          <p:nvPr/>
        </p:nvGrpSpPr>
        <p:grpSpPr>
          <a:xfrm>
            <a:off x="6670964" y="4800597"/>
            <a:ext cx="1736727" cy="639768"/>
            <a:chOff x="0" y="0"/>
            <a:chExt cx="1736725" cy="639767"/>
          </a:xfrm>
        </p:grpSpPr>
        <p:sp>
          <p:nvSpPr>
            <p:cNvPr id="185" name="Shape 185"/>
            <p:cNvSpPr/>
            <p:nvPr/>
          </p:nvSpPr>
          <p:spPr>
            <a:xfrm>
              <a:off x="-1" y="-1"/>
              <a:ext cx="1736727" cy="639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186" name="Shape 186"/>
            <p:cNvSpPr/>
            <p:nvPr/>
          </p:nvSpPr>
          <p:spPr>
            <a:xfrm>
              <a:off x="211368" y="185248"/>
              <a:ext cx="1313990" cy="269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Xuất x</a:t>
              </a:r>
            </a:p>
          </p:txBody>
        </p:sp>
      </p:grpSp>
      <p:sp>
        <p:nvSpPr>
          <p:cNvPr id="188" name="Shape 188"/>
          <p:cNvSpPr/>
          <p:nvPr/>
        </p:nvSpPr>
        <p:spPr>
          <a:xfrm flipH="1">
            <a:off x="4537364" y="4190999"/>
            <a:ext cx="1590" cy="611191"/>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189" name="Shape 189"/>
          <p:cNvSpPr/>
          <p:nvPr/>
        </p:nvSpPr>
        <p:spPr>
          <a:xfrm>
            <a:off x="6366166" y="3047999"/>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
        <p:nvSpPr>
          <p:cNvPr id="190" name="Shape 190"/>
          <p:cNvSpPr/>
          <p:nvPr/>
        </p:nvSpPr>
        <p:spPr>
          <a:xfrm>
            <a:off x="3622966" y="3047999"/>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sp>
        <p:nvSpPr>
          <p:cNvPr id="191" name="Shape 191"/>
          <p:cNvSpPr/>
          <p:nvPr/>
        </p:nvSpPr>
        <p:spPr>
          <a:xfrm>
            <a:off x="2022766" y="3733799"/>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sp>
        <p:nvSpPr>
          <p:cNvPr id="192" name="Shape 192"/>
          <p:cNvSpPr/>
          <p:nvPr/>
        </p:nvSpPr>
        <p:spPr>
          <a:xfrm>
            <a:off x="4156366" y="3733799"/>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163"/>
                                        </p:tgtEl>
                                        <p:attrNameLst>
                                          <p:attrName>style.visibility</p:attrName>
                                        </p:attrNameLst>
                                      </p:cBhvr>
                                      <p:to>
                                        <p:strVal val="visible"/>
                                      </p:to>
                                    </p:set>
                                    <p:animEffect filter="fade" transition="in">
                                      <p:cBhvr>
                                        <p:cTn id="7" dur="500"/>
                                        <p:tgtEl>
                                          <p:spTgt spid="163"/>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1" presetID="22" grpId="2" fill="hold">
                                  <p:stCondLst>
                                    <p:cond delay="0"/>
                                  </p:stCondLst>
                                  <p:iterate type="el" backwards="0">
                                    <p:tmAbs val="0"/>
                                  </p:iterate>
                                  <p:childTnLst>
                                    <p:set>
                                      <p:cBhvr>
                                        <p:cTn id="11" fill="hold"/>
                                        <p:tgtEl>
                                          <p:spTgt spid="148"/>
                                        </p:tgtEl>
                                        <p:attrNameLst>
                                          <p:attrName>style.visibility</p:attrName>
                                        </p:attrNameLst>
                                      </p:cBhvr>
                                      <p:to>
                                        <p:strVal val="visible"/>
                                      </p:to>
                                    </p:set>
                                    <p:animEffect filter="wipe(up)" transition="in">
                                      <p:cBhvr>
                                        <p:cTn id="12" dur="500"/>
                                        <p:tgtEl>
                                          <p:spTgt spid="148"/>
                                        </p:tgtEl>
                                      </p:cBhvr>
                                    </p:animEffect>
                                  </p:childTnLst>
                                </p:cTn>
                              </p:par>
                            </p:childTnLst>
                          </p:cTn>
                        </p:par>
                        <p:par>
                          <p:cTn id="13" fill="hold">
                            <p:stCondLst>
                              <p:cond delay="500"/>
                            </p:stCondLst>
                            <p:childTnLst>
                              <p:par>
                                <p:cTn id="14" nodeType="afterEffect" presetClass="entr" presetSubtype="0" presetID="10" grpId="3" fill="hold">
                                  <p:stCondLst>
                                    <p:cond delay="0"/>
                                  </p:stCondLst>
                                  <p:iterate type="el" backwards="0">
                                    <p:tmAbs val="0"/>
                                  </p:iterate>
                                  <p:childTnLst>
                                    <p:set>
                                      <p:cBhvr>
                                        <p:cTn id="15" fill="hold"/>
                                        <p:tgtEl>
                                          <p:spTgt spid="166"/>
                                        </p:tgtEl>
                                        <p:attrNameLst>
                                          <p:attrName>style.visibility</p:attrName>
                                        </p:attrNameLst>
                                      </p:cBhvr>
                                      <p:to>
                                        <p:strVal val="visible"/>
                                      </p:to>
                                    </p:set>
                                    <p:animEffect filter="fade" transition="in">
                                      <p:cBhvr>
                                        <p:cTn id="16" dur="500"/>
                                        <p:tgtEl>
                                          <p:spTgt spid="166"/>
                                        </p:tgtEl>
                                      </p:cBhvr>
                                    </p:animEffec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1" presetID="22" grpId="4" fill="hold">
                                  <p:stCondLst>
                                    <p:cond delay="0"/>
                                  </p:stCondLst>
                                  <p:iterate type="el" backwards="0">
                                    <p:tmAbs val="0"/>
                                  </p:iterate>
                                  <p:childTnLst>
                                    <p:set>
                                      <p:cBhvr>
                                        <p:cTn id="20" fill="hold"/>
                                        <p:tgtEl>
                                          <p:spTgt spid="149"/>
                                        </p:tgtEl>
                                        <p:attrNameLst>
                                          <p:attrName>style.visibility</p:attrName>
                                        </p:attrNameLst>
                                      </p:cBhvr>
                                      <p:to>
                                        <p:strVal val="visible"/>
                                      </p:to>
                                    </p:set>
                                    <p:animEffect filter="wipe(up)" transition="in">
                                      <p:cBhvr>
                                        <p:cTn id="21" dur="500"/>
                                        <p:tgtEl>
                                          <p:spTgt spid="149"/>
                                        </p:tgtEl>
                                      </p:cBhvr>
                                    </p:animEffect>
                                  </p:childTnLst>
                                </p:cTn>
                              </p:par>
                            </p:childTnLst>
                          </p:cTn>
                        </p:par>
                        <p:par>
                          <p:cTn id="22" fill="hold">
                            <p:stCondLst>
                              <p:cond delay="500"/>
                            </p:stCondLst>
                            <p:childTnLst>
                              <p:par>
                                <p:cTn id="23" nodeType="afterEffect" presetClass="entr" presetSubtype="0" presetID="10" grpId="5" fill="hold">
                                  <p:stCondLst>
                                    <p:cond delay="0"/>
                                  </p:stCondLst>
                                  <p:iterate type="el" backwards="0">
                                    <p:tmAbs val="0"/>
                                  </p:iterate>
                                  <p:childTnLst>
                                    <p:set>
                                      <p:cBhvr>
                                        <p:cTn id="24" fill="hold"/>
                                        <p:tgtEl>
                                          <p:spTgt spid="169"/>
                                        </p:tgtEl>
                                        <p:attrNameLst>
                                          <p:attrName>style.visibility</p:attrName>
                                        </p:attrNameLst>
                                      </p:cBhvr>
                                      <p:to>
                                        <p:strVal val="visible"/>
                                      </p:to>
                                    </p:set>
                                    <p:animEffect filter="fade" transition="in">
                                      <p:cBhvr>
                                        <p:cTn id="25" dur="500"/>
                                        <p:tgtEl>
                                          <p:spTgt spid="169"/>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1" presetID="2" grpId="6" fill="hold">
                                  <p:stCondLst>
                                    <p:cond delay="0"/>
                                  </p:stCondLst>
                                  <p:iterate type="el" backwards="0">
                                    <p:tmAbs val="0"/>
                                  </p:iterate>
                                  <p:childTnLst>
                                    <p:set>
                                      <p:cBhvr>
                                        <p:cTn id="29" fill="hold"/>
                                        <p:tgtEl>
                                          <p:spTgt spid="190"/>
                                        </p:tgtEl>
                                        <p:attrNameLst>
                                          <p:attrName>style.visibility</p:attrName>
                                        </p:attrNameLst>
                                      </p:cBhvr>
                                      <p:to>
                                        <p:strVal val="visible"/>
                                      </p:to>
                                    </p:set>
                                    <p:anim calcmode="lin" valueType="num">
                                      <p:cBhvr>
                                        <p:cTn id="30" dur="500" fill="hold"/>
                                        <p:tgtEl>
                                          <p:spTgt spid="190"/>
                                        </p:tgtEl>
                                        <p:attrNameLst>
                                          <p:attrName>ppt_x</p:attrName>
                                        </p:attrNameLst>
                                      </p:cBhvr>
                                      <p:tavLst>
                                        <p:tav tm="0">
                                          <p:val>
                                            <p:strVal val="#ppt_x"/>
                                          </p:val>
                                        </p:tav>
                                        <p:tav tm="100000">
                                          <p:val>
                                            <p:strVal val="#ppt_x"/>
                                          </p:val>
                                        </p:tav>
                                      </p:tavLst>
                                    </p:anim>
                                    <p:anim calcmode="lin" valueType="num">
                                      <p:cBhvr>
                                        <p:cTn id="31" dur="500" fill="hold"/>
                                        <p:tgtEl>
                                          <p:spTgt spid="190"/>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nodeType="afterEffect" presetClass="entr" presetSubtype="2" presetID="22" grpId="7" fill="hold">
                                  <p:stCondLst>
                                    <p:cond delay="0"/>
                                  </p:stCondLst>
                                  <p:iterate type="el" backwards="0">
                                    <p:tmAbs val="0"/>
                                  </p:iterate>
                                  <p:childTnLst>
                                    <p:set>
                                      <p:cBhvr>
                                        <p:cTn id="34" fill="hold"/>
                                        <p:tgtEl>
                                          <p:spTgt spid="156"/>
                                        </p:tgtEl>
                                        <p:attrNameLst>
                                          <p:attrName>style.visibility</p:attrName>
                                        </p:attrNameLst>
                                      </p:cBhvr>
                                      <p:to>
                                        <p:strVal val="visible"/>
                                      </p:to>
                                    </p:set>
                                    <p:animEffect filter="wipe(right)" transition="in">
                                      <p:cBhvr>
                                        <p:cTn id="35" dur="500"/>
                                        <p:tgtEl>
                                          <p:spTgt spid="156"/>
                                        </p:tgtEl>
                                      </p:cBhvr>
                                    </p:animEffect>
                                  </p:childTnLst>
                                </p:cTn>
                              </p:par>
                            </p:childTnLst>
                          </p:cTn>
                        </p:par>
                        <p:par>
                          <p:cTn id="36" fill="hold">
                            <p:stCondLst>
                              <p:cond delay="1000"/>
                            </p:stCondLst>
                            <p:childTnLst>
                              <p:par>
                                <p:cTn id="37" nodeType="afterEffect" presetClass="entr" presetSubtype="1" presetID="22" grpId="8" fill="hold">
                                  <p:stCondLst>
                                    <p:cond delay="0"/>
                                  </p:stCondLst>
                                  <p:iterate type="el" backwards="0">
                                    <p:tmAbs val="0"/>
                                  </p:iterate>
                                  <p:childTnLst>
                                    <p:set>
                                      <p:cBhvr>
                                        <p:cTn id="38" fill="hold"/>
                                        <p:tgtEl>
                                          <p:spTgt spid="157"/>
                                        </p:tgtEl>
                                        <p:attrNameLst>
                                          <p:attrName>style.visibility</p:attrName>
                                        </p:attrNameLst>
                                      </p:cBhvr>
                                      <p:to>
                                        <p:strVal val="visible"/>
                                      </p:to>
                                    </p:set>
                                    <p:animEffect filter="wipe(up)" transition="in">
                                      <p:cBhvr>
                                        <p:cTn id="39" dur="500"/>
                                        <p:tgtEl>
                                          <p:spTgt spid="157"/>
                                        </p:tgtEl>
                                      </p:cBhvr>
                                    </p:animEffect>
                                  </p:childTnLst>
                                </p:cTn>
                              </p:par>
                            </p:childTnLst>
                          </p:cTn>
                        </p:par>
                        <p:par>
                          <p:cTn id="40" fill="hold">
                            <p:stCondLst>
                              <p:cond delay="1500"/>
                            </p:stCondLst>
                            <p:childTnLst>
                              <p:par>
                                <p:cTn id="41" nodeType="afterEffect" presetClass="entr" presetSubtype="0" presetID="10" grpId="9" fill="hold">
                                  <p:stCondLst>
                                    <p:cond delay="0"/>
                                  </p:stCondLst>
                                  <p:iterate type="el" backwards="0">
                                    <p:tmAbs val="0"/>
                                  </p:iterate>
                                  <p:childTnLst>
                                    <p:set>
                                      <p:cBhvr>
                                        <p:cTn id="42" fill="hold"/>
                                        <p:tgtEl>
                                          <p:spTgt spid="178"/>
                                        </p:tgtEl>
                                        <p:attrNameLst>
                                          <p:attrName>style.visibility</p:attrName>
                                        </p:attrNameLst>
                                      </p:cBhvr>
                                      <p:to>
                                        <p:strVal val="visible"/>
                                      </p:to>
                                    </p:set>
                                    <p:animEffect filter="fade" transition="in">
                                      <p:cBhvr>
                                        <p:cTn id="43" dur="500"/>
                                        <p:tgtEl>
                                          <p:spTgt spid="178"/>
                                        </p:tgtEl>
                                      </p:cBhvr>
                                    </p:animEffect>
                                  </p:childTnLst>
                                </p:cTn>
                              </p:par>
                            </p:childTnLst>
                          </p:cTn>
                        </p:par>
                      </p:childTnLst>
                    </p:cTn>
                  </p:par>
                  <p:par>
                    <p:cTn id="44" fill="hold">
                      <p:stCondLst>
                        <p:cond delay="indefinite"/>
                      </p:stCondLst>
                      <p:childTnLst>
                        <p:par>
                          <p:cTn id="45" fill="hold">
                            <p:stCondLst>
                              <p:cond delay="0"/>
                            </p:stCondLst>
                            <p:childTnLst>
                              <p:par>
                                <p:cTn id="46" nodeType="clickEffect" presetClass="entr" presetSubtype="1" presetID="2" grpId="10" fill="hold">
                                  <p:stCondLst>
                                    <p:cond delay="0"/>
                                  </p:stCondLst>
                                  <p:iterate type="el" backwards="0">
                                    <p:tmAbs val="0"/>
                                  </p:iterate>
                                  <p:childTnLst>
                                    <p:set>
                                      <p:cBhvr>
                                        <p:cTn id="47" fill="hold"/>
                                        <p:tgtEl>
                                          <p:spTgt spid="191"/>
                                        </p:tgtEl>
                                        <p:attrNameLst>
                                          <p:attrName>style.visibility</p:attrName>
                                        </p:attrNameLst>
                                      </p:cBhvr>
                                      <p:to>
                                        <p:strVal val="visible"/>
                                      </p:to>
                                    </p:set>
                                    <p:anim calcmode="lin" valueType="num">
                                      <p:cBhvr>
                                        <p:cTn id="48" dur="500" fill="hold"/>
                                        <p:tgtEl>
                                          <p:spTgt spid="191"/>
                                        </p:tgtEl>
                                        <p:attrNameLst>
                                          <p:attrName>ppt_x</p:attrName>
                                        </p:attrNameLst>
                                      </p:cBhvr>
                                      <p:tavLst>
                                        <p:tav tm="0">
                                          <p:val>
                                            <p:strVal val="#ppt_x"/>
                                          </p:val>
                                        </p:tav>
                                        <p:tav tm="100000">
                                          <p:val>
                                            <p:strVal val="#ppt_x"/>
                                          </p:val>
                                        </p:tav>
                                      </p:tavLst>
                                    </p:anim>
                                    <p:anim calcmode="lin" valueType="num">
                                      <p:cBhvr>
                                        <p:cTn id="49" dur="500" fill="hold"/>
                                        <p:tgtEl>
                                          <p:spTgt spid="191"/>
                                        </p:tgtEl>
                                        <p:attrNameLst>
                                          <p:attrName>ppt_y</p:attrName>
                                        </p:attrNameLst>
                                      </p:cBhvr>
                                      <p:tavLst>
                                        <p:tav tm="0">
                                          <p:val>
                                            <p:strVal val="0-#ppt_h/2"/>
                                          </p:val>
                                        </p:tav>
                                        <p:tav tm="100000">
                                          <p:val>
                                            <p:strVal val="#ppt_y"/>
                                          </p:val>
                                        </p:tav>
                                      </p:tavLst>
                                    </p:anim>
                                  </p:childTnLst>
                                </p:cTn>
                              </p:par>
                            </p:childTnLst>
                          </p:cTn>
                        </p:par>
                        <p:par>
                          <p:cTn id="50" fill="hold">
                            <p:stCondLst>
                              <p:cond delay="500"/>
                            </p:stCondLst>
                            <p:childTnLst>
                              <p:par>
                                <p:cTn id="51" nodeType="afterEffect" presetClass="entr" presetSubtype="2" presetID="22" grpId="11" fill="hold">
                                  <p:stCondLst>
                                    <p:cond delay="0"/>
                                  </p:stCondLst>
                                  <p:iterate type="el" backwards="0">
                                    <p:tmAbs val="0"/>
                                  </p:iterate>
                                  <p:childTnLst>
                                    <p:set>
                                      <p:cBhvr>
                                        <p:cTn id="52" fill="hold"/>
                                        <p:tgtEl>
                                          <p:spTgt spid="158"/>
                                        </p:tgtEl>
                                        <p:attrNameLst>
                                          <p:attrName>style.visibility</p:attrName>
                                        </p:attrNameLst>
                                      </p:cBhvr>
                                      <p:to>
                                        <p:strVal val="visible"/>
                                      </p:to>
                                    </p:set>
                                    <p:animEffect filter="wipe(right)" transition="in">
                                      <p:cBhvr>
                                        <p:cTn id="53" dur="500"/>
                                        <p:tgtEl>
                                          <p:spTgt spid="158"/>
                                        </p:tgtEl>
                                      </p:cBhvr>
                                    </p:animEffect>
                                  </p:childTnLst>
                                </p:cTn>
                              </p:par>
                            </p:childTnLst>
                          </p:cTn>
                        </p:par>
                        <p:par>
                          <p:cTn id="54" fill="hold">
                            <p:stCondLst>
                              <p:cond delay="1000"/>
                            </p:stCondLst>
                            <p:childTnLst>
                              <p:par>
                                <p:cTn id="55" nodeType="afterEffect" presetClass="entr" presetSubtype="1" presetID="22" grpId="12" fill="hold">
                                  <p:stCondLst>
                                    <p:cond delay="0"/>
                                  </p:stCondLst>
                                  <p:iterate type="el" backwards="0">
                                    <p:tmAbs val="0"/>
                                  </p:iterate>
                                  <p:childTnLst>
                                    <p:set>
                                      <p:cBhvr>
                                        <p:cTn id="56" fill="hold"/>
                                        <p:tgtEl>
                                          <p:spTgt spid="159"/>
                                        </p:tgtEl>
                                        <p:attrNameLst>
                                          <p:attrName>style.visibility</p:attrName>
                                        </p:attrNameLst>
                                      </p:cBhvr>
                                      <p:to>
                                        <p:strVal val="visible"/>
                                      </p:to>
                                    </p:set>
                                    <p:animEffect filter="wipe(up)" transition="in">
                                      <p:cBhvr>
                                        <p:cTn id="57" dur="500"/>
                                        <p:tgtEl>
                                          <p:spTgt spid="159"/>
                                        </p:tgtEl>
                                      </p:cBhvr>
                                    </p:animEffect>
                                  </p:childTnLst>
                                </p:cTn>
                              </p:par>
                            </p:childTnLst>
                          </p:cTn>
                        </p:par>
                        <p:par>
                          <p:cTn id="58" fill="hold">
                            <p:stCondLst>
                              <p:cond delay="1500"/>
                            </p:stCondLst>
                            <p:childTnLst>
                              <p:par>
                                <p:cTn id="59" nodeType="afterEffect" presetClass="entr" presetSubtype="0" presetID="10" grpId="13" fill="hold">
                                  <p:stCondLst>
                                    <p:cond delay="0"/>
                                  </p:stCondLst>
                                  <p:iterate type="el" backwards="0">
                                    <p:tmAbs val="0"/>
                                  </p:iterate>
                                  <p:childTnLst>
                                    <p:set>
                                      <p:cBhvr>
                                        <p:cTn id="60" fill="hold"/>
                                        <p:tgtEl>
                                          <p:spTgt spid="181"/>
                                        </p:tgtEl>
                                        <p:attrNameLst>
                                          <p:attrName>style.visibility</p:attrName>
                                        </p:attrNameLst>
                                      </p:cBhvr>
                                      <p:to>
                                        <p:strVal val="visible"/>
                                      </p:to>
                                    </p:set>
                                    <p:animEffect filter="fade" transition="in">
                                      <p:cBhvr>
                                        <p:cTn id="61" dur="500"/>
                                        <p:tgtEl>
                                          <p:spTgt spid="181"/>
                                        </p:tgtEl>
                                      </p:cBhvr>
                                    </p:animEffect>
                                  </p:childTnLst>
                                </p:cTn>
                              </p:par>
                            </p:childTnLst>
                          </p:cTn>
                        </p:par>
                        <p:par>
                          <p:cTn id="62" fill="hold">
                            <p:stCondLst>
                              <p:cond delay="2000"/>
                            </p:stCondLst>
                            <p:childTnLst>
                              <p:par>
                                <p:cTn id="63" nodeType="afterEffect" presetClass="entr" presetSubtype="8" presetID="22" grpId="14" fill="hold">
                                  <p:stCondLst>
                                    <p:cond delay="0"/>
                                  </p:stCondLst>
                                  <p:iterate type="el" backwards="0">
                                    <p:tmAbs val="0"/>
                                  </p:iterate>
                                  <p:childTnLst>
                                    <p:set>
                                      <p:cBhvr>
                                        <p:cTn id="64" fill="hold"/>
                                        <p:tgtEl>
                                          <p:spTgt spid="152"/>
                                        </p:tgtEl>
                                        <p:attrNameLst>
                                          <p:attrName>style.visibility</p:attrName>
                                        </p:attrNameLst>
                                      </p:cBhvr>
                                      <p:to>
                                        <p:strVal val="visible"/>
                                      </p:to>
                                    </p:set>
                                    <p:animEffect filter="wipe(left)" transition="in">
                                      <p:cBhvr>
                                        <p:cTn id="65" dur="500"/>
                                        <p:tgtEl>
                                          <p:spTgt spid="152"/>
                                        </p:tgtEl>
                                      </p:cBhvr>
                                    </p:animEffect>
                                  </p:childTnLst>
                                </p:cTn>
                              </p:par>
                            </p:childTnLst>
                          </p:cTn>
                        </p:par>
                        <p:par>
                          <p:cTn id="66" fill="hold">
                            <p:stCondLst>
                              <p:cond delay="2500"/>
                            </p:stCondLst>
                            <p:childTnLst>
                              <p:par>
                                <p:cTn id="67" nodeType="afterEffect" presetClass="entr" presetSubtype="0" presetID="10" grpId="15" fill="hold">
                                  <p:stCondLst>
                                    <p:cond delay="0"/>
                                  </p:stCondLst>
                                  <p:iterate type="el" backwards="0">
                                    <p:tmAbs val="0"/>
                                  </p:iterate>
                                  <p:childTnLst>
                                    <p:set>
                                      <p:cBhvr>
                                        <p:cTn id="68" fill="hold"/>
                                        <p:tgtEl>
                                          <p:spTgt spid="184"/>
                                        </p:tgtEl>
                                        <p:attrNameLst>
                                          <p:attrName>style.visibility</p:attrName>
                                        </p:attrNameLst>
                                      </p:cBhvr>
                                      <p:to>
                                        <p:strVal val="visible"/>
                                      </p:to>
                                    </p:set>
                                    <p:animEffect filter="fade" transition="in">
                                      <p:cBhvr>
                                        <p:cTn id="69" dur="500"/>
                                        <p:tgtEl>
                                          <p:spTgt spid="184"/>
                                        </p:tgtEl>
                                      </p:cBhvr>
                                    </p:animEffect>
                                  </p:childTnLst>
                                </p:cTn>
                              </p:par>
                            </p:childTnLst>
                          </p:cTn>
                        </p:par>
                      </p:childTnLst>
                    </p:cTn>
                  </p:par>
                  <p:par>
                    <p:cTn id="70" fill="hold">
                      <p:stCondLst>
                        <p:cond delay="indefinite"/>
                      </p:stCondLst>
                      <p:childTnLst>
                        <p:par>
                          <p:cTn id="71" fill="hold">
                            <p:stCondLst>
                              <p:cond delay="0"/>
                            </p:stCondLst>
                            <p:childTnLst>
                              <p:par>
                                <p:cTn id="72" nodeType="clickEffect" presetClass="entr" presetSubtype="1" presetID="2" grpId="16" fill="hold">
                                  <p:stCondLst>
                                    <p:cond delay="0"/>
                                  </p:stCondLst>
                                  <p:iterate type="el" backwards="0">
                                    <p:tmAbs val="0"/>
                                  </p:iterate>
                                  <p:childTnLst>
                                    <p:set>
                                      <p:cBhvr>
                                        <p:cTn id="73" fill="hold"/>
                                        <p:tgtEl>
                                          <p:spTgt spid="192"/>
                                        </p:tgtEl>
                                        <p:attrNameLst>
                                          <p:attrName>style.visibility</p:attrName>
                                        </p:attrNameLst>
                                      </p:cBhvr>
                                      <p:to>
                                        <p:strVal val="visible"/>
                                      </p:to>
                                    </p:set>
                                    <p:anim calcmode="lin" valueType="num">
                                      <p:cBhvr>
                                        <p:cTn id="74" dur="500" fill="hold"/>
                                        <p:tgtEl>
                                          <p:spTgt spid="192"/>
                                        </p:tgtEl>
                                        <p:attrNameLst>
                                          <p:attrName>ppt_x</p:attrName>
                                        </p:attrNameLst>
                                      </p:cBhvr>
                                      <p:tavLst>
                                        <p:tav tm="0">
                                          <p:val>
                                            <p:strVal val="#ppt_x"/>
                                          </p:val>
                                        </p:tav>
                                        <p:tav tm="100000">
                                          <p:val>
                                            <p:strVal val="#ppt_x"/>
                                          </p:val>
                                        </p:tav>
                                      </p:tavLst>
                                    </p:anim>
                                    <p:anim calcmode="lin" valueType="num">
                                      <p:cBhvr>
                                        <p:cTn id="75" dur="500" fill="hold"/>
                                        <p:tgtEl>
                                          <p:spTgt spid="192"/>
                                        </p:tgtEl>
                                        <p:attrNameLst>
                                          <p:attrName>ppt_y</p:attrName>
                                        </p:attrNameLst>
                                      </p:cBhvr>
                                      <p:tavLst>
                                        <p:tav tm="0">
                                          <p:val>
                                            <p:strVal val="0-#ppt_h/2"/>
                                          </p:val>
                                        </p:tav>
                                        <p:tav tm="100000">
                                          <p:val>
                                            <p:strVal val="#ppt_y"/>
                                          </p:val>
                                        </p:tav>
                                      </p:tavLst>
                                    </p:anim>
                                  </p:childTnLst>
                                </p:cTn>
                              </p:par>
                            </p:childTnLst>
                          </p:cTn>
                        </p:par>
                        <p:par>
                          <p:cTn id="76" fill="hold">
                            <p:stCondLst>
                              <p:cond delay="500"/>
                            </p:stCondLst>
                            <p:childTnLst>
                              <p:par>
                                <p:cTn id="77" nodeType="afterEffect" presetClass="entr" presetSubtype="8" presetID="22" grpId="17" fill="hold">
                                  <p:stCondLst>
                                    <p:cond delay="0"/>
                                  </p:stCondLst>
                                  <p:iterate type="el" backwards="0">
                                    <p:tmAbs val="0"/>
                                  </p:iterate>
                                  <p:childTnLst>
                                    <p:set>
                                      <p:cBhvr>
                                        <p:cTn id="78" fill="hold"/>
                                        <p:tgtEl>
                                          <p:spTgt spid="160"/>
                                        </p:tgtEl>
                                        <p:attrNameLst>
                                          <p:attrName>style.visibility</p:attrName>
                                        </p:attrNameLst>
                                      </p:cBhvr>
                                      <p:to>
                                        <p:strVal val="visible"/>
                                      </p:to>
                                    </p:set>
                                    <p:animEffect filter="wipe(left)" transition="in">
                                      <p:cBhvr>
                                        <p:cTn id="79" dur="500"/>
                                        <p:tgtEl>
                                          <p:spTgt spid="160"/>
                                        </p:tgtEl>
                                      </p:cBhvr>
                                    </p:animEffect>
                                  </p:childTnLst>
                                </p:cTn>
                              </p:par>
                            </p:childTnLst>
                          </p:cTn>
                        </p:par>
                        <p:par>
                          <p:cTn id="80" fill="hold">
                            <p:stCondLst>
                              <p:cond delay="1000"/>
                            </p:stCondLst>
                            <p:childTnLst>
                              <p:par>
                                <p:cTn id="81" nodeType="afterEffect" presetClass="entr" presetSubtype="1" presetID="22" grpId="18" fill="hold">
                                  <p:stCondLst>
                                    <p:cond delay="0"/>
                                  </p:stCondLst>
                                  <p:iterate type="el" backwards="0">
                                    <p:tmAbs val="0"/>
                                  </p:iterate>
                                  <p:childTnLst>
                                    <p:set>
                                      <p:cBhvr>
                                        <p:cTn id="82" fill="hold"/>
                                        <p:tgtEl>
                                          <p:spTgt spid="188"/>
                                        </p:tgtEl>
                                        <p:attrNameLst>
                                          <p:attrName>style.visibility</p:attrName>
                                        </p:attrNameLst>
                                      </p:cBhvr>
                                      <p:to>
                                        <p:strVal val="visible"/>
                                      </p:to>
                                    </p:set>
                                    <p:animEffect filter="wipe(up)" transition="in">
                                      <p:cBhvr>
                                        <p:cTn id="83" dur="500"/>
                                        <p:tgtEl>
                                          <p:spTgt spid="188"/>
                                        </p:tgtEl>
                                      </p:cBhvr>
                                    </p:animEffect>
                                  </p:childTnLst>
                                </p:cTn>
                              </p:par>
                            </p:childTnLst>
                          </p:cTn>
                        </p:par>
                        <p:par>
                          <p:cTn id="84" fill="hold">
                            <p:stCondLst>
                              <p:cond delay="1500"/>
                            </p:stCondLst>
                            <p:childTnLst>
                              <p:par>
                                <p:cTn id="85" nodeType="afterEffect" presetClass="entr" presetSubtype="0" presetID="10" grpId="19" fill="hold">
                                  <p:stCondLst>
                                    <p:cond delay="0"/>
                                  </p:stCondLst>
                                  <p:iterate type="el" backwards="0">
                                    <p:tmAbs val="0"/>
                                  </p:iterate>
                                  <p:childTnLst>
                                    <p:set>
                                      <p:cBhvr>
                                        <p:cTn id="86" fill="hold"/>
                                        <p:tgtEl>
                                          <p:spTgt spid="175"/>
                                        </p:tgtEl>
                                        <p:attrNameLst>
                                          <p:attrName>style.visibility</p:attrName>
                                        </p:attrNameLst>
                                      </p:cBhvr>
                                      <p:to>
                                        <p:strVal val="visible"/>
                                      </p:to>
                                    </p:set>
                                    <p:animEffect filter="fade" transition="in">
                                      <p:cBhvr>
                                        <p:cTn id="87" dur="500"/>
                                        <p:tgtEl>
                                          <p:spTgt spid="175"/>
                                        </p:tgtEl>
                                      </p:cBhvr>
                                    </p:animEffect>
                                  </p:childTnLst>
                                </p:cTn>
                              </p:par>
                            </p:childTnLst>
                          </p:cTn>
                        </p:par>
                        <p:par>
                          <p:cTn id="88" fill="hold">
                            <p:stCondLst>
                              <p:cond delay="2000"/>
                            </p:stCondLst>
                            <p:childTnLst>
                              <p:par>
                                <p:cTn id="89" nodeType="afterEffect" presetClass="entr" presetSubtype="1" presetID="22" grpId="20" fill="hold">
                                  <p:stCondLst>
                                    <p:cond delay="0"/>
                                  </p:stCondLst>
                                  <p:iterate type="el" backwards="0">
                                    <p:tmAbs val="0"/>
                                  </p:iterate>
                                  <p:childTnLst>
                                    <p:set>
                                      <p:cBhvr>
                                        <p:cTn id="90" fill="hold"/>
                                        <p:tgtEl>
                                          <p:spTgt spid="151"/>
                                        </p:tgtEl>
                                        <p:attrNameLst>
                                          <p:attrName>style.visibility</p:attrName>
                                        </p:attrNameLst>
                                      </p:cBhvr>
                                      <p:to>
                                        <p:strVal val="visible"/>
                                      </p:to>
                                    </p:set>
                                    <p:animEffect filter="wipe(up)" transition="in">
                                      <p:cBhvr>
                                        <p:cTn id="91" dur="500"/>
                                        <p:tgtEl>
                                          <p:spTgt spid="151"/>
                                        </p:tgtEl>
                                      </p:cBhvr>
                                    </p:animEffect>
                                  </p:childTnLst>
                                </p:cTn>
                              </p:par>
                            </p:childTnLst>
                          </p:cTn>
                        </p:par>
                      </p:childTnLst>
                    </p:cTn>
                  </p:par>
                  <p:par>
                    <p:cTn id="92" fill="hold">
                      <p:stCondLst>
                        <p:cond delay="indefinite"/>
                      </p:stCondLst>
                      <p:childTnLst>
                        <p:par>
                          <p:cTn id="93" fill="hold">
                            <p:stCondLst>
                              <p:cond delay="0"/>
                            </p:stCondLst>
                            <p:childTnLst>
                              <p:par>
                                <p:cTn id="94" nodeType="clickEffect" presetClass="entr" presetSubtype="1" presetID="2" grpId="21" fill="hold">
                                  <p:stCondLst>
                                    <p:cond delay="0"/>
                                  </p:stCondLst>
                                  <p:iterate type="el" backwards="0">
                                    <p:tmAbs val="0"/>
                                  </p:iterate>
                                  <p:childTnLst>
                                    <p:set>
                                      <p:cBhvr>
                                        <p:cTn id="95" fill="hold"/>
                                        <p:tgtEl>
                                          <p:spTgt spid="189"/>
                                        </p:tgtEl>
                                        <p:attrNameLst>
                                          <p:attrName>style.visibility</p:attrName>
                                        </p:attrNameLst>
                                      </p:cBhvr>
                                      <p:to>
                                        <p:strVal val="visible"/>
                                      </p:to>
                                    </p:set>
                                    <p:anim calcmode="lin" valueType="num">
                                      <p:cBhvr>
                                        <p:cTn id="96" dur="500" fill="hold"/>
                                        <p:tgtEl>
                                          <p:spTgt spid="189"/>
                                        </p:tgtEl>
                                        <p:attrNameLst>
                                          <p:attrName>ppt_x</p:attrName>
                                        </p:attrNameLst>
                                      </p:cBhvr>
                                      <p:tavLst>
                                        <p:tav tm="0">
                                          <p:val>
                                            <p:strVal val="#ppt_x"/>
                                          </p:val>
                                        </p:tav>
                                        <p:tav tm="100000">
                                          <p:val>
                                            <p:strVal val="#ppt_x"/>
                                          </p:val>
                                        </p:tav>
                                      </p:tavLst>
                                    </p:anim>
                                    <p:anim calcmode="lin" valueType="num">
                                      <p:cBhvr>
                                        <p:cTn id="97" dur="500" fill="hold"/>
                                        <p:tgtEl>
                                          <p:spTgt spid="189"/>
                                        </p:tgtEl>
                                        <p:attrNameLst>
                                          <p:attrName>ppt_y</p:attrName>
                                        </p:attrNameLst>
                                      </p:cBhvr>
                                      <p:tavLst>
                                        <p:tav tm="0">
                                          <p:val>
                                            <p:strVal val="0-#ppt_h/2"/>
                                          </p:val>
                                        </p:tav>
                                        <p:tav tm="100000">
                                          <p:val>
                                            <p:strVal val="#ppt_y"/>
                                          </p:val>
                                        </p:tav>
                                      </p:tavLst>
                                    </p:anim>
                                  </p:childTnLst>
                                </p:cTn>
                              </p:par>
                            </p:childTnLst>
                          </p:cTn>
                        </p:par>
                        <p:par>
                          <p:cTn id="98" fill="hold">
                            <p:stCondLst>
                              <p:cond delay="500"/>
                            </p:stCondLst>
                            <p:childTnLst>
                              <p:par>
                                <p:cTn id="99" nodeType="afterEffect" presetClass="entr" presetSubtype="8" presetID="22" grpId="22" fill="hold">
                                  <p:stCondLst>
                                    <p:cond delay="0"/>
                                  </p:stCondLst>
                                  <p:iterate type="el" backwards="0">
                                    <p:tmAbs val="0"/>
                                  </p:iterate>
                                  <p:childTnLst>
                                    <p:set>
                                      <p:cBhvr>
                                        <p:cTn id="100" fill="hold"/>
                                        <p:tgtEl>
                                          <p:spTgt spid="155"/>
                                        </p:tgtEl>
                                        <p:attrNameLst>
                                          <p:attrName>style.visibility</p:attrName>
                                        </p:attrNameLst>
                                      </p:cBhvr>
                                      <p:to>
                                        <p:strVal val="visible"/>
                                      </p:to>
                                    </p:set>
                                    <p:animEffect filter="wipe(left)" transition="in">
                                      <p:cBhvr>
                                        <p:cTn id="101" dur="500"/>
                                        <p:tgtEl>
                                          <p:spTgt spid="155"/>
                                        </p:tgtEl>
                                      </p:cBhvr>
                                    </p:animEffect>
                                  </p:childTnLst>
                                </p:cTn>
                              </p:par>
                            </p:childTnLst>
                          </p:cTn>
                        </p:par>
                        <p:par>
                          <p:cTn id="102" fill="hold">
                            <p:stCondLst>
                              <p:cond delay="1000"/>
                            </p:stCondLst>
                            <p:childTnLst>
                              <p:par>
                                <p:cTn id="103" nodeType="afterEffect" presetClass="entr" presetSubtype="1" presetID="22" grpId="23" fill="hold">
                                  <p:stCondLst>
                                    <p:cond delay="0"/>
                                  </p:stCondLst>
                                  <p:iterate type="el" backwards="0">
                                    <p:tmAbs val="0"/>
                                  </p:iterate>
                                  <p:childTnLst>
                                    <p:set>
                                      <p:cBhvr>
                                        <p:cTn id="104" fill="hold"/>
                                        <p:tgtEl>
                                          <p:spTgt spid="154"/>
                                        </p:tgtEl>
                                        <p:attrNameLst>
                                          <p:attrName>style.visibility</p:attrName>
                                        </p:attrNameLst>
                                      </p:cBhvr>
                                      <p:to>
                                        <p:strVal val="visible"/>
                                      </p:to>
                                    </p:set>
                                    <p:animEffect filter="wipe(up)" transition="in">
                                      <p:cBhvr>
                                        <p:cTn id="105" dur="500"/>
                                        <p:tgtEl>
                                          <p:spTgt spid="154"/>
                                        </p:tgtEl>
                                      </p:cBhvr>
                                    </p:animEffect>
                                  </p:childTnLst>
                                </p:cTn>
                              </p:par>
                            </p:childTnLst>
                          </p:cTn>
                        </p:par>
                        <p:par>
                          <p:cTn id="106" fill="hold">
                            <p:stCondLst>
                              <p:cond delay="1500"/>
                            </p:stCondLst>
                            <p:childTnLst>
                              <p:par>
                                <p:cTn id="107" nodeType="afterEffect" presetClass="entr" presetSubtype="0" presetID="10" grpId="24" fill="hold">
                                  <p:stCondLst>
                                    <p:cond delay="0"/>
                                  </p:stCondLst>
                                  <p:iterate type="el" backwards="0">
                                    <p:tmAbs val="0"/>
                                  </p:iterate>
                                  <p:childTnLst>
                                    <p:set>
                                      <p:cBhvr>
                                        <p:cTn id="108" fill="hold"/>
                                        <p:tgtEl>
                                          <p:spTgt spid="172"/>
                                        </p:tgtEl>
                                        <p:attrNameLst>
                                          <p:attrName>style.visibility</p:attrName>
                                        </p:attrNameLst>
                                      </p:cBhvr>
                                      <p:to>
                                        <p:strVal val="visible"/>
                                      </p:to>
                                    </p:set>
                                    <p:animEffect filter="fade" transition="in">
                                      <p:cBhvr>
                                        <p:cTn id="109" dur="500"/>
                                        <p:tgtEl>
                                          <p:spTgt spid="172"/>
                                        </p:tgtEl>
                                      </p:cBhvr>
                                    </p:animEffect>
                                  </p:childTnLst>
                                </p:cTn>
                              </p:par>
                            </p:childTnLst>
                          </p:cTn>
                        </p:par>
                      </p:childTnLst>
                    </p:cTn>
                  </p:par>
                  <p:par>
                    <p:cTn id="110" fill="hold">
                      <p:stCondLst>
                        <p:cond delay="indefinite"/>
                      </p:stCondLst>
                      <p:childTnLst>
                        <p:par>
                          <p:cTn id="111" fill="hold">
                            <p:stCondLst>
                              <p:cond delay="0"/>
                            </p:stCondLst>
                            <p:childTnLst>
                              <p:par>
                                <p:cTn id="112" nodeType="clickEffect" presetClass="entr" presetSubtype="1" presetID="22" grpId="25" fill="hold">
                                  <p:stCondLst>
                                    <p:cond delay="0"/>
                                  </p:stCondLst>
                                  <p:iterate type="el" backwards="0">
                                    <p:tmAbs val="0"/>
                                  </p:iterate>
                                  <p:childTnLst>
                                    <p:set>
                                      <p:cBhvr>
                                        <p:cTn id="113" fill="hold"/>
                                        <p:tgtEl>
                                          <p:spTgt spid="153"/>
                                        </p:tgtEl>
                                        <p:attrNameLst>
                                          <p:attrName>style.visibility</p:attrName>
                                        </p:attrNameLst>
                                      </p:cBhvr>
                                      <p:to>
                                        <p:strVal val="visible"/>
                                      </p:to>
                                    </p:set>
                                    <p:animEffect filter="wipe(up)" transition="in">
                                      <p:cBhvr>
                                        <p:cTn id="114" dur="500"/>
                                        <p:tgtEl>
                                          <p:spTgt spid="153"/>
                                        </p:tgtEl>
                                      </p:cBhvr>
                                    </p:animEffect>
                                  </p:childTnLst>
                                </p:cTn>
                              </p:par>
                            </p:childTnLst>
                          </p:cTn>
                        </p:par>
                        <p:par>
                          <p:cTn id="115" fill="hold">
                            <p:stCondLst>
                              <p:cond delay="500"/>
                            </p:stCondLst>
                            <p:childTnLst>
                              <p:par>
                                <p:cTn id="116" nodeType="afterEffect" presetClass="entr" presetSubtype="0" presetID="10" grpId="26" fill="hold">
                                  <p:stCondLst>
                                    <p:cond delay="0"/>
                                  </p:stCondLst>
                                  <p:iterate type="el" backwards="0">
                                    <p:tmAbs val="0"/>
                                  </p:iterate>
                                  <p:childTnLst>
                                    <p:set>
                                      <p:cBhvr>
                                        <p:cTn id="117" fill="hold"/>
                                        <p:tgtEl>
                                          <p:spTgt spid="187"/>
                                        </p:tgtEl>
                                        <p:attrNameLst>
                                          <p:attrName>style.visibility</p:attrName>
                                        </p:attrNameLst>
                                      </p:cBhvr>
                                      <p:to>
                                        <p:strVal val="visible"/>
                                      </p:to>
                                    </p:set>
                                    <p:animEffect filter="fade" transition="in">
                                      <p:cBhvr>
                                        <p:cTn id="118" dur="500"/>
                                        <p:tgtEl>
                                          <p:spTgt spid="187"/>
                                        </p:tgtEl>
                                      </p:cBhvr>
                                    </p:animEffect>
                                  </p:childTnLst>
                                </p:cTn>
                              </p:par>
                            </p:childTnLst>
                          </p:cTn>
                        </p:par>
                        <p:par>
                          <p:cTn id="119" fill="hold">
                            <p:stCondLst>
                              <p:cond delay="1000"/>
                            </p:stCondLst>
                            <p:childTnLst>
                              <p:par>
                                <p:cTn id="120" nodeType="afterEffect" presetClass="entr" presetSubtype="1" presetID="22" grpId="27" fill="hold">
                                  <p:stCondLst>
                                    <p:cond delay="0"/>
                                  </p:stCondLst>
                                  <p:iterate type="el" backwards="0">
                                    <p:tmAbs val="0"/>
                                  </p:iterate>
                                  <p:childTnLst>
                                    <p:set>
                                      <p:cBhvr>
                                        <p:cTn id="121" fill="hold"/>
                                        <p:tgtEl>
                                          <p:spTgt spid="150"/>
                                        </p:tgtEl>
                                        <p:attrNameLst>
                                          <p:attrName>style.visibility</p:attrName>
                                        </p:attrNameLst>
                                      </p:cBhvr>
                                      <p:to>
                                        <p:strVal val="visible"/>
                                      </p:to>
                                    </p:set>
                                    <p:animEffect filter="wipe(up)" transition="in">
                                      <p:cBhvr>
                                        <p:cTn id="122"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2" grpId="16"/>
      <p:bldP build="whole" bldLvl="1" animBg="1" rev="0" advAuto="0" spid="151" grpId="20"/>
      <p:bldP build="whole" bldLvl="1" animBg="1" rev="0" advAuto="0" spid="154" grpId="23"/>
      <p:bldP build="whole" bldLvl="1" animBg="1" rev="0" advAuto="0" spid="153" grpId="25"/>
      <p:bldP build="whole" bldLvl="1" animBg="1" rev="0" advAuto="0" spid="150" grpId="27"/>
      <p:bldP build="whole" bldLvl="1" animBg="1" rev="0" advAuto="0" spid="190" grpId="6"/>
      <p:bldP build="whole" bldLvl="1" animBg="1" rev="0" advAuto="0" spid="155" grpId="22"/>
      <p:bldP build="whole" bldLvl="1" animBg="1" rev="0" advAuto="0" spid="175" grpId="19"/>
      <p:bldP build="whole" bldLvl="1" animBg="1" rev="0" advAuto="0" spid="152" grpId="14"/>
      <p:bldP build="whole" bldLvl="1" animBg="1" rev="0" advAuto="0" spid="148" grpId="2"/>
      <p:bldP build="whole" bldLvl="1" animBg="1" rev="0" advAuto="0" spid="160" grpId="17"/>
      <p:bldP build="whole" bldLvl="1" animBg="1" rev="0" advAuto="0" spid="187" grpId="26"/>
      <p:bldP build="whole" bldLvl="1" animBg="1" rev="0" advAuto="0" spid="166" grpId="3"/>
      <p:bldP build="whole" bldLvl="1" animBg="1" rev="0" advAuto="0" spid="181" grpId="13"/>
      <p:bldP build="whole" bldLvl="1" animBg="1" rev="0" advAuto="0" spid="184" grpId="15"/>
      <p:bldP build="whole" bldLvl="1" animBg="1" rev="0" advAuto="0" spid="158" grpId="11"/>
      <p:bldP build="whole" bldLvl="1" animBg="1" rev="0" advAuto="0" spid="189" grpId="21"/>
      <p:bldP build="whole" bldLvl="1" animBg="1" rev="0" advAuto="0" spid="163" grpId="1"/>
      <p:bldP build="whole" bldLvl="1" animBg="1" rev="0" advAuto="0" spid="169" grpId="5"/>
      <p:bldP build="whole" bldLvl="1" animBg="1" rev="0" advAuto="0" spid="172" grpId="24"/>
      <p:bldP build="whole" bldLvl="1" animBg="1" rev="0" advAuto="0" spid="178" grpId="9"/>
      <p:bldP build="whole" bldLvl="1" animBg="1" rev="0" advAuto="0" spid="191" grpId="10"/>
      <p:bldP build="whole" bldLvl="1" animBg="1" rev="0" advAuto="0" spid="188" grpId="18"/>
      <p:bldP build="whole" bldLvl="1" animBg="1" rev="0" advAuto="0" spid="157" grpId="8"/>
      <p:bldP build="whole" bldLvl="1" animBg="1" rev="0" advAuto="0" spid="159" grpId="12"/>
      <p:bldP build="whole" bldLvl="1" animBg="1" rev="0" advAuto="0" spid="149" grpId="4"/>
      <p:bldP build="whole" bldLvl="1" animBg="1" rev="0" advAuto="0" spid="156" grpId="7"/>
    </p:bldLst>
  </p:timing>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4" name="Shape 194"/>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6.c) Dùng mã giả</a:t>
            </a:r>
          </a:p>
        </p:txBody>
      </p:sp>
      <p:sp>
        <p:nvSpPr>
          <p:cNvPr id="195" name="Shape 195"/>
          <p:cNvSpPr/>
          <p:nvPr>
            <p:ph type="body" idx="1"/>
          </p:nvPr>
        </p:nvSpPr>
        <p:spPr>
          <a:xfrm>
            <a:off x="197427" y="893617"/>
            <a:ext cx="8749146" cy="5527968"/>
          </a:xfrm>
          <a:prstGeom prst="rect">
            <a:avLst/>
          </a:prstGeom>
        </p:spPr>
        <p:txBody>
          <a:bodyPr/>
          <a:lstStyle/>
          <a:p>
            <a:pPr lvl="0" marL="262890" indent="-228600">
              <a:spcBef>
                <a:spcPts val="1100"/>
              </a:spcBef>
              <a:buClr>
                <a:srgbClr val="363D3D"/>
              </a:buClr>
              <a:defRPr sz="1800">
                <a:solidFill>
                  <a:srgbClr val="000000"/>
                </a:solidFill>
              </a:defRPr>
            </a:pPr>
            <a:r>
              <a:rPr sz="2400">
                <a:solidFill>
                  <a:srgbClr val="363D3D"/>
                </a:solidFill>
              </a:rPr>
              <a:t>Ngôn ngữ tựa ngôn ngữ lập trình:</a:t>
            </a:r>
            <a:endParaRPr sz="2400">
              <a:solidFill>
                <a:srgbClr val="363D3D"/>
              </a:solidFill>
            </a:endParaRPr>
          </a:p>
          <a:p>
            <a:pPr lvl="1" marL="464819" indent="-190500">
              <a:spcBef>
                <a:spcPts val="900"/>
              </a:spcBef>
              <a:buClr>
                <a:srgbClr val="363D3D"/>
              </a:buClr>
              <a:buFont typeface="Wingdings"/>
              <a:buChar char="▪"/>
              <a:defRPr sz="1800">
                <a:solidFill>
                  <a:srgbClr val="000000"/>
                </a:solidFill>
              </a:defRPr>
            </a:pPr>
            <a:r>
              <a:rPr sz="2000">
                <a:solidFill>
                  <a:srgbClr val="363D3D"/>
                </a:solidFill>
              </a:rPr>
              <a:t>Dùng cấu trúc chuẩn hóa, chẳng hạn tựa Pascal, C.</a:t>
            </a:r>
            <a:endParaRPr sz="2000"/>
          </a:p>
          <a:p>
            <a:pPr lvl="1" marL="464819" indent="-190500">
              <a:spcBef>
                <a:spcPts val="900"/>
              </a:spcBef>
              <a:buClr>
                <a:srgbClr val="363D3D"/>
              </a:buClr>
              <a:buFont typeface="Wingdings"/>
              <a:buChar char="▪"/>
              <a:defRPr sz="1800">
                <a:solidFill>
                  <a:srgbClr val="000000"/>
                </a:solidFill>
              </a:defRPr>
            </a:pPr>
            <a:r>
              <a:rPr sz="2000">
                <a:solidFill>
                  <a:srgbClr val="363D3D"/>
                </a:solidFill>
              </a:rPr>
              <a:t>Dùng các ký hiệu toán học, biến, hàm.</a:t>
            </a:r>
            <a:endParaRPr sz="2000"/>
          </a:p>
          <a:p>
            <a:pPr lvl="0" marL="262890" indent="-228600">
              <a:spcBef>
                <a:spcPts val="1100"/>
              </a:spcBef>
              <a:buClr>
                <a:srgbClr val="363D3D"/>
              </a:buClr>
              <a:defRPr sz="1800">
                <a:solidFill>
                  <a:srgbClr val="000000"/>
                </a:solidFill>
              </a:defRPr>
            </a:pPr>
            <a:r>
              <a:rPr sz="2400">
                <a:solidFill>
                  <a:srgbClr val="363D3D"/>
                </a:solidFill>
              </a:rPr>
              <a:t>Ưu điểm:</a:t>
            </a:r>
            <a:endParaRPr sz="2400">
              <a:solidFill>
                <a:srgbClr val="363D3D"/>
              </a:solidFill>
            </a:endParaRPr>
          </a:p>
          <a:p>
            <a:pPr lvl="1" marL="464819" indent="-190500">
              <a:spcBef>
                <a:spcPts val="900"/>
              </a:spcBef>
              <a:buClr>
                <a:srgbClr val="363D3D"/>
              </a:buClr>
              <a:buFont typeface="Wingdings"/>
              <a:buChar char="▪"/>
              <a:defRPr sz="1800">
                <a:solidFill>
                  <a:srgbClr val="000000"/>
                </a:solidFill>
              </a:defRPr>
            </a:pPr>
            <a:r>
              <a:rPr sz="2000">
                <a:solidFill>
                  <a:srgbClr val="363D3D"/>
                </a:solidFill>
              </a:rPr>
              <a:t>Đỡ cồng kềnh hơn lưu đồ khối.</a:t>
            </a:r>
            <a:endParaRPr sz="2000"/>
          </a:p>
          <a:p>
            <a:pPr lvl="0" marL="262890" indent="-228600">
              <a:spcBef>
                <a:spcPts val="1100"/>
              </a:spcBef>
              <a:buClr>
                <a:srgbClr val="363D3D"/>
              </a:buClr>
              <a:defRPr sz="1800">
                <a:solidFill>
                  <a:srgbClr val="000000"/>
                </a:solidFill>
              </a:defRPr>
            </a:pPr>
            <a:r>
              <a:rPr sz="2400">
                <a:solidFill>
                  <a:srgbClr val="363D3D"/>
                </a:solidFill>
              </a:rPr>
              <a:t>Nhược điểm:</a:t>
            </a:r>
            <a:endParaRPr sz="2400">
              <a:solidFill>
                <a:srgbClr val="363D3D"/>
              </a:solidFill>
            </a:endParaRPr>
          </a:p>
          <a:p>
            <a:pPr lvl="1" marL="464819" indent="-190500">
              <a:spcBef>
                <a:spcPts val="900"/>
              </a:spcBef>
              <a:buClr>
                <a:srgbClr val="363D3D"/>
              </a:buClr>
              <a:buFont typeface="Wingdings"/>
              <a:buChar char="▪"/>
              <a:defRPr sz="1800">
                <a:solidFill>
                  <a:srgbClr val="000000"/>
                </a:solidFill>
              </a:defRPr>
            </a:pPr>
            <a:r>
              <a:rPr sz="2000">
                <a:solidFill>
                  <a:srgbClr val="363D3D"/>
                </a:solidFill>
              </a:rPr>
              <a:t>Không trực quan bằng lưu đồ khối.</a:t>
            </a:r>
          </a:p>
        </p:txBody>
      </p:sp>
      <p:sp>
        <p:nvSpPr>
          <p:cNvPr id="196" name="Shape 196"/>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8" name="Shape 198"/>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6.c) Dùng mã giả</a:t>
            </a:r>
          </a:p>
        </p:txBody>
      </p:sp>
      <p:sp>
        <p:nvSpPr>
          <p:cNvPr id="199" name="Shape 199"/>
          <p:cNvSpPr/>
          <p:nvPr>
            <p:ph type="body" idx="1"/>
          </p:nvPr>
        </p:nvSpPr>
        <p:spPr>
          <a:xfrm>
            <a:off x="197427" y="893617"/>
            <a:ext cx="8749146" cy="5527968"/>
          </a:xfrm>
          <a:prstGeom prst="rect">
            <a:avLst/>
          </a:prstGeom>
        </p:spPr>
        <p:txBody>
          <a:bodyPr/>
          <a:lstStyle>
            <a:lvl1pPr marL="262890" indent="-228600">
              <a:buClr>
                <a:srgbClr val="363D3D"/>
              </a:buClr>
            </a:lvl1pPr>
          </a:lstStyle>
          <a:p>
            <a:pPr lvl="0">
              <a:defRPr sz="1800">
                <a:solidFill>
                  <a:srgbClr val="000000"/>
                </a:solidFill>
              </a:defRPr>
            </a:pPr>
            <a:r>
              <a:rPr sz="2400">
                <a:solidFill>
                  <a:srgbClr val="363D3D"/>
                </a:solidFill>
              </a:rPr>
              <a:t>VD: Giải phương trình ax+b=0</a:t>
            </a:r>
          </a:p>
        </p:txBody>
      </p:sp>
      <p:sp>
        <p:nvSpPr>
          <p:cNvPr id="200" name="Shape 200"/>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201" name="Shape 201"/>
          <p:cNvSpPr/>
          <p:nvPr/>
        </p:nvSpPr>
        <p:spPr>
          <a:xfrm>
            <a:off x="838200" y="2500745"/>
            <a:ext cx="7010400" cy="27203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defRPr>
                <a:solidFill>
                  <a:srgbClr val="000000"/>
                </a:solidFill>
              </a:defRPr>
            </a:pPr>
            <a:r>
              <a:rPr b="1" sz="2000">
                <a:solidFill>
                  <a:srgbClr val="363D3D"/>
                </a:solidFill>
                <a:latin typeface="Courier New"/>
                <a:ea typeface="Courier New"/>
                <a:cs typeface="Courier New"/>
                <a:sym typeface="Courier New"/>
              </a:rPr>
              <a:t>If a = 0 Then</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Begin</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If b = 0 Then</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Xuất “Phương trình vô số nghiệm”</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Else</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Xuất “Phương trình vô nghiệm”</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End</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Else</a:t>
            </a:r>
            <a:endParaRPr b="1" sz="2000">
              <a:latin typeface="Calibri"/>
              <a:ea typeface="Calibri"/>
              <a:cs typeface="Calibri"/>
              <a:sym typeface="Calibri"/>
            </a:endParaRPr>
          </a:p>
          <a:p>
            <a:pPr lvl="0">
              <a:defRPr>
                <a:solidFill>
                  <a:srgbClr val="000000"/>
                </a:solidFill>
              </a:defRPr>
            </a:pPr>
            <a:r>
              <a:rPr b="1" sz="2000">
                <a:solidFill>
                  <a:srgbClr val="363D3D"/>
                </a:solidFill>
                <a:latin typeface="Courier New"/>
                <a:ea typeface="Courier New"/>
                <a:cs typeface="Courier New"/>
                <a:sym typeface="Courier New"/>
              </a:rPr>
              <a:t>	Xuất “Phương trình có nghiệm x = -b/a”</a:t>
            </a:r>
          </a:p>
        </p:txBody>
      </p:sp>
      <p:sp>
        <p:nvSpPr>
          <p:cNvPr id="202" name="Shape 202"/>
          <p:cNvSpPr/>
          <p:nvPr/>
        </p:nvSpPr>
        <p:spPr>
          <a:xfrm>
            <a:off x="685800" y="1814945"/>
            <a:ext cx="7162800" cy="596901"/>
          </a:xfrm>
          <a:prstGeom prst="rect">
            <a:avLst/>
          </a:prstGeom>
          <a:solidFill>
            <a:srgbClr val="FFFFFF"/>
          </a:solidFill>
          <a:ln w="12700">
            <a:solidFill>
              <a:srgbClr val="6ABD45"/>
            </a:solidFill>
            <a:prstDash val="sysDash"/>
            <a:miter/>
          </a:ln>
          <a:extLst>
            <a:ext uri="{C572A759-6A51-4108-AA02-DFA0A04FC94B}">
              <ma14:wrappingTextBoxFlag xmlns:ma14="http://schemas.microsoft.com/office/mac/drawingml/2011/main" val="1"/>
            </a:ext>
          </a:extLst>
        </p:spPr>
        <p:txBody>
          <a:bodyPr lIns="0" tIns="0" rIns="0" bIns="0">
            <a:spAutoFit/>
          </a:bodyPr>
          <a:lstStyle/>
          <a:p>
            <a:pPr lvl="0">
              <a:defRPr>
                <a:solidFill>
                  <a:srgbClr val="000000"/>
                </a:solidFill>
              </a:defRPr>
            </a:pPr>
            <a:r>
              <a:rPr b="1" sz="2000">
                <a:solidFill>
                  <a:srgbClr val="819090"/>
                </a:solidFill>
                <a:latin typeface="Courier New"/>
                <a:ea typeface="Courier New"/>
                <a:cs typeface="Courier New"/>
                <a:sym typeface="Courier New"/>
              </a:rPr>
              <a:t>Đầu vào:</a:t>
            </a:r>
            <a:r>
              <a:rPr b="1" sz="2000">
                <a:solidFill>
                  <a:srgbClr val="363D3D"/>
                </a:solidFill>
                <a:latin typeface="Courier New"/>
                <a:ea typeface="Courier New"/>
                <a:cs typeface="Courier New"/>
                <a:sym typeface="Courier New"/>
              </a:rPr>
              <a:t> a, b thuộc R</a:t>
            </a:r>
            <a:endParaRPr b="1" sz="2000">
              <a:latin typeface="Calibri"/>
              <a:ea typeface="Calibri"/>
              <a:cs typeface="Calibri"/>
              <a:sym typeface="Calibri"/>
            </a:endParaRPr>
          </a:p>
          <a:p>
            <a:pPr lvl="0">
              <a:defRPr>
                <a:solidFill>
                  <a:srgbClr val="000000"/>
                </a:solidFill>
              </a:defRPr>
            </a:pPr>
            <a:r>
              <a:rPr b="1" sz="2000">
                <a:solidFill>
                  <a:srgbClr val="819090"/>
                </a:solidFill>
                <a:latin typeface="Courier New"/>
                <a:ea typeface="Courier New"/>
                <a:cs typeface="Courier New"/>
                <a:sym typeface="Courier New"/>
              </a:rPr>
              <a:t>Đầu ra:</a:t>
            </a:r>
            <a:r>
              <a:rPr b="1" sz="2000">
                <a:solidFill>
                  <a:srgbClr val="363D3D"/>
                </a:solidFill>
                <a:latin typeface="Courier New"/>
                <a:ea typeface="Courier New"/>
                <a:cs typeface="Courier New"/>
                <a:sym typeface="Courier New"/>
              </a:rPr>
              <a:t> nghiệm phương trình ax + b = 0</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02"/>
                                        </p:tgtEl>
                                        <p:attrNameLst>
                                          <p:attrName>style.visibility</p:attrName>
                                        </p:attrNameLst>
                                      </p:cBhvr>
                                      <p:to>
                                        <p:strVal val="visible"/>
                                      </p:to>
                                    </p:set>
                                    <p:animEffect filter="fade" transition="in">
                                      <p:cBhvr>
                                        <p:cTn id="7" dur="500"/>
                                        <p:tgtEl>
                                          <p:spTgt spid="202"/>
                                        </p:tgtEl>
                                      </p:cBhvr>
                                    </p:animEffect>
                                  </p:childTnLst>
                                </p:cTn>
                              </p:par>
                            </p:childTnLst>
                          </p:cTn>
                        </p:par>
                        <p:par>
                          <p:cTn id="8" fill="hold">
                            <p:stCondLst>
                              <p:cond delay="500"/>
                            </p:stCondLst>
                            <p:childTnLst>
                              <p:par>
                                <p:cTn id="9" nodeType="afterEffect" presetClass="entr" presetSubtype="0" presetID="10" grpId="2" fill="hold">
                                  <p:stCondLst>
                                    <p:cond delay="0"/>
                                  </p:stCondLst>
                                  <p:iterate type="el" backwards="0">
                                    <p:tmAbs val="0"/>
                                  </p:iterate>
                                  <p:childTnLst>
                                    <p:set>
                                      <p:cBhvr>
                                        <p:cTn id="10" fill="hold"/>
                                        <p:tgtEl>
                                          <p:spTgt spid="201"/>
                                        </p:tgtEl>
                                        <p:attrNameLst>
                                          <p:attrName>style.visibility</p:attrName>
                                        </p:attrNameLst>
                                      </p:cBhvr>
                                      <p:to>
                                        <p:strVal val="visible"/>
                                      </p:to>
                                    </p:set>
                                    <p:animEffect filter="fade" transition="in">
                                      <p:cBhvr>
                                        <p:cTn id="11"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1" grpId="2"/>
      <p:bldP build="whole" bldLvl="1" animBg="1" rev="0" advAuto="0" spid="202" grpId="1"/>
    </p:bldLst>
  </p:timing>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4" name="Shape 204"/>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7. Một số ví dụ về thuật toán</a:t>
            </a:r>
          </a:p>
        </p:txBody>
      </p:sp>
      <p:sp>
        <p:nvSpPr>
          <p:cNvPr id="205" name="Shape 205"/>
          <p:cNvSpPr/>
          <p:nvPr>
            <p:ph type="body" idx="1"/>
          </p:nvPr>
        </p:nvSpPr>
        <p:spPr>
          <a:xfrm>
            <a:off x="197427" y="893617"/>
            <a:ext cx="8749146" cy="5527968"/>
          </a:xfrm>
          <a:prstGeom prst="rect">
            <a:avLst/>
          </a:prstGeom>
        </p:spPr>
        <p:txBody>
          <a:bodyPr/>
          <a:lstStyle/>
          <a:p>
            <a:pPr lvl="0" marL="262890" indent="-228600">
              <a:buClr>
                <a:srgbClr val="363D3D"/>
              </a:buClr>
              <a:defRPr sz="1800">
                <a:solidFill>
                  <a:srgbClr val="000000"/>
                </a:solidFill>
              </a:defRPr>
            </a:pPr>
            <a:r>
              <a:rPr sz="2400">
                <a:solidFill>
                  <a:srgbClr val="363D3D"/>
                </a:solidFill>
              </a:rPr>
              <a:t>Ví dụ 1: Vẽ lưu đồ thuật toán Kiểm tra tính chẵn lẻ của một số nguyên</a:t>
            </a:r>
            <a:endParaRPr sz="2400">
              <a:solidFill>
                <a:srgbClr val="363D3D"/>
              </a:solidFill>
            </a:endParaRPr>
          </a:p>
          <a:p>
            <a:pPr lvl="0" marL="262890" indent="-228600">
              <a:buClr>
                <a:srgbClr val="363D3D"/>
              </a:buClr>
              <a:defRPr sz="1800">
                <a:solidFill>
                  <a:srgbClr val="000000"/>
                </a:solidFill>
              </a:defRPr>
            </a:pPr>
            <a:r>
              <a:rPr sz="2400">
                <a:solidFill>
                  <a:srgbClr val="363D3D"/>
                </a:solidFill>
              </a:rPr>
              <a:t>Ví dụ 2: Vẽ lưu đồ thuật toán Tính tổng các số nguyên dương lẻ từ 1 đến n</a:t>
            </a:r>
            <a:endParaRPr sz="2400">
              <a:solidFill>
                <a:srgbClr val="363D3D"/>
              </a:solidFill>
            </a:endParaRPr>
          </a:p>
          <a:p>
            <a:pPr lvl="0" marL="262890" indent="-228600">
              <a:buClr>
                <a:srgbClr val="363D3D"/>
              </a:buClr>
              <a:defRPr sz="1800">
                <a:solidFill>
                  <a:srgbClr val="000000"/>
                </a:solidFill>
              </a:defRPr>
            </a:pPr>
            <a:r>
              <a:rPr sz="2400">
                <a:solidFill>
                  <a:srgbClr val="363D3D"/>
                </a:solidFill>
              </a:rPr>
              <a:t>Ví dụ 3: Vẽ lưu đồ thuật toán Tìm nghiệm của phương trình bậc hai một ẩn (Ax^2 + Bx + C = 0)</a:t>
            </a:r>
            <a:endParaRPr sz="2400">
              <a:solidFill>
                <a:srgbClr val="363D3D"/>
              </a:solidFill>
            </a:endParaRPr>
          </a:p>
          <a:p>
            <a:pPr lvl="0" marL="262890" indent="-228600">
              <a:buClr>
                <a:srgbClr val="363D3D"/>
              </a:buClr>
              <a:defRPr sz="1800">
                <a:solidFill>
                  <a:srgbClr val="000000"/>
                </a:solidFill>
              </a:defRPr>
            </a:pPr>
            <a:r>
              <a:rPr sz="2400">
                <a:solidFill>
                  <a:srgbClr val="363D3D"/>
                </a:solidFill>
              </a:rPr>
              <a:t>Ví dụ 4: Vẽ lưu đồ thuật toán Liệt kê tất cả ước số của số nguyên dương n</a:t>
            </a:r>
          </a:p>
        </p:txBody>
      </p:sp>
      <p:sp>
        <p:nvSpPr>
          <p:cNvPr id="206" name="Shape 206"/>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7" name="Shape 57"/>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CĐR buổi học</a:t>
            </a:r>
          </a:p>
        </p:txBody>
      </p:sp>
      <p:sp>
        <p:nvSpPr>
          <p:cNvPr id="58" name="Shape 58"/>
          <p:cNvSpPr/>
          <p:nvPr>
            <p:ph type="body" idx="1"/>
          </p:nvPr>
        </p:nvSpPr>
        <p:spPr>
          <a:xfrm>
            <a:off x="197427" y="893617"/>
            <a:ext cx="8749146" cy="5527968"/>
          </a:xfrm>
          <a:prstGeom prst="rect">
            <a:avLst/>
          </a:prstGeom>
        </p:spPr>
        <p:txBody>
          <a:bodyPr/>
          <a:lstStyle/>
          <a:p>
            <a:pPr lvl="0" marL="262890" indent="-228600">
              <a:lnSpc>
                <a:spcPct val="150000"/>
              </a:lnSpc>
              <a:buClr>
                <a:srgbClr val="363D3D"/>
              </a:buClr>
              <a:defRPr sz="1800">
                <a:solidFill>
                  <a:srgbClr val="000000"/>
                </a:solidFill>
              </a:defRPr>
            </a:pPr>
            <a:r>
              <a:rPr sz="2400">
                <a:solidFill>
                  <a:srgbClr val="363D3D"/>
                </a:solidFill>
              </a:rPr>
              <a:t>Sau khi học xong buổi học, sinh viên có khả năng:</a:t>
            </a:r>
            <a:endParaRPr sz="2400">
              <a:solidFill>
                <a:srgbClr val="363D3D"/>
              </a:solidFill>
            </a:endParaRPr>
          </a:p>
          <a:p>
            <a:pPr lvl="1" marL="464819" indent="-190500">
              <a:lnSpc>
                <a:spcPct val="150000"/>
              </a:lnSpc>
              <a:spcBef>
                <a:spcPts val="700"/>
              </a:spcBef>
              <a:buClr>
                <a:srgbClr val="363D3D"/>
              </a:buClr>
              <a:defRPr sz="1800">
                <a:solidFill>
                  <a:srgbClr val="000000"/>
                </a:solidFill>
              </a:defRPr>
            </a:pPr>
            <a:r>
              <a:rPr sz="2000">
                <a:solidFill>
                  <a:srgbClr val="363D3D"/>
                </a:solidFill>
              </a:rPr>
              <a:t>Hiểu được khái niệm cơ bản như bài toán, thuật toán, các tiêu chuẩn của thuật toán, các phương pháp biểu diễn thuật toán.</a:t>
            </a:r>
            <a:endParaRPr sz="2000"/>
          </a:p>
          <a:p>
            <a:pPr lvl="1" marL="464819" indent="-190500">
              <a:lnSpc>
                <a:spcPct val="150000"/>
              </a:lnSpc>
              <a:spcBef>
                <a:spcPts val="700"/>
              </a:spcBef>
              <a:buClr>
                <a:srgbClr val="363D3D"/>
              </a:buClr>
              <a:defRPr sz="1800">
                <a:solidFill>
                  <a:srgbClr val="000000"/>
                </a:solidFill>
              </a:defRPr>
            </a:pPr>
            <a:r>
              <a:rPr sz="2000">
                <a:solidFill>
                  <a:srgbClr val="363D3D"/>
                </a:solidFill>
              </a:rPr>
              <a:t>Áp dụng lưu đồ (sơ đồ khối) hay mã giả để mô tả một số thuật toán đơn giản; </a:t>
            </a:r>
            <a:endParaRPr sz="2000"/>
          </a:p>
          <a:p>
            <a:pPr lvl="1" marL="464819" indent="-190500">
              <a:lnSpc>
                <a:spcPct val="150000"/>
              </a:lnSpc>
              <a:spcBef>
                <a:spcPts val="700"/>
              </a:spcBef>
              <a:buClr>
                <a:srgbClr val="363D3D"/>
              </a:buClr>
              <a:defRPr sz="1800">
                <a:solidFill>
                  <a:srgbClr val="000000"/>
                </a:solidFill>
              </a:defRPr>
            </a:pPr>
            <a:r>
              <a:rPr sz="2000">
                <a:solidFill>
                  <a:srgbClr val="363D3D"/>
                </a:solidFill>
              </a:rPr>
              <a:t>Diễn tả quá trình thực hiện thuật toán trên bộ dữ liệu cụ thể</a:t>
            </a:r>
          </a:p>
        </p:txBody>
      </p:sp>
      <p:sp>
        <p:nvSpPr>
          <p:cNvPr id="59" name="Shape 59"/>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8" name="Shape 208"/>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7.a) Ví dụ 2: Kiểm tra tính chẳn lẻ</a:t>
            </a:r>
          </a:p>
        </p:txBody>
      </p:sp>
      <p:sp>
        <p:nvSpPr>
          <p:cNvPr id="209" name="Shape 209"/>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210" name="Shape 210"/>
          <p:cNvSpPr/>
          <p:nvPr>
            <p:ph type="body" idx="1"/>
          </p:nvPr>
        </p:nvSpPr>
        <p:spPr>
          <a:xfrm>
            <a:off x="197427" y="893617"/>
            <a:ext cx="8749146" cy="5527968"/>
          </a:xfrm>
          <a:prstGeom prst="rect">
            <a:avLst/>
          </a:prstGeom>
        </p:spPr>
        <p:txBody>
          <a:bodyPr/>
          <a:lstStyle/>
          <a:p>
            <a:pPr lvl="0"/>
          </a:p>
        </p:txBody>
      </p:sp>
      <p:sp>
        <p:nvSpPr>
          <p:cNvPr id="211" name="Shape 211"/>
          <p:cNvSpPr/>
          <p:nvPr/>
        </p:nvSpPr>
        <p:spPr>
          <a:xfrm flipH="1">
            <a:off x="4994566" y="1981199"/>
            <a:ext cx="1590" cy="30639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12" name="Shape 212"/>
          <p:cNvSpPr/>
          <p:nvPr/>
        </p:nvSpPr>
        <p:spPr>
          <a:xfrm flipH="1">
            <a:off x="4994566" y="2895599"/>
            <a:ext cx="1590" cy="30639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13" name="Shape 213"/>
          <p:cNvSpPr/>
          <p:nvPr/>
        </p:nvSpPr>
        <p:spPr>
          <a:xfrm flipH="1">
            <a:off x="5816891" y="4525962"/>
            <a:ext cx="1722440" cy="1585121"/>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14" name="Shape 214"/>
          <p:cNvSpPr/>
          <p:nvPr/>
        </p:nvSpPr>
        <p:spPr>
          <a:xfrm>
            <a:off x="3532592" y="4811776"/>
            <a:ext cx="362082" cy="332258"/>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15" name="Shape 215"/>
          <p:cNvSpPr/>
          <p:nvPr/>
        </p:nvSpPr>
        <p:spPr>
          <a:xfrm flipH="1">
            <a:off x="7214899" y="3506785"/>
            <a:ext cx="1590" cy="65896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16" name="Shape 216"/>
          <p:cNvSpPr/>
          <p:nvPr/>
        </p:nvSpPr>
        <p:spPr>
          <a:xfrm>
            <a:off x="5832766" y="3505199"/>
            <a:ext cx="1368141" cy="15083"/>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217" name="Shape 217"/>
          <p:cNvSpPr/>
          <p:nvPr/>
        </p:nvSpPr>
        <p:spPr>
          <a:xfrm>
            <a:off x="3241964" y="3505200"/>
            <a:ext cx="914402" cy="1590"/>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218" name="Shape 218"/>
          <p:cNvSpPr/>
          <p:nvPr/>
        </p:nvSpPr>
        <p:spPr>
          <a:xfrm>
            <a:off x="3255957" y="3520280"/>
            <a:ext cx="1179" cy="645465"/>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grpSp>
        <p:nvGrpSpPr>
          <p:cNvPr id="221" name="Group 221"/>
          <p:cNvGrpSpPr/>
          <p:nvPr/>
        </p:nvGrpSpPr>
        <p:grpSpPr>
          <a:xfrm>
            <a:off x="4156344" y="1371590"/>
            <a:ext cx="1736684" cy="639750"/>
            <a:chOff x="-21" y="-8"/>
            <a:chExt cx="1736683" cy="639748"/>
          </a:xfrm>
        </p:grpSpPr>
        <p:sp>
          <p:nvSpPr>
            <p:cNvPr id="219" name="Shape 219"/>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20" name="Shape 220"/>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Bắt đầu</a:t>
              </a:r>
            </a:p>
          </p:txBody>
        </p:sp>
      </p:grpSp>
      <p:grpSp>
        <p:nvGrpSpPr>
          <p:cNvPr id="224" name="Group 224"/>
          <p:cNvGrpSpPr/>
          <p:nvPr/>
        </p:nvGrpSpPr>
        <p:grpSpPr>
          <a:xfrm>
            <a:off x="4156366" y="2285998"/>
            <a:ext cx="1736726" cy="639768"/>
            <a:chOff x="0" y="0"/>
            <a:chExt cx="1736725" cy="639767"/>
          </a:xfrm>
        </p:grpSpPr>
        <p:sp>
          <p:nvSpPr>
            <p:cNvPr id="222" name="Shape 222"/>
            <p:cNvSpPr/>
            <p:nvPr/>
          </p:nvSpPr>
          <p:spPr>
            <a:xfrm>
              <a:off x="-1" y="-1"/>
              <a:ext cx="1736727" cy="6397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23" name="Shape 223"/>
            <p:cNvSpPr/>
            <p:nvPr/>
          </p:nvSpPr>
          <p:spPr>
            <a:xfrm>
              <a:off x="211368" y="185248"/>
              <a:ext cx="1313990" cy="269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Đọc n</a:t>
              </a:r>
            </a:p>
          </p:txBody>
        </p:sp>
      </p:grpSp>
      <p:grpSp>
        <p:nvGrpSpPr>
          <p:cNvPr id="227" name="Group 227"/>
          <p:cNvGrpSpPr/>
          <p:nvPr/>
        </p:nvGrpSpPr>
        <p:grpSpPr>
          <a:xfrm>
            <a:off x="4156366" y="3200400"/>
            <a:ext cx="1736727" cy="639764"/>
            <a:chOff x="0" y="0"/>
            <a:chExt cx="1736725" cy="639763"/>
          </a:xfrm>
        </p:grpSpPr>
        <p:sp>
          <p:nvSpPr>
            <p:cNvPr id="225" name="Shape 225"/>
            <p:cNvSpPr/>
            <p:nvPr/>
          </p:nvSpPr>
          <p:spPr>
            <a:xfrm>
              <a:off x="0" y="0"/>
              <a:ext cx="1736726" cy="639764"/>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26" name="Shape 226"/>
            <p:cNvSpPr/>
            <p:nvPr/>
          </p:nvSpPr>
          <p:spPr>
            <a:xfrm>
              <a:off x="434181" y="177769"/>
              <a:ext cx="868364" cy="2842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n </a:t>
              </a:r>
              <a:r>
                <a:rPr>
                  <a:solidFill>
                    <a:srgbClr val="363D3D"/>
                  </a:solidFill>
                  <a:latin typeface="Symbol"/>
                  <a:ea typeface="Symbol"/>
                  <a:cs typeface="Symbol"/>
                  <a:sym typeface="Symbol"/>
                </a:rPr>
                <a:t>⎟</a:t>
              </a:r>
              <a:r>
                <a:rPr>
                  <a:solidFill>
                    <a:srgbClr val="363D3D"/>
                  </a:solidFill>
                  <a:latin typeface="Calibri"/>
                  <a:ea typeface="Calibri"/>
                  <a:cs typeface="Calibri"/>
                  <a:sym typeface="Calibri"/>
                </a:rPr>
                <a:t> 2=0</a:t>
              </a:r>
            </a:p>
          </p:txBody>
        </p:sp>
      </p:grpSp>
      <p:grpSp>
        <p:nvGrpSpPr>
          <p:cNvPr id="230" name="Group 230"/>
          <p:cNvGrpSpPr/>
          <p:nvPr/>
        </p:nvGrpSpPr>
        <p:grpSpPr>
          <a:xfrm>
            <a:off x="2308799" y="4165742"/>
            <a:ext cx="1736727" cy="639766"/>
            <a:chOff x="0" y="0"/>
            <a:chExt cx="1736725" cy="639764"/>
          </a:xfrm>
        </p:grpSpPr>
        <p:sp>
          <p:nvSpPr>
            <p:cNvPr id="228" name="Shape 228"/>
            <p:cNvSpPr/>
            <p:nvPr/>
          </p:nvSpPr>
          <p:spPr>
            <a:xfrm>
              <a:off x="0" y="0"/>
              <a:ext cx="1736726" cy="639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29" name="Shape 229"/>
            <p:cNvSpPr/>
            <p:nvPr/>
          </p:nvSpPr>
          <p:spPr>
            <a:xfrm>
              <a:off x="211368" y="50615"/>
              <a:ext cx="1313990" cy="538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Xuất</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“n chẳn”</a:t>
              </a:r>
            </a:p>
          </p:txBody>
        </p:sp>
      </p:grpSp>
      <p:grpSp>
        <p:nvGrpSpPr>
          <p:cNvPr id="233" name="Group 233"/>
          <p:cNvGrpSpPr/>
          <p:nvPr/>
        </p:nvGrpSpPr>
        <p:grpSpPr>
          <a:xfrm>
            <a:off x="4080144" y="5791190"/>
            <a:ext cx="1736684" cy="639750"/>
            <a:chOff x="-21" y="-8"/>
            <a:chExt cx="1736683" cy="639748"/>
          </a:xfrm>
        </p:grpSpPr>
        <p:sp>
          <p:nvSpPr>
            <p:cNvPr id="231" name="Shape 231"/>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32" name="Shape 232"/>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Kết thúc</a:t>
              </a:r>
            </a:p>
          </p:txBody>
        </p:sp>
      </p:grpSp>
      <p:sp>
        <p:nvSpPr>
          <p:cNvPr id="234" name="Shape 234"/>
          <p:cNvSpPr/>
          <p:nvPr/>
        </p:nvSpPr>
        <p:spPr>
          <a:xfrm>
            <a:off x="6366166" y="3047999"/>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
        <p:nvSpPr>
          <p:cNvPr id="235" name="Shape 235"/>
          <p:cNvSpPr/>
          <p:nvPr/>
        </p:nvSpPr>
        <p:spPr>
          <a:xfrm>
            <a:off x="3622966" y="3047999"/>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sp>
        <p:nvSpPr>
          <p:cNvPr id="236" name="Shape 236"/>
          <p:cNvSpPr/>
          <p:nvPr/>
        </p:nvSpPr>
        <p:spPr>
          <a:xfrm>
            <a:off x="2022766" y="3733799"/>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grpSp>
        <p:nvGrpSpPr>
          <p:cNvPr id="239" name="Group 239"/>
          <p:cNvGrpSpPr/>
          <p:nvPr/>
        </p:nvGrpSpPr>
        <p:grpSpPr>
          <a:xfrm>
            <a:off x="6315664" y="4149002"/>
            <a:ext cx="1736727" cy="639766"/>
            <a:chOff x="0" y="0"/>
            <a:chExt cx="1736725" cy="639764"/>
          </a:xfrm>
        </p:grpSpPr>
        <p:sp>
          <p:nvSpPr>
            <p:cNvPr id="237" name="Shape 237"/>
            <p:cNvSpPr/>
            <p:nvPr/>
          </p:nvSpPr>
          <p:spPr>
            <a:xfrm>
              <a:off x="0" y="0"/>
              <a:ext cx="1736726" cy="63976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38" name="Shape 238"/>
            <p:cNvSpPr/>
            <p:nvPr/>
          </p:nvSpPr>
          <p:spPr>
            <a:xfrm>
              <a:off x="211368" y="50615"/>
              <a:ext cx="1313990" cy="538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Xuất</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“n lẻ”</a:t>
              </a:r>
            </a:p>
          </p:txBody>
        </p:sp>
      </p:gr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21"/>
                                        </p:tgtEl>
                                        <p:attrNameLst>
                                          <p:attrName>style.visibility</p:attrName>
                                        </p:attrNameLst>
                                      </p:cBhvr>
                                      <p:to>
                                        <p:strVal val="visible"/>
                                      </p:to>
                                    </p:set>
                                    <p:animEffect filter="fade" transition="in">
                                      <p:cBhvr>
                                        <p:cTn id="7" dur="5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1" presetID="22" grpId="2" fill="hold">
                                  <p:stCondLst>
                                    <p:cond delay="0"/>
                                  </p:stCondLst>
                                  <p:iterate type="el" backwards="0">
                                    <p:tmAbs val="0"/>
                                  </p:iterate>
                                  <p:childTnLst>
                                    <p:set>
                                      <p:cBhvr>
                                        <p:cTn id="11" fill="hold"/>
                                        <p:tgtEl>
                                          <p:spTgt spid="211"/>
                                        </p:tgtEl>
                                        <p:attrNameLst>
                                          <p:attrName>style.visibility</p:attrName>
                                        </p:attrNameLst>
                                      </p:cBhvr>
                                      <p:to>
                                        <p:strVal val="visible"/>
                                      </p:to>
                                    </p:set>
                                    <p:animEffect filter="wipe(up)" transition="in">
                                      <p:cBhvr>
                                        <p:cTn id="12" dur="500"/>
                                        <p:tgtEl>
                                          <p:spTgt spid="211"/>
                                        </p:tgtEl>
                                      </p:cBhvr>
                                    </p:animEffect>
                                  </p:childTnLst>
                                </p:cTn>
                              </p:par>
                            </p:childTnLst>
                          </p:cTn>
                        </p:par>
                        <p:par>
                          <p:cTn id="13" fill="hold">
                            <p:stCondLst>
                              <p:cond delay="500"/>
                            </p:stCondLst>
                            <p:childTnLst>
                              <p:par>
                                <p:cTn id="14" nodeType="afterEffect" presetClass="entr" presetSubtype="0" presetID="10" grpId="3" fill="hold">
                                  <p:stCondLst>
                                    <p:cond delay="0"/>
                                  </p:stCondLst>
                                  <p:iterate type="el" backwards="0">
                                    <p:tmAbs val="0"/>
                                  </p:iterate>
                                  <p:childTnLst>
                                    <p:set>
                                      <p:cBhvr>
                                        <p:cTn id="15" fill="hold"/>
                                        <p:tgtEl>
                                          <p:spTgt spid="224"/>
                                        </p:tgtEl>
                                        <p:attrNameLst>
                                          <p:attrName>style.visibility</p:attrName>
                                        </p:attrNameLst>
                                      </p:cBhvr>
                                      <p:to>
                                        <p:strVal val="visible"/>
                                      </p:to>
                                    </p:set>
                                    <p:animEffect filter="fade" transition="in">
                                      <p:cBhvr>
                                        <p:cTn id="16" dur="500"/>
                                        <p:tgtEl>
                                          <p:spTgt spid="224"/>
                                        </p:tgtEl>
                                      </p:cBhvr>
                                    </p:animEffec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1" presetID="22" grpId="4" fill="hold">
                                  <p:stCondLst>
                                    <p:cond delay="0"/>
                                  </p:stCondLst>
                                  <p:iterate type="el" backwards="0">
                                    <p:tmAbs val="0"/>
                                  </p:iterate>
                                  <p:childTnLst>
                                    <p:set>
                                      <p:cBhvr>
                                        <p:cTn id="20" fill="hold"/>
                                        <p:tgtEl>
                                          <p:spTgt spid="212"/>
                                        </p:tgtEl>
                                        <p:attrNameLst>
                                          <p:attrName>style.visibility</p:attrName>
                                        </p:attrNameLst>
                                      </p:cBhvr>
                                      <p:to>
                                        <p:strVal val="visible"/>
                                      </p:to>
                                    </p:set>
                                    <p:animEffect filter="wipe(up)" transition="in">
                                      <p:cBhvr>
                                        <p:cTn id="21" dur="500"/>
                                        <p:tgtEl>
                                          <p:spTgt spid="212"/>
                                        </p:tgtEl>
                                      </p:cBhvr>
                                    </p:animEffect>
                                  </p:childTnLst>
                                </p:cTn>
                              </p:par>
                            </p:childTnLst>
                          </p:cTn>
                        </p:par>
                        <p:par>
                          <p:cTn id="22" fill="hold">
                            <p:stCondLst>
                              <p:cond delay="500"/>
                            </p:stCondLst>
                            <p:childTnLst>
                              <p:par>
                                <p:cTn id="23" nodeType="afterEffect" presetClass="entr" presetSubtype="0" presetID="10" grpId="5" fill="hold">
                                  <p:stCondLst>
                                    <p:cond delay="0"/>
                                  </p:stCondLst>
                                  <p:iterate type="el" backwards="0">
                                    <p:tmAbs val="0"/>
                                  </p:iterate>
                                  <p:childTnLst>
                                    <p:set>
                                      <p:cBhvr>
                                        <p:cTn id="24" fill="hold"/>
                                        <p:tgtEl>
                                          <p:spTgt spid="227"/>
                                        </p:tgtEl>
                                        <p:attrNameLst>
                                          <p:attrName>style.visibility</p:attrName>
                                        </p:attrNameLst>
                                      </p:cBhvr>
                                      <p:to>
                                        <p:strVal val="visible"/>
                                      </p:to>
                                    </p:set>
                                    <p:animEffect filter="fade" transition="in">
                                      <p:cBhvr>
                                        <p:cTn id="25" dur="500"/>
                                        <p:tgtEl>
                                          <p:spTgt spid="227"/>
                                        </p:tgtEl>
                                      </p:cBhvr>
                                    </p:animEffect>
                                  </p:childTnLst>
                                </p:cTn>
                              </p:par>
                            </p:childTnLst>
                          </p:cTn>
                        </p:par>
                      </p:childTnLst>
                    </p:cTn>
                  </p:par>
                  <p:par>
                    <p:cTn id="26" fill="hold">
                      <p:stCondLst>
                        <p:cond delay="indefinite"/>
                      </p:stCondLst>
                      <p:childTnLst>
                        <p:par>
                          <p:cTn id="27" fill="hold">
                            <p:stCondLst>
                              <p:cond delay="0"/>
                            </p:stCondLst>
                            <p:childTnLst>
                              <p:par>
                                <p:cTn id="28" nodeType="clickEffect" presetClass="entr" presetSubtype="1" presetID="2" grpId="6" fill="hold">
                                  <p:stCondLst>
                                    <p:cond delay="0"/>
                                  </p:stCondLst>
                                  <p:iterate type="el" backwards="0">
                                    <p:tmAbs val="0"/>
                                  </p:iterate>
                                  <p:childTnLst>
                                    <p:set>
                                      <p:cBhvr>
                                        <p:cTn id="29" fill="hold"/>
                                        <p:tgtEl>
                                          <p:spTgt spid="235"/>
                                        </p:tgtEl>
                                        <p:attrNameLst>
                                          <p:attrName>style.visibility</p:attrName>
                                        </p:attrNameLst>
                                      </p:cBhvr>
                                      <p:to>
                                        <p:strVal val="visible"/>
                                      </p:to>
                                    </p:set>
                                    <p:anim calcmode="lin" valueType="num">
                                      <p:cBhvr>
                                        <p:cTn id="30" dur="500" fill="hold"/>
                                        <p:tgtEl>
                                          <p:spTgt spid="235"/>
                                        </p:tgtEl>
                                        <p:attrNameLst>
                                          <p:attrName>ppt_x</p:attrName>
                                        </p:attrNameLst>
                                      </p:cBhvr>
                                      <p:tavLst>
                                        <p:tav tm="0">
                                          <p:val>
                                            <p:strVal val="#ppt_x"/>
                                          </p:val>
                                        </p:tav>
                                        <p:tav tm="100000">
                                          <p:val>
                                            <p:strVal val="#ppt_x"/>
                                          </p:val>
                                        </p:tav>
                                      </p:tavLst>
                                    </p:anim>
                                    <p:anim calcmode="lin" valueType="num">
                                      <p:cBhvr>
                                        <p:cTn id="31" dur="500" fill="hold"/>
                                        <p:tgtEl>
                                          <p:spTgt spid="235"/>
                                        </p:tgtEl>
                                        <p:attrNameLst>
                                          <p:attrName>ppt_y</p:attrName>
                                        </p:attrNameLst>
                                      </p:cBhvr>
                                      <p:tavLst>
                                        <p:tav tm="0">
                                          <p:val>
                                            <p:strVal val="0-#ppt_h/2"/>
                                          </p:val>
                                        </p:tav>
                                        <p:tav tm="100000">
                                          <p:val>
                                            <p:strVal val="#ppt_y"/>
                                          </p:val>
                                        </p:tav>
                                      </p:tavLst>
                                    </p:anim>
                                  </p:childTnLst>
                                </p:cTn>
                              </p:par>
                            </p:childTnLst>
                          </p:cTn>
                        </p:par>
                        <p:par>
                          <p:cTn id="32" fill="hold">
                            <p:stCondLst>
                              <p:cond delay="500"/>
                            </p:stCondLst>
                            <p:childTnLst>
                              <p:par>
                                <p:cTn id="33" nodeType="afterEffect" presetClass="entr" presetSubtype="2" presetID="22" grpId="7" fill="hold">
                                  <p:stCondLst>
                                    <p:cond delay="0"/>
                                  </p:stCondLst>
                                  <p:iterate type="el" backwards="0">
                                    <p:tmAbs val="0"/>
                                  </p:iterate>
                                  <p:childTnLst>
                                    <p:set>
                                      <p:cBhvr>
                                        <p:cTn id="34" fill="hold"/>
                                        <p:tgtEl>
                                          <p:spTgt spid="217"/>
                                        </p:tgtEl>
                                        <p:attrNameLst>
                                          <p:attrName>style.visibility</p:attrName>
                                        </p:attrNameLst>
                                      </p:cBhvr>
                                      <p:to>
                                        <p:strVal val="visible"/>
                                      </p:to>
                                    </p:set>
                                    <p:animEffect filter="wipe(right)" transition="in">
                                      <p:cBhvr>
                                        <p:cTn id="35" dur="500"/>
                                        <p:tgtEl>
                                          <p:spTgt spid="217"/>
                                        </p:tgtEl>
                                      </p:cBhvr>
                                    </p:animEffect>
                                  </p:childTnLst>
                                </p:cTn>
                              </p:par>
                            </p:childTnLst>
                          </p:cTn>
                        </p:par>
                        <p:par>
                          <p:cTn id="36" fill="hold">
                            <p:stCondLst>
                              <p:cond delay="1000"/>
                            </p:stCondLst>
                            <p:childTnLst>
                              <p:par>
                                <p:cTn id="37" nodeType="afterEffect" presetClass="entr" presetSubtype="1" presetID="22" grpId="8" fill="hold">
                                  <p:stCondLst>
                                    <p:cond delay="0"/>
                                  </p:stCondLst>
                                  <p:iterate type="el" backwards="0">
                                    <p:tmAbs val="0"/>
                                  </p:iterate>
                                  <p:childTnLst>
                                    <p:set>
                                      <p:cBhvr>
                                        <p:cTn id="38" fill="hold"/>
                                        <p:tgtEl>
                                          <p:spTgt spid="218"/>
                                        </p:tgtEl>
                                        <p:attrNameLst>
                                          <p:attrName>style.visibility</p:attrName>
                                        </p:attrNameLst>
                                      </p:cBhvr>
                                      <p:to>
                                        <p:strVal val="visible"/>
                                      </p:to>
                                    </p:set>
                                    <p:animEffect filter="wipe(up)" transition="in">
                                      <p:cBhvr>
                                        <p:cTn id="39" dur="500"/>
                                        <p:tgtEl>
                                          <p:spTgt spid="218"/>
                                        </p:tgtEl>
                                      </p:cBhvr>
                                    </p:animEffect>
                                  </p:childTnLst>
                                </p:cTn>
                              </p:par>
                            </p:childTnLst>
                          </p:cTn>
                        </p:par>
                      </p:childTnLst>
                    </p:cTn>
                  </p:par>
                  <p:par>
                    <p:cTn id="40" fill="hold">
                      <p:stCondLst>
                        <p:cond delay="indefinite"/>
                      </p:stCondLst>
                      <p:childTnLst>
                        <p:par>
                          <p:cTn id="41" fill="hold">
                            <p:stCondLst>
                              <p:cond delay="0"/>
                            </p:stCondLst>
                            <p:childTnLst>
                              <p:par>
                                <p:cTn id="42" nodeType="clickEffect" presetClass="entr" presetSubtype="1" presetID="2" grpId="9" fill="hold">
                                  <p:stCondLst>
                                    <p:cond delay="0"/>
                                  </p:stCondLst>
                                  <p:iterate type="el" backwards="0">
                                    <p:tmAbs val="0"/>
                                  </p:iterate>
                                  <p:childTnLst>
                                    <p:set>
                                      <p:cBhvr>
                                        <p:cTn id="43" fill="hold"/>
                                        <p:tgtEl>
                                          <p:spTgt spid="236"/>
                                        </p:tgtEl>
                                        <p:attrNameLst>
                                          <p:attrName>style.visibility</p:attrName>
                                        </p:attrNameLst>
                                      </p:cBhvr>
                                      <p:to>
                                        <p:strVal val="visible"/>
                                      </p:to>
                                    </p:set>
                                    <p:anim calcmode="lin" valueType="num">
                                      <p:cBhvr>
                                        <p:cTn id="44" dur="500" fill="hold"/>
                                        <p:tgtEl>
                                          <p:spTgt spid="236"/>
                                        </p:tgtEl>
                                        <p:attrNameLst>
                                          <p:attrName>ppt_x</p:attrName>
                                        </p:attrNameLst>
                                      </p:cBhvr>
                                      <p:tavLst>
                                        <p:tav tm="0">
                                          <p:val>
                                            <p:strVal val="#ppt_x"/>
                                          </p:val>
                                        </p:tav>
                                        <p:tav tm="100000">
                                          <p:val>
                                            <p:strVal val="#ppt_x"/>
                                          </p:val>
                                        </p:tav>
                                      </p:tavLst>
                                    </p:anim>
                                    <p:anim calcmode="lin" valueType="num">
                                      <p:cBhvr>
                                        <p:cTn id="45" dur="500" fill="hold"/>
                                        <p:tgtEl>
                                          <p:spTgt spid="236"/>
                                        </p:tgtEl>
                                        <p:attrNameLst>
                                          <p:attrName>ppt_y</p:attrName>
                                        </p:attrNameLst>
                                      </p:cBhvr>
                                      <p:tavLst>
                                        <p:tav tm="0">
                                          <p:val>
                                            <p:strVal val="0-#ppt_h/2"/>
                                          </p:val>
                                        </p:tav>
                                        <p:tav tm="100000">
                                          <p:val>
                                            <p:strVal val="#ppt_y"/>
                                          </p:val>
                                        </p:tav>
                                      </p:tavLst>
                                    </p:anim>
                                  </p:childTnLst>
                                </p:cTn>
                              </p:par>
                            </p:childTnLst>
                          </p:cTn>
                        </p:par>
                        <p:par>
                          <p:cTn id="46" fill="hold">
                            <p:stCondLst>
                              <p:cond delay="500"/>
                            </p:stCondLst>
                            <p:childTnLst>
                              <p:par>
                                <p:cTn id="47" nodeType="afterEffect" presetClass="entr" presetSubtype="0" presetID="10" grpId="10" fill="hold">
                                  <p:stCondLst>
                                    <p:cond delay="0"/>
                                  </p:stCondLst>
                                  <p:iterate type="el" backwards="0">
                                    <p:tmAbs val="0"/>
                                  </p:iterate>
                                  <p:childTnLst>
                                    <p:set>
                                      <p:cBhvr>
                                        <p:cTn id="48" fill="hold"/>
                                        <p:tgtEl>
                                          <p:spTgt spid="230"/>
                                        </p:tgtEl>
                                        <p:attrNameLst>
                                          <p:attrName>style.visibility</p:attrName>
                                        </p:attrNameLst>
                                      </p:cBhvr>
                                      <p:to>
                                        <p:strVal val="visible"/>
                                      </p:to>
                                    </p:set>
                                    <p:animEffect filter="fade" transition="in">
                                      <p:cBhvr>
                                        <p:cTn id="49" dur="500"/>
                                        <p:tgtEl>
                                          <p:spTgt spid="230"/>
                                        </p:tgtEl>
                                      </p:cBhvr>
                                    </p:animEffect>
                                  </p:childTnLst>
                                </p:cTn>
                              </p:par>
                            </p:childTnLst>
                          </p:cTn>
                        </p:par>
                        <p:par>
                          <p:cTn id="50" fill="hold">
                            <p:stCondLst>
                              <p:cond delay="1000"/>
                            </p:stCondLst>
                            <p:childTnLst>
                              <p:par>
                                <p:cTn id="51" nodeType="afterEffect" presetClass="entr" presetSubtype="8" presetID="22" grpId="11" fill="hold">
                                  <p:stCondLst>
                                    <p:cond delay="0"/>
                                  </p:stCondLst>
                                  <p:iterate type="el" backwards="0">
                                    <p:tmAbs val="0"/>
                                  </p:iterate>
                                  <p:childTnLst>
                                    <p:set>
                                      <p:cBhvr>
                                        <p:cTn id="52" fill="hold"/>
                                        <p:tgtEl>
                                          <p:spTgt spid="214"/>
                                        </p:tgtEl>
                                        <p:attrNameLst>
                                          <p:attrName>style.visibility</p:attrName>
                                        </p:attrNameLst>
                                      </p:cBhvr>
                                      <p:to>
                                        <p:strVal val="visible"/>
                                      </p:to>
                                    </p:set>
                                    <p:animEffect filter="wipe(left)" transition="in">
                                      <p:cBhvr>
                                        <p:cTn id="53" dur="500"/>
                                        <p:tgtEl>
                                          <p:spTgt spid="214"/>
                                        </p:tgtEl>
                                      </p:cBhvr>
                                    </p:animEffect>
                                  </p:childTnLst>
                                </p:cTn>
                              </p:par>
                            </p:childTnLst>
                          </p:cTn>
                        </p:par>
                        <p:par>
                          <p:cTn id="54" fill="hold">
                            <p:stCondLst>
                              <p:cond delay="1500"/>
                            </p:stCondLst>
                            <p:childTnLst>
                              <p:par>
                                <p:cTn id="55" nodeType="afterEffect" presetClass="entr" presetSubtype="0" presetID="10" grpId="12" fill="hold">
                                  <p:stCondLst>
                                    <p:cond delay="0"/>
                                  </p:stCondLst>
                                  <p:iterate type="el" backwards="0">
                                    <p:tmAbs val="0"/>
                                  </p:iterate>
                                  <p:childTnLst>
                                    <p:set>
                                      <p:cBhvr>
                                        <p:cTn id="56" fill="hold"/>
                                        <p:tgtEl>
                                          <p:spTgt spid="233"/>
                                        </p:tgtEl>
                                        <p:attrNameLst>
                                          <p:attrName>style.visibility</p:attrName>
                                        </p:attrNameLst>
                                      </p:cBhvr>
                                      <p:to>
                                        <p:strVal val="visible"/>
                                      </p:to>
                                    </p:set>
                                    <p:animEffect filter="fade" transition="in">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nodeType="clickEffect" presetClass="entr" presetSubtype="1" presetID="2" grpId="13" fill="hold">
                                  <p:stCondLst>
                                    <p:cond delay="0"/>
                                  </p:stCondLst>
                                  <p:iterate type="el" backwards="0">
                                    <p:tmAbs val="0"/>
                                  </p:iterate>
                                  <p:childTnLst>
                                    <p:set>
                                      <p:cBhvr>
                                        <p:cTn id="61" fill="hold"/>
                                        <p:tgtEl>
                                          <p:spTgt spid="234"/>
                                        </p:tgtEl>
                                        <p:attrNameLst>
                                          <p:attrName>style.visibility</p:attrName>
                                        </p:attrNameLst>
                                      </p:cBhvr>
                                      <p:to>
                                        <p:strVal val="visible"/>
                                      </p:to>
                                    </p:set>
                                    <p:anim calcmode="lin" valueType="num">
                                      <p:cBhvr>
                                        <p:cTn id="62" dur="500" fill="hold"/>
                                        <p:tgtEl>
                                          <p:spTgt spid="234"/>
                                        </p:tgtEl>
                                        <p:attrNameLst>
                                          <p:attrName>ppt_x</p:attrName>
                                        </p:attrNameLst>
                                      </p:cBhvr>
                                      <p:tavLst>
                                        <p:tav tm="0">
                                          <p:val>
                                            <p:strVal val="#ppt_x"/>
                                          </p:val>
                                        </p:tav>
                                        <p:tav tm="100000">
                                          <p:val>
                                            <p:strVal val="#ppt_x"/>
                                          </p:val>
                                        </p:tav>
                                      </p:tavLst>
                                    </p:anim>
                                    <p:anim calcmode="lin" valueType="num">
                                      <p:cBhvr>
                                        <p:cTn id="63" dur="500" fill="hold"/>
                                        <p:tgtEl>
                                          <p:spTgt spid="234"/>
                                        </p:tgtEl>
                                        <p:attrNameLst>
                                          <p:attrName>ppt_y</p:attrName>
                                        </p:attrNameLst>
                                      </p:cBhvr>
                                      <p:tavLst>
                                        <p:tav tm="0">
                                          <p:val>
                                            <p:strVal val="0-#ppt_h/2"/>
                                          </p:val>
                                        </p:tav>
                                        <p:tav tm="100000">
                                          <p:val>
                                            <p:strVal val="#ppt_y"/>
                                          </p:val>
                                        </p:tav>
                                      </p:tavLst>
                                    </p:anim>
                                  </p:childTnLst>
                                </p:cTn>
                              </p:par>
                            </p:childTnLst>
                          </p:cTn>
                        </p:par>
                        <p:par>
                          <p:cTn id="64" fill="hold">
                            <p:stCondLst>
                              <p:cond delay="500"/>
                            </p:stCondLst>
                            <p:childTnLst>
                              <p:par>
                                <p:cTn id="65" nodeType="afterEffect" presetClass="entr" presetSubtype="8" presetID="22" grpId="14" fill="hold">
                                  <p:stCondLst>
                                    <p:cond delay="0"/>
                                  </p:stCondLst>
                                  <p:iterate type="el" backwards="0">
                                    <p:tmAbs val="0"/>
                                  </p:iterate>
                                  <p:childTnLst>
                                    <p:set>
                                      <p:cBhvr>
                                        <p:cTn id="66" fill="hold"/>
                                        <p:tgtEl>
                                          <p:spTgt spid="216"/>
                                        </p:tgtEl>
                                        <p:attrNameLst>
                                          <p:attrName>style.visibility</p:attrName>
                                        </p:attrNameLst>
                                      </p:cBhvr>
                                      <p:to>
                                        <p:strVal val="visible"/>
                                      </p:to>
                                    </p:set>
                                    <p:animEffect filter="wipe(left)" transition="in">
                                      <p:cBhvr>
                                        <p:cTn id="67" dur="500"/>
                                        <p:tgtEl>
                                          <p:spTgt spid="216"/>
                                        </p:tgtEl>
                                      </p:cBhvr>
                                    </p:animEffect>
                                  </p:childTnLst>
                                </p:cTn>
                              </p:par>
                            </p:childTnLst>
                          </p:cTn>
                        </p:par>
                        <p:par>
                          <p:cTn id="68" fill="hold">
                            <p:stCondLst>
                              <p:cond delay="1000"/>
                            </p:stCondLst>
                            <p:childTnLst>
                              <p:par>
                                <p:cTn id="69" nodeType="afterEffect" presetClass="entr" presetSubtype="1" presetID="22" grpId="15" fill="hold">
                                  <p:stCondLst>
                                    <p:cond delay="0"/>
                                  </p:stCondLst>
                                  <p:iterate type="el" backwards="0">
                                    <p:tmAbs val="0"/>
                                  </p:iterate>
                                  <p:childTnLst>
                                    <p:set>
                                      <p:cBhvr>
                                        <p:cTn id="70" fill="hold"/>
                                        <p:tgtEl>
                                          <p:spTgt spid="215"/>
                                        </p:tgtEl>
                                        <p:attrNameLst>
                                          <p:attrName>style.visibility</p:attrName>
                                        </p:attrNameLst>
                                      </p:cBhvr>
                                      <p:to>
                                        <p:strVal val="visible"/>
                                      </p:to>
                                    </p:set>
                                    <p:animEffect filter="wipe(up)" transition="in">
                                      <p:cBhvr>
                                        <p:cTn id="71" dur="500"/>
                                        <p:tgtEl>
                                          <p:spTgt spid="215"/>
                                        </p:tgtEl>
                                      </p:cBhvr>
                                    </p:animEffect>
                                  </p:childTnLst>
                                </p:cTn>
                              </p:par>
                            </p:childTnLst>
                          </p:cTn>
                        </p:par>
                        <p:par>
                          <p:cTn id="72" fill="hold">
                            <p:stCondLst>
                              <p:cond delay="1500"/>
                            </p:stCondLst>
                            <p:childTnLst>
                              <p:par>
                                <p:cTn id="73" nodeType="afterEffect" presetClass="entr" presetSubtype="0" presetID="10" grpId="16" fill="hold">
                                  <p:stCondLst>
                                    <p:cond delay="0"/>
                                  </p:stCondLst>
                                  <p:iterate type="el" backwards="0">
                                    <p:tmAbs val="0"/>
                                  </p:iterate>
                                  <p:childTnLst>
                                    <p:set>
                                      <p:cBhvr>
                                        <p:cTn id="74" fill="hold"/>
                                        <p:tgtEl>
                                          <p:spTgt spid="239"/>
                                        </p:tgtEl>
                                        <p:attrNameLst>
                                          <p:attrName>style.visibility</p:attrName>
                                        </p:attrNameLst>
                                      </p:cBhvr>
                                      <p:to>
                                        <p:strVal val="visible"/>
                                      </p:to>
                                    </p:set>
                                    <p:animEffect filter="fade" transition="in">
                                      <p:cBhvr>
                                        <p:cTn id="75" dur="500"/>
                                        <p:tgtEl>
                                          <p:spTgt spid="239"/>
                                        </p:tgtEl>
                                      </p:cBhvr>
                                    </p:animEffect>
                                  </p:childTnLst>
                                </p:cTn>
                              </p:par>
                            </p:childTnLst>
                          </p:cTn>
                        </p:par>
                        <p:par>
                          <p:cTn id="76" fill="hold">
                            <p:stCondLst>
                              <p:cond delay="2000"/>
                            </p:stCondLst>
                            <p:childTnLst>
                              <p:par>
                                <p:cTn id="77" nodeType="afterEffect" presetClass="entr" presetSubtype="1" presetID="22" grpId="17" fill="hold">
                                  <p:stCondLst>
                                    <p:cond delay="0"/>
                                  </p:stCondLst>
                                  <p:iterate type="el" backwards="0">
                                    <p:tmAbs val="0"/>
                                  </p:iterate>
                                  <p:childTnLst>
                                    <p:set>
                                      <p:cBhvr>
                                        <p:cTn id="78" fill="hold"/>
                                        <p:tgtEl>
                                          <p:spTgt spid="213"/>
                                        </p:tgtEl>
                                        <p:attrNameLst>
                                          <p:attrName>style.visibility</p:attrName>
                                        </p:attrNameLst>
                                      </p:cBhvr>
                                      <p:to>
                                        <p:strVal val="visible"/>
                                      </p:to>
                                    </p:set>
                                    <p:animEffect filter="wipe(up)" transition="in">
                                      <p:cBhvr>
                                        <p:cTn id="79"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7"/>
      <p:bldP build="whole" bldLvl="1" animBg="1" rev="0" advAuto="0" spid="224" grpId="3"/>
      <p:bldP build="whole" bldLvl="1" animBg="1" rev="0" advAuto="0" spid="221" grpId="1"/>
      <p:bldP build="whole" bldLvl="1" animBg="1" rev="0" advAuto="0" spid="233" grpId="12"/>
      <p:bldP build="whole" bldLvl="1" animBg="1" rev="0" advAuto="0" spid="230" grpId="10"/>
      <p:bldP build="whole" bldLvl="1" animBg="1" rev="0" advAuto="0" spid="218" grpId="8"/>
      <p:bldP build="whole" bldLvl="1" animBg="1" rev="0" advAuto="0" spid="217" grpId="7"/>
      <p:bldP build="whole" bldLvl="1" animBg="1" rev="0" advAuto="0" spid="212" grpId="4"/>
      <p:bldP build="whole" bldLvl="1" animBg="1" rev="0" advAuto="0" spid="236" grpId="9"/>
      <p:bldP build="whole" bldLvl="1" animBg="1" rev="0" advAuto="0" spid="234" grpId="13"/>
      <p:bldP build="whole" bldLvl="1" animBg="1" rev="0" advAuto="0" spid="216" grpId="14"/>
      <p:bldP build="whole" bldLvl="1" animBg="1" rev="0" advAuto="0" spid="214" grpId="11"/>
      <p:bldP build="whole" bldLvl="1" animBg="1" rev="0" advAuto="0" spid="215" grpId="15"/>
      <p:bldP build="whole" bldLvl="1" animBg="1" rev="0" advAuto="0" spid="239" grpId="16"/>
      <p:bldP build="whole" bldLvl="1" animBg="1" rev="0" advAuto="0" spid="235" grpId="6"/>
      <p:bldP build="whole" bldLvl="1" animBg="1" rev="0" advAuto="0" spid="211" grpId="2"/>
      <p:bldP build="whole" bldLvl="1" animBg="1" rev="0" advAuto="0" spid="227" grpId="5"/>
    </p:bldLst>
  </p:timing>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1" name="Shape 241"/>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7.b) Ví dụ 2: Tổng các  số nguyên dương lẻ 1</a:t>
            </a:r>
            <a:r>
              <a:rPr sz="2500">
                <a:solidFill>
                  <a:srgbClr val="FFFFFF"/>
                </a:solidFill>
                <a:latin typeface="Wingdings"/>
                <a:ea typeface="Wingdings"/>
                <a:cs typeface="Wingdings"/>
                <a:sym typeface="Wingdings"/>
              </a:rPr>
              <a:t></a:t>
            </a:r>
            <a:r>
              <a:rPr b="1" sz="2500">
                <a:solidFill>
                  <a:srgbClr val="FFFFFF"/>
                </a:solidFill>
              </a:rPr>
              <a:t>n</a:t>
            </a:r>
          </a:p>
        </p:txBody>
      </p:sp>
      <p:sp>
        <p:nvSpPr>
          <p:cNvPr id="242" name="Shape 242"/>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243" name="Shape 243"/>
          <p:cNvSpPr/>
          <p:nvPr/>
        </p:nvSpPr>
        <p:spPr>
          <a:xfrm flipH="1">
            <a:off x="5025257" y="1574362"/>
            <a:ext cx="1060" cy="87313"/>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44" name="Shape 244"/>
          <p:cNvSpPr/>
          <p:nvPr/>
        </p:nvSpPr>
        <p:spPr>
          <a:xfrm>
            <a:off x="5027567" y="2278021"/>
            <a:ext cx="1517" cy="117777"/>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45" name="Shape 245"/>
          <p:cNvSpPr/>
          <p:nvPr/>
        </p:nvSpPr>
        <p:spPr>
          <a:xfrm>
            <a:off x="7182438" y="5293881"/>
            <a:ext cx="1060" cy="160531"/>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46" name="Shape 246"/>
          <p:cNvSpPr/>
          <p:nvPr/>
        </p:nvSpPr>
        <p:spPr>
          <a:xfrm flipH="1">
            <a:off x="7214899" y="4005552"/>
            <a:ext cx="1590" cy="65896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47" name="Shape 247"/>
          <p:cNvSpPr/>
          <p:nvPr/>
        </p:nvSpPr>
        <p:spPr>
          <a:xfrm>
            <a:off x="5832766" y="4003966"/>
            <a:ext cx="1368141" cy="15082"/>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248" name="Shape 248"/>
          <p:cNvSpPr/>
          <p:nvPr/>
        </p:nvSpPr>
        <p:spPr>
          <a:xfrm flipH="1" flipV="1">
            <a:off x="5053295" y="4312801"/>
            <a:ext cx="13995" cy="317388"/>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249" name="Shape 249"/>
          <p:cNvSpPr/>
          <p:nvPr/>
        </p:nvSpPr>
        <p:spPr>
          <a:xfrm flipH="1" flipV="1">
            <a:off x="4103735" y="4620416"/>
            <a:ext cx="963556" cy="977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grpSp>
        <p:nvGrpSpPr>
          <p:cNvPr id="252" name="Group 252"/>
          <p:cNvGrpSpPr/>
          <p:nvPr/>
        </p:nvGrpSpPr>
        <p:grpSpPr>
          <a:xfrm>
            <a:off x="4156344" y="928241"/>
            <a:ext cx="1736684" cy="639750"/>
            <a:chOff x="-21" y="-8"/>
            <a:chExt cx="1736683" cy="639748"/>
          </a:xfrm>
        </p:grpSpPr>
        <p:sp>
          <p:nvSpPr>
            <p:cNvPr id="250" name="Shape 250"/>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51" name="Shape 251"/>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Bắt đầu</a:t>
              </a:r>
            </a:p>
          </p:txBody>
        </p:sp>
      </p:grpSp>
      <p:grpSp>
        <p:nvGrpSpPr>
          <p:cNvPr id="255" name="Group 255"/>
          <p:cNvGrpSpPr/>
          <p:nvPr/>
        </p:nvGrpSpPr>
        <p:grpSpPr>
          <a:xfrm>
            <a:off x="4156366" y="1842647"/>
            <a:ext cx="1736726" cy="429218"/>
            <a:chOff x="0" y="-1"/>
            <a:chExt cx="1736725" cy="429217"/>
          </a:xfrm>
        </p:grpSpPr>
        <p:sp>
          <p:nvSpPr>
            <p:cNvPr id="253" name="Shape 253"/>
            <p:cNvSpPr/>
            <p:nvPr/>
          </p:nvSpPr>
          <p:spPr>
            <a:xfrm>
              <a:off x="-1" y="-2"/>
              <a:ext cx="1736727" cy="429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335" y="0"/>
                  </a:lnTo>
                  <a:lnTo>
                    <a:pt x="21600" y="0"/>
                  </a:lnTo>
                  <a:lnTo>
                    <a:pt x="20265"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54" name="Shape 254"/>
            <p:cNvSpPr/>
            <p:nvPr/>
          </p:nvSpPr>
          <p:spPr>
            <a:xfrm>
              <a:off x="189436" y="79973"/>
              <a:ext cx="1357854" cy="269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Đọc n</a:t>
              </a:r>
            </a:p>
          </p:txBody>
        </p:sp>
      </p:grpSp>
      <p:grpSp>
        <p:nvGrpSpPr>
          <p:cNvPr id="258" name="Group 258"/>
          <p:cNvGrpSpPr/>
          <p:nvPr/>
        </p:nvGrpSpPr>
        <p:grpSpPr>
          <a:xfrm>
            <a:off x="4184932" y="3673037"/>
            <a:ext cx="1736727" cy="639766"/>
            <a:chOff x="0" y="0"/>
            <a:chExt cx="1736725" cy="639765"/>
          </a:xfrm>
        </p:grpSpPr>
        <p:sp>
          <p:nvSpPr>
            <p:cNvPr id="256" name="Shape 256"/>
            <p:cNvSpPr/>
            <p:nvPr/>
          </p:nvSpPr>
          <p:spPr>
            <a:xfrm>
              <a:off x="0" y="-1"/>
              <a:ext cx="1736726"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57" name="Shape 257"/>
            <p:cNvSpPr/>
            <p:nvPr/>
          </p:nvSpPr>
          <p:spPr>
            <a:xfrm>
              <a:off x="434181" y="186532"/>
              <a:ext cx="868364"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i ≤ n</a:t>
              </a:r>
            </a:p>
          </p:txBody>
        </p:sp>
      </p:grpSp>
      <p:grpSp>
        <p:nvGrpSpPr>
          <p:cNvPr id="261" name="Group 261"/>
          <p:cNvGrpSpPr/>
          <p:nvPr/>
        </p:nvGrpSpPr>
        <p:grpSpPr>
          <a:xfrm>
            <a:off x="6315642" y="5781811"/>
            <a:ext cx="1736684" cy="639749"/>
            <a:chOff x="-21" y="-8"/>
            <a:chExt cx="1736683" cy="639748"/>
          </a:xfrm>
        </p:grpSpPr>
        <p:sp>
          <p:nvSpPr>
            <p:cNvPr id="259" name="Shape 259"/>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60" name="Shape 260"/>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Kết thúc</a:t>
              </a:r>
            </a:p>
          </p:txBody>
        </p:sp>
      </p:grpSp>
      <p:sp>
        <p:nvSpPr>
          <p:cNvPr id="262" name="Shape 262"/>
          <p:cNvSpPr/>
          <p:nvPr/>
        </p:nvSpPr>
        <p:spPr>
          <a:xfrm>
            <a:off x="6124211" y="3673037"/>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
        <p:nvSpPr>
          <p:cNvPr id="263" name="Shape 263"/>
          <p:cNvSpPr/>
          <p:nvPr/>
        </p:nvSpPr>
        <p:spPr>
          <a:xfrm>
            <a:off x="5103524" y="4272970"/>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grpSp>
        <p:nvGrpSpPr>
          <p:cNvPr id="266" name="Group 266"/>
          <p:cNvGrpSpPr/>
          <p:nvPr/>
        </p:nvGrpSpPr>
        <p:grpSpPr>
          <a:xfrm>
            <a:off x="6315664" y="4647769"/>
            <a:ext cx="1736727" cy="639767"/>
            <a:chOff x="0" y="0"/>
            <a:chExt cx="1736725" cy="639765"/>
          </a:xfrm>
        </p:grpSpPr>
        <p:sp>
          <p:nvSpPr>
            <p:cNvPr id="264" name="Shape 264"/>
            <p:cNvSpPr/>
            <p:nvPr/>
          </p:nvSpPr>
          <p:spPr>
            <a:xfrm>
              <a:off x="-1" y="-1"/>
              <a:ext cx="1736727" cy="639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65" name="Shape 265"/>
            <p:cNvSpPr/>
            <p:nvPr/>
          </p:nvSpPr>
          <p:spPr>
            <a:xfrm>
              <a:off x="211368" y="51898"/>
              <a:ext cx="1313990" cy="535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Xuất</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“S”</a:t>
              </a:r>
            </a:p>
          </p:txBody>
        </p:sp>
      </p:grpSp>
      <p:grpSp>
        <p:nvGrpSpPr>
          <p:cNvPr id="269" name="Group 269"/>
          <p:cNvGrpSpPr/>
          <p:nvPr/>
        </p:nvGrpSpPr>
        <p:grpSpPr>
          <a:xfrm>
            <a:off x="4197932" y="2645853"/>
            <a:ext cx="1676402" cy="595833"/>
            <a:chOff x="0" y="0"/>
            <a:chExt cx="1676400" cy="595831"/>
          </a:xfrm>
        </p:grpSpPr>
        <p:sp>
          <p:nvSpPr>
            <p:cNvPr id="267" name="Shape 267"/>
            <p:cNvSpPr/>
            <p:nvPr/>
          </p:nvSpPr>
          <p:spPr>
            <a:xfrm>
              <a:off x="0" y="0"/>
              <a:ext cx="1676401" cy="595832"/>
            </a:xfrm>
            <a:prstGeom prst="rect">
              <a:avLst/>
            </a:prstGeom>
            <a:noFill/>
            <a:ln w="12700" cap="flat">
              <a:solidFill>
                <a:srgbClr val="2A8082"/>
              </a:solidFill>
              <a:prstDash val="solid"/>
              <a:miter lim="800000"/>
            </a:ln>
            <a:effectLst/>
          </p:spPr>
          <p:txBody>
            <a:bodyPr wrap="square" lIns="0" tIns="0" rIns="0" bIns="0" numCol="1" anchor="ctr">
              <a:noAutofit/>
            </a:bodyPr>
            <a:lstStyle/>
            <a:p>
              <a:pPr lvl="0" algn="ctr">
                <a:defRPr>
                  <a:solidFill>
                    <a:srgbClr val="FFFFFF"/>
                  </a:solidFill>
                  <a:latin typeface="Calibri"/>
                  <a:ea typeface="Calibri"/>
                  <a:cs typeface="Calibri"/>
                  <a:sym typeface="Calibri"/>
                </a:defRPr>
              </a:pPr>
            </a:p>
          </p:txBody>
        </p:sp>
        <p:sp>
          <p:nvSpPr>
            <p:cNvPr id="268" name="Shape 268"/>
            <p:cNvSpPr/>
            <p:nvPr/>
          </p:nvSpPr>
          <p:spPr>
            <a:xfrm>
              <a:off x="0" y="31215"/>
              <a:ext cx="1676401"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S=0</a:t>
              </a:r>
              <a:endParaRPr>
                <a:solidFill>
                  <a:srgbClr val="FFFFFF"/>
                </a:solidFill>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i=1</a:t>
              </a:r>
            </a:p>
          </p:txBody>
        </p:sp>
      </p:grpSp>
      <p:sp>
        <p:nvSpPr>
          <p:cNvPr id="270" name="Shape 270"/>
          <p:cNvSpPr/>
          <p:nvPr/>
        </p:nvSpPr>
        <p:spPr>
          <a:xfrm>
            <a:off x="5041239" y="3256029"/>
            <a:ext cx="2249" cy="13738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grpSp>
        <p:nvGrpSpPr>
          <p:cNvPr id="273" name="Group 273"/>
          <p:cNvGrpSpPr/>
          <p:nvPr/>
        </p:nvGrpSpPr>
        <p:grpSpPr>
          <a:xfrm>
            <a:off x="1056476" y="5012398"/>
            <a:ext cx="1197035" cy="390877"/>
            <a:chOff x="0" y="-1"/>
            <a:chExt cx="1197034" cy="390875"/>
          </a:xfrm>
        </p:grpSpPr>
        <p:sp>
          <p:nvSpPr>
            <p:cNvPr id="271" name="Shape 271"/>
            <p:cNvSpPr/>
            <p:nvPr/>
          </p:nvSpPr>
          <p:spPr>
            <a:xfrm>
              <a:off x="0" y="-2"/>
              <a:ext cx="1197035" cy="390877"/>
            </a:xfrm>
            <a:prstGeom prst="rect">
              <a:avLst/>
            </a:prstGeom>
            <a:noFill/>
            <a:ln w="12700" cap="flat">
              <a:solidFill>
                <a:srgbClr val="2A8082"/>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72" name="Shape 272"/>
            <p:cNvSpPr/>
            <p:nvPr/>
          </p:nvSpPr>
          <p:spPr>
            <a:xfrm>
              <a:off x="0" y="62086"/>
              <a:ext cx="1197035"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S=S+i</a:t>
              </a:r>
            </a:p>
          </p:txBody>
        </p:sp>
      </p:grpSp>
      <p:grpSp>
        <p:nvGrpSpPr>
          <p:cNvPr id="276" name="Group 276"/>
          <p:cNvGrpSpPr/>
          <p:nvPr/>
        </p:nvGrpSpPr>
        <p:grpSpPr>
          <a:xfrm>
            <a:off x="2367009" y="4300535"/>
            <a:ext cx="1736727" cy="639766"/>
            <a:chOff x="0" y="0"/>
            <a:chExt cx="1736725" cy="639765"/>
          </a:xfrm>
        </p:grpSpPr>
        <p:sp>
          <p:nvSpPr>
            <p:cNvPr id="274" name="Shape 274"/>
            <p:cNvSpPr/>
            <p:nvPr/>
          </p:nvSpPr>
          <p:spPr>
            <a:xfrm>
              <a:off x="0" y="-1"/>
              <a:ext cx="1736726"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75" name="Shape 275"/>
            <p:cNvSpPr/>
            <p:nvPr/>
          </p:nvSpPr>
          <p:spPr>
            <a:xfrm>
              <a:off x="434181" y="177770"/>
              <a:ext cx="868364" cy="2842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i </a:t>
              </a:r>
              <a:r>
                <a:rPr>
                  <a:solidFill>
                    <a:srgbClr val="363D3D"/>
                  </a:solidFill>
                  <a:latin typeface="Symbol"/>
                  <a:ea typeface="Symbol"/>
                  <a:cs typeface="Symbol"/>
                  <a:sym typeface="Symbol"/>
                </a:rPr>
                <a:t>⎟ </a:t>
              </a:r>
              <a:r>
                <a:rPr>
                  <a:solidFill>
                    <a:srgbClr val="363D3D"/>
                  </a:solidFill>
                  <a:latin typeface="Calibri"/>
                  <a:ea typeface="Calibri"/>
                  <a:cs typeface="Calibri"/>
                  <a:sym typeface="Calibri"/>
                </a:rPr>
                <a:t>2=0</a:t>
              </a:r>
            </a:p>
          </p:txBody>
        </p:sp>
      </p:grpSp>
      <p:grpSp>
        <p:nvGrpSpPr>
          <p:cNvPr id="279" name="Group 279"/>
          <p:cNvGrpSpPr/>
          <p:nvPr/>
        </p:nvGrpSpPr>
        <p:grpSpPr>
          <a:xfrm>
            <a:off x="1050994" y="5660707"/>
            <a:ext cx="1216370" cy="366024"/>
            <a:chOff x="0" y="0"/>
            <a:chExt cx="1216369" cy="366023"/>
          </a:xfrm>
        </p:grpSpPr>
        <p:sp>
          <p:nvSpPr>
            <p:cNvPr id="277" name="Shape 277"/>
            <p:cNvSpPr/>
            <p:nvPr/>
          </p:nvSpPr>
          <p:spPr>
            <a:xfrm>
              <a:off x="0" y="-1"/>
              <a:ext cx="1216370" cy="366024"/>
            </a:xfrm>
            <a:prstGeom prst="rect">
              <a:avLst/>
            </a:prstGeom>
            <a:noFill/>
            <a:ln w="12700" cap="flat">
              <a:solidFill>
                <a:srgbClr val="2A8082"/>
              </a:solidFill>
              <a:prstDash val="solid"/>
              <a:miter lim="800000"/>
            </a:ln>
            <a:effectLst/>
          </p:spPr>
          <p:txBody>
            <a:bodyPr wrap="square" lIns="0" tIns="0" rIns="0" bIns="0" numCol="1" anchor="ctr">
              <a:noAutofit/>
            </a:bodyPr>
            <a:lstStyle/>
            <a:p>
              <a:pPr lvl="0" algn="ctr">
                <a:defRPr>
                  <a:solidFill>
                    <a:srgbClr val="FFFFFF"/>
                  </a:solidFill>
                  <a:latin typeface="Calibri"/>
                  <a:ea typeface="Calibri"/>
                  <a:cs typeface="Calibri"/>
                  <a:sym typeface="Calibri"/>
                </a:defRPr>
              </a:pPr>
            </a:p>
          </p:txBody>
        </p:sp>
        <p:sp>
          <p:nvSpPr>
            <p:cNvPr id="278" name="Shape 278"/>
            <p:cNvSpPr/>
            <p:nvPr/>
          </p:nvSpPr>
          <p:spPr>
            <a:xfrm>
              <a:off x="0" y="49661"/>
              <a:ext cx="12163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i=i+1</a:t>
              </a:r>
            </a:p>
          </p:txBody>
        </p:sp>
      </p:grpSp>
      <p:sp>
        <p:nvSpPr>
          <p:cNvPr id="280" name="Shape 280"/>
          <p:cNvSpPr/>
          <p:nvPr/>
        </p:nvSpPr>
        <p:spPr>
          <a:xfrm flipV="1">
            <a:off x="1654991" y="4620416"/>
            <a:ext cx="712022" cy="9772"/>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281" name="Shape 281"/>
          <p:cNvSpPr/>
          <p:nvPr/>
        </p:nvSpPr>
        <p:spPr>
          <a:xfrm flipH="1">
            <a:off x="1654991" y="4647770"/>
            <a:ext cx="11031" cy="36463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82" name="Shape 282"/>
          <p:cNvSpPr/>
          <p:nvPr/>
        </p:nvSpPr>
        <p:spPr>
          <a:xfrm>
            <a:off x="1855734" y="4267199"/>
            <a:ext cx="319433"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
        <p:nvSpPr>
          <p:cNvPr id="283" name="Shape 283"/>
          <p:cNvSpPr/>
          <p:nvPr/>
        </p:nvSpPr>
        <p:spPr>
          <a:xfrm>
            <a:off x="1655538" y="5409670"/>
            <a:ext cx="1059" cy="81564"/>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84" name="Shape 284"/>
          <p:cNvSpPr/>
          <p:nvPr/>
        </p:nvSpPr>
        <p:spPr>
          <a:xfrm>
            <a:off x="3350888" y="5180503"/>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sp>
        <p:nvSpPr>
          <p:cNvPr id="285" name="Shape 285"/>
          <p:cNvSpPr/>
          <p:nvPr/>
        </p:nvSpPr>
        <p:spPr>
          <a:xfrm>
            <a:off x="789939" y="4319270"/>
            <a:ext cx="4262121" cy="152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7" y="21600"/>
                </a:moveTo>
                <a:lnTo>
                  <a:pt x="0" y="21600"/>
                </a:lnTo>
                <a:lnTo>
                  <a:pt x="0" y="8478"/>
                </a:lnTo>
                <a:lnTo>
                  <a:pt x="21600" y="8478"/>
                </a:lnTo>
                <a:lnTo>
                  <a:pt x="21600" y="0"/>
                </a:lnTo>
              </a:path>
            </a:pathLst>
          </a:custGeom>
          <a:ln w="38100">
            <a:solidFill>
              <a:srgbClr val="3AAFB2"/>
            </a:solidFill>
            <a:miter/>
            <a:tailEnd type="triangle"/>
          </a:ln>
        </p:spPr>
        <p:txBody>
          <a:bodyPr lIns="0" tIns="0" rIns="0" bIns="0"/>
          <a:lstStyle/>
          <a:p>
            <a:pPr lvl="0">
              <a:defRPr>
                <a:latin typeface="Calibri"/>
                <a:ea typeface="Calibri"/>
                <a:cs typeface="Calibri"/>
                <a:sym typeface="Calibri"/>
              </a:defRPr>
            </a:pPr>
          </a:p>
        </p:txBody>
      </p:sp>
      <p:sp>
        <p:nvSpPr>
          <p:cNvPr id="286" name="Shape 286"/>
          <p:cNvSpPr/>
          <p:nvPr/>
        </p:nvSpPr>
        <p:spPr>
          <a:xfrm>
            <a:off x="2273299" y="4946650"/>
            <a:ext cx="961391" cy="896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38100">
            <a:solidFill>
              <a:srgbClr val="3AAFB2"/>
            </a:solidFill>
            <a:miter/>
            <a:tailEnd type="triangle"/>
          </a:ln>
        </p:spPr>
        <p:txBody>
          <a:bodyPr lIns="0" tIns="0" rIns="0" bIns="0"/>
          <a:lstStyle/>
          <a:p>
            <a:pPr lvl="0">
              <a:defRPr>
                <a:latin typeface="Calibri"/>
                <a:ea typeface="Calibri"/>
                <a:cs typeface="Calibri"/>
                <a:sym typeface="Calibri"/>
              </a:defRPr>
            </a:pPr>
          </a:p>
        </p:txBody>
      </p:sp>
      <p:sp>
        <p:nvSpPr>
          <p:cNvPr id="287" name="Shape 287"/>
          <p:cNvSpPr/>
          <p:nvPr>
            <p:ph type="body" idx="1"/>
          </p:nvPr>
        </p:nvSpPr>
        <p:spPr>
          <a:xfrm>
            <a:off x="197427" y="893617"/>
            <a:ext cx="8749146" cy="5527968"/>
          </a:xfrm>
          <a:prstGeom prst="rect">
            <a:avLst/>
          </a:prstGeom>
        </p:spPr>
        <p:txBody>
          <a:bodyPr/>
          <a:lstStyle>
            <a:lvl1pPr marL="262890" indent="-228600">
              <a:buClr>
                <a:srgbClr val="363D3D"/>
              </a:buClr>
            </a:lvl1pPr>
          </a:lstStyle>
          <a:p>
            <a:pPr lvl="0">
              <a:defRPr sz="1800">
                <a:solidFill>
                  <a:srgbClr val="000000"/>
                </a:solidFill>
              </a:defRPr>
            </a:pPr>
            <a:r>
              <a:rPr sz="2400">
                <a:solidFill>
                  <a:srgbClr val="363D3D"/>
                </a:solidFill>
              </a:rPr>
              <a:t>Cách 1: i=i+1</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252"/>
                                        </p:tgtEl>
                                        <p:attrNameLst>
                                          <p:attrName>style.visibility</p:attrName>
                                        </p:attrNameLst>
                                      </p:cBhvr>
                                      <p:to>
                                        <p:strVal val="visible"/>
                                      </p:to>
                                    </p:set>
                                    <p:animEffect filter="fade" transition="in">
                                      <p:cBhvr>
                                        <p:cTn id="7" dur="500"/>
                                        <p:tgtEl>
                                          <p:spTgt spid="252"/>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1" presetID="22" grpId="2" fill="hold">
                                  <p:stCondLst>
                                    <p:cond delay="0"/>
                                  </p:stCondLst>
                                  <p:iterate type="el" backwards="0">
                                    <p:tmAbs val="0"/>
                                  </p:iterate>
                                  <p:childTnLst>
                                    <p:set>
                                      <p:cBhvr>
                                        <p:cTn id="11" fill="hold"/>
                                        <p:tgtEl>
                                          <p:spTgt spid="243"/>
                                        </p:tgtEl>
                                        <p:attrNameLst>
                                          <p:attrName>style.visibility</p:attrName>
                                        </p:attrNameLst>
                                      </p:cBhvr>
                                      <p:to>
                                        <p:strVal val="visible"/>
                                      </p:to>
                                    </p:set>
                                    <p:animEffect filter="wipe(up)" transition="in">
                                      <p:cBhvr>
                                        <p:cTn id="12" dur="500"/>
                                        <p:tgtEl>
                                          <p:spTgt spid="243"/>
                                        </p:tgtEl>
                                      </p:cBhvr>
                                    </p:animEffect>
                                  </p:childTnLst>
                                </p:cTn>
                              </p:par>
                            </p:childTnLst>
                          </p:cTn>
                        </p:par>
                        <p:par>
                          <p:cTn id="13" fill="hold">
                            <p:stCondLst>
                              <p:cond delay="500"/>
                            </p:stCondLst>
                            <p:childTnLst>
                              <p:par>
                                <p:cTn id="14" nodeType="afterEffect" presetClass="entr" presetSubtype="0" presetID="10" grpId="3" fill="hold">
                                  <p:stCondLst>
                                    <p:cond delay="0"/>
                                  </p:stCondLst>
                                  <p:iterate type="el" backwards="0">
                                    <p:tmAbs val="0"/>
                                  </p:iterate>
                                  <p:childTnLst>
                                    <p:set>
                                      <p:cBhvr>
                                        <p:cTn id="15" fill="hold"/>
                                        <p:tgtEl>
                                          <p:spTgt spid="255"/>
                                        </p:tgtEl>
                                        <p:attrNameLst>
                                          <p:attrName>style.visibility</p:attrName>
                                        </p:attrNameLst>
                                      </p:cBhvr>
                                      <p:to>
                                        <p:strVal val="visible"/>
                                      </p:to>
                                    </p:set>
                                    <p:animEffect filter="fade" transition="in">
                                      <p:cBhvr>
                                        <p:cTn id="16" dur="500"/>
                                        <p:tgtEl>
                                          <p:spTgt spid="255"/>
                                        </p:tgtEl>
                                      </p:cBhvr>
                                    </p:animEffec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1" presetID="22" grpId="4" fill="hold">
                                  <p:stCondLst>
                                    <p:cond delay="0"/>
                                  </p:stCondLst>
                                  <p:iterate type="el" backwards="0">
                                    <p:tmAbs val="0"/>
                                  </p:iterate>
                                  <p:childTnLst>
                                    <p:set>
                                      <p:cBhvr>
                                        <p:cTn id="20" fill="hold"/>
                                        <p:tgtEl>
                                          <p:spTgt spid="244"/>
                                        </p:tgtEl>
                                        <p:attrNameLst>
                                          <p:attrName>style.visibility</p:attrName>
                                        </p:attrNameLst>
                                      </p:cBhvr>
                                      <p:to>
                                        <p:strVal val="visible"/>
                                      </p:to>
                                    </p:set>
                                    <p:animEffect filter="wipe(up)" transition="in">
                                      <p:cBhvr>
                                        <p:cTn id="21" dur="500"/>
                                        <p:tgtEl>
                                          <p:spTgt spid="244"/>
                                        </p:tgtEl>
                                      </p:cBhvr>
                                    </p:animEffect>
                                  </p:childTnLst>
                                </p:cTn>
                              </p:par>
                            </p:childTnLst>
                          </p:cTn>
                        </p:par>
                      </p:childTnLst>
                    </p:cTn>
                  </p:par>
                  <p:par>
                    <p:cTn id="22" fill="hold">
                      <p:stCondLst>
                        <p:cond delay="indefinite"/>
                      </p:stCondLst>
                      <p:childTnLst>
                        <p:par>
                          <p:cTn id="23" fill="hold">
                            <p:stCondLst>
                              <p:cond delay="0"/>
                            </p:stCondLst>
                            <p:childTnLst>
                              <p:par>
                                <p:cTn id="24" nodeType="clickEffect" presetClass="entr" presetSubtype="0" presetID="10" grpId="5" fill="hold">
                                  <p:stCondLst>
                                    <p:cond delay="0"/>
                                  </p:stCondLst>
                                  <p:iterate type="el" backwards="0">
                                    <p:tmAbs val="0"/>
                                  </p:iterate>
                                  <p:childTnLst>
                                    <p:set>
                                      <p:cBhvr>
                                        <p:cTn id="25" fill="hold"/>
                                        <p:tgtEl>
                                          <p:spTgt spid="269"/>
                                        </p:tgtEl>
                                        <p:attrNameLst>
                                          <p:attrName>style.visibility</p:attrName>
                                        </p:attrNameLst>
                                      </p:cBhvr>
                                      <p:to>
                                        <p:strVal val="visible"/>
                                      </p:to>
                                    </p:set>
                                    <p:animEffect filter="fade" transition="in">
                                      <p:cBhvr>
                                        <p:cTn id="26" dur="500"/>
                                        <p:tgtEl>
                                          <p:spTgt spid="269"/>
                                        </p:tgtEl>
                                      </p:cBhvr>
                                    </p:animEffect>
                                  </p:childTnLst>
                                </p:cTn>
                              </p:par>
                            </p:childTnLst>
                          </p:cTn>
                        </p:par>
                      </p:childTnLst>
                    </p:cTn>
                  </p:par>
                  <p:par>
                    <p:cTn id="27" fill="hold">
                      <p:stCondLst>
                        <p:cond delay="indefinite"/>
                      </p:stCondLst>
                      <p:childTnLst>
                        <p:par>
                          <p:cTn id="28" fill="hold">
                            <p:stCondLst>
                              <p:cond delay="0"/>
                            </p:stCondLst>
                            <p:childTnLst>
                              <p:par>
                                <p:cTn id="29" nodeType="clickEffect" presetClass="entr" presetSubtype="1" presetID="22" grpId="6" fill="hold">
                                  <p:stCondLst>
                                    <p:cond delay="0"/>
                                  </p:stCondLst>
                                  <p:iterate type="el" backwards="0">
                                    <p:tmAbs val="0"/>
                                  </p:iterate>
                                  <p:childTnLst>
                                    <p:set>
                                      <p:cBhvr>
                                        <p:cTn id="30" fill="hold"/>
                                        <p:tgtEl>
                                          <p:spTgt spid="270"/>
                                        </p:tgtEl>
                                        <p:attrNameLst>
                                          <p:attrName>style.visibility</p:attrName>
                                        </p:attrNameLst>
                                      </p:cBhvr>
                                      <p:to>
                                        <p:strVal val="visible"/>
                                      </p:to>
                                    </p:set>
                                    <p:animEffect filter="wipe(up)" transition="in">
                                      <p:cBhvr>
                                        <p:cTn id="31" dur="500"/>
                                        <p:tgtEl>
                                          <p:spTgt spid="270"/>
                                        </p:tgtEl>
                                      </p:cBhvr>
                                    </p:animEffect>
                                  </p:childTnLst>
                                </p:cTn>
                              </p:par>
                            </p:childTnLst>
                          </p:cTn>
                        </p:par>
                        <p:par>
                          <p:cTn id="32" fill="hold">
                            <p:stCondLst>
                              <p:cond delay="500"/>
                            </p:stCondLst>
                            <p:childTnLst>
                              <p:par>
                                <p:cTn id="33" nodeType="afterEffect" presetClass="entr" presetSubtype="0" presetID="10" grpId="7" fill="hold">
                                  <p:stCondLst>
                                    <p:cond delay="0"/>
                                  </p:stCondLst>
                                  <p:iterate type="el" backwards="0">
                                    <p:tmAbs val="0"/>
                                  </p:iterate>
                                  <p:childTnLst>
                                    <p:set>
                                      <p:cBhvr>
                                        <p:cTn id="34" fill="hold"/>
                                        <p:tgtEl>
                                          <p:spTgt spid="258"/>
                                        </p:tgtEl>
                                        <p:attrNameLst>
                                          <p:attrName>style.visibility</p:attrName>
                                        </p:attrNameLst>
                                      </p:cBhvr>
                                      <p:to>
                                        <p:strVal val="visible"/>
                                      </p:to>
                                    </p:set>
                                    <p:animEffect filter="fade" transition="in">
                                      <p:cBhvr>
                                        <p:cTn id="35" dur="500"/>
                                        <p:tgtEl>
                                          <p:spTgt spid="258"/>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1" presetID="2" grpId="8" fill="hold">
                                  <p:stCondLst>
                                    <p:cond delay="0"/>
                                  </p:stCondLst>
                                  <p:iterate type="el" backwards="0">
                                    <p:tmAbs val="0"/>
                                  </p:iterate>
                                  <p:childTnLst>
                                    <p:set>
                                      <p:cBhvr>
                                        <p:cTn id="39" fill="hold"/>
                                        <p:tgtEl>
                                          <p:spTgt spid="262"/>
                                        </p:tgtEl>
                                        <p:attrNameLst>
                                          <p:attrName>style.visibility</p:attrName>
                                        </p:attrNameLst>
                                      </p:cBhvr>
                                      <p:to>
                                        <p:strVal val="visible"/>
                                      </p:to>
                                    </p:set>
                                    <p:anim calcmode="lin" valueType="num">
                                      <p:cBhvr>
                                        <p:cTn id="40" dur="500" fill="hold"/>
                                        <p:tgtEl>
                                          <p:spTgt spid="262"/>
                                        </p:tgtEl>
                                        <p:attrNameLst>
                                          <p:attrName>ppt_x</p:attrName>
                                        </p:attrNameLst>
                                      </p:cBhvr>
                                      <p:tavLst>
                                        <p:tav tm="0">
                                          <p:val>
                                            <p:strVal val="#ppt_x"/>
                                          </p:val>
                                        </p:tav>
                                        <p:tav tm="100000">
                                          <p:val>
                                            <p:strVal val="#ppt_x"/>
                                          </p:val>
                                        </p:tav>
                                      </p:tavLst>
                                    </p:anim>
                                    <p:anim calcmode="lin" valueType="num">
                                      <p:cBhvr>
                                        <p:cTn id="41" dur="500" fill="hold"/>
                                        <p:tgtEl>
                                          <p:spTgt spid="262"/>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nodeType="afterEffect" presetClass="entr" presetSubtype="8" presetID="22" grpId="9" fill="hold">
                                  <p:stCondLst>
                                    <p:cond delay="0"/>
                                  </p:stCondLst>
                                  <p:iterate type="el" backwards="0">
                                    <p:tmAbs val="0"/>
                                  </p:iterate>
                                  <p:childTnLst>
                                    <p:set>
                                      <p:cBhvr>
                                        <p:cTn id="44" fill="hold"/>
                                        <p:tgtEl>
                                          <p:spTgt spid="247"/>
                                        </p:tgtEl>
                                        <p:attrNameLst>
                                          <p:attrName>style.visibility</p:attrName>
                                        </p:attrNameLst>
                                      </p:cBhvr>
                                      <p:to>
                                        <p:strVal val="visible"/>
                                      </p:to>
                                    </p:set>
                                    <p:animEffect filter="wipe(left)" transition="in">
                                      <p:cBhvr>
                                        <p:cTn id="45" dur="500"/>
                                        <p:tgtEl>
                                          <p:spTgt spid="247"/>
                                        </p:tgtEl>
                                      </p:cBhvr>
                                    </p:animEffect>
                                  </p:childTnLst>
                                </p:cTn>
                              </p:par>
                            </p:childTnLst>
                          </p:cTn>
                        </p:par>
                        <p:par>
                          <p:cTn id="46" fill="hold">
                            <p:stCondLst>
                              <p:cond delay="1000"/>
                            </p:stCondLst>
                            <p:childTnLst>
                              <p:par>
                                <p:cTn id="47" nodeType="afterEffect" presetClass="entr" presetSubtype="1" presetID="22" grpId="10" fill="hold">
                                  <p:stCondLst>
                                    <p:cond delay="0"/>
                                  </p:stCondLst>
                                  <p:iterate type="el" backwards="0">
                                    <p:tmAbs val="0"/>
                                  </p:iterate>
                                  <p:childTnLst>
                                    <p:set>
                                      <p:cBhvr>
                                        <p:cTn id="48" fill="hold"/>
                                        <p:tgtEl>
                                          <p:spTgt spid="246"/>
                                        </p:tgtEl>
                                        <p:attrNameLst>
                                          <p:attrName>style.visibility</p:attrName>
                                        </p:attrNameLst>
                                      </p:cBhvr>
                                      <p:to>
                                        <p:strVal val="visible"/>
                                      </p:to>
                                    </p:set>
                                    <p:animEffect filter="wipe(up)" transition="in">
                                      <p:cBhvr>
                                        <p:cTn id="49" dur="500"/>
                                        <p:tgtEl>
                                          <p:spTgt spid="246"/>
                                        </p:tgtEl>
                                      </p:cBhvr>
                                    </p:animEffect>
                                  </p:childTnLst>
                                </p:cTn>
                              </p:par>
                            </p:childTnLst>
                          </p:cTn>
                        </p:par>
                        <p:par>
                          <p:cTn id="50" fill="hold">
                            <p:stCondLst>
                              <p:cond delay="1500"/>
                            </p:stCondLst>
                            <p:childTnLst>
                              <p:par>
                                <p:cTn id="51" nodeType="afterEffect" presetClass="entr" presetSubtype="0" presetID="10" grpId="11" fill="hold">
                                  <p:stCondLst>
                                    <p:cond delay="0"/>
                                  </p:stCondLst>
                                  <p:iterate type="el" backwards="0">
                                    <p:tmAbs val="0"/>
                                  </p:iterate>
                                  <p:childTnLst>
                                    <p:set>
                                      <p:cBhvr>
                                        <p:cTn id="52" fill="hold"/>
                                        <p:tgtEl>
                                          <p:spTgt spid="266"/>
                                        </p:tgtEl>
                                        <p:attrNameLst>
                                          <p:attrName>style.visibility</p:attrName>
                                        </p:attrNameLst>
                                      </p:cBhvr>
                                      <p:to>
                                        <p:strVal val="visible"/>
                                      </p:to>
                                    </p:set>
                                    <p:animEffect filter="fade" transition="in">
                                      <p:cBhvr>
                                        <p:cTn id="53" dur="500"/>
                                        <p:tgtEl>
                                          <p:spTgt spid="266"/>
                                        </p:tgtEl>
                                      </p:cBhvr>
                                    </p:animEffect>
                                  </p:childTnLst>
                                </p:cTn>
                              </p:par>
                            </p:childTnLst>
                          </p:cTn>
                        </p:par>
                        <p:par>
                          <p:cTn id="54" fill="hold">
                            <p:stCondLst>
                              <p:cond delay="2000"/>
                            </p:stCondLst>
                            <p:childTnLst>
                              <p:par>
                                <p:cTn id="55" nodeType="afterEffect" presetClass="entr" presetSubtype="1" presetID="22" grpId="12" fill="hold">
                                  <p:stCondLst>
                                    <p:cond delay="0"/>
                                  </p:stCondLst>
                                  <p:iterate type="el" backwards="0">
                                    <p:tmAbs val="0"/>
                                  </p:iterate>
                                  <p:childTnLst>
                                    <p:set>
                                      <p:cBhvr>
                                        <p:cTn id="56" fill="hold"/>
                                        <p:tgtEl>
                                          <p:spTgt spid="245"/>
                                        </p:tgtEl>
                                        <p:attrNameLst>
                                          <p:attrName>style.visibility</p:attrName>
                                        </p:attrNameLst>
                                      </p:cBhvr>
                                      <p:to>
                                        <p:strVal val="visible"/>
                                      </p:to>
                                    </p:set>
                                    <p:animEffect filter="wipe(up)" transition="in">
                                      <p:cBhvr>
                                        <p:cTn id="57" dur="500"/>
                                        <p:tgtEl>
                                          <p:spTgt spid="245"/>
                                        </p:tgtEl>
                                      </p:cBhvr>
                                    </p:animEffect>
                                  </p:childTnLst>
                                </p:cTn>
                              </p:par>
                            </p:childTnLst>
                          </p:cTn>
                        </p:par>
                        <p:par>
                          <p:cTn id="58" fill="hold">
                            <p:stCondLst>
                              <p:cond delay="2500"/>
                            </p:stCondLst>
                            <p:childTnLst>
                              <p:par>
                                <p:cTn id="59" nodeType="afterEffect" presetClass="entr" presetSubtype="0" presetID="10" grpId="13" fill="hold">
                                  <p:stCondLst>
                                    <p:cond delay="0"/>
                                  </p:stCondLst>
                                  <p:iterate type="el" backwards="0">
                                    <p:tmAbs val="0"/>
                                  </p:iterate>
                                  <p:childTnLst>
                                    <p:set>
                                      <p:cBhvr>
                                        <p:cTn id="60" fill="hold"/>
                                        <p:tgtEl>
                                          <p:spTgt spid="261"/>
                                        </p:tgtEl>
                                        <p:attrNameLst>
                                          <p:attrName>style.visibility</p:attrName>
                                        </p:attrNameLst>
                                      </p:cBhvr>
                                      <p:to>
                                        <p:strVal val="visible"/>
                                      </p:to>
                                    </p:set>
                                    <p:animEffect filter="fade" transition="in">
                                      <p:cBhvr>
                                        <p:cTn id="61" dur="500"/>
                                        <p:tgtEl>
                                          <p:spTgt spid="261"/>
                                        </p:tgtEl>
                                      </p:cBhvr>
                                    </p:animEffect>
                                  </p:childTnLst>
                                </p:cTn>
                              </p:par>
                            </p:childTnLst>
                          </p:cTn>
                        </p:par>
                      </p:childTnLst>
                    </p:cTn>
                  </p:par>
                  <p:par>
                    <p:cTn id="62" fill="hold">
                      <p:stCondLst>
                        <p:cond delay="indefinite"/>
                      </p:stCondLst>
                      <p:childTnLst>
                        <p:par>
                          <p:cTn id="63" fill="hold">
                            <p:stCondLst>
                              <p:cond delay="0"/>
                            </p:stCondLst>
                            <p:childTnLst>
                              <p:par>
                                <p:cTn id="64" nodeType="clickEffect" presetClass="entr" presetSubtype="1" presetID="2" grpId="14" fill="hold">
                                  <p:stCondLst>
                                    <p:cond delay="0"/>
                                  </p:stCondLst>
                                  <p:iterate type="el" backwards="0">
                                    <p:tmAbs val="0"/>
                                  </p:iterate>
                                  <p:childTnLst>
                                    <p:set>
                                      <p:cBhvr>
                                        <p:cTn id="65" fill="hold"/>
                                        <p:tgtEl>
                                          <p:spTgt spid="263"/>
                                        </p:tgtEl>
                                        <p:attrNameLst>
                                          <p:attrName>style.visibility</p:attrName>
                                        </p:attrNameLst>
                                      </p:cBhvr>
                                      <p:to>
                                        <p:strVal val="visible"/>
                                      </p:to>
                                    </p:set>
                                    <p:anim calcmode="lin" valueType="num">
                                      <p:cBhvr>
                                        <p:cTn id="66" dur="500" fill="hold"/>
                                        <p:tgtEl>
                                          <p:spTgt spid="263"/>
                                        </p:tgtEl>
                                        <p:attrNameLst>
                                          <p:attrName>ppt_x</p:attrName>
                                        </p:attrNameLst>
                                      </p:cBhvr>
                                      <p:tavLst>
                                        <p:tav tm="0">
                                          <p:val>
                                            <p:strVal val="#ppt_x"/>
                                          </p:val>
                                        </p:tav>
                                        <p:tav tm="100000">
                                          <p:val>
                                            <p:strVal val="#ppt_x"/>
                                          </p:val>
                                        </p:tav>
                                      </p:tavLst>
                                    </p:anim>
                                    <p:anim calcmode="lin" valueType="num">
                                      <p:cBhvr>
                                        <p:cTn id="67" dur="500" fill="hold"/>
                                        <p:tgtEl>
                                          <p:spTgt spid="263"/>
                                        </p:tgtEl>
                                        <p:attrNameLst>
                                          <p:attrName>ppt_y</p:attrName>
                                        </p:attrNameLst>
                                      </p:cBhvr>
                                      <p:tavLst>
                                        <p:tav tm="0">
                                          <p:val>
                                            <p:strVal val="0-#ppt_h/2"/>
                                          </p:val>
                                        </p:tav>
                                        <p:tav tm="100000">
                                          <p:val>
                                            <p:strVal val="#ppt_y"/>
                                          </p:val>
                                        </p:tav>
                                      </p:tavLst>
                                    </p:anim>
                                  </p:childTnLst>
                                </p:cTn>
                              </p:par>
                            </p:childTnLst>
                          </p:cTn>
                        </p:par>
                        <p:par>
                          <p:cTn id="68" fill="hold">
                            <p:stCondLst>
                              <p:cond delay="500"/>
                            </p:stCondLst>
                            <p:childTnLst>
                              <p:par>
                                <p:cTn id="69" nodeType="afterEffect" presetClass="entr" presetSubtype="2" presetID="22" grpId="15" fill="hold">
                                  <p:stCondLst>
                                    <p:cond delay="0"/>
                                  </p:stCondLst>
                                  <p:iterate type="el" backwards="0">
                                    <p:tmAbs val="0"/>
                                  </p:iterate>
                                  <p:childTnLst>
                                    <p:set>
                                      <p:cBhvr>
                                        <p:cTn id="70" fill="hold"/>
                                        <p:tgtEl>
                                          <p:spTgt spid="248"/>
                                        </p:tgtEl>
                                        <p:attrNameLst>
                                          <p:attrName>style.visibility</p:attrName>
                                        </p:attrNameLst>
                                      </p:cBhvr>
                                      <p:to>
                                        <p:strVal val="visible"/>
                                      </p:to>
                                    </p:set>
                                    <p:animEffect filter="wipe(right)" transition="in">
                                      <p:cBhvr>
                                        <p:cTn id="71" dur="500"/>
                                        <p:tgtEl>
                                          <p:spTgt spid="248"/>
                                        </p:tgtEl>
                                      </p:cBhvr>
                                    </p:animEffect>
                                  </p:childTnLst>
                                </p:cTn>
                              </p:par>
                            </p:childTnLst>
                          </p:cTn>
                        </p:par>
                        <p:par>
                          <p:cTn id="72" fill="hold">
                            <p:stCondLst>
                              <p:cond delay="1000"/>
                            </p:stCondLst>
                            <p:childTnLst>
                              <p:par>
                                <p:cTn id="73" nodeType="afterEffect" presetClass="entr" presetSubtype="1" presetID="22" grpId="16" fill="hold">
                                  <p:stCondLst>
                                    <p:cond delay="0"/>
                                  </p:stCondLst>
                                  <p:iterate type="el" backwards="0">
                                    <p:tmAbs val="0"/>
                                  </p:iterate>
                                  <p:childTnLst>
                                    <p:set>
                                      <p:cBhvr>
                                        <p:cTn id="74" fill="hold"/>
                                        <p:tgtEl>
                                          <p:spTgt spid="249"/>
                                        </p:tgtEl>
                                        <p:attrNameLst>
                                          <p:attrName>style.visibility</p:attrName>
                                        </p:attrNameLst>
                                      </p:cBhvr>
                                      <p:to>
                                        <p:strVal val="visible"/>
                                      </p:to>
                                    </p:set>
                                    <p:animEffect filter="wipe(up)" transition="in">
                                      <p:cBhvr>
                                        <p:cTn id="75" dur="500"/>
                                        <p:tgtEl>
                                          <p:spTgt spid="249"/>
                                        </p:tgtEl>
                                      </p:cBhvr>
                                    </p:animEffect>
                                  </p:childTnLst>
                                </p:cTn>
                              </p:par>
                            </p:childTnLst>
                          </p:cTn>
                        </p:par>
                        <p:par>
                          <p:cTn id="76" fill="hold">
                            <p:stCondLst>
                              <p:cond delay="1500"/>
                            </p:stCondLst>
                            <p:childTnLst>
                              <p:par>
                                <p:cTn id="77" nodeType="afterEffect" presetClass="entr" presetSubtype="0" presetID="10" grpId="17" fill="hold">
                                  <p:stCondLst>
                                    <p:cond delay="0"/>
                                  </p:stCondLst>
                                  <p:iterate type="el" backwards="0">
                                    <p:tmAbs val="0"/>
                                  </p:iterate>
                                  <p:childTnLst>
                                    <p:set>
                                      <p:cBhvr>
                                        <p:cTn id="78" fill="hold"/>
                                        <p:tgtEl>
                                          <p:spTgt spid="276"/>
                                        </p:tgtEl>
                                        <p:attrNameLst>
                                          <p:attrName>style.visibility</p:attrName>
                                        </p:attrNameLst>
                                      </p:cBhvr>
                                      <p:to>
                                        <p:strVal val="visible"/>
                                      </p:to>
                                    </p:set>
                                    <p:animEffect filter="fade" transition="in">
                                      <p:cBhvr>
                                        <p:cTn id="79" dur="500"/>
                                        <p:tgtEl>
                                          <p:spTgt spid="276"/>
                                        </p:tgtEl>
                                      </p:cBhvr>
                                    </p:animEffect>
                                  </p:childTnLst>
                                </p:cTn>
                              </p:par>
                            </p:childTnLst>
                          </p:cTn>
                        </p:par>
                      </p:childTnLst>
                    </p:cTn>
                  </p:par>
                  <p:par>
                    <p:cTn id="80" fill="hold">
                      <p:stCondLst>
                        <p:cond delay="indefinite"/>
                      </p:stCondLst>
                      <p:childTnLst>
                        <p:par>
                          <p:cTn id="81" fill="hold">
                            <p:stCondLst>
                              <p:cond delay="0"/>
                            </p:stCondLst>
                            <p:childTnLst>
                              <p:par>
                                <p:cTn id="82" nodeType="clickEffect" presetClass="entr" presetSubtype="2" presetID="22" grpId="18" fill="hold">
                                  <p:stCondLst>
                                    <p:cond delay="0"/>
                                  </p:stCondLst>
                                  <p:iterate type="el" backwards="0">
                                    <p:tmAbs val="0"/>
                                  </p:iterate>
                                  <p:childTnLst>
                                    <p:set>
                                      <p:cBhvr>
                                        <p:cTn id="83" fill="hold"/>
                                        <p:tgtEl>
                                          <p:spTgt spid="280"/>
                                        </p:tgtEl>
                                        <p:attrNameLst>
                                          <p:attrName>style.visibility</p:attrName>
                                        </p:attrNameLst>
                                      </p:cBhvr>
                                      <p:to>
                                        <p:strVal val="visible"/>
                                      </p:to>
                                    </p:set>
                                    <p:animEffect filter="wipe(right)" transition="in">
                                      <p:cBhvr>
                                        <p:cTn id="84" dur="500"/>
                                        <p:tgtEl>
                                          <p:spTgt spid="280"/>
                                        </p:tgtEl>
                                      </p:cBhvr>
                                    </p:animEffect>
                                  </p:childTnLst>
                                </p:cTn>
                              </p:par>
                            </p:childTnLst>
                          </p:cTn>
                        </p:par>
                        <p:par>
                          <p:cTn id="85" fill="hold">
                            <p:stCondLst>
                              <p:cond delay="500"/>
                            </p:stCondLst>
                            <p:childTnLst>
                              <p:par>
                                <p:cTn id="86" nodeType="afterEffect" presetClass="entr" presetSubtype="1" presetID="2" grpId="19" fill="hold">
                                  <p:stCondLst>
                                    <p:cond delay="0"/>
                                  </p:stCondLst>
                                  <p:iterate type="el" backwards="0">
                                    <p:tmAbs val="0"/>
                                  </p:iterate>
                                  <p:childTnLst>
                                    <p:set>
                                      <p:cBhvr>
                                        <p:cTn id="87" fill="hold"/>
                                        <p:tgtEl>
                                          <p:spTgt spid="282"/>
                                        </p:tgtEl>
                                        <p:attrNameLst>
                                          <p:attrName>style.visibility</p:attrName>
                                        </p:attrNameLst>
                                      </p:cBhvr>
                                      <p:to>
                                        <p:strVal val="visible"/>
                                      </p:to>
                                    </p:set>
                                    <p:anim calcmode="lin" valueType="num">
                                      <p:cBhvr>
                                        <p:cTn id="88" dur="500" fill="hold"/>
                                        <p:tgtEl>
                                          <p:spTgt spid="282"/>
                                        </p:tgtEl>
                                        <p:attrNameLst>
                                          <p:attrName>ppt_x</p:attrName>
                                        </p:attrNameLst>
                                      </p:cBhvr>
                                      <p:tavLst>
                                        <p:tav tm="0">
                                          <p:val>
                                            <p:strVal val="#ppt_x"/>
                                          </p:val>
                                        </p:tav>
                                        <p:tav tm="100000">
                                          <p:val>
                                            <p:strVal val="#ppt_x"/>
                                          </p:val>
                                        </p:tav>
                                      </p:tavLst>
                                    </p:anim>
                                    <p:anim calcmode="lin" valueType="num">
                                      <p:cBhvr>
                                        <p:cTn id="89" dur="500" fill="hold"/>
                                        <p:tgtEl>
                                          <p:spTgt spid="282"/>
                                        </p:tgtEl>
                                        <p:attrNameLst>
                                          <p:attrName>ppt_y</p:attrName>
                                        </p:attrNameLst>
                                      </p:cBhvr>
                                      <p:tavLst>
                                        <p:tav tm="0">
                                          <p:val>
                                            <p:strVal val="0-#ppt_h/2"/>
                                          </p:val>
                                        </p:tav>
                                        <p:tav tm="100000">
                                          <p:val>
                                            <p:strVal val="#ppt_y"/>
                                          </p:val>
                                        </p:tav>
                                      </p:tavLst>
                                    </p:anim>
                                  </p:childTnLst>
                                </p:cTn>
                              </p:par>
                            </p:childTnLst>
                          </p:cTn>
                        </p:par>
                        <p:par>
                          <p:cTn id="90" fill="hold">
                            <p:stCondLst>
                              <p:cond delay="1000"/>
                            </p:stCondLst>
                            <p:childTnLst>
                              <p:par>
                                <p:cTn id="91" nodeType="afterEffect" presetClass="entr" presetSubtype="1" presetID="22" grpId="20" fill="hold">
                                  <p:stCondLst>
                                    <p:cond delay="0"/>
                                  </p:stCondLst>
                                  <p:iterate type="el" backwards="0">
                                    <p:tmAbs val="0"/>
                                  </p:iterate>
                                  <p:childTnLst>
                                    <p:set>
                                      <p:cBhvr>
                                        <p:cTn id="92" fill="hold"/>
                                        <p:tgtEl>
                                          <p:spTgt spid="281"/>
                                        </p:tgtEl>
                                        <p:attrNameLst>
                                          <p:attrName>style.visibility</p:attrName>
                                        </p:attrNameLst>
                                      </p:cBhvr>
                                      <p:to>
                                        <p:strVal val="visible"/>
                                      </p:to>
                                    </p:set>
                                    <p:animEffect filter="wipe(up)" transition="in">
                                      <p:cBhvr>
                                        <p:cTn id="93" dur="500"/>
                                        <p:tgtEl>
                                          <p:spTgt spid="281"/>
                                        </p:tgtEl>
                                      </p:cBhvr>
                                    </p:animEffect>
                                  </p:childTnLst>
                                </p:cTn>
                              </p:par>
                            </p:childTnLst>
                          </p:cTn>
                        </p:par>
                        <p:par>
                          <p:cTn id="94" fill="hold">
                            <p:stCondLst>
                              <p:cond delay="1500"/>
                            </p:stCondLst>
                            <p:childTnLst>
                              <p:par>
                                <p:cTn id="95" nodeType="afterEffect" presetClass="entr" presetSubtype="0" presetID="10" grpId="21" fill="hold">
                                  <p:stCondLst>
                                    <p:cond delay="0"/>
                                  </p:stCondLst>
                                  <p:iterate type="el" backwards="0">
                                    <p:tmAbs val="0"/>
                                  </p:iterate>
                                  <p:childTnLst>
                                    <p:set>
                                      <p:cBhvr>
                                        <p:cTn id="96" fill="hold"/>
                                        <p:tgtEl>
                                          <p:spTgt spid="273"/>
                                        </p:tgtEl>
                                        <p:attrNameLst>
                                          <p:attrName>style.visibility</p:attrName>
                                        </p:attrNameLst>
                                      </p:cBhvr>
                                      <p:to>
                                        <p:strVal val="visible"/>
                                      </p:to>
                                    </p:set>
                                    <p:animEffect filter="fade" transition="in">
                                      <p:cBhvr>
                                        <p:cTn id="97" dur="500"/>
                                        <p:tgtEl>
                                          <p:spTgt spid="273"/>
                                        </p:tgtEl>
                                      </p:cBhvr>
                                    </p:animEffect>
                                  </p:childTnLst>
                                </p:cTn>
                              </p:par>
                            </p:childTnLst>
                          </p:cTn>
                        </p:par>
                      </p:childTnLst>
                    </p:cTn>
                  </p:par>
                  <p:par>
                    <p:cTn id="98" fill="hold">
                      <p:stCondLst>
                        <p:cond delay="indefinite"/>
                      </p:stCondLst>
                      <p:childTnLst>
                        <p:par>
                          <p:cTn id="99" fill="hold">
                            <p:stCondLst>
                              <p:cond delay="0"/>
                            </p:stCondLst>
                            <p:childTnLst>
                              <p:par>
                                <p:cTn id="100" nodeType="clickEffect" presetClass="entr" presetSubtype="1" presetID="22" grpId="22" fill="hold">
                                  <p:stCondLst>
                                    <p:cond delay="0"/>
                                  </p:stCondLst>
                                  <p:iterate type="el" backwards="0">
                                    <p:tmAbs val="0"/>
                                  </p:iterate>
                                  <p:childTnLst>
                                    <p:set>
                                      <p:cBhvr>
                                        <p:cTn id="101" fill="hold"/>
                                        <p:tgtEl>
                                          <p:spTgt spid="283"/>
                                        </p:tgtEl>
                                        <p:attrNameLst>
                                          <p:attrName>style.visibility</p:attrName>
                                        </p:attrNameLst>
                                      </p:cBhvr>
                                      <p:to>
                                        <p:strVal val="visible"/>
                                      </p:to>
                                    </p:set>
                                    <p:animEffect filter="wipe(up)" transition="in">
                                      <p:cBhvr>
                                        <p:cTn id="102" dur="500"/>
                                        <p:tgtEl>
                                          <p:spTgt spid="283"/>
                                        </p:tgtEl>
                                      </p:cBhvr>
                                    </p:animEffect>
                                  </p:childTnLst>
                                </p:cTn>
                              </p:par>
                            </p:childTnLst>
                          </p:cTn>
                        </p:par>
                        <p:par>
                          <p:cTn id="103" fill="hold">
                            <p:stCondLst>
                              <p:cond delay="500"/>
                            </p:stCondLst>
                            <p:childTnLst>
                              <p:par>
                                <p:cTn id="104" nodeType="afterEffect" presetClass="entr" presetSubtype="0" presetID="10" grpId="23" fill="hold">
                                  <p:stCondLst>
                                    <p:cond delay="0"/>
                                  </p:stCondLst>
                                  <p:iterate type="el" backwards="0">
                                    <p:tmAbs val="0"/>
                                  </p:iterate>
                                  <p:childTnLst>
                                    <p:set>
                                      <p:cBhvr>
                                        <p:cTn id="105" fill="hold"/>
                                        <p:tgtEl>
                                          <p:spTgt spid="279"/>
                                        </p:tgtEl>
                                        <p:attrNameLst>
                                          <p:attrName>style.visibility</p:attrName>
                                        </p:attrNameLst>
                                      </p:cBhvr>
                                      <p:to>
                                        <p:strVal val="visible"/>
                                      </p:to>
                                    </p:set>
                                    <p:animEffect filter="fade" transition="in">
                                      <p:cBhvr>
                                        <p:cTn id="106" dur="500"/>
                                        <p:tgtEl>
                                          <p:spTgt spid="279"/>
                                        </p:tgtEl>
                                      </p:cBhvr>
                                    </p:animEffect>
                                  </p:childTnLst>
                                </p:cTn>
                              </p:par>
                            </p:childTnLst>
                          </p:cTn>
                        </p:par>
                        <p:par>
                          <p:cTn id="107" fill="hold">
                            <p:stCondLst>
                              <p:cond delay="1000"/>
                            </p:stCondLst>
                            <p:childTnLst>
                              <p:par>
                                <p:cTn id="108" nodeType="afterEffect" presetClass="entr" presetSubtype="4" presetID="22" grpId="24" fill="hold">
                                  <p:stCondLst>
                                    <p:cond delay="0"/>
                                  </p:stCondLst>
                                  <p:iterate type="el" backwards="0">
                                    <p:tmAbs val="0"/>
                                  </p:iterate>
                                  <p:childTnLst>
                                    <p:set>
                                      <p:cBhvr>
                                        <p:cTn id="109" fill="hold"/>
                                        <p:tgtEl>
                                          <p:spTgt spid="285"/>
                                        </p:tgtEl>
                                        <p:attrNameLst>
                                          <p:attrName>style.visibility</p:attrName>
                                        </p:attrNameLst>
                                      </p:cBhvr>
                                      <p:to>
                                        <p:strVal val="visible"/>
                                      </p:to>
                                    </p:set>
                                    <p:animEffect filter="wipe(down)" transition="in">
                                      <p:cBhvr>
                                        <p:cTn id="110" dur="500"/>
                                        <p:tgtEl>
                                          <p:spTgt spid="285"/>
                                        </p:tgtEl>
                                      </p:cBhvr>
                                    </p:animEffect>
                                  </p:childTnLst>
                                </p:cTn>
                              </p:par>
                            </p:childTnLst>
                          </p:cTn>
                        </p:par>
                      </p:childTnLst>
                    </p:cTn>
                  </p:par>
                  <p:par>
                    <p:cTn id="111" fill="hold">
                      <p:stCondLst>
                        <p:cond delay="indefinite"/>
                      </p:stCondLst>
                      <p:childTnLst>
                        <p:par>
                          <p:cTn id="112" fill="hold">
                            <p:stCondLst>
                              <p:cond delay="0"/>
                            </p:stCondLst>
                            <p:childTnLst>
                              <p:par>
                                <p:cTn id="113" nodeType="clickEffect" presetClass="entr" presetSubtype="1" presetID="22" grpId="25" fill="hold">
                                  <p:stCondLst>
                                    <p:cond delay="0"/>
                                  </p:stCondLst>
                                  <p:iterate type="el" backwards="0">
                                    <p:tmAbs val="0"/>
                                  </p:iterate>
                                  <p:childTnLst>
                                    <p:set>
                                      <p:cBhvr>
                                        <p:cTn id="114" fill="hold"/>
                                        <p:tgtEl>
                                          <p:spTgt spid="286"/>
                                        </p:tgtEl>
                                        <p:attrNameLst>
                                          <p:attrName>style.visibility</p:attrName>
                                        </p:attrNameLst>
                                      </p:cBhvr>
                                      <p:to>
                                        <p:strVal val="visible"/>
                                      </p:to>
                                    </p:set>
                                    <p:animEffect filter="wipe(up)" transition="in">
                                      <p:cBhvr>
                                        <p:cTn id="115" dur="500"/>
                                        <p:tgtEl>
                                          <p:spTgt spid="286"/>
                                        </p:tgtEl>
                                      </p:cBhvr>
                                    </p:animEffect>
                                  </p:childTnLst>
                                </p:cTn>
                              </p:par>
                            </p:childTnLst>
                          </p:cTn>
                        </p:par>
                        <p:par>
                          <p:cTn id="116" fill="hold">
                            <p:stCondLst>
                              <p:cond delay="500"/>
                            </p:stCondLst>
                            <p:childTnLst>
                              <p:par>
                                <p:cTn id="117" nodeType="afterEffect" presetClass="entr" presetSubtype="1" presetID="2" grpId="26" fill="hold">
                                  <p:stCondLst>
                                    <p:cond delay="0"/>
                                  </p:stCondLst>
                                  <p:iterate type="el" backwards="0">
                                    <p:tmAbs val="0"/>
                                  </p:iterate>
                                  <p:childTnLst>
                                    <p:set>
                                      <p:cBhvr>
                                        <p:cTn id="118" fill="hold"/>
                                        <p:tgtEl>
                                          <p:spTgt spid="284"/>
                                        </p:tgtEl>
                                        <p:attrNameLst>
                                          <p:attrName>style.visibility</p:attrName>
                                        </p:attrNameLst>
                                      </p:cBhvr>
                                      <p:to>
                                        <p:strVal val="visible"/>
                                      </p:to>
                                    </p:set>
                                    <p:anim calcmode="lin" valueType="num">
                                      <p:cBhvr>
                                        <p:cTn id="119" dur="500" fill="hold"/>
                                        <p:tgtEl>
                                          <p:spTgt spid="284"/>
                                        </p:tgtEl>
                                        <p:attrNameLst>
                                          <p:attrName>ppt_x</p:attrName>
                                        </p:attrNameLst>
                                      </p:cBhvr>
                                      <p:tavLst>
                                        <p:tav tm="0">
                                          <p:val>
                                            <p:strVal val="#ppt_x"/>
                                          </p:val>
                                        </p:tav>
                                        <p:tav tm="100000">
                                          <p:val>
                                            <p:strVal val="#ppt_x"/>
                                          </p:val>
                                        </p:tav>
                                      </p:tavLst>
                                    </p:anim>
                                    <p:anim calcmode="lin" valueType="num">
                                      <p:cBhvr>
                                        <p:cTn id="120" dur="500" fill="hold"/>
                                        <p:tgtEl>
                                          <p:spTgt spid="28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6" grpId="11"/>
      <p:bldP build="whole" bldLvl="1" animBg="1" rev="0" advAuto="0" spid="248" grpId="15"/>
      <p:bldP build="whole" bldLvl="1" animBg="1" rev="0" advAuto="0" spid="269" grpId="5"/>
      <p:bldP build="whole" bldLvl="1" animBg="1" rev="0" advAuto="0" spid="261" grpId="13"/>
      <p:bldP build="whole" bldLvl="1" animBg="1" rev="0" advAuto="0" spid="255" grpId="3"/>
      <p:bldP build="whole" bldLvl="1" animBg="1" rev="0" advAuto="0" spid="258" grpId="7"/>
      <p:bldP build="whole" bldLvl="1" animBg="1" rev="0" advAuto="0" spid="273" grpId="21"/>
      <p:bldP build="whole" bldLvl="1" animBg="1" rev="0" advAuto="0" spid="245" grpId="12"/>
      <p:bldP build="whole" bldLvl="1" animBg="1" rev="0" advAuto="0" spid="249" grpId="16"/>
      <p:bldP build="whole" bldLvl="1" animBg="1" rev="0" advAuto="0" spid="280" grpId="18"/>
      <p:bldP build="whole" bldLvl="1" animBg="1" rev="0" advAuto="0" spid="276" grpId="17"/>
      <p:bldP build="whole" bldLvl="1" animBg="1" rev="0" advAuto="0" spid="243" grpId="2"/>
      <p:bldP build="whole" bldLvl="1" animBg="1" rev="0" advAuto="0" spid="244" grpId="4"/>
      <p:bldP build="whole" bldLvl="1" animBg="1" rev="0" advAuto="0" spid="263" grpId="14"/>
      <p:bldP build="whole" bldLvl="1" animBg="1" rev="0" advAuto="0" spid="246" grpId="10"/>
      <p:bldP build="whole" bldLvl="1" animBg="1" rev="0" advAuto="0" spid="252" grpId="1"/>
      <p:bldP build="whole" bldLvl="1" animBg="1" rev="0" advAuto="0" spid="282" grpId="19"/>
      <p:bldP build="whole" bldLvl="1" animBg="1" rev="0" advAuto="0" spid="285" grpId="24"/>
      <p:bldP build="whole" bldLvl="1" animBg="1" rev="0" advAuto="0" spid="279" grpId="23"/>
      <p:bldP build="whole" bldLvl="1" animBg="1" rev="0" advAuto="0" spid="262" grpId="8"/>
      <p:bldP build="whole" bldLvl="1" animBg="1" rev="0" advAuto="0" spid="283" grpId="22"/>
      <p:bldP build="whole" bldLvl="1" animBg="1" rev="0" advAuto="0" spid="247" grpId="9"/>
      <p:bldP build="whole" bldLvl="1" animBg="1" rev="0" advAuto="0" spid="281" grpId="20"/>
      <p:bldP build="whole" bldLvl="1" animBg="1" rev="0" advAuto="0" spid="270" grpId="6"/>
      <p:bldP build="whole" bldLvl="1" animBg="1" rev="0" advAuto="0" spid="286" grpId="25"/>
      <p:bldP build="whole" bldLvl="1" animBg="1" rev="0" advAuto="0" spid="284" grpId="26"/>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9" name="Shape 289"/>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7.b) Ví dụ 2: Tổng các  số nguyên dương lẻ 1</a:t>
            </a:r>
            <a:r>
              <a:rPr sz="2500">
                <a:solidFill>
                  <a:srgbClr val="FFFFFF"/>
                </a:solidFill>
                <a:latin typeface="Wingdings"/>
                <a:ea typeface="Wingdings"/>
                <a:cs typeface="Wingdings"/>
                <a:sym typeface="Wingdings"/>
              </a:rPr>
              <a:t></a:t>
            </a:r>
            <a:r>
              <a:rPr b="1" sz="2500">
                <a:solidFill>
                  <a:srgbClr val="FFFFFF"/>
                </a:solidFill>
              </a:rPr>
              <a:t>n</a:t>
            </a:r>
          </a:p>
        </p:txBody>
      </p:sp>
      <p:sp>
        <p:nvSpPr>
          <p:cNvPr id="290" name="Shape 290"/>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291" name="Shape 291"/>
          <p:cNvSpPr/>
          <p:nvPr/>
        </p:nvSpPr>
        <p:spPr>
          <a:xfrm flipH="1">
            <a:off x="5025257" y="1574362"/>
            <a:ext cx="1060" cy="87313"/>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92" name="Shape 292"/>
          <p:cNvSpPr/>
          <p:nvPr/>
        </p:nvSpPr>
        <p:spPr>
          <a:xfrm>
            <a:off x="5027567" y="2278021"/>
            <a:ext cx="1517" cy="117777"/>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93" name="Shape 293"/>
          <p:cNvSpPr/>
          <p:nvPr/>
        </p:nvSpPr>
        <p:spPr>
          <a:xfrm>
            <a:off x="7182438" y="5293881"/>
            <a:ext cx="1060" cy="160531"/>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94" name="Shape 294"/>
          <p:cNvSpPr/>
          <p:nvPr/>
        </p:nvSpPr>
        <p:spPr>
          <a:xfrm flipH="1">
            <a:off x="7214899" y="4005552"/>
            <a:ext cx="1590" cy="65896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295" name="Shape 295"/>
          <p:cNvSpPr/>
          <p:nvPr/>
        </p:nvSpPr>
        <p:spPr>
          <a:xfrm>
            <a:off x="5832766" y="4003966"/>
            <a:ext cx="1368141" cy="15082"/>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296" name="Shape 296"/>
          <p:cNvSpPr/>
          <p:nvPr/>
        </p:nvSpPr>
        <p:spPr>
          <a:xfrm flipV="1">
            <a:off x="5036132" y="4312801"/>
            <a:ext cx="17166" cy="895037"/>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297" name="Shape 297"/>
          <p:cNvSpPr/>
          <p:nvPr/>
        </p:nvSpPr>
        <p:spPr>
          <a:xfrm flipH="1">
            <a:off x="2253506" y="5207835"/>
            <a:ext cx="2776925" cy="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grpSp>
        <p:nvGrpSpPr>
          <p:cNvPr id="300" name="Group 300"/>
          <p:cNvGrpSpPr/>
          <p:nvPr/>
        </p:nvGrpSpPr>
        <p:grpSpPr>
          <a:xfrm>
            <a:off x="4156344" y="928241"/>
            <a:ext cx="1736684" cy="639750"/>
            <a:chOff x="-21" y="-8"/>
            <a:chExt cx="1736683" cy="639748"/>
          </a:xfrm>
        </p:grpSpPr>
        <p:sp>
          <p:nvSpPr>
            <p:cNvPr id="298" name="Shape 298"/>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299" name="Shape 299"/>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Bắt đầu</a:t>
              </a:r>
            </a:p>
          </p:txBody>
        </p:sp>
      </p:grpSp>
      <p:grpSp>
        <p:nvGrpSpPr>
          <p:cNvPr id="303" name="Group 303"/>
          <p:cNvGrpSpPr/>
          <p:nvPr/>
        </p:nvGrpSpPr>
        <p:grpSpPr>
          <a:xfrm>
            <a:off x="4156366" y="1842647"/>
            <a:ext cx="1736726" cy="429218"/>
            <a:chOff x="0" y="-1"/>
            <a:chExt cx="1736725" cy="429217"/>
          </a:xfrm>
        </p:grpSpPr>
        <p:sp>
          <p:nvSpPr>
            <p:cNvPr id="301" name="Shape 301"/>
            <p:cNvSpPr/>
            <p:nvPr/>
          </p:nvSpPr>
          <p:spPr>
            <a:xfrm>
              <a:off x="-1" y="-2"/>
              <a:ext cx="1736727" cy="429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335" y="0"/>
                  </a:lnTo>
                  <a:lnTo>
                    <a:pt x="21600" y="0"/>
                  </a:lnTo>
                  <a:lnTo>
                    <a:pt x="20265"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02" name="Shape 302"/>
            <p:cNvSpPr/>
            <p:nvPr/>
          </p:nvSpPr>
          <p:spPr>
            <a:xfrm>
              <a:off x="189436" y="79973"/>
              <a:ext cx="1357854" cy="269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Đọc n</a:t>
              </a:r>
            </a:p>
          </p:txBody>
        </p:sp>
      </p:grpSp>
      <p:grpSp>
        <p:nvGrpSpPr>
          <p:cNvPr id="306" name="Group 306"/>
          <p:cNvGrpSpPr/>
          <p:nvPr/>
        </p:nvGrpSpPr>
        <p:grpSpPr>
          <a:xfrm>
            <a:off x="4184932" y="3673037"/>
            <a:ext cx="1736727" cy="639766"/>
            <a:chOff x="0" y="0"/>
            <a:chExt cx="1736725" cy="639765"/>
          </a:xfrm>
        </p:grpSpPr>
        <p:sp>
          <p:nvSpPr>
            <p:cNvPr id="304" name="Shape 304"/>
            <p:cNvSpPr/>
            <p:nvPr/>
          </p:nvSpPr>
          <p:spPr>
            <a:xfrm>
              <a:off x="0" y="-1"/>
              <a:ext cx="1736726"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05" name="Shape 305"/>
            <p:cNvSpPr/>
            <p:nvPr/>
          </p:nvSpPr>
          <p:spPr>
            <a:xfrm>
              <a:off x="434181" y="186532"/>
              <a:ext cx="868364"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i ≤ n</a:t>
              </a:r>
            </a:p>
          </p:txBody>
        </p:sp>
      </p:grpSp>
      <p:grpSp>
        <p:nvGrpSpPr>
          <p:cNvPr id="309" name="Group 309"/>
          <p:cNvGrpSpPr/>
          <p:nvPr/>
        </p:nvGrpSpPr>
        <p:grpSpPr>
          <a:xfrm>
            <a:off x="6315642" y="5781811"/>
            <a:ext cx="1736684" cy="639749"/>
            <a:chOff x="-21" y="-8"/>
            <a:chExt cx="1736683" cy="639748"/>
          </a:xfrm>
        </p:grpSpPr>
        <p:sp>
          <p:nvSpPr>
            <p:cNvPr id="307" name="Shape 307"/>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08" name="Shape 308"/>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Kết thúc</a:t>
              </a:r>
            </a:p>
          </p:txBody>
        </p:sp>
      </p:grpSp>
      <p:sp>
        <p:nvSpPr>
          <p:cNvPr id="310" name="Shape 310"/>
          <p:cNvSpPr/>
          <p:nvPr/>
        </p:nvSpPr>
        <p:spPr>
          <a:xfrm>
            <a:off x="6124211" y="3673037"/>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
        <p:nvSpPr>
          <p:cNvPr id="311" name="Shape 311"/>
          <p:cNvSpPr/>
          <p:nvPr/>
        </p:nvSpPr>
        <p:spPr>
          <a:xfrm>
            <a:off x="5266957" y="4273524"/>
            <a:ext cx="455033"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grpSp>
        <p:nvGrpSpPr>
          <p:cNvPr id="314" name="Group 314"/>
          <p:cNvGrpSpPr/>
          <p:nvPr/>
        </p:nvGrpSpPr>
        <p:grpSpPr>
          <a:xfrm>
            <a:off x="6315664" y="4647769"/>
            <a:ext cx="1736727" cy="639767"/>
            <a:chOff x="0" y="0"/>
            <a:chExt cx="1736725" cy="639765"/>
          </a:xfrm>
        </p:grpSpPr>
        <p:sp>
          <p:nvSpPr>
            <p:cNvPr id="312" name="Shape 312"/>
            <p:cNvSpPr/>
            <p:nvPr/>
          </p:nvSpPr>
          <p:spPr>
            <a:xfrm>
              <a:off x="-1" y="-1"/>
              <a:ext cx="1736727" cy="639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13" name="Shape 313"/>
            <p:cNvSpPr/>
            <p:nvPr/>
          </p:nvSpPr>
          <p:spPr>
            <a:xfrm>
              <a:off x="211368" y="51898"/>
              <a:ext cx="1313990" cy="535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Xuất</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“S”</a:t>
              </a:r>
            </a:p>
          </p:txBody>
        </p:sp>
      </p:grpSp>
      <p:grpSp>
        <p:nvGrpSpPr>
          <p:cNvPr id="317" name="Group 317"/>
          <p:cNvGrpSpPr/>
          <p:nvPr/>
        </p:nvGrpSpPr>
        <p:grpSpPr>
          <a:xfrm>
            <a:off x="4197932" y="2645853"/>
            <a:ext cx="1676402" cy="595833"/>
            <a:chOff x="0" y="0"/>
            <a:chExt cx="1676400" cy="595831"/>
          </a:xfrm>
        </p:grpSpPr>
        <p:sp>
          <p:nvSpPr>
            <p:cNvPr id="315" name="Shape 315"/>
            <p:cNvSpPr/>
            <p:nvPr/>
          </p:nvSpPr>
          <p:spPr>
            <a:xfrm>
              <a:off x="0" y="0"/>
              <a:ext cx="1676401" cy="595832"/>
            </a:xfrm>
            <a:prstGeom prst="rect">
              <a:avLst/>
            </a:prstGeom>
            <a:noFill/>
            <a:ln w="12700" cap="flat">
              <a:solidFill>
                <a:srgbClr val="2A8082"/>
              </a:solidFill>
              <a:prstDash val="solid"/>
              <a:miter lim="800000"/>
            </a:ln>
            <a:effectLst/>
          </p:spPr>
          <p:txBody>
            <a:bodyPr wrap="square" lIns="0" tIns="0" rIns="0" bIns="0" numCol="1" anchor="ctr">
              <a:noAutofit/>
            </a:bodyPr>
            <a:lstStyle/>
            <a:p>
              <a:pPr lvl="0" algn="ctr">
                <a:defRPr>
                  <a:solidFill>
                    <a:srgbClr val="FFFFFF"/>
                  </a:solidFill>
                  <a:latin typeface="Calibri"/>
                  <a:ea typeface="Calibri"/>
                  <a:cs typeface="Calibri"/>
                  <a:sym typeface="Calibri"/>
                </a:defRPr>
              </a:pPr>
            </a:p>
          </p:txBody>
        </p:sp>
        <p:sp>
          <p:nvSpPr>
            <p:cNvPr id="316" name="Shape 316"/>
            <p:cNvSpPr/>
            <p:nvPr/>
          </p:nvSpPr>
          <p:spPr>
            <a:xfrm>
              <a:off x="0" y="31215"/>
              <a:ext cx="1676401"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S=0</a:t>
              </a:r>
              <a:endParaRPr>
                <a:solidFill>
                  <a:srgbClr val="FFFFFF"/>
                </a:solidFill>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i=1</a:t>
              </a:r>
            </a:p>
          </p:txBody>
        </p:sp>
      </p:grpSp>
      <p:sp>
        <p:nvSpPr>
          <p:cNvPr id="318" name="Shape 318"/>
          <p:cNvSpPr/>
          <p:nvPr/>
        </p:nvSpPr>
        <p:spPr>
          <a:xfrm>
            <a:off x="5041239" y="3256029"/>
            <a:ext cx="2249" cy="13738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grpSp>
        <p:nvGrpSpPr>
          <p:cNvPr id="321" name="Group 321"/>
          <p:cNvGrpSpPr/>
          <p:nvPr/>
        </p:nvGrpSpPr>
        <p:grpSpPr>
          <a:xfrm>
            <a:off x="1056476" y="5012398"/>
            <a:ext cx="1197035" cy="390877"/>
            <a:chOff x="0" y="-1"/>
            <a:chExt cx="1197034" cy="390875"/>
          </a:xfrm>
        </p:grpSpPr>
        <p:sp>
          <p:nvSpPr>
            <p:cNvPr id="319" name="Shape 319"/>
            <p:cNvSpPr/>
            <p:nvPr/>
          </p:nvSpPr>
          <p:spPr>
            <a:xfrm>
              <a:off x="0" y="-2"/>
              <a:ext cx="1197035" cy="390877"/>
            </a:xfrm>
            <a:prstGeom prst="rect">
              <a:avLst/>
            </a:prstGeom>
            <a:noFill/>
            <a:ln w="12700" cap="flat">
              <a:solidFill>
                <a:srgbClr val="2A8082"/>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20" name="Shape 320"/>
            <p:cNvSpPr/>
            <p:nvPr/>
          </p:nvSpPr>
          <p:spPr>
            <a:xfrm>
              <a:off x="0" y="62086"/>
              <a:ext cx="1197035"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S=S+i</a:t>
              </a:r>
            </a:p>
          </p:txBody>
        </p:sp>
      </p:grpSp>
      <p:grpSp>
        <p:nvGrpSpPr>
          <p:cNvPr id="324" name="Group 324"/>
          <p:cNvGrpSpPr/>
          <p:nvPr/>
        </p:nvGrpSpPr>
        <p:grpSpPr>
          <a:xfrm>
            <a:off x="1050994" y="5660707"/>
            <a:ext cx="1216370" cy="366024"/>
            <a:chOff x="0" y="0"/>
            <a:chExt cx="1216369" cy="366023"/>
          </a:xfrm>
        </p:grpSpPr>
        <p:sp>
          <p:nvSpPr>
            <p:cNvPr id="322" name="Shape 322"/>
            <p:cNvSpPr/>
            <p:nvPr/>
          </p:nvSpPr>
          <p:spPr>
            <a:xfrm>
              <a:off x="0" y="-1"/>
              <a:ext cx="1216370" cy="366024"/>
            </a:xfrm>
            <a:prstGeom prst="rect">
              <a:avLst/>
            </a:prstGeom>
            <a:noFill/>
            <a:ln w="12700" cap="flat">
              <a:solidFill>
                <a:srgbClr val="2A8082"/>
              </a:solidFill>
              <a:prstDash val="solid"/>
              <a:miter lim="800000"/>
            </a:ln>
            <a:effectLst/>
          </p:spPr>
          <p:txBody>
            <a:bodyPr wrap="square" lIns="0" tIns="0" rIns="0" bIns="0" numCol="1" anchor="ctr">
              <a:noAutofit/>
            </a:bodyPr>
            <a:lstStyle/>
            <a:p>
              <a:pPr lvl="0" algn="ctr">
                <a:defRPr>
                  <a:solidFill>
                    <a:srgbClr val="FFFFFF"/>
                  </a:solidFill>
                  <a:latin typeface="Calibri"/>
                  <a:ea typeface="Calibri"/>
                  <a:cs typeface="Calibri"/>
                  <a:sym typeface="Calibri"/>
                </a:defRPr>
              </a:pPr>
            </a:p>
          </p:txBody>
        </p:sp>
        <p:sp>
          <p:nvSpPr>
            <p:cNvPr id="323" name="Shape 323"/>
            <p:cNvSpPr/>
            <p:nvPr/>
          </p:nvSpPr>
          <p:spPr>
            <a:xfrm>
              <a:off x="0" y="49661"/>
              <a:ext cx="12163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i=i+2</a:t>
              </a:r>
            </a:p>
          </p:txBody>
        </p:sp>
      </p:grpSp>
      <p:sp>
        <p:nvSpPr>
          <p:cNvPr id="325" name="Shape 325"/>
          <p:cNvSpPr/>
          <p:nvPr/>
        </p:nvSpPr>
        <p:spPr>
          <a:xfrm>
            <a:off x="1655538" y="5409670"/>
            <a:ext cx="1059" cy="81564"/>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26" name="Shape 326"/>
          <p:cNvSpPr/>
          <p:nvPr/>
        </p:nvSpPr>
        <p:spPr>
          <a:xfrm>
            <a:off x="789939" y="4319270"/>
            <a:ext cx="4262121" cy="152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287" y="21600"/>
                </a:moveTo>
                <a:lnTo>
                  <a:pt x="0" y="21600"/>
                </a:lnTo>
                <a:lnTo>
                  <a:pt x="0" y="8478"/>
                </a:lnTo>
                <a:lnTo>
                  <a:pt x="21600" y="8478"/>
                </a:lnTo>
                <a:lnTo>
                  <a:pt x="21600" y="0"/>
                </a:lnTo>
              </a:path>
            </a:pathLst>
          </a:custGeom>
          <a:ln w="38100">
            <a:solidFill>
              <a:srgbClr val="3AAFB2"/>
            </a:solidFill>
            <a:miter/>
            <a:tailEnd type="triangle"/>
          </a:ln>
        </p:spPr>
        <p:txBody>
          <a:bodyPr lIns="0" tIns="0" rIns="0" bIns="0"/>
          <a:lstStyle/>
          <a:p>
            <a:pPr lvl="0">
              <a:defRPr>
                <a:latin typeface="Calibri"/>
                <a:ea typeface="Calibri"/>
                <a:cs typeface="Calibri"/>
                <a:sym typeface="Calibri"/>
              </a:defRPr>
            </a:pPr>
          </a:p>
        </p:txBody>
      </p:sp>
      <p:sp>
        <p:nvSpPr>
          <p:cNvPr id="327" name="Shape 327"/>
          <p:cNvSpPr/>
          <p:nvPr>
            <p:ph type="body" idx="1"/>
          </p:nvPr>
        </p:nvSpPr>
        <p:spPr>
          <a:xfrm>
            <a:off x="197427" y="893618"/>
            <a:ext cx="8749146" cy="708828"/>
          </a:xfrm>
          <a:prstGeom prst="rect">
            <a:avLst/>
          </a:prstGeom>
        </p:spPr>
        <p:txBody>
          <a:bodyPr/>
          <a:lstStyle>
            <a:lvl1pPr marL="262890" indent="-228600">
              <a:buClr>
                <a:srgbClr val="363D3D"/>
              </a:buClr>
            </a:lvl1pPr>
          </a:lstStyle>
          <a:p>
            <a:pPr lvl="0">
              <a:defRPr sz="1800">
                <a:solidFill>
                  <a:srgbClr val="000000"/>
                </a:solidFill>
              </a:defRPr>
            </a:pPr>
            <a:r>
              <a:rPr sz="2400">
                <a:solidFill>
                  <a:srgbClr val="363D3D"/>
                </a:solidFill>
              </a:rPr>
              <a:t>Cách 2: i=i+2</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300"/>
                                        </p:tgtEl>
                                        <p:attrNameLst>
                                          <p:attrName>style.visibility</p:attrName>
                                        </p:attrNameLst>
                                      </p:cBhvr>
                                      <p:to>
                                        <p:strVal val="visible"/>
                                      </p:to>
                                    </p:set>
                                    <p:animEffect filter="fade" transition="in">
                                      <p:cBhvr>
                                        <p:cTn id="7" dur="500"/>
                                        <p:tgtEl>
                                          <p:spTgt spid="300"/>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1" presetID="22" grpId="2" fill="hold">
                                  <p:stCondLst>
                                    <p:cond delay="0"/>
                                  </p:stCondLst>
                                  <p:iterate type="el" backwards="0">
                                    <p:tmAbs val="0"/>
                                  </p:iterate>
                                  <p:childTnLst>
                                    <p:set>
                                      <p:cBhvr>
                                        <p:cTn id="11" fill="hold"/>
                                        <p:tgtEl>
                                          <p:spTgt spid="291"/>
                                        </p:tgtEl>
                                        <p:attrNameLst>
                                          <p:attrName>style.visibility</p:attrName>
                                        </p:attrNameLst>
                                      </p:cBhvr>
                                      <p:to>
                                        <p:strVal val="visible"/>
                                      </p:to>
                                    </p:set>
                                    <p:animEffect filter="wipe(up)" transition="in">
                                      <p:cBhvr>
                                        <p:cTn id="12" dur="500"/>
                                        <p:tgtEl>
                                          <p:spTgt spid="291"/>
                                        </p:tgtEl>
                                      </p:cBhvr>
                                    </p:animEffect>
                                  </p:childTnLst>
                                </p:cTn>
                              </p:par>
                            </p:childTnLst>
                          </p:cTn>
                        </p:par>
                        <p:par>
                          <p:cTn id="13" fill="hold">
                            <p:stCondLst>
                              <p:cond delay="500"/>
                            </p:stCondLst>
                            <p:childTnLst>
                              <p:par>
                                <p:cTn id="14" nodeType="afterEffect" presetClass="entr" presetSubtype="0" presetID="10" grpId="3" fill="hold">
                                  <p:stCondLst>
                                    <p:cond delay="0"/>
                                  </p:stCondLst>
                                  <p:iterate type="el" backwards="0">
                                    <p:tmAbs val="0"/>
                                  </p:iterate>
                                  <p:childTnLst>
                                    <p:set>
                                      <p:cBhvr>
                                        <p:cTn id="15" fill="hold"/>
                                        <p:tgtEl>
                                          <p:spTgt spid="303"/>
                                        </p:tgtEl>
                                        <p:attrNameLst>
                                          <p:attrName>style.visibility</p:attrName>
                                        </p:attrNameLst>
                                      </p:cBhvr>
                                      <p:to>
                                        <p:strVal val="visible"/>
                                      </p:to>
                                    </p:set>
                                    <p:animEffect filter="fade" transition="in">
                                      <p:cBhvr>
                                        <p:cTn id="16" dur="500"/>
                                        <p:tgtEl>
                                          <p:spTgt spid="303"/>
                                        </p:tgtEl>
                                      </p:cBhvr>
                                    </p:animEffec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1" presetID="22" grpId="4" fill="hold">
                                  <p:stCondLst>
                                    <p:cond delay="0"/>
                                  </p:stCondLst>
                                  <p:iterate type="el" backwards="0">
                                    <p:tmAbs val="0"/>
                                  </p:iterate>
                                  <p:childTnLst>
                                    <p:set>
                                      <p:cBhvr>
                                        <p:cTn id="20" fill="hold"/>
                                        <p:tgtEl>
                                          <p:spTgt spid="292"/>
                                        </p:tgtEl>
                                        <p:attrNameLst>
                                          <p:attrName>style.visibility</p:attrName>
                                        </p:attrNameLst>
                                      </p:cBhvr>
                                      <p:to>
                                        <p:strVal val="visible"/>
                                      </p:to>
                                    </p:set>
                                    <p:animEffect filter="wipe(up)" transition="in">
                                      <p:cBhvr>
                                        <p:cTn id="21" dur="500"/>
                                        <p:tgtEl>
                                          <p:spTgt spid="292"/>
                                        </p:tgtEl>
                                      </p:cBhvr>
                                    </p:animEffect>
                                  </p:childTnLst>
                                </p:cTn>
                              </p:par>
                            </p:childTnLst>
                          </p:cTn>
                        </p:par>
                      </p:childTnLst>
                    </p:cTn>
                  </p:par>
                  <p:par>
                    <p:cTn id="22" fill="hold">
                      <p:stCondLst>
                        <p:cond delay="indefinite"/>
                      </p:stCondLst>
                      <p:childTnLst>
                        <p:par>
                          <p:cTn id="23" fill="hold">
                            <p:stCondLst>
                              <p:cond delay="0"/>
                            </p:stCondLst>
                            <p:childTnLst>
                              <p:par>
                                <p:cTn id="24" nodeType="clickEffect" presetClass="entr" presetSubtype="0" presetID="10" grpId="5" fill="hold">
                                  <p:stCondLst>
                                    <p:cond delay="0"/>
                                  </p:stCondLst>
                                  <p:iterate type="el" backwards="0">
                                    <p:tmAbs val="0"/>
                                  </p:iterate>
                                  <p:childTnLst>
                                    <p:set>
                                      <p:cBhvr>
                                        <p:cTn id="25" fill="hold"/>
                                        <p:tgtEl>
                                          <p:spTgt spid="317"/>
                                        </p:tgtEl>
                                        <p:attrNameLst>
                                          <p:attrName>style.visibility</p:attrName>
                                        </p:attrNameLst>
                                      </p:cBhvr>
                                      <p:to>
                                        <p:strVal val="visible"/>
                                      </p:to>
                                    </p:set>
                                    <p:animEffect filter="fade" transition="in">
                                      <p:cBhvr>
                                        <p:cTn id="26" dur="500"/>
                                        <p:tgtEl>
                                          <p:spTgt spid="317"/>
                                        </p:tgtEl>
                                      </p:cBhvr>
                                    </p:animEffect>
                                  </p:childTnLst>
                                </p:cTn>
                              </p:par>
                            </p:childTnLst>
                          </p:cTn>
                        </p:par>
                      </p:childTnLst>
                    </p:cTn>
                  </p:par>
                  <p:par>
                    <p:cTn id="27" fill="hold">
                      <p:stCondLst>
                        <p:cond delay="indefinite"/>
                      </p:stCondLst>
                      <p:childTnLst>
                        <p:par>
                          <p:cTn id="28" fill="hold">
                            <p:stCondLst>
                              <p:cond delay="0"/>
                            </p:stCondLst>
                            <p:childTnLst>
                              <p:par>
                                <p:cTn id="29" nodeType="clickEffect" presetClass="entr" presetSubtype="1" presetID="22" grpId="6" fill="hold">
                                  <p:stCondLst>
                                    <p:cond delay="0"/>
                                  </p:stCondLst>
                                  <p:iterate type="el" backwards="0">
                                    <p:tmAbs val="0"/>
                                  </p:iterate>
                                  <p:childTnLst>
                                    <p:set>
                                      <p:cBhvr>
                                        <p:cTn id="30" fill="hold"/>
                                        <p:tgtEl>
                                          <p:spTgt spid="318"/>
                                        </p:tgtEl>
                                        <p:attrNameLst>
                                          <p:attrName>style.visibility</p:attrName>
                                        </p:attrNameLst>
                                      </p:cBhvr>
                                      <p:to>
                                        <p:strVal val="visible"/>
                                      </p:to>
                                    </p:set>
                                    <p:animEffect filter="wipe(up)" transition="in">
                                      <p:cBhvr>
                                        <p:cTn id="31" dur="500"/>
                                        <p:tgtEl>
                                          <p:spTgt spid="318"/>
                                        </p:tgtEl>
                                      </p:cBhvr>
                                    </p:animEffect>
                                  </p:childTnLst>
                                </p:cTn>
                              </p:par>
                            </p:childTnLst>
                          </p:cTn>
                        </p:par>
                        <p:par>
                          <p:cTn id="32" fill="hold">
                            <p:stCondLst>
                              <p:cond delay="500"/>
                            </p:stCondLst>
                            <p:childTnLst>
                              <p:par>
                                <p:cTn id="33" nodeType="afterEffect" presetClass="entr" presetSubtype="0" presetID="10" grpId="7" fill="hold">
                                  <p:stCondLst>
                                    <p:cond delay="0"/>
                                  </p:stCondLst>
                                  <p:iterate type="el" backwards="0">
                                    <p:tmAbs val="0"/>
                                  </p:iterate>
                                  <p:childTnLst>
                                    <p:set>
                                      <p:cBhvr>
                                        <p:cTn id="34" fill="hold"/>
                                        <p:tgtEl>
                                          <p:spTgt spid="306"/>
                                        </p:tgtEl>
                                        <p:attrNameLst>
                                          <p:attrName>style.visibility</p:attrName>
                                        </p:attrNameLst>
                                      </p:cBhvr>
                                      <p:to>
                                        <p:strVal val="visible"/>
                                      </p:to>
                                    </p:set>
                                    <p:animEffect filter="fade" transition="in">
                                      <p:cBhvr>
                                        <p:cTn id="35" dur="500"/>
                                        <p:tgtEl>
                                          <p:spTgt spid="306"/>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1" presetID="2" grpId="8" fill="hold">
                                  <p:stCondLst>
                                    <p:cond delay="0"/>
                                  </p:stCondLst>
                                  <p:iterate type="el" backwards="0">
                                    <p:tmAbs val="0"/>
                                  </p:iterate>
                                  <p:childTnLst>
                                    <p:set>
                                      <p:cBhvr>
                                        <p:cTn id="39" fill="hold"/>
                                        <p:tgtEl>
                                          <p:spTgt spid="310"/>
                                        </p:tgtEl>
                                        <p:attrNameLst>
                                          <p:attrName>style.visibility</p:attrName>
                                        </p:attrNameLst>
                                      </p:cBhvr>
                                      <p:to>
                                        <p:strVal val="visible"/>
                                      </p:to>
                                    </p:set>
                                    <p:anim calcmode="lin" valueType="num">
                                      <p:cBhvr>
                                        <p:cTn id="40" dur="500" fill="hold"/>
                                        <p:tgtEl>
                                          <p:spTgt spid="310"/>
                                        </p:tgtEl>
                                        <p:attrNameLst>
                                          <p:attrName>ppt_x</p:attrName>
                                        </p:attrNameLst>
                                      </p:cBhvr>
                                      <p:tavLst>
                                        <p:tav tm="0">
                                          <p:val>
                                            <p:strVal val="#ppt_x"/>
                                          </p:val>
                                        </p:tav>
                                        <p:tav tm="100000">
                                          <p:val>
                                            <p:strVal val="#ppt_x"/>
                                          </p:val>
                                        </p:tav>
                                      </p:tavLst>
                                    </p:anim>
                                    <p:anim calcmode="lin" valueType="num">
                                      <p:cBhvr>
                                        <p:cTn id="41" dur="500" fill="hold"/>
                                        <p:tgtEl>
                                          <p:spTgt spid="310"/>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nodeType="afterEffect" presetClass="entr" presetSubtype="8" presetID="22" grpId="9" fill="hold">
                                  <p:stCondLst>
                                    <p:cond delay="0"/>
                                  </p:stCondLst>
                                  <p:iterate type="el" backwards="0">
                                    <p:tmAbs val="0"/>
                                  </p:iterate>
                                  <p:childTnLst>
                                    <p:set>
                                      <p:cBhvr>
                                        <p:cTn id="44" fill="hold"/>
                                        <p:tgtEl>
                                          <p:spTgt spid="295"/>
                                        </p:tgtEl>
                                        <p:attrNameLst>
                                          <p:attrName>style.visibility</p:attrName>
                                        </p:attrNameLst>
                                      </p:cBhvr>
                                      <p:to>
                                        <p:strVal val="visible"/>
                                      </p:to>
                                    </p:set>
                                    <p:animEffect filter="wipe(left)" transition="in">
                                      <p:cBhvr>
                                        <p:cTn id="45" dur="500"/>
                                        <p:tgtEl>
                                          <p:spTgt spid="295"/>
                                        </p:tgtEl>
                                      </p:cBhvr>
                                    </p:animEffect>
                                  </p:childTnLst>
                                </p:cTn>
                              </p:par>
                            </p:childTnLst>
                          </p:cTn>
                        </p:par>
                        <p:par>
                          <p:cTn id="46" fill="hold">
                            <p:stCondLst>
                              <p:cond delay="1000"/>
                            </p:stCondLst>
                            <p:childTnLst>
                              <p:par>
                                <p:cTn id="47" nodeType="afterEffect" presetClass="entr" presetSubtype="1" presetID="22" grpId="10" fill="hold">
                                  <p:stCondLst>
                                    <p:cond delay="0"/>
                                  </p:stCondLst>
                                  <p:iterate type="el" backwards="0">
                                    <p:tmAbs val="0"/>
                                  </p:iterate>
                                  <p:childTnLst>
                                    <p:set>
                                      <p:cBhvr>
                                        <p:cTn id="48" fill="hold"/>
                                        <p:tgtEl>
                                          <p:spTgt spid="294"/>
                                        </p:tgtEl>
                                        <p:attrNameLst>
                                          <p:attrName>style.visibility</p:attrName>
                                        </p:attrNameLst>
                                      </p:cBhvr>
                                      <p:to>
                                        <p:strVal val="visible"/>
                                      </p:to>
                                    </p:set>
                                    <p:animEffect filter="wipe(up)" transition="in">
                                      <p:cBhvr>
                                        <p:cTn id="49" dur="500"/>
                                        <p:tgtEl>
                                          <p:spTgt spid="294"/>
                                        </p:tgtEl>
                                      </p:cBhvr>
                                    </p:animEffect>
                                  </p:childTnLst>
                                </p:cTn>
                              </p:par>
                            </p:childTnLst>
                          </p:cTn>
                        </p:par>
                        <p:par>
                          <p:cTn id="50" fill="hold">
                            <p:stCondLst>
                              <p:cond delay="1500"/>
                            </p:stCondLst>
                            <p:childTnLst>
                              <p:par>
                                <p:cTn id="51" nodeType="afterEffect" presetClass="entr" presetSubtype="0" presetID="10" grpId="11" fill="hold">
                                  <p:stCondLst>
                                    <p:cond delay="0"/>
                                  </p:stCondLst>
                                  <p:iterate type="el" backwards="0">
                                    <p:tmAbs val="0"/>
                                  </p:iterate>
                                  <p:childTnLst>
                                    <p:set>
                                      <p:cBhvr>
                                        <p:cTn id="52" fill="hold"/>
                                        <p:tgtEl>
                                          <p:spTgt spid="314"/>
                                        </p:tgtEl>
                                        <p:attrNameLst>
                                          <p:attrName>style.visibility</p:attrName>
                                        </p:attrNameLst>
                                      </p:cBhvr>
                                      <p:to>
                                        <p:strVal val="visible"/>
                                      </p:to>
                                    </p:set>
                                    <p:animEffect filter="fade" transition="in">
                                      <p:cBhvr>
                                        <p:cTn id="53" dur="500"/>
                                        <p:tgtEl>
                                          <p:spTgt spid="314"/>
                                        </p:tgtEl>
                                      </p:cBhvr>
                                    </p:animEffect>
                                  </p:childTnLst>
                                </p:cTn>
                              </p:par>
                            </p:childTnLst>
                          </p:cTn>
                        </p:par>
                        <p:par>
                          <p:cTn id="54" fill="hold">
                            <p:stCondLst>
                              <p:cond delay="2000"/>
                            </p:stCondLst>
                            <p:childTnLst>
                              <p:par>
                                <p:cTn id="55" nodeType="afterEffect" presetClass="entr" presetSubtype="1" presetID="22" grpId="12" fill="hold">
                                  <p:stCondLst>
                                    <p:cond delay="0"/>
                                  </p:stCondLst>
                                  <p:iterate type="el" backwards="0">
                                    <p:tmAbs val="0"/>
                                  </p:iterate>
                                  <p:childTnLst>
                                    <p:set>
                                      <p:cBhvr>
                                        <p:cTn id="56" fill="hold"/>
                                        <p:tgtEl>
                                          <p:spTgt spid="293"/>
                                        </p:tgtEl>
                                        <p:attrNameLst>
                                          <p:attrName>style.visibility</p:attrName>
                                        </p:attrNameLst>
                                      </p:cBhvr>
                                      <p:to>
                                        <p:strVal val="visible"/>
                                      </p:to>
                                    </p:set>
                                    <p:animEffect filter="wipe(up)" transition="in">
                                      <p:cBhvr>
                                        <p:cTn id="57" dur="500"/>
                                        <p:tgtEl>
                                          <p:spTgt spid="293"/>
                                        </p:tgtEl>
                                      </p:cBhvr>
                                    </p:animEffect>
                                  </p:childTnLst>
                                </p:cTn>
                              </p:par>
                            </p:childTnLst>
                          </p:cTn>
                        </p:par>
                        <p:par>
                          <p:cTn id="58" fill="hold">
                            <p:stCondLst>
                              <p:cond delay="2500"/>
                            </p:stCondLst>
                            <p:childTnLst>
                              <p:par>
                                <p:cTn id="59" nodeType="afterEffect" presetClass="entr" presetSubtype="0" presetID="10" grpId="13" fill="hold">
                                  <p:stCondLst>
                                    <p:cond delay="0"/>
                                  </p:stCondLst>
                                  <p:iterate type="el" backwards="0">
                                    <p:tmAbs val="0"/>
                                  </p:iterate>
                                  <p:childTnLst>
                                    <p:set>
                                      <p:cBhvr>
                                        <p:cTn id="60" fill="hold"/>
                                        <p:tgtEl>
                                          <p:spTgt spid="309"/>
                                        </p:tgtEl>
                                        <p:attrNameLst>
                                          <p:attrName>style.visibility</p:attrName>
                                        </p:attrNameLst>
                                      </p:cBhvr>
                                      <p:to>
                                        <p:strVal val="visible"/>
                                      </p:to>
                                    </p:set>
                                    <p:animEffect filter="fade" transition="in">
                                      <p:cBhvr>
                                        <p:cTn id="61" dur="500"/>
                                        <p:tgtEl>
                                          <p:spTgt spid="309"/>
                                        </p:tgtEl>
                                      </p:cBhvr>
                                    </p:animEffect>
                                  </p:childTnLst>
                                </p:cTn>
                              </p:par>
                            </p:childTnLst>
                          </p:cTn>
                        </p:par>
                      </p:childTnLst>
                    </p:cTn>
                  </p:par>
                  <p:par>
                    <p:cTn id="62" fill="hold">
                      <p:stCondLst>
                        <p:cond delay="indefinite"/>
                      </p:stCondLst>
                      <p:childTnLst>
                        <p:par>
                          <p:cTn id="63" fill="hold">
                            <p:stCondLst>
                              <p:cond delay="0"/>
                            </p:stCondLst>
                            <p:childTnLst>
                              <p:par>
                                <p:cTn id="64" nodeType="clickEffect" presetClass="entr" presetSubtype="1" presetID="2" grpId="14" fill="hold">
                                  <p:stCondLst>
                                    <p:cond delay="0"/>
                                  </p:stCondLst>
                                  <p:iterate type="el" backwards="0">
                                    <p:tmAbs val="0"/>
                                  </p:iterate>
                                  <p:childTnLst>
                                    <p:set>
                                      <p:cBhvr>
                                        <p:cTn id="65" fill="hold"/>
                                        <p:tgtEl>
                                          <p:spTgt spid="311"/>
                                        </p:tgtEl>
                                        <p:attrNameLst>
                                          <p:attrName>style.visibility</p:attrName>
                                        </p:attrNameLst>
                                      </p:cBhvr>
                                      <p:to>
                                        <p:strVal val="visible"/>
                                      </p:to>
                                    </p:set>
                                    <p:anim calcmode="lin" valueType="num">
                                      <p:cBhvr>
                                        <p:cTn id="66" dur="500" fill="hold"/>
                                        <p:tgtEl>
                                          <p:spTgt spid="311"/>
                                        </p:tgtEl>
                                        <p:attrNameLst>
                                          <p:attrName>ppt_x</p:attrName>
                                        </p:attrNameLst>
                                      </p:cBhvr>
                                      <p:tavLst>
                                        <p:tav tm="0">
                                          <p:val>
                                            <p:strVal val="#ppt_x"/>
                                          </p:val>
                                        </p:tav>
                                        <p:tav tm="100000">
                                          <p:val>
                                            <p:strVal val="#ppt_x"/>
                                          </p:val>
                                        </p:tav>
                                      </p:tavLst>
                                    </p:anim>
                                    <p:anim calcmode="lin" valueType="num">
                                      <p:cBhvr>
                                        <p:cTn id="67" dur="500" fill="hold"/>
                                        <p:tgtEl>
                                          <p:spTgt spid="311"/>
                                        </p:tgtEl>
                                        <p:attrNameLst>
                                          <p:attrName>ppt_y</p:attrName>
                                        </p:attrNameLst>
                                      </p:cBhvr>
                                      <p:tavLst>
                                        <p:tav tm="0">
                                          <p:val>
                                            <p:strVal val="0-#ppt_h/2"/>
                                          </p:val>
                                        </p:tav>
                                        <p:tav tm="100000">
                                          <p:val>
                                            <p:strVal val="#ppt_y"/>
                                          </p:val>
                                        </p:tav>
                                      </p:tavLst>
                                    </p:anim>
                                  </p:childTnLst>
                                </p:cTn>
                              </p:par>
                            </p:childTnLst>
                          </p:cTn>
                        </p:par>
                        <p:par>
                          <p:cTn id="68" fill="hold">
                            <p:stCondLst>
                              <p:cond delay="500"/>
                            </p:stCondLst>
                            <p:childTnLst>
                              <p:par>
                                <p:cTn id="69" nodeType="afterEffect" presetClass="entr" presetSubtype="2" presetID="22" grpId="15" fill="hold">
                                  <p:stCondLst>
                                    <p:cond delay="0"/>
                                  </p:stCondLst>
                                  <p:iterate type="el" backwards="0">
                                    <p:tmAbs val="0"/>
                                  </p:iterate>
                                  <p:childTnLst>
                                    <p:set>
                                      <p:cBhvr>
                                        <p:cTn id="70" fill="hold"/>
                                        <p:tgtEl>
                                          <p:spTgt spid="296"/>
                                        </p:tgtEl>
                                        <p:attrNameLst>
                                          <p:attrName>style.visibility</p:attrName>
                                        </p:attrNameLst>
                                      </p:cBhvr>
                                      <p:to>
                                        <p:strVal val="visible"/>
                                      </p:to>
                                    </p:set>
                                    <p:animEffect filter="wipe(right)" transition="in">
                                      <p:cBhvr>
                                        <p:cTn id="71" dur="500"/>
                                        <p:tgtEl>
                                          <p:spTgt spid="296"/>
                                        </p:tgtEl>
                                      </p:cBhvr>
                                    </p:animEffect>
                                  </p:childTnLst>
                                </p:cTn>
                              </p:par>
                            </p:childTnLst>
                          </p:cTn>
                        </p:par>
                        <p:par>
                          <p:cTn id="72" fill="hold">
                            <p:stCondLst>
                              <p:cond delay="1000"/>
                            </p:stCondLst>
                            <p:childTnLst>
                              <p:par>
                                <p:cTn id="73" nodeType="afterEffect" presetClass="entr" presetSubtype="1" presetID="22" grpId="16" fill="hold">
                                  <p:stCondLst>
                                    <p:cond delay="0"/>
                                  </p:stCondLst>
                                  <p:iterate type="el" backwards="0">
                                    <p:tmAbs val="0"/>
                                  </p:iterate>
                                  <p:childTnLst>
                                    <p:set>
                                      <p:cBhvr>
                                        <p:cTn id="74" fill="hold"/>
                                        <p:tgtEl>
                                          <p:spTgt spid="297"/>
                                        </p:tgtEl>
                                        <p:attrNameLst>
                                          <p:attrName>style.visibility</p:attrName>
                                        </p:attrNameLst>
                                      </p:cBhvr>
                                      <p:to>
                                        <p:strVal val="visible"/>
                                      </p:to>
                                    </p:set>
                                    <p:animEffect filter="wipe(up)" transition="in">
                                      <p:cBhvr>
                                        <p:cTn id="75" dur="500"/>
                                        <p:tgtEl>
                                          <p:spTgt spid="297"/>
                                        </p:tgtEl>
                                      </p:cBhvr>
                                    </p:animEffect>
                                  </p:childTnLst>
                                </p:cTn>
                              </p:par>
                            </p:childTnLst>
                          </p:cTn>
                        </p:par>
                        <p:par>
                          <p:cTn id="76" fill="hold">
                            <p:stCondLst>
                              <p:cond delay="1500"/>
                            </p:stCondLst>
                            <p:childTnLst>
                              <p:par>
                                <p:cTn id="77" nodeType="afterEffect" presetClass="entr" presetSubtype="0" presetID="10" grpId="17" fill="hold">
                                  <p:stCondLst>
                                    <p:cond delay="0"/>
                                  </p:stCondLst>
                                  <p:iterate type="el" backwards="0">
                                    <p:tmAbs val="0"/>
                                  </p:iterate>
                                  <p:childTnLst>
                                    <p:set>
                                      <p:cBhvr>
                                        <p:cTn id="78" fill="hold"/>
                                        <p:tgtEl>
                                          <p:spTgt spid="321"/>
                                        </p:tgtEl>
                                        <p:attrNameLst>
                                          <p:attrName>style.visibility</p:attrName>
                                        </p:attrNameLst>
                                      </p:cBhvr>
                                      <p:to>
                                        <p:strVal val="visible"/>
                                      </p:to>
                                    </p:set>
                                    <p:animEffect filter="fade" transition="in">
                                      <p:cBhvr>
                                        <p:cTn id="79" dur="500"/>
                                        <p:tgtEl>
                                          <p:spTgt spid="321"/>
                                        </p:tgtEl>
                                      </p:cBhvr>
                                    </p:animEffect>
                                  </p:childTnLst>
                                </p:cTn>
                              </p:par>
                            </p:childTnLst>
                          </p:cTn>
                        </p:par>
                      </p:childTnLst>
                    </p:cTn>
                  </p:par>
                  <p:par>
                    <p:cTn id="80" fill="hold">
                      <p:stCondLst>
                        <p:cond delay="indefinite"/>
                      </p:stCondLst>
                      <p:childTnLst>
                        <p:par>
                          <p:cTn id="81" fill="hold">
                            <p:stCondLst>
                              <p:cond delay="0"/>
                            </p:stCondLst>
                            <p:childTnLst>
                              <p:par>
                                <p:cTn id="82" nodeType="clickEffect" presetClass="entr" presetSubtype="1" presetID="22" grpId="18" fill="hold">
                                  <p:stCondLst>
                                    <p:cond delay="0"/>
                                  </p:stCondLst>
                                  <p:iterate type="el" backwards="0">
                                    <p:tmAbs val="0"/>
                                  </p:iterate>
                                  <p:childTnLst>
                                    <p:set>
                                      <p:cBhvr>
                                        <p:cTn id="83" fill="hold"/>
                                        <p:tgtEl>
                                          <p:spTgt spid="325"/>
                                        </p:tgtEl>
                                        <p:attrNameLst>
                                          <p:attrName>style.visibility</p:attrName>
                                        </p:attrNameLst>
                                      </p:cBhvr>
                                      <p:to>
                                        <p:strVal val="visible"/>
                                      </p:to>
                                    </p:set>
                                    <p:animEffect filter="wipe(up)" transition="in">
                                      <p:cBhvr>
                                        <p:cTn id="84" dur="500"/>
                                        <p:tgtEl>
                                          <p:spTgt spid="325"/>
                                        </p:tgtEl>
                                      </p:cBhvr>
                                    </p:animEffect>
                                  </p:childTnLst>
                                </p:cTn>
                              </p:par>
                            </p:childTnLst>
                          </p:cTn>
                        </p:par>
                        <p:par>
                          <p:cTn id="85" fill="hold">
                            <p:stCondLst>
                              <p:cond delay="500"/>
                            </p:stCondLst>
                            <p:childTnLst>
                              <p:par>
                                <p:cTn id="86" nodeType="afterEffect" presetClass="entr" presetSubtype="0" presetID="10" grpId="19" fill="hold">
                                  <p:stCondLst>
                                    <p:cond delay="0"/>
                                  </p:stCondLst>
                                  <p:iterate type="el" backwards="0">
                                    <p:tmAbs val="0"/>
                                  </p:iterate>
                                  <p:childTnLst>
                                    <p:set>
                                      <p:cBhvr>
                                        <p:cTn id="87" fill="hold"/>
                                        <p:tgtEl>
                                          <p:spTgt spid="324"/>
                                        </p:tgtEl>
                                        <p:attrNameLst>
                                          <p:attrName>style.visibility</p:attrName>
                                        </p:attrNameLst>
                                      </p:cBhvr>
                                      <p:to>
                                        <p:strVal val="visible"/>
                                      </p:to>
                                    </p:set>
                                    <p:animEffect filter="fade" transition="in">
                                      <p:cBhvr>
                                        <p:cTn id="88" dur="500"/>
                                        <p:tgtEl>
                                          <p:spTgt spid="324"/>
                                        </p:tgtEl>
                                      </p:cBhvr>
                                    </p:animEffect>
                                  </p:childTnLst>
                                </p:cTn>
                              </p:par>
                            </p:childTnLst>
                          </p:cTn>
                        </p:par>
                        <p:par>
                          <p:cTn id="89" fill="hold">
                            <p:stCondLst>
                              <p:cond delay="1000"/>
                            </p:stCondLst>
                            <p:childTnLst>
                              <p:par>
                                <p:cTn id="90" nodeType="afterEffect" presetClass="entr" presetSubtype="4" presetID="22" grpId="20" fill="hold">
                                  <p:stCondLst>
                                    <p:cond delay="0"/>
                                  </p:stCondLst>
                                  <p:iterate type="el" backwards="0">
                                    <p:tmAbs val="0"/>
                                  </p:iterate>
                                  <p:childTnLst>
                                    <p:set>
                                      <p:cBhvr>
                                        <p:cTn id="91" fill="hold"/>
                                        <p:tgtEl>
                                          <p:spTgt spid="326"/>
                                        </p:tgtEl>
                                        <p:attrNameLst>
                                          <p:attrName>style.visibility</p:attrName>
                                        </p:attrNameLst>
                                      </p:cBhvr>
                                      <p:to>
                                        <p:strVal val="visible"/>
                                      </p:to>
                                    </p:set>
                                    <p:animEffect filter="wipe(down)" transition="in">
                                      <p:cBhvr>
                                        <p:cTn id="92" dur="5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 grpId="8"/>
      <p:bldP build="whole" bldLvl="1" animBg="1" rev="0" advAuto="0" spid="324" grpId="19"/>
      <p:bldP build="whole" bldLvl="1" animBg="1" rev="0" advAuto="0" spid="317" grpId="5"/>
      <p:bldP build="whole" bldLvl="1" animBg="1" rev="0" advAuto="0" spid="291" grpId="2"/>
      <p:bldP build="whole" bldLvl="1" animBg="1" rev="0" advAuto="0" spid="314" grpId="11"/>
      <p:bldP build="whole" bldLvl="1" animBg="1" rev="0" advAuto="0" spid="297" grpId="16"/>
      <p:bldP build="whole" bldLvl="1" animBg="1" rev="0" advAuto="0" spid="321" grpId="17"/>
      <p:bldP build="whole" bldLvl="1" animBg="1" rev="0" advAuto="0" spid="295" grpId="9"/>
      <p:bldP build="whole" bldLvl="1" animBg="1" rev="0" advAuto="0" spid="296" grpId="15"/>
      <p:bldP build="whole" bldLvl="1" animBg="1" rev="0" advAuto="0" spid="292" grpId="4"/>
      <p:bldP build="whole" bldLvl="1" animBg="1" rev="0" advAuto="0" spid="309" grpId="13"/>
      <p:bldP build="whole" bldLvl="1" animBg="1" rev="0" advAuto="0" spid="325" grpId="18"/>
      <p:bldP build="whole" bldLvl="1" animBg="1" rev="0" advAuto="0" spid="300" grpId="1"/>
      <p:bldP build="whole" bldLvl="1" animBg="1" rev="0" advAuto="0" spid="318" grpId="6"/>
      <p:bldP build="whole" bldLvl="1" animBg="1" rev="0" advAuto="0" spid="294" grpId="10"/>
      <p:bldP build="whole" bldLvl="1" animBg="1" rev="0" advAuto="0" spid="293" grpId="12"/>
      <p:bldP build="whole" bldLvl="1" animBg="1" rev="0" advAuto="0" spid="311" grpId="14"/>
      <p:bldP build="whole" bldLvl="1" animBg="1" rev="0" advAuto="0" spid="306" grpId="7"/>
      <p:bldP build="whole" bldLvl="1" animBg="1" rev="0" advAuto="0" spid="303" grpId="3"/>
      <p:bldP build="whole" bldLvl="1" animBg="1" rev="0" advAuto="0" spid="326" grpId="20"/>
    </p:bldLst>
  </p:timing>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9" name="Shape 329"/>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7.c) Ví dụ 3: Giải phương trình bậc 2</a:t>
            </a:r>
          </a:p>
        </p:txBody>
      </p:sp>
      <p:sp>
        <p:nvSpPr>
          <p:cNvPr id="330" name="Shape 330"/>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331" name="Shape 331"/>
          <p:cNvSpPr/>
          <p:nvPr>
            <p:ph type="body" idx="1"/>
          </p:nvPr>
        </p:nvSpPr>
        <p:spPr>
          <a:xfrm>
            <a:off x="197427" y="893618"/>
            <a:ext cx="8749146" cy="708828"/>
          </a:xfrm>
          <a:prstGeom prst="rect">
            <a:avLst/>
          </a:prstGeom>
        </p:spPr>
        <p:txBody>
          <a:bodyPr/>
          <a:lstStyle/>
          <a:p>
            <a:pPr lvl="0" marL="262890" indent="-228600">
              <a:buClr>
                <a:srgbClr val="363D3D"/>
              </a:buClr>
              <a:defRPr sz="1800">
                <a:solidFill>
                  <a:srgbClr val="000000"/>
                </a:solidFill>
              </a:defRPr>
            </a:pPr>
            <a:r>
              <a:rPr sz="2400">
                <a:solidFill>
                  <a:srgbClr val="363D3D"/>
                </a:solidFill>
              </a:rPr>
              <a:t>Giải pt: ax</a:t>
            </a:r>
            <a:r>
              <a:rPr baseline="30000" sz="2400">
                <a:solidFill>
                  <a:srgbClr val="363D3D"/>
                </a:solidFill>
              </a:rPr>
              <a:t>2</a:t>
            </a:r>
            <a:r>
              <a:rPr sz="2400">
                <a:solidFill>
                  <a:srgbClr val="363D3D"/>
                </a:solidFill>
              </a:rPr>
              <a:t>+bx+c=0</a:t>
            </a:r>
          </a:p>
        </p:txBody>
      </p:sp>
      <p:sp>
        <p:nvSpPr>
          <p:cNvPr id="332" name="Shape 332"/>
          <p:cNvSpPr/>
          <p:nvPr/>
        </p:nvSpPr>
        <p:spPr>
          <a:xfrm>
            <a:off x="2765820" y="1773952"/>
            <a:ext cx="249674" cy="150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33" name="Shape 333"/>
          <p:cNvSpPr/>
          <p:nvPr/>
        </p:nvSpPr>
        <p:spPr>
          <a:xfrm flipH="1">
            <a:off x="4454146" y="1988880"/>
            <a:ext cx="1059" cy="86739"/>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34" name="Shape 334"/>
          <p:cNvSpPr/>
          <p:nvPr/>
        </p:nvSpPr>
        <p:spPr>
          <a:xfrm>
            <a:off x="4545236" y="5446633"/>
            <a:ext cx="70027" cy="115373"/>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35" name="Shape 335"/>
          <p:cNvSpPr/>
          <p:nvPr/>
        </p:nvSpPr>
        <p:spPr>
          <a:xfrm flipH="1">
            <a:off x="7542388" y="3998872"/>
            <a:ext cx="12524" cy="238057"/>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grpSp>
        <p:nvGrpSpPr>
          <p:cNvPr id="338" name="Group 338"/>
          <p:cNvGrpSpPr/>
          <p:nvPr/>
        </p:nvGrpSpPr>
        <p:grpSpPr>
          <a:xfrm>
            <a:off x="1022835" y="1448807"/>
            <a:ext cx="1736684" cy="639750"/>
            <a:chOff x="-21" y="-8"/>
            <a:chExt cx="1736683" cy="639748"/>
          </a:xfrm>
        </p:grpSpPr>
        <p:sp>
          <p:nvSpPr>
            <p:cNvPr id="336" name="Shape 336"/>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37" name="Shape 337"/>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Bắt đầu</a:t>
              </a:r>
            </a:p>
          </p:txBody>
        </p:sp>
      </p:grpSp>
      <p:grpSp>
        <p:nvGrpSpPr>
          <p:cNvPr id="341" name="Group 341"/>
          <p:cNvGrpSpPr/>
          <p:nvPr/>
        </p:nvGrpSpPr>
        <p:grpSpPr>
          <a:xfrm>
            <a:off x="3470564" y="1585656"/>
            <a:ext cx="1966109" cy="396877"/>
            <a:chOff x="0" y="0"/>
            <a:chExt cx="1966107" cy="396875"/>
          </a:xfrm>
        </p:grpSpPr>
        <p:sp>
          <p:nvSpPr>
            <p:cNvPr id="339" name="Shape 339"/>
            <p:cNvSpPr/>
            <p:nvPr/>
          </p:nvSpPr>
          <p:spPr>
            <a:xfrm>
              <a:off x="0" y="0"/>
              <a:ext cx="1966108" cy="3968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90" y="0"/>
                  </a:lnTo>
                  <a:lnTo>
                    <a:pt x="21600" y="0"/>
                  </a:lnTo>
                  <a:lnTo>
                    <a:pt x="20510"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40" name="Shape 340"/>
            <p:cNvSpPr/>
            <p:nvPr/>
          </p:nvSpPr>
          <p:spPr>
            <a:xfrm>
              <a:off x="205182" y="63803"/>
              <a:ext cx="1555744" cy="269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Đọc a,b,c</a:t>
              </a:r>
            </a:p>
          </p:txBody>
        </p:sp>
      </p:grpSp>
      <p:grpSp>
        <p:nvGrpSpPr>
          <p:cNvPr id="344" name="Group 344"/>
          <p:cNvGrpSpPr/>
          <p:nvPr/>
        </p:nvGrpSpPr>
        <p:grpSpPr>
          <a:xfrm>
            <a:off x="3470564" y="2255835"/>
            <a:ext cx="1966110" cy="639766"/>
            <a:chOff x="0" y="0"/>
            <a:chExt cx="1966109" cy="639765"/>
          </a:xfrm>
        </p:grpSpPr>
        <p:sp>
          <p:nvSpPr>
            <p:cNvPr id="342" name="Shape 342"/>
            <p:cNvSpPr/>
            <p:nvPr/>
          </p:nvSpPr>
          <p:spPr>
            <a:xfrm>
              <a:off x="0" y="-1"/>
              <a:ext cx="1966110"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43" name="Shape 343"/>
            <p:cNvSpPr/>
            <p:nvPr/>
          </p:nvSpPr>
          <p:spPr>
            <a:xfrm>
              <a:off x="491527" y="186532"/>
              <a:ext cx="983056"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a = 0</a:t>
              </a:r>
            </a:p>
          </p:txBody>
        </p:sp>
      </p:grpSp>
      <p:grpSp>
        <p:nvGrpSpPr>
          <p:cNvPr id="347" name="Group 347"/>
          <p:cNvGrpSpPr/>
          <p:nvPr/>
        </p:nvGrpSpPr>
        <p:grpSpPr>
          <a:xfrm>
            <a:off x="6178457" y="3149956"/>
            <a:ext cx="2797899" cy="842650"/>
            <a:chOff x="0" y="0"/>
            <a:chExt cx="2797898" cy="842649"/>
          </a:xfrm>
        </p:grpSpPr>
        <p:sp>
          <p:nvSpPr>
            <p:cNvPr id="345" name="Shape 345"/>
            <p:cNvSpPr/>
            <p:nvPr/>
          </p:nvSpPr>
          <p:spPr>
            <a:xfrm>
              <a:off x="-1" y="-1"/>
              <a:ext cx="2797899" cy="842651"/>
            </a:xfrm>
            <a:prstGeom prst="rect">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46" name="Shape 346"/>
            <p:cNvSpPr/>
            <p:nvPr/>
          </p:nvSpPr>
          <p:spPr>
            <a:xfrm>
              <a:off x="-1" y="154624"/>
              <a:ext cx="2797899"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x1=(-b-sqrt(Delta))/(2a)</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x2=(-b+sqrt(Delta))/(2a)</a:t>
              </a:r>
            </a:p>
          </p:txBody>
        </p:sp>
      </p:grpSp>
      <p:grpSp>
        <p:nvGrpSpPr>
          <p:cNvPr id="350" name="Group 350"/>
          <p:cNvGrpSpPr/>
          <p:nvPr/>
        </p:nvGrpSpPr>
        <p:grpSpPr>
          <a:xfrm>
            <a:off x="3441825" y="4815681"/>
            <a:ext cx="1820058" cy="624684"/>
            <a:chOff x="0" y="0"/>
            <a:chExt cx="1820056" cy="624682"/>
          </a:xfrm>
        </p:grpSpPr>
        <p:sp>
          <p:nvSpPr>
            <p:cNvPr id="348" name="Shape 348"/>
            <p:cNvSpPr/>
            <p:nvPr/>
          </p:nvSpPr>
          <p:spPr>
            <a:xfrm>
              <a:off x="0" y="0"/>
              <a:ext cx="1820057" cy="624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853" y="0"/>
                  </a:lnTo>
                  <a:lnTo>
                    <a:pt x="21600" y="0"/>
                  </a:lnTo>
                  <a:lnTo>
                    <a:pt x="19747"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49" name="Shape 349"/>
            <p:cNvSpPr/>
            <p:nvPr/>
          </p:nvSpPr>
          <p:spPr>
            <a:xfrm>
              <a:off x="216742" y="44356"/>
              <a:ext cx="1386573" cy="5359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Xuất nghiệm kép x</a:t>
              </a:r>
            </a:p>
          </p:txBody>
        </p:sp>
      </p:grpSp>
      <p:grpSp>
        <p:nvGrpSpPr>
          <p:cNvPr id="353" name="Group 353"/>
          <p:cNvGrpSpPr/>
          <p:nvPr/>
        </p:nvGrpSpPr>
        <p:grpSpPr>
          <a:xfrm>
            <a:off x="1028209" y="3246435"/>
            <a:ext cx="2049438" cy="639766"/>
            <a:chOff x="0" y="0"/>
            <a:chExt cx="2049437" cy="639765"/>
          </a:xfrm>
        </p:grpSpPr>
        <p:sp>
          <p:nvSpPr>
            <p:cNvPr id="351" name="Shape 351"/>
            <p:cNvSpPr/>
            <p:nvPr/>
          </p:nvSpPr>
          <p:spPr>
            <a:xfrm>
              <a:off x="0" y="-1"/>
              <a:ext cx="2049438"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52" name="Shape 352"/>
            <p:cNvSpPr/>
            <p:nvPr/>
          </p:nvSpPr>
          <p:spPr>
            <a:xfrm>
              <a:off x="512359" y="186532"/>
              <a:ext cx="102472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Delta &lt; 0</a:t>
              </a:r>
            </a:p>
          </p:txBody>
        </p:sp>
      </p:grpSp>
      <p:grpSp>
        <p:nvGrpSpPr>
          <p:cNvPr id="356" name="Group 356"/>
          <p:cNvGrpSpPr/>
          <p:nvPr/>
        </p:nvGrpSpPr>
        <p:grpSpPr>
          <a:xfrm>
            <a:off x="1080584" y="5757625"/>
            <a:ext cx="1736727" cy="639767"/>
            <a:chOff x="0" y="0"/>
            <a:chExt cx="1736725" cy="639765"/>
          </a:xfrm>
        </p:grpSpPr>
        <p:sp>
          <p:nvSpPr>
            <p:cNvPr id="354" name="Shape 354"/>
            <p:cNvSpPr/>
            <p:nvPr/>
          </p:nvSpPr>
          <p:spPr>
            <a:xfrm>
              <a:off x="-1" y="-1"/>
              <a:ext cx="1736727" cy="639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55" name="Shape 355"/>
            <p:cNvSpPr/>
            <p:nvPr/>
          </p:nvSpPr>
          <p:spPr>
            <a:xfrm>
              <a:off x="211368" y="51898"/>
              <a:ext cx="1313990" cy="535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Xuất</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“VN”</a:t>
              </a:r>
            </a:p>
          </p:txBody>
        </p:sp>
      </p:grpSp>
      <p:grpSp>
        <p:nvGrpSpPr>
          <p:cNvPr id="359" name="Group 359"/>
          <p:cNvGrpSpPr/>
          <p:nvPr/>
        </p:nvGrpSpPr>
        <p:grpSpPr>
          <a:xfrm>
            <a:off x="6466245" y="4719296"/>
            <a:ext cx="2063603" cy="721069"/>
            <a:chOff x="0" y="0"/>
            <a:chExt cx="2063601" cy="721068"/>
          </a:xfrm>
        </p:grpSpPr>
        <p:sp>
          <p:nvSpPr>
            <p:cNvPr id="357" name="Shape 357"/>
            <p:cNvSpPr/>
            <p:nvPr/>
          </p:nvSpPr>
          <p:spPr>
            <a:xfrm>
              <a:off x="-1" y="-1"/>
              <a:ext cx="2063603" cy="7210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887" y="0"/>
                  </a:lnTo>
                  <a:lnTo>
                    <a:pt x="21600" y="0"/>
                  </a:lnTo>
                  <a:lnTo>
                    <a:pt x="19713"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58" name="Shape 358"/>
            <p:cNvSpPr/>
            <p:nvPr/>
          </p:nvSpPr>
          <p:spPr>
            <a:xfrm>
              <a:off x="247077" y="91266"/>
              <a:ext cx="1569447" cy="53853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Xuất Pt có 2 nghiệm x1,x2</a:t>
              </a:r>
            </a:p>
          </p:txBody>
        </p:sp>
      </p:grpSp>
      <p:sp>
        <p:nvSpPr>
          <p:cNvPr id="360" name="Shape 360"/>
          <p:cNvSpPr/>
          <p:nvPr/>
        </p:nvSpPr>
        <p:spPr>
          <a:xfrm>
            <a:off x="3290968" y="2161707"/>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grpSp>
        <p:nvGrpSpPr>
          <p:cNvPr id="363" name="Group 363"/>
          <p:cNvGrpSpPr/>
          <p:nvPr/>
        </p:nvGrpSpPr>
        <p:grpSpPr>
          <a:xfrm>
            <a:off x="6217722" y="2240614"/>
            <a:ext cx="1736727" cy="639767"/>
            <a:chOff x="0" y="0"/>
            <a:chExt cx="1736725" cy="639765"/>
          </a:xfrm>
        </p:grpSpPr>
        <p:sp>
          <p:nvSpPr>
            <p:cNvPr id="361" name="Shape 361"/>
            <p:cNvSpPr/>
            <p:nvPr/>
          </p:nvSpPr>
          <p:spPr>
            <a:xfrm>
              <a:off x="0" y="-1"/>
              <a:ext cx="1736726" cy="639766"/>
            </a:xfrm>
            <a:prstGeom prst="rect">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62" name="Shape 362"/>
            <p:cNvSpPr/>
            <p:nvPr/>
          </p:nvSpPr>
          <p:spPr>
            <a:xfrm>
              <a:off x="0" y="186531"/>
              <a:ext cx="1736726"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GPT: bx+c=0</a:t>
              </a:r>
            </a:p>
          </p:txBody>
        </p:sp>
      </p:grpSp>
      <p:sp>
        <p:nvSpPr>
          <p:cNvPr id="364" name="Shape 364"/>
          <p:cNvSpPr/>
          <p:nvPr/>
        </p:nvSpPr>
        <p:spPr>
          <a:xfrm flipV="1">
            <a:off x="5439461" y="2568531"/>
            <a:ext cx="257305" cy="1489"/>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65" name="Shape 365"/>
          <p:cNvSpPr/>
          <p:nvPr/>
        </p:nvSpPr>
        <p:spPr>
          <a:xfrm>
            <a:off x="5097207" y="2168419"/>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grpSp>
        <p:nvGrpSpPr>
          <p:cNvPr id="368" name="Group 368"/>
          <p:cNvGrpSpPr/>
          <p:nvPr/>
        </p:nvGrpSpPr>
        <p:grpSpPr>
          <a:xfrm>
            <a:off x="1102233" y="2263967"/>
            <a:ext cx="1901391" cy="639766"/>
            <a:chOff x="0" y="0"/>
            <a:chExt cx="1901389" cy="639765"/>
          </a:xfrm>
        </p:grpSpPr>
        <p:sp>
          <p:nvSpPr>
            <p:cNvPr id="366" name="Shape 366"/>
            <p:cNvSpPr/>
            <p:nvPr/>
          </p:nvSpPr>
          <p:spPr>
            <a:xfrm>
              <a:off x="0" y="-1"/>
              <a:ext cx="1901390" cy="639766"/>
            </a:xfrm>
            <a:prstGeom prst="rect">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67" name="Shape 367"/>
            <p:cNvSpPr/>
            <p:nvPr/>
          </p:nvSpPr>
          <p:spPr>
            <a:xfrm>
              <a:off x="0" y="186531"/>
              <a:ext cx="190139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Delta=b*b-4*a*c</a:t>
              </a:r>
            </a:p>
          </p:txBody>
        </p:sp>
      </p:grpSp>
      <p:sp>
        <p:nvSpPr>
          <p:cNvPr id="369" name="Shape 369"/>
          <p:cNvSpPr/>
          <p:nvPr/>
        </p:nvSpPr>
        <p:spPr>
          <a:xfrm flipH="1">
            <a:off x="3310316" y="2578257"/>
            <a:ext cx="150154" cy="106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70" name="Shape 370"/>
          <p:cNvSpPr/>
          <p:nvPr/>
        </p:nvSpPr>
        <p:spPr>
          <a:xfrm flipH="1">
            <a:off x="2053456" y="2910081"/>
            <a:ext cx="1060" cy="10987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71" name="Shape 371"/>
          <p:cNvSpPr/>
          <p:nvPr/>
        </p:nvSpPr>
        <p:spPr>
          <a:xfrm flipH="1">
            <a:off x="2013873" y="3888601"/>
            <a:ext cx="25711" cy="620893"/>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72" name="Shape 372"/>
          <p:cNvSpPr/>
          <p:nvPr/>
        </p:nvSpPr>
        <p:spPr>
          <a:xfrm>
            <a:off x="2741866" y="6086381"/>
            <a:ext cx="444127" cy="4973"/>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grpSp>
        <p:nvGrpSpPr>
          <p:cNvPr id="375" name="Group 375"/>
          <p:cNvGrpSpPr/>
          <p:nvPr/>
        </p:nvGrpSpPr>
        <p:grpSpPr>
          <a:xfrm>
            <a:off x="4080144" y="5791190"/>
            <a:ext cx="1736684" cy="639750"/>
            <a:chOff x="-21" y="-8"/>
            <a:chExt cx="1736683" cy="639748"/>
          </a:xfrm>
        </p:grpSpPr>
        <p:sp>
          <p:nvSpPr>
            <p:cNvPr id="373" name="Shape 373"/>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74" name="Shape 374"/>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Kết thúc</a:t>
              </a:r>
            </a:p>
          </p:txBody>
        </p:sp>
      </p:grpSp>
      <p:grpSp>
        <p:nvGrpSpPr>
          <p:cNvPr id="378" name="Group 378"/>
          <p:cNvGrpSpPr/>
          <p:nvPr/>
        </p:nvGrpSpPr>
        <p:grpSpPr>
          <a:xfrm>
            <a:off x="3387233" y="3232787"/>
            <a:ext cx="2049440" cy="639766"/>
            <a:chOff x="0" y="0"/>
            <a:chExt cx="2049439" cy="639765"/>
          </a:xfrm>
        </p:grpSpPr>
        <p:sp>
          <p:nvSpPr>
            <p:cNvPr id="376" name="Shape 376"/>
            <p:cNvSpPr/>
            <p:nvPr/>
          </p:nvSpPr>
          <p:spPr>
            <a:xfrm>
              <a:off x="0" y="-1"/>
              <a:ext cx="2049440"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77" name="Shape 377"/>
            <p:cNvSpPr/>
            <p:nvPr/>
          </p:nvSpPr>
          <p:spPr>
            <a:xfrm>
              <a:off x="512359" y="186532"/>
              <a:ext cx="1024721"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Delta = 0</a:t>
              </a:r>
            </a:p>
          </p:txBody>
        </p:sp>
      </p:grpSp>
      <p:grpSp>
        <p:nvGrpSpPr>
          <p:cNvPr id="381" name="Group 381"/>
          <p:cNvGrpSpPr/>
          <p:nvPr/>
        </p:nvGrpSpPr>
        <p:grpSpPr>
          <a:xfrm>
            <a:off x="3548176" y="4131392"/>
            <a:ext cx="1736727" cy="473595"/>
            <a:chOff x="0" y="0"/>
            <a:chExt cx="1736725" cy="473594"/>
          </a:xfrm>
        </p:grpSpPr>
        <p:sp>
          <p:nvSpPr>
            <p:cNvPr id="379" name="Shape 379"/>
            <p:cNvSpPr/>
            <p:nvPr/>
          </p:nvSpPr>
          <p:spPr>
            <a:xfrm>
              <a:off x="0" y="-1"/>
              <a:ext cx="1736726" cy="473595"/>
            </a:xfrm>
            <a:prstGeom prst="rect">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380" name="Shape 380"/>
            <p:cNvSpPr/>
            <p:nvPr/>
          </p:nvSpPr>
          <p:spPr>
            <a:xfrm>
              <a:off x="0" y="103445"/>
              <a:ext cx="1736726"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x = -b/(2a)</a:t>
              </a:r>
            </a:p>
          </p:txBody>
        </p:sp>
      </p:grpSp>
      <p:sp>
        <p:nvSpPr>
          <p:cNvPr id="382" name="Shape 382"/>
          <p:cNvSpPr/>
          <p:nvPr/>
        </p:nvSpPr>
        <p:spPr>
          <a:xfrm flipV="1">
            <a:off x="3079698" y="3560023"/>
            <a:ext cx="101838" cy="1059"/>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83" name="Shape 383"/>
          <p:cNvSpPr/>
          <p:nvPr/>
        </p:nvSpPr>
        <p:spPr>
          <a:xfrm>
            <a:off x="2074029" y="3876645"/>
            <a:ext cx="251033"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sp>
        <p:nvSpPr>
          <p:cNvPr id="384" name="Shape 384"/>
          <p:cNvSpPr/>
          <p:nvPr/>
        </p:nvSpPr>
        <p:spPr>
          <a:xfrm>
            <a:off x="3003623" y="3186876"/>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
        <p:nvSpPr>
          <p:cNvPr id="385" name="Shape 385"/>
          <p:cNvSpPr/>
          <p:nvPr/>
        </p:nvSpPr>
        <p:spPr>
          <a:xfrm>
            <a:off x="4412890" y="3878569"/>
            <a:ext cx="1060" cy="82159"/>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86" name="Shape 386"/>
          <p:cNvSpPr/>
          <p:nvPr/>
        </p:nvSpPr>
        <p:spPr>
          <a:xfrm flipH="1">
            <a:off x="4390230" y="4611215"/>
            <a:ext cx="5621" cy="66013"/>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87" name="Shape 387"/>
          <p:cNvSpPr/>
          <p:nvPr/>
        </p:nvSpPr>
        <p:spPr>
          <a:xfrm>
            <a:off x="5438416" y="3558704"/>
            <a:ext cx="244565" cy="144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88" name="Shape 388"/>
          <p:cNvSpPr/>
          <p:nvPr/>
        </p:nvSpPr>
        <p:spPr>
          <a:xfrm>
            <a:off x="5822949" y="5445759"/>
            <a:ext cx="1673863" cy="664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38100">
            <a:solidFill>
              <a:srgbClr val="3AAFB2"/>
            </a:solidFill>
            <a:miter/>
            <a:tailEnd type="triangle"/>
          </a:ln>
        </p:spPr>
        <p:txBody>
          <a:bodyPr lIns="0" tIns="0" rIns="0" bIns="0"/>
          <a:lstStyle/>
          <a:p>
            <a:pPr lvl="0">
              <a:defRPr>
                <a:latin typeface="Calibri"/>
                <a:ea typeface="Calibri"/>
                <a:cs typeface="Calibri"/>
                <a:sym typeface="Calibri"/>
              </a:defRPr>
            </a:pPr>
          </a:p>
        </p:txBody>
      </p:sp>
      <p:sp>
        <p:nvSpPr>
          <p:cNvPr id="389" name="Shape 389"/>
          <p:cNvSpPr/>
          <p:nvPr/>
        </p:nvSpPr>
        <p:spPr>
          <a:xfrm>
            <a:off x="4663092" y="3780556"/>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sp>
        <p:nvSpPr>
          <p:cNvPr id="390" name="Shape 390"/>
          <p:cNvSpPr/>
          <p:nvPr/>
        </p:nvSpPr>
        <p:spPr>
          <a:xfrm>
            <a:off x="5599424" y="3186876"/>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338"/>
                                        </p:tgtEl>
                                        <p:attrNameLst>
                                          <p:attrName>style.visibility</p:attrName>
                                        </p:attrNameLst>
                                      </p:cBhvr>
                                      <p:to>
                                        <p:strVal val="visible"/>
                                      </p:to>
                                    </p:set>
                                    <p:animEffect filter="fade" transition="in">
                                      <p:cBhvr>
                                        <p:cTn id="7" dur="500"/>
                                        <p:tgtEl>
                                          <p:spTgt spid="338"/>
                                        </p:tgtEl>
                                      </p:cBhvr>
                                    </p:animEffect>
                                  </p:childTnLst>
                                </p:cTn>
                              </p:par>
                            </p:childTnLst>
                          </p:cTn>
                        </p:par>
                        <p:par>
                          <p:cTn id="8" fill="hold">
                            <p:stCondLst>
                              <p:cond delay="500"/>
                            </p:stCondLst>
                            <p:childTnLst>
                              <p:par>
                                <p:cTn id="9" nodeType="afterEffect" presetClass="entr" presetSubtype="1" presetID="22" grpId="2" fill="hold">
                                  <p:stCondLst>
                                    <p:cond delay="0"/>
                                  </p:stCondLst>
                                  <p:iterate type="el" backwards="0">
                                    <p:tmAbs val="0"/>
                                  </p:iterate>
                                  <p:childTnLst>
                                    <p:set>
                                      <p:cBhvr>
                                        <p:cTn id="10" fill="hold"/>
                                        <p:tgtEl>
                                          <p:spTgt spid="332"/>
                                        </p:tgtEl>
                                        <p:attrNameLst>
                                          <p:attrName>style.visibility</p:attrName>
                                        </p:attrNameLst>
                                      </p:cBhvr>
                                      <p:to>
                                        <p:strVal val="visible"/>
                                      </p:to>
                                    </p:set>
                                    <p:animEffect filter="wipe(up)" transition="in">
                                      <p:cBhvr>
                                        <p:cTn id="11" dur="500"/>
                                        <p:tgtEl>
                                          <p:spTgt spid="332"/>
                                        </p:tgtEl>
                                      </p:cBhvr>
                                    </p:animEffect>
                                  </p:childTnLst>
                                </p:cTn>
                              </p:par>
                            </p:childTnLst>
                          </p:cTn>
                        </p:par>
                        <p:par>
                          <p:cTn id="12" fill="hold">
                            <p:stCondLst>
                              <p:cond delay="1000"/>
                            </p:stCondLst>
                            <p:childTnLst>
                              <p:par>
                                <p:cTn id="13" nodeType="afterEffect" presetClass="entr" presetSubtype="0" presetID="10" grpId="3" fill="hold">
                                  <p:stCondLst>
                                    <p:cond delay="0"/>
                                  </p:stCondLst>
                                  <p:iterate type="el" backwards="0">
                                    <p:tmAbs val="0"/>
                                  </p:iterate>
                                  <p:childTnLst>
                                    <p:set>
                                      <p:cBhvr>
                                        <p:cTn id="14" fill="hold"/>
                                        <p:tgtEl>
                                          <p:spTgt spid="341"/>
                                        </p:tgtEl>
                                        <p:attrNameLst>
                                          <p:attrName>style.visibility</p:attrName>
                                        </p:attrNameLst>
                                      </p:cBhvr>
                                      <p:to>
                                        <p:strVal val="visible"/>
                                      </p:to>
                                    </p:set>
                                    <p:animEffect filter="fade" transition="in">
                                      <p:cBhvr>
                                        <p:cTn id="15" dur="500"/>
                                        <p:tgtEl>
                                          <p:spTgt spid="341"/>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1" presetID="22" grpId="4" fill="hold">
                                  <p:stCondLst>
                                    <p:cond delay="0"/>
                                  </p:stCondLst>
                                  <p:iterate type="el" backwards="0">
                                    <p:tmAbs val="0"/>
                                  </p:iterate>
                                  <p:childTnLst>
                                    <p:set>
                                      <p:cBhvr>
                                        <p:cTn id="19" fill="hold"/>
                                        <p:tgtEl>
                                          <p:spTgt spid="333"/>
                                        </p:tgtEl>
                                        <p:attrNameLst>
                                          <p:attrName>style.visibility</p:attrName>
                                        </p:attrNameLst>
                                      </p:cBhvr>
                                      <p:to>
                                        <p:strVal val="visible"/>
                                      </p:to>
                                    </p:set>
                                    <p:animEffect filter="wipe(up)" transition="in">
                                      <p:cBhvr>
                                        <p:cTn id="20" dur="500"/>
                                        <p:tgtEl>
                                          <p:spTgt spid="333"/>
                                        </p:tgtEl>
                                      </p:cBhvr>
                                    </p:animEffect>
                                  </p:childTnLst>
                                </p:cTn>
                              </p:par>
                            </p:childTnLst>
                          </p:cTn>
                        </p:par>
                        <p:par>
                          <p:cTn id="21" fill="hold">
                            <p:stCondLst>
                              <p:cond delay="500"/>
                            </p:stCondLst>
                            <p:childTnLst>
                              <p:par>
                                <p:cTn id="22" nodeType="afterEffect" presetClass="entr" presetSubtype="0" presetID="10" grpId="5" fill="hold">
                                  <p:stCondLst>
                                    <p:cond delay="0"/>
                                  </p:stCondLst>
                                  <p:iterate type="el" backwards="0">
                                    <p:tmAbs val="0"/>
                                  </p:iterate>
                                  <p:childTnLst>
                                    <p:set>
                                      <p:cBhvr>
                                        <p:cTn id="23" fill="hold"/>
                                        <p:tgtEl>
                                          <p:spTgt spid="344"/>
                                        </p:tgtEl>
                                        <p:attrNameLst>
                                          <p:attrName>style.visibility</p:attrName>
                                        </p:attrNameLst>
                                      </p:cBhvr>
                                      <p:to>
                                        <p:strVal val="visible"/>
                                      </p:to>
                                    </p:set>
                                    <p:animEffect filter="fade" transition="in">
                                      <p:cBhvr>
                                        <p:cTn id="24" dur="500"/>
                                        <p:tgtEl>
                                          <p:spTgt spid="344"/>
                                        </p:tgtEl>
                                      </p:cBhvr>
                                    </p:animEffect>
                                  </p:childTnLst>
                                </p:cTn>
                              </p:par>
                            </p:childTnLst>
                          </p:cTn>
                        </p:par>
                      </p:childTnLst>
                    </p:cTn>
                  </p:par>
                  <p:par>
                    <p:cTn id="25" fill="hold">
                      <p:stCondLst>
                        <p:cond delay="indefinite"/>
                      </p:stCondLst>
                      <p:childTnLst>
                        <p:par>
                          <p:cTn id="26" fill="hold">
                            <p:stCondLst>
                              <p:cond delay="0"/>
                            </p:stCondLst>
                            <p:childTnLst>
                              <p:par>
                                <p:cTn id="27" nodeType="clickEffect" presetClass="entr" presetSubtype="1" presetID="2" grpId="6" fill="hold">
                                  <p:stCondLst>
                                    <p:cond delay="0"/>
                                  </p:stCondLst>
                                  <p:iterate type="el" backwards="0">
                                    <p:tmAbs val="0"/>
                                  </p:iterate>
                                  <p:childTnLst>
                                    <p:set>
                                      <p:cBhvr>
                                        <p:cTn id="28" fill="hold"/>
                                        <p:tgtEl>
                                          <p:spTgt spid="365"/>
                                        </p:tgtEl>
                                        <p:attrNameLst>
                                          <p:attrName>style.visibility</p:attrName>
                                        </p:attrNameLst>
                                      </p:cBhvr>
                                      <p:to>
                                        <p:strVal val="visible"/>
                                      </p:to>
                                    </p:set>
                                    <p:anim calcmode="lin" valueType="num">
                                      <p:cBhvr>
                                        <p:cTn id="29" dur="500" fill="hold"/>
                                        <p:tgtEl>
                                          <p:spTgt spid="365"/>
                                        </p:tgtEl>
                                        <p:attrNameLst>
                                          <p:attrName>ppt_x</p:attrName>
                                        </p:attrNameLst>
                                      </p:cBhvr>
                                      <p:tavLst>
                                        <p:tav tm="0">
                                          <p:val>
                                            <p:strVal val="#ppt_x"/>
                                          </p:val>
                                        </p:tav>
                                        <p:tav tm="100000">
                                          <p:val>
                                            <p:strVal val="#ppt_x"/>
                                          </p:val>
                                        </p:tav>
                                      </p:tavLst>
                                    </p:anim>
                                    <p:anim calcmode="lin" valueType="num">
                                      <p:cBhvr>
                                        <p:cTn id="30" dur="500" fill="hold"/>
                                        <p:tgtEl>
                                          <p:spTgt spid="365"/>
                                        </p:tgtEl>
                                        <p:attrNameLst>
                                          <p:attrName>ppt_y</p:attrName>
                                        </p:attrNameLst>
                                      </p:cBhvr>
                                      <p:tavLst>
                                        <p:tav tm="0">
                                          <p:val>
                                            <p:strVal val="0-#ppt_h/2"/>
                                          </p:val>
                                        </p:tav>
                                        <p:tav tm="100000">
                                          <p:val>
                                            <p:strVal val="#ppt_y"/>
                                          </p:val>
                                        </p:tav>
                                      </p:tavLst>
                                    </p:anim>
                                  </p:childTnLst>
                                </p:cTn>
                              </p:par>
                            </p:childTnLst>
                          </p:cTn>
                        </p:par>
                        <p:par>
                          <p:cTn id="31" fill="hold">
                            <p:stCondLst>
                              <p:cond delay="500"/>
                            </p:stCondLst>
                            <p:childTnLst>
                              <p:par>
                                <p:cTn id="32" nodeType="afterEffect" presetClass="entr" presetSubtype="8" presetID="22" grpId="7" fill="hold">
                                  <p:stCondLst>
                                    <p:cond delay="0"/>
                                  </p:stCondLst>
                                  <p:iterate type="el" backwards="0">
                                    <p:tmAbs val="0"/>
                                  </p:iterate>
                                  <p:childTnLst>
                                    <p:set>
                                      <p:cBhvr>
                                        <p:cTn id="33" fill="hold"/>
                                        <p:tgtEl>
                                          <p:spTgt spid="364"/>
                                        </p:tgtEl>
                                        <p:attrNameLst>
                                          <p:attrName>style.visibility</p:attrName>
                                        </p:attrNameLst>
                                      </p:cBhvr>
                                      <p:to>
                                        <p:strVal val="visible"/>
                                      </p:to>
                                    </p:set>
                                    <p:animEffect filter="wipe(left)" transition="in">
                                      <p:cBhvr>
                                        <p:cTn id="34" dur="500"/>
                                        <p:tgtEl>
                                          <p:spTgt spid="364"/>
                                        </p:tgtEl>
                                      </p:cBhvr>
                                    </p:animEffect>
                                  </p:childTnLst>
                                </p:cTn>
                              </p:par>
                            </p:childTnLst>
                          </p:cTn>
                        </p:par>
                        <p:par>
                          <p:cTn id="35" fill="hold">
                            <p:stCondLst>
                              <p:cond delay="1000"/>
                            </p:stCondLst>
                            <p:childTnLst>
                              <p:par>
                                <p:cTn id="36" nodeType="afterEffect" presetClass="entr" presetSubtype="0" presetID="10" grpId="8" fill="hold">
                                  <p:stCondLst>
                                    <p:cond delay="0"/>
                                  </p:stCondLst>
                                  <p:iterate type="el" backwards="0">
                                    <p:tmAbs val="0"/>
                                  </p:iterate>
                                  <p:childTnLst>
                                    <p:set>
                                      <p:cBhvr>
                                        <p:cTn id="37" fill="hold"/>
                                        <p:tgtEl>
                                          <p:spTgt spid="363"/>
                                        </p:tgtEl>
                                        <p:attrNameLst>
                                          <p:attrName>style.visibility</p:attrName>
                                        </p:attrNameLst>
                                      </p:cBhvr>
                                      <p:to>
                                        <p:strVal val="visible"/>
                                      </p:to>
                                    </p:set>
                                    <p:animEffect filter="fade" transition="in">
                                      <p:cBhvr>
                                        <p:cTn id="38" dur="500"/>
                                        <p:tgtEl>
                                          <p:spTgt spid="363"/>
                                        </p:tgtEl>
                                      </p:cBhvr>
                                    </p:animEffect>
                                  </p:childTnLst>
                                </p:cTn>
                              </p:par>
                            </p:childTnLst>
                          </p:cTn>
                        </p:par>
                      </p:childTnLst>
                    </p:cTn>
                  </p:par>
                  <p:par>
                    <p:cTn id="39" fill="hold">
                      <p:stCondLst>
                        <p:cond delay="indefinite"/>
                      </p:stCondLst>
                      <p:childTnLst>
                        <p:par>
                          <p:cTn id="40" fill="hold">
                            <p:stCondLst>
                              <p:cond delay="0"/>
                            </p:stCondLst>
                            <p:childTnLst>
                              <p:par>
                                <p:cTn id="41" nodeType="clickEffect" presetClass="entr" presetSubtype="2" presetID="22" grpId="9" fill="hold">
                                  <p:stCondLst>
                                    <p:cond delay="0"/>
                                  </p:stCondLst>
                                  <p:iterate type="el" backwards="0">
                                    <p:tmAbs val="0"/>
                                  </p:iterate>
                                  <p:childTnLst>
                                    <p:set>
                                      <p:cBhvr>
                                        <p:cTn id="42" fill="hold"/>
                                        <p:tgtEl>
                                          <p:spTgt spid="369"/>
                                        </p:tgtEl>
                                        <p:attrNameLst>
                                          <p:attrName>style.visibility</p:attrName>
                                        </p:attrNameLst>
                                      </p:cBhvr>
                                      <p:to>
                                        <p:strVal val="visible"/>
                                      </p:to>
                                    </p:set>
                                    <p:animEffect filter="wipe(right)" transition="in">
                                      <p:cBhvr>
                                        <p:cTn id="43" dur="500"/>
                                        <p:tgtEl>
                                          <p:spTgt spid="369"/>
                                        </p:tgtEl>
                                      </p:cBhvr>
                                    </p:animEffect>
                                  </p:childTnLst>
                                </p:cTn>
                              </p:par>
                            </p:childTnLst>
                          </p:cTn>
                        </p:par>
                        <p:par>
                          <p:cTn id="44" fill="hold">
                            <p:stCondLst>
                              <p:cond delay="500"/>
                            </p:stCondLst>
                            <p:childTnLst>
                              <p:par>
                                <p:cTn id="45" nodeType="afterEffect" presetClass="entr" presetSubtype="1" presetID="2" grpId="10" fill="hold">
                                  <p:stCondLst>
                                    <p:cond delay="0"/>
                                  </p:stCondLst>
                                  <p:iterate type="el" backwards="0">
                                    <p:tmAbs val="0"/>
                                  </p:iterate>
                                  <p:childTnLst>
                                    <p:set>
                                      <p:cBhvr>
                                        <p:cTn id="46" fill="hold"/>
                                        <p:tgtEl>
                                          <p:spTgt spid="360"/>
                                        </p:tgtEl>
                                        <p:attrNameLst>
                                          <p:attrName>style.visibility</p:attrName>
                                        </p:attrNameLst>
                                      </p:cBhvr>
                                      <p:to>
                                        <p:strVal val="visible"/>
                                      </p:to>
                                    </p:set>
                                    <p:anim calcmode="lin" valueType="num">
                                      <p:cBhvr>
                                        <p:cTn id="47" dur="500" fill="hold"/>
                                        <p:tgtEl>
                                          <p:spTgt spid="360"/>
                                        </p:tgtEl>
                                        <p:attrNameLst>
                                          <p:attrName>ppt_x</p:attrName>
                                        </p:attrNameLst>
                                      </p:cBhvr>
                                      <p:tavLst>
                                        <p:tav tm="0">
                                          <p:val>
                                            <p:strVal val="#ppt_x"/>
                                          </p:val>
                                        </p:tav>
                                        <p:tav tm="100000">
                                          <p:val>
                                            <p:strVal val="#ppt_x"/>
                                          </p:val>
                                        </p:tav>
                                      </p:tavLst>
                                    </p:anim>
                                    <p:anim calcmode="lin" valueType="num">
                                      <p:cBhvr>
                                        <p:cTn id="48" dur="500" fill="hold"/>
                                        <p:tgtEl>
                                          <p:spTgt spid="360"/>
                                        </p:tgtEl>
                                        <p:attrNameLst>
                                          <p:attrName>ppt_y</p:attrName>
                                        </p:attrNameLst>
                                      </p:cBhvr>
                                      <p:tavLst>
                                        <p:tav tm="0">
                                          <p:val>
                                            <p:strVal val="0-#ppt_h/2"/>
                                          </p:val>
                                        </p:tav>
                                        <p:tav tm="100000">
                                          <p:val>
                                            <p:strVal val="#ppt_y"/>
                                          </p:val>
                                        </p:tav>
                                      </p:tavLst>
                                    </p:anim>
                                  </p:childTnLst>
                                </p:cTn>
                              </p:par>
                            </p:childTnLst>
                          </p:cTn>
                        </p:par>
                        <p:par>
                          <p:cTn id="49" fill="hold">
                            <p:stCondLst>
                              <p:cond delay="1000"/>
                            </p:stCondLst>
                            <p:childTnLst>
                              <p:par>
                                <p:cTn id="50" nodeType="afterEffect" presetClass="entr" presetSubtype="0" presetID="10" grpId="11" fill="hold">
                                  <p:stCondLst>
                                    <p:cond delay="0"/>
                                  </p:stCondLst>
                                  <p:iterate type="el" backwards="0">
                                    <p:tmAbs val="0"/>
                                  </p:iterate>
                                  <p:childTnLst>
                                    <p:set>
                                      <p:cBhvr>
                                        <p:cTn id="51" fill="hold"/>
                                        <p:tgtEl>
                                          <p:spTgt spid="368"/>
                                        </p:tgtEl>
                                        <p:attrNameLst>
                                          <p:attrName>style.visibility</p:attrName>
                                        </p:attrNameLst>
                                      </p:cBhvr>
                                      <p:to>
                                        <p:strVal val="visible"/>
                                      </p:to>
                                    </p:set>
                                    <p:animEffect filter="fade" transition="in">
                                      <p:cBhvr>
                                        <p:cTn id="52" dur="500"/>
                                        <p:tgtEl>
                                          <p:spTgt spid="368"/>
                                        </p:tgtEl>
                                      </p:cBhvr>
                                    </p:animEffect>
                                  </p:childTnLst>
                                </p:cTn>
                              </p:par>
                            </p:childTnLst>
                          </p:cTn>
                        </p:par>
                        <p:par>
                          <p:cTn id="53" fill="hold">
                            <p:stCondLst>
                              <p:cond delay="1500"/>
                            </p:stCondLst>
                            <p:childTnLst>
                              <p:par>
                                <p:cTn id="54" nodeType="afterEffect" presetClass="entr" presetSubtype="1" presetID="22" grpId="12" fill="hold">
                                  <p:stCondLst>
                                    <p:cond delay="0"/>
                                  </p:stCondLst>
                                  <p:iterate type="el" backwards="0">
                                    <p:tmAbs val="0"/>
                                  </p:iterate>
                                  <p:childTnLst>
                                    <p:set>
                                      <p:cBhvr>
                                        <p:cTn id="55" fill="hold"/>
                                        <p:tgtEl>
                                          <p:spTgt spid="370"/>
                                        </p:tgtEl>
                                        <p:attrNameLst>
                                          <p:attrName>style.visibility</p:attrName>
                                        </p:attrNameLst>
                                      </p:cBhvr>
                                      <p:to>
                                        <p:strVal val="visible"/>
                                      </p:to>
                                    </p:set>
                                    <p:animEffect filter="wipe(up)" transition="in">
                                      <p:cBhvr>
                                        <p:cTn id="56" dur="500"/>
                                        <p:tgtEl>
                                          <p:spTgt spid="370"/>
                                        </p:tgtEl>
                                      </p:cBhvr>
                                    </p:animEffect>
                                  </p:childTnLst>
                                </p:cTn>
                              </p:par>
                            </p:childTnLst>
                          </p:cTn>
                        </p:par>
                      </p:childTnLst>
                    </p:cTn>
                  </p:par>
                  <p:par>
                    <p:cTn id="57" fill="hold">
                      <p:stCondLst>
                        <p:cond delay="indefinite"/>
                      </p:stCondLst>
                      <p:childTnLst>
                        <p:par>
                          <p:cTn id="58" fill="hold">
                            <p:stCondLst>
                              <p:cond delay="0"/>
                            </p:stCondLst>
                            <p:childTnLst>
                              <p:par>
                                <p:cTn id="59" nodeType="clickEffect" presetClass="entr" presetSubtype="0" presetID="10" grpId="13" fill="hold">
                                  <p:stCondLst>
                                    <p:cond delay="0"/>
                                  </p:stCondLst>
                                  <p:iterate type="el" backwards="0">
                                    <p:tmAbs val="0"/>
                                  </p:iterate>
                                  <p:childTnLst>
                                    <p:set>
                                      <p:cBhvr>
                                        <p:cTn id="60" fill="hold"/>
                                        <p:tgtEl>
                                          <p:spTgt spid="353"/>
                                        </p:tgtEl>
                                        <p:attrNameLst>
                                          <p:attrName>style.visibility</p:attrName>
                                        </p:attrNameLst>
                                      </p:cBhvr>
                                      <p:to>
                                        <p:strVal val="visible"/>
                                      </p:to>
                                    </p:set>
                                    <p:animEffect filter="fade" transition="in">
                                      <p:cBhvr>
                                        <p:cTn id="61" dur="500"/>
                                        <p:tgtEl>
                                          <p:spTgt spid="353"/>
                                        </p:tgtEl>
                                      </p:cBhvr>
                                    </p:animEffect>
                                  </p:childTnLst>
                                </p:cTn>
                              </p:par>
                            </p:childTnLst>
                          </p:cTn>
                        </p:par>
                        <p:par>
                          <p:cTn id="62" fill="hold">
                            <p:stCondLst>
                              <p:cond delay="500"/>
                            </p:stCondLst>
                            <p:childTnLst>
                              <p:par>
                                <p:cTn id="63" nodeType="afterEffect" presetClass="entr" presetSubtype="1" presetID="2" grpId="14" fill="hold">
                                  <p:stCondLst>
                                    <p:cond delay="0"/>
                                  </p:stCondLst>
                                  <p:iterate type="el" backwards="0">
                                    <p:tmAbs val="0"/>
                                  </p:iterate>
                                  <p:childTnLst>
                                    <p:set>
                                      <p:cBhvr>
                                        <p:cTn id="64" fill="hold"/>
                                        <p:tgtEl>
                                          <p:spTgt spid="383"/>
                                        </p:tgtEl>
                                        <p:attrNameLst>
                                          <p:attrName>style.visibility</p:attrName>
                                        </p:attrNameLst>
                                      </p:cBhvr>
                                      <p:to>
                                        <p:strVal val="visible"/>
                                      </p:to>
                                    </p:set>
                                    <p:anim calcmode="lin" valueType="num">
                                      <p:cBhvr>
                                        <p:cTn id="65" dur="500" fill="hold"/>
                                        <p:tgtEl>
                                          <p:spTgt spid="383"/>
                                        </p:tgtEl>
                                        <p:attrNameLst>
                                          <p:attrName>ppt_x</p:attrName>
                                        </p:attrNameLst>
                                      </p:cBhvr>
                                      <p:tavLst>
                                        <p:tav tm="0">
                                          <p:val>
                                            <p:strVal val="#ppt_x"/>
                                          </p:val>
                                        </p:tav>
                                        <p:tav tm="100000">
                                          <p:val>
                                            <p:strVal val="#ppt_x"/>
                                          </p:val>
                                        </p:tav>
                                      </p:tavLst>
                                    </p:anim>
                                    <p:anim calcmode="lin" valueType="num">
                                      <p:cBhvr>
                                        <p:cTn id="66" dur="500" fill="hold"/>
                                        <p:tgtEl>
                                          <p:spTgt spid="383"/>
                                        </p:tgtEl>
                                        <p:attrNameLst>
                                          <p:attrName>ppt_y</p:attrName>
                                        </p:attrNameLst>
                                      </p:cBhvr>
                                      <p:tavLst>
                                        <p:tav tm="0">
                                          <p:val>
                                            <p:strVal val="0-#ppt_h/2"/>
                                          </p:val>
                                        </p:tav>
                                        <p:tav tm="100000">
                                          <p:val>
                                            <p:strVal val="#ppt_y"/>
                                          </p:val>
                                        </p:tav>
                                      </p:tavLst>
                                    </p:anim>
                                  </p:childTnLst>
                                </p:cTn>
                              </p:par>
                            </p:childTnLst>
                          </p:cTn>
                        </p:par>
                        <p:par>
                          <p:cTn id="67" fill="hold">
                            <p:stCondLst>
                              <p:cond delay="1000"/>
                            </p:stCondLst>
                            <p:childTnLst>
                              <p:par>
                                <p:cTn id="68" nodeType="afterEffect" presetClass="entr" presetSubtype="1" presetID="22" grpId="15" fill="hold">
                                  <p:stCondLst>
                                    <p:cond delay="0"/>
                                  </p:stCondLst>
                                  <p:iterate type="el" backwards="0">
                                    <p:tmAbs val="0"/>
                                  </p:iterate>
                                  <p:childTnLst>
                                    <p:set>
                                      <p:cBhvr>
                                        <p:cTn id="69" fill="hold"/>
                                        <p:tgtEl>
                                          <p:spTgt spid="371"/>
                                        </p:tgtEl>
                                        <p:attrNameLst>
                                          <p:attrName>style.visibility</p:attrName>
                                        </p:attrNameLst>
                                      </p:cBhvr>
                                      <p:to>
                                        <p:strVal val="visible"/>
                                      </p:to>
                                    </p:set>
                                    <p:animEffect filter="wipe(up)" transition="in">
                                      <p:cBhvr>
                                        <p:cTn id="70" dur="500"/>
                                        <p:tgtEl>
                                          <p:spTgt spid="371"/>
                                        </p:tgtEl>
                                      </p:cBhvr>
                                    </p:animEffect>
                                  </p:childTnLst>
                                </p:cTn>
                              </p:par>
                            </p:childTnLst>
                          </p:cTn>
                        </p:par>
                        <p:par>
                          <p:cTn id="71" fill="hold">
                            <p:stCondLst>
                              <p:cond delay="1500"/>
                            </p:stCondLst>
                            <p:childTnLst>
                              <p:par>
                                <p:cTn id="72" nodeType="afterEffect" presetClass="entr" presetSubtype="0" presetID="10" grpId="16" fill="hold">
                                  <p:stCondLst>
                                    <p:cond delay="0"/>
                                  </p:stCondLst>
                                  <p:iterate type="el" backwards="0">
                                    <p:tmAbs val="0"/>
                                  </p:iterate>
                                  <p:childTnLst>
                                    <p:set>
                                      <p:cBhvr>
                                        <p:cTn id="73" fill="hold"/>
                                        <p:tgtEl>
                                          <p:spTgt spid="356"/>
                                        </p:tgtEl>
                                        <p:attrNameLst>
                                          <p:attrName>style.visibility</p:attrName>
                                        </p:attrNameLst>
                                      </p:cBhvr>
                                      <p:to>
                                        <p:strVal val="visible"/>
                                      </p:to>
                                    </p:set>
                                    <p:animEffect filter="fade" transition="in">
                                      <p:cBhvr>
                                        <p:cTn id="74" dur="500"/>
                                        <p:tgtEl>
                                          <p:spTgt spid="356"/>
                                        </p:tgtEl>
                                      </p:cBhvr>
                                    </p:animEffect>
                                  </p:childTnLst>
                                </p:cTn>
                              </p:par>
                            </p:childTnLst>
                          </p:cTn>
                        </p:par>
                        <p:par>
                          <p:cTn id="75" fill="hold">
                            <p:stCondLst>
                              <p:cond delay="2000"/>
                            </p:stCondLst>
                            <p:childTnLst>
                              <p:par>
                                <p:cTn id="76" nodeType="afterEffect" presetClass="entr" presetSubtype="8" presetID="22" grpId="17" fill="hold">
                                  <p:stCondLst>
                                    <p:cond delay="0"/>
                                  </p:stCondLst>
                                  <p:iterate type="el" backwards="0">
                                    <p:tmAbs val="0"/>
                                  </p:iterate>
                                  <p:childTnLst>
                                    <p:set>
                                      <p:cBhvr>
                                        <p:cTn id="77" fill="hold"/>
                                        <p:tgtEl>
                                          <p:spTgt spid="372"/>
                                        </p:tgtEl>
                                        <p:attrNameLst>
                                          <p:attrName>style.visibility</p:attrName>
                                        </p:attrNameLst>
                                      </p:cBhvr>
                                      <p:to>
                                        <p:strVal val="visible"/>
                                      </p:to>
                                    </p:set>
                                    <p:animEffect filter="wipe(left)" transition="in">
                                      <p:cBhvr>
                                        <p:cTn id="78" dur="500"/>
                                        <p:tgtEl>
                                          <p:spTgt spid="372"/>
                                        </p:tgtEl>
                                      </p:cBhvr>
                                    </p:animEffect>
                                  </p:childTnLst>
                                </p:cTn>
                              </p:par>
                            </p:childTnLst>
                          </p:cTn>
                        </p:par>
                        <p:par>
                          <p:cTn id="79" fill="hold">
                            <p:stCondLst>
                              <p:cond delay="2500"/>
                            </p:stCondLst>
                            <p:childTnLst>
                              <p:par>
                                <p:cTn id="80" nodeType="afterEffect" presetClass="entr" presetSubtype="0" presetID="10" grpId="18" fill="hold">
                                  <p:stCondLst>
                                    <p:cond delay="0"/>
                                  </p:stCondLst>
                                  <p:iterate type="el" backwards="0">
                                    <p:tmAbs val="0"/>
                                  </p:iterate>
                                  <p:childTnLst>
                                    <p:set>
                                      <p:cBhvr>
                                        <p:cTn id="81" fill="hold"/>
                                        <p:tgtEl>
                                          <p:spTgt spid="375"/>
                                        </p:tgtEl>
                                        <p:attrNameLst>
                                          <p:attrName>style.visibility</p:attrName>
                                        </p:attrNameLst>
                                      </p:cBhvr>
                                      <p:to>
                                        <p:strVal val="visible"/>
                                      </p:to>
                                    </p:set>
                                    <p:animEffect filter="fade" transition="in">
                                      <p:cBhvr>
                                        <p:cTn id="82" dur="500"/>
                                        <p:tgtEl>
                                          <p:spTgt spid="375"/>
                                        </p:tgtEl>
                                      </p:cBhvr>
                                    </p:animEffect>
                                  </p:childTnLst>
                                </p:cTn>
                              </p:par>
                            </p:childTnLst>
                          </p:cTn>
                        </p:par>
                      </p:childTnLst>
                    </p:cTn>
                  </p:par>
                  <p:par>
                    <p:cTn id="83" fill="hold">
                      <p:stCondLst>
                        <p:cond delay="indefinite"/>
                      </p:stCondLst>
                      <p:childTnLst>
                        <p:par>
                          <p:cTn id="84" fill="hold">
                            <p:stCondLst>
                              <p:cond delay="0"/>
                            </p:stCondLst>
                            <p:childTnLst>
                              <p:par>
                                <p:cTn id="85" nodeType="clickEffect" presetClass="entr" presetSubtype="1" presetID="2" grpId="19" fill="hold">
                                  <p:stCondLst>
                                    <p:cond delay="0"/>
                                  </p:stCondLst>
                                  <p:iterate type="el" backwards="0">
                                    <p:tmAbs val="0"/>
                                  </p:iterate>
                                  <p:childTnLst>
                                    <p:set>
                                      <p:cBhvr>
                                        <p:cTn id="86" fill="hold"/>
                                        <p:tgtEl>
                                          <p:spTgt spid="384"/>
                                        </p:tgtEl>
                                        <p:attrNameLst>
                                          <p:attrName>style.visibility</p:attrName>
                                        </p:attrNameLst>
                                      </p:cBhvr>
                                      <p:to>
                                        <p:strVal val="visible"/>
                                      </p:to>
                                    </p:set>
                                    <p:anim calcmode="lin" valueType="num">
                                      <p:cBhvr>
                                        <p:cTn id="87" dur="500" fill="hold"/>
                                        <p:tgtEl>
                                          <p:spTgt spid="384"/>
                                        </p:tgtEl>
                                        <p:attrNameLst>
                                          <p:attrName>ppt_x</p:attrName>
                                        </p:attrNameLst>
                                      </p:cBhvr>
                                      <p:tavLst>
                                        <p:tav tm="0">
                                          <p:val>
                                            <p:strVal val="#ppt_x"/>
                                          </p:val>
                                        </p:tav>
                                        <p:tav tm="100000">
                                          <p:val>
                                            <p:strVal val="#ppt_x"/>
                                          </p:val>
                                        </p:tav>
                                      </p:tavLst>
                                    </p:anim>
                                    <p:anim calcmode="lin" valueType="num">
                                      <p:cBhvr>
                                        <p:cTn id="88" dur="500" fill="hold"/>
                                        <p:tgtEl>
                                          <p:spTgt spid="384"/>
                                        </p:tgtEl>
                                        <p:attrNameLst>
                                          <p:attrName>ppt_y</p:attrName>
                                        </p:attrNameLst>
                                      </p:cBhvr>
                                      <p:tavLst>
                                        <p:tav tm="0">
                                          <p:val>
                                            <p:strVal val="0-#ppt_h/2"/>
                                          </p:val>
                                        </p:tav>
                                        <p:tav tm="100000">
                                          <p:val>
                                            <p:strVal val="#ppt_y"/>
                                          </p:val>
                                        </p:tav>
                                      </p:tavLst>
                                    </p:anim>
                                  </p:childTnLst>
                                </p:cTn>
                              </p:par>
                            </p:childTnLst>
                          </p:cTn>
                        </p:par>
                        <p:par>
                          <p:cTn id="89" fill="hold">
                            <p:stCondLst>
                              <p:cond delay="500"/>
                            </p:stCondLst>
                            <p:childTnLst>
                              <p:par>
                                <p:cTn id="90" nodeType="afterEffect" presetClass="entr" presetSubtype="1" presetID="22" grpId="20" fill="hold">
                                  <p:stCondLst>
                                    <p:cond delay="0"/>
                                  </p:stCondLst>
                                  <p:iterate type="el" backwards="0">
                                    <p:tmAbs val="0"/>
                                  </p:iterate>
                                  <p:childTnLst>
                                    <p:set>
                                      <p:cBhvr>
                                        <p:cTn id="91" fill="hold"/>
                                        <p:tgtEl>
                                          <p:spTgt spid="382"/>
                                        </p:tgtEl>
                                        <p:attrNameLst>
                                          <p:attrName>style.visibility</p:attrName>
                                        </p:attrNameLst>
                                      </p:cBhvr>
                                      <p:to>
                                        <p:strVal val="visible"/>
                                      </p:to>
                                    </p:set>
                                    <p:animEffect filter="wipe(up)" transition="in">
                                      <p:cBhvr>
                                        <p:cTn id="92" dur="500"/>
                                        <p:tgtEl>
                                          <p:spTgt spid="382"/>
                                        </p:tgtEl>
                                      </p:cBhvr>
                                    </p:animEffect>
                                  </p:childTnLst>
                                </p:cTn>
                              </p:par>
                            </p:childTnLst>
                          </p:cTn>
                        </p:par>
                        <p:par>
                          <p:cTn id="93" fill="hold">
                            <p:stCondLst>
                              <p:cond delay="1000"/>
                            </p:stCondLst>
                            <p:childTnLst>
                              <p:par>
                                <p:cTn id="94" nodeType="afterEffect" presetClass="entr" presetSubtype="0" presetID="10" grpId="21" fill="hold">
                                  <p:stCondLst>
                                    <p:cond delay="0"/>
                                  </p:stCondLst>
                                  <p:iterate type="el" backwards="0">
                                    <p:tmAbs val="0"/>
                                  </p:iterate>
                                  <p:childTnLst>
                                    <p:set>
                                      <p:cBhvr>
                                        <p:cTn id="95" fill="hold"/>
                                        <p:tgtEl>
                                          <p:spTgt spid="378"/>
                                        </p:tgtEl>
                                        <p:attrNameLst>
                                          <p:attrName>style.visibility</p:attrName>
                                        </p:attrNameLst>
                                      </p:cBhvr>
                                      <p:to>
                                        <p:strVal val="visible"/>
                                      </p:to>
                                    </p:set>
                                    <p:animEffect filter="fade" transition="in">
                                      <p:cBhvr>
                                        <p:cTn id="96" dur="500"/>
                                        <p:tgtEl>
                                          <p:spTgt spid="378"/>
                                        </p:tgtEl>
                                      </p:cBhvr>
                                    </p:animEffect>
                                  </p:childTnLst>
                                </p:cTn>
                              </p:par>
                            </p:childTnLst>
                          </p:cTn>
                        </p:par>
                      </p:childTnLst>
                    </p:cTn>
                  </p:par>
                  <p:par>
                    <p:cTn id="97" fill="hold">
                      <p:stCondLst>
                        <p:cond delay="indefinite"/>
                      </p:stCondLst>
                      <p:childTnLst>
                        <p:par>
                          <p:cTn id="98" fill="hold">
                            <p:stCondLst>
                              <p:cond delay="0"/>
                            </p:stCondLst>
                            <p:childTnLst>
                              <p:par>
                                <p:cTn id="99" nodeType="clickEffect" presetClass="entr" presetSubtype="1" presetID="2" grpId="22" fill="hold">
                                  <p:stCondLst>
                                    <p:cond delay="0"/>
                                  </p:stCondLst>
                                  <p:iterate type="el" backwards="0">
                                    <p:tmAbs val="0"/>
                                  </p:iterate>
                                  <p:childTnLst>
                                    <p:set>
                                      <p:cBhvr>
                                        <p:cTn id="100" fill="hold"/>
                                        <p:tgtEl>
                                          <p:spTgt spid="389"/>
                                        </p:tgtEl>
                                        <p:attrNameLst>
                                          <p:attrName>style.visibility</p:attrName>
                                        </p:attrNameLst>
                                      </p:cBhvr>
                                      <p:to>
                                        <p:strVal val="visible"/>
                                      </p:to>
                                    </p:set>
                                    <p:anim calcmode="lin" valueType="num">
                                      <p:cBhvr>
                                        <p:cTn id="101" dur="500" fill="hold"/>
                                        <p:tgtEl>
                                          <p:spTgt spid="389"/>
                                        </p:tgtEl>
                                        <p:attrNameLst>
                                          <p:attrName>ppt_x</p:attrName>
                                        </p:attrNameLst>
                                      </p:cBhvr>
                                      <p:tavLst>
                                        <p:tav tm="0">
                                          <p:val>
                                            <p:strVal val="#ppt_x"/>
                                          </p:val>
                                        </p:tav>
                                        <p:tav tm="100000">
                                          <p:val>
                                            <p:strVal val="#ppt_x"/>
                                          </p:val>
                                        </p:tav>
                                      </p:tavLst>
                                    </p:anim>
                                    <p:anim calcmode="lin" valueType="num">
                                      <p:cBhvr>
                                        <p:cTn id="102" dur="500" fill="hold"/>
                                        <p:tgtEl>
                                          <p:spTgt spid="389"/>
                                        </p:tgtEl>
                                        <p:attrNameLst>
                                          <p:attrName>ppt_y</p:attrName>
                                        </p:attrNameLst>
                                      </p:cBhvr>
                                      <p:tavLst>
                                        <p:tav tm="0">
                                          <p:val>
                                            <p:strVal val="0-#ppt_h/2"/>
                                          </p:val>
                                        </p:tav>
                                        <p:tav tm="100000">
                                          <p:val>
                                            <p:strVal val="#ppt_y"/>
                                          </p:val>
                                        </p:tav>
                                      </p:tavLst>
                                    </p:anim>
                                  </p:childTnLst>
                                </p:cTn>
                              </p:par>
                            </p:childTnLst>
                          </p:cTn>
                        </p:par>
                        <p:par>
                          <p:cTn id="103" fill="hold">
                            <p:stCondLst>
                              <p:cond delay="500"/>
                            </p:stCondLst>
                            <p:childTnLst>
                              <p:par>
                                <p:cTn id="104" nodeType="afterEffect" presetClass="entr" presetSubtype="1" presetID="22" grpId="23" fill="hold">
                                  <p:stCondLst>
                                    <p:cond delay="0"/>
                                  </p:stCondLst>
                                  <p:iterate type="el" backwards="0">
                                    <p:tmAbs val="0"/>
                                  </p:iterate>
                                  <p:childTnLst>
                                    <p:set>
                                      <p:cBhvr>
                                        <p:cTn id="105" fill="hold"/>
                                        <p:tgtEl>
                                          <p:spTgt spid="385"/>
                                        </p:tgtEl>
                                        <p:attrNameLst>
                                          <p:attrName>style.visibility</p:attrName>
                                        </p:attrNameLst>
                                      </p:cBhvr>
                                      <p:to>
                                        <p:strVal val="visible"/>
                                      </p:to>
                                    </p:set>
                                    <p:animEffect filter="wipe(up)" transition="in">
                                      <p:cBhvr>
                                        <p:cTn id="106" dur="500"/>
                                        <p:tgtEl>
                                          <p:spTgt spid="385"/>
                                        </p:tgtEl>
                                      </p:cBhvr>
                                    </p:animEffect>
                                  </p:childTnLst>
                                </p:cTn>
                              </p:par>
                            </p:childTnLst>
                          </p:cTn>
                        </p:par>
                        <p:par>
                          <p:cTn id="107" fill="hold">
                            <p:stCondLst>
                              <p:cond delay="1000"/>
                            </p:stCondLst>
                            <p:childTnLst>
                              <p:par>
                                <p:cTn id="108" nodeType="afterEffect" presetClass="entr" presetSubtype="0" presetID="10" grpId="24" fill="hold">
                                  <p:stCondLst>
                                    <p:cond delay="0"/>
                                  </p:stCondLst>
                                  <p:iterate type="el" backwards="0">
                                    <p:tmAbs val="0"/>
                                  </p:iterate>
                                  <p:childTnLst>
                                    <p:set>
                                      <p:cBhvr>
                                        <p:cTn id="109" fill="hold"/>
                                        <p:tgtEl>
                                          <p:spTgt spid="381"/>
                                        </p:tgtEl>
                                        <p:attrNameLst>
                                          <p:attrName>style.visibility</p:attrName>
                                        </p:attrNameLst>
                                      </p:cBhvr>
                                      <p:to>
                                        <p:strVal val="visible"/>
                                      </p:to>
                                    </p:set>
                                    <p:animEffect filter="fade" transition="in">
                                      <p:cBhvr>
                                        <p:cTn id="110" dur="500"/>
                                        <p:tgtEl>
                                          <p:spTgt spid="381"/>
                                        </p:tgtEl>
                                      </p:cBhvr>
                                    </p:animEffect>
                                  </p:childTnLst>
                                </p:cTn>
                              </p:par>
                            </p:childTnLst>
                          </p:cTn>
                        </p:par>
                        <p:par>
                          <p:cTn id="111" fill="hold">
                            <p:stCondLst>
                              <p:cond delay="1500"/>
                            </p:stCondLst>
                            <p:childTnLst>
                              <p:par>
                                <p:cTn id="112" nodeType="afterEffect" presetClass="entr" presetSubtype="1" presetID="22" grpId="25" fill="hold">
                                  <p:stCondLst>
                                    <p:cond delay="0"/>
                                  </p:stCondLst>
                                  <p:iterate type="el" backwards="0">
                                    <p:tmAbs val="0"/>
                                  </p:iterate>
                                  <p:childTnLst>
                                    <p:set>
                                      <p:cBhvr>
                                        <p:cTn id="113" fill="hold"/>
                                        <p:tgtEl>
                                          <p:spTgt spid="386"/>
                                        </p:tgtEl>
                                        <p:attrNameLst>
                                          <p:attrName>style.visibility</p:attrName>
                                        </p:attrNameLst>
                                      </p:cBhvr>
                                      <p:to>
                                        <p:strVal val="visible"/>
                                      </p:to>
                                    </p:set>
                                    <p:animEffect filter="wipe(up)" transition="in">
                                      <p:cBhvr>
                                        <p:cTn id="114" dur="500"/>
                                        <p:tgtEl>
                                          <p:spTgt spid="386"/>
                                        </p:tgtEl>
                                      </p:cBhvr>
                                    </p:animEffect>
                                  </p:childTnLst>
                                </p:cTn>
                              </p:par>
                            </p:childTnLst>
                          </p:cTn>
                        </p:par>
                        <p:par>
                          <p:cTn id="115" fill="hold">
                            <p:stCondLst>
                              <p:cond delay="2000"/>
                            </p:stCondLst>
                            <p:childTnLst>
                              <p:par>
                                <p:cTn id="116" nodeType="afterEffect" presetClass="entr" presetSubtype="0" presetID="10" grpId="26" fill="hold">
                                  <p:stCondLst>
                                    <p:cond delay="0"/>
                                  </p:stCondLst>
                                  <p:iterate type="el" backwards="0">
                                    <p:tmAbs val="0"/>
                                  </p:iterate>
                                  <p:childTnLst>
                                    <p:set>
                                      <p:cBhvr>
                                        <p:cTn id="117" fill="hold"/>
                                        <p:tgtEl>
                                          <p:spTgt spid="350"/>
                                        </p:tgtEl>
                                        <p:attrNameLst>
                                          <p:attrName>style.visibility</p:attrName>
                                        </p:attrNameLst>
                                      </p:cBhvr>
                                      <p:to>
                                        <p:strVal val="visible"/>
                                      </p:to>
                                    </p:set>
                                    <p:animEffect filter="fade" transition="in">
                                      <p:cBhvr>
                                        <p:cTn id="118" dur="500"/>
                                        <p:tgtEl>
                                          <p:spTgt spid="350"/>
                                        </p:tgtEl>
                                      </p:cBhvr>
                                    </p:animEffect>
                                  </p:childTnLst>
                                </p:cTn>
                              </p:par>
                            </p:childTnLst>
                          </p:cTn>
                        </p:par>
                        <p:par>
                          <p:cTn id="119" fill="hold">
                            <p:stCondLst>
                              <p:cond delay="2500"/>
                            </p:stCondLst>
                            <p:childTnLst>
                              <p:par>
                                <p:cTn id="120" nodeType="afterEffect" presetClass="entr" presetSubtype="1" presetID="22" grpId="27" fill="hold">
                                  <p:stCondLst>
                                    <p:cond delay="0"/>
                                  </p:stCondLst>
                                  <p:iterate type="el" backwards="0">
                                    <p:tmAbs val="0"/>
                                  </p:iterate>
                                  <p:childTnLst>
                                    <p:set>
                                      <p:cBhvr>
                                        <p:cTn id="121" fill="hold"/>
                                        <p:tgtEl>
                                          <p:spTgt spid="334"/>
                                        </p:tgtEl>
                                        <p:attrNameLst>
                                          <p:attrName>style.visibility</p:attrName>
                                        </p:attrNameLst>
                                      </p:cBhvr>
                                      <p:to>
                                        <p:strVal val="visible"/>
                                      </p:to>
                                    </p:set>
                                    <p:animEffect filter="wipe(up)" transition="in">
                                      <p:cBhvr>
                                        <p:cTn id="122" dur="500"/>
                                        <p:tgtEl>
                                          <p:spTgt spid="334"/>
                                        </p:tgtEl>
                                      </p:cBhvr>
                                    </p:animEffect>
                                  </p:childTnLst>
                                </p:cTn>
                              </p:par>
                            </p:childTnLst>
                          </p:cTn>
                        </p:par>
                      </p:childTnLst>
                    </p:cTn>
                  </p:par>
                  <p:par>
                    <p:cTn id="123" fill="hold">
                      <p:stCondLst>
                        <p:cond delay="indefinite"/>
                      </p:stCondLst>
                      <p:childTnLst>
                        <p:par>
                          <p:cTn id="124" fill="hold">
                            <p:stCondLst>
                              <p:cond delay="0"/>
                            </p:stCondLst>
                            <p:childTnLst>
                              <p:par>
                                <p:cTn id="125" nodeType="clickEffect" presetClass="entr" presetSubtype="1" presetID="2" grpId="28" fill="hold">
                                  <p:stCondLst>
                                    <p:cond delay="0"/>
                                  </p:stCondLst>
                                  <p:iterate type="el" backwards="0">
                                    <p:tmAbs val="0"/>
                                  </p:iterate>
                                  <p:childTnLst>
                                    <p:set>
                                      <p:cBhvr>
                                        <p:cTn id="126" fill="hold"/>
                                        <p:tgtEl>
                                          <p:spTgt spid="390"/>
                                        </p:tgtEl>
                                        <p:attrNameLst>
                                          <p:attrName>style.visibility</p:attrName>
                                        </p:attrNameLst>
                                      </p:cBhvr>
                                      <p:to>
                                        <p:strVal val="visible"/>
                                      </p:to>
                                    </p:set>
                                    <p:anim calcmode="lin" valueType="num">
                                      <p:cBhvr>
                                        <p:cTn id="127" dur="500" fill="hold"/>
                                        <p:tgtEl>
                                          <p:spTgt spid="390"/>
                                        </p:tgtEl>
                                        <p:attrNameLst>
                                          <p:attrName>ppt_x</p:attrName>
                                        </p:attrNameLst>
                                      </p:cBhvr>
                                      <p:tavLst>
                                        <p:tav tm="0">
                                          <p:val>
                                            <p:strVal val="#ppt_x"/>
                                          </p:val>
                                        </p:tav>
                                        <p:tav tm="100000">
                                          <p:val>
                                            <p:strVal val="#ppt_x"/>
                                          </p:val>
                                        </p:tav>
                                      </p:tavLst>
                                    </p:anim>
                                    <p:anim calcmode="lin" valueType="num">
                                      <p:cBhvr>
                                        <p:cTn id="128" dur="500" fill="hold"/>
                                        <p:tgtEl>
                                          <p:spTgt spid="390"/>
                                        </p:tgtEl>
                                        <p:attrNameLst>
                                          <p:attrName>ppt_y</p:attrName>
                                        </p:attrNameLst>
                                      </p:cBhvr>
                                      <p:tavLst>
                                        <p:tav tm="0">
                                          <p:val>
                                            <p:strVal val="0-#ppt_h/2"/>
                                          </p:val>
                                        </p:tav>
                                        <p:tav tm="100000">
                                          <p:val>
                                            <p:strVal val="#ppt_y"/>
                                          </p:val>
                                        </p:tav>
                                      </p:tavLst>
                                    </p:anim>
                                  </p:childTnLst>
                                </p:cTn>
                              </p:par>
                            </p:childTnLst>
                          </p:cTn>
                        </p:par>
                        <p:par>
                          <p:cTn id="129" fill="hold">
                            <p:stCondLst>
                              <p:cond delay="500"/>
                            </p:stCondLst>
                            <p:childTnLst>
                              <p:par>
                                <p:cTn id="130" nodeType="afterEffect" presetClass="entr" presetSubtype="1" presetID="22" grpId="29" fill="hold">
                                  <p:stCondLst>
                                    <p:cond delay="0"/>
                                  </p:stCondLst>
                                  <p:iterate type="el" backwards="0">
                                    <p:tmAbs val="0"/>
                                  </p:iterate>
                                  <p:childTnLst>
                                    <p:set>
                                      <p:cBhvr>
                                        <p:cTn id="131" fill="hold"/>
                                        <p:tgtEl>
                                          <p:spTgt spid="387"/>
                                        </p:tgtEl>
                                        <p:attrNameLst>
                                          <p:attrName>style.visibility</p:attrName>
                                        </p:attrNameLst>
                                      </p:cBhvr>
                                      <p:to>
                                        <p:strVal val="visible"/>
                                      </p:to>
                                    </p:set>
                                    <p:animEffect filter="wipe(up)" transition="in">
                                      <p:cBhvr>
                                        <p:cTn id="132" dur="500"/>
                                        <p:tgtEl>
                                          <p:spTgt spid="387"/>
                                        </p:tgtEl>
                                      </p:cBhvr>
                                    </p:animEffect>
                                  </p:childTnLst>
                                </p:cTn>
                              </p:par>
                            </p:childTnLst>
                          </p:cTn>
                        </p:par>
                        <p:par>
                          <p:cTn id="133" fill="hold">
                            <p:stCondLst>
                              <p:cond delay="1000"/>
                            </p:stCondLst>
                            <p:childTnLst>
                              <p:par>
                                <p:cTn id="134" nodeType="afterEffect" presetClass="entr" presetSubtype="0" presetID="10" grpId="30" fill="hold">
                                  <p:stCondLst>
                                    <p:cond delay="0"/>
                                  </p:stCondLst>
                                  <p:iterate type="el" backwards="0">
                                    <p:tmAbs val="0"/>
                                  </p:iterate>
                                  <p:childTnLst>
                                    <p:set>
                                      <p:cBhvr>
                                        <p:cTn id="135" fill="hold"/>
                                        <p:tgtEl>
                                          <p:spTgt spid="347"/>
                                        </p:tgtEl>
                                        <p:attrNameLst>
                                          <p:attrName>style.visibility</p:attrName>
                                        </p:attrNameLst>
                                      </p:cBhvr>
                                      <p:to>
                                        <p:strVal val="visible"/>
                                      </p:to>
                                    </p:set>
                                    <p:animEffect filter="fade" transition="in">
                                      <p:cBhvr>
                                        <p:cTn id="136" dur="500"/>
                                        <p:tgtEl>
                                          <p:spTgt spid="347"/>
                                        </p:tgtEl>
                                      </p:cBhvr>
                                    </p:animEffect>
                                  </p:childTnLst>
                                </p:cTn>
                              </p:par>
                            </p:childTnLst>
                          </p:cTn>
                        </p:par>
                      </p:childTnLst>
                    </p:cTn>
                  </p:par>
                  <p:par>
                    <p:cTn id="137" fill="hold">
                      <p:stCondLst>
                        <p:cond delay="indefinite"/>
                      </p:stCondLst>
                      <p:childTnLst>
                        <p:par>
                          <p:cTn id="138" fill="hold">
                            <p:stCondLst>
                              <p:cond delay="0"/>
                            </p:stCondLst>
                            <p:childTnLst>
                              <p:par>
                                <p:cTn id="139" nodeType="clickEffect" presetClass="entr" presetSubtype="1" presetID="22" grpId="31" fill="hold">
                                  <p:stCondLst>
                                    <p:cond delay="0"/>
                                  </p:stCondLst>
                                  <p:iterate type="el" backwards="0">
                                    <p:tmAbs val="0"/>
                                  </p:iterate>
                                  <p:childTnLst>
                                    <p:set>
                                      <p:cBhvr>
                                        <p:cTn id="140" fill="hold"/>
                                        <p:tgtEl>
                                          <p:spTgt spid="335"/>
                                        </p:tgtEl>
                                        <p:attrNameLst>
                                          <p:attrName>style.visibility</p:attrName>
                                        </p:attrNameLst>
                                      </p:cBhvr>
                                      <p:to>
                                        <p:strVal val="visible"/>
                                      </p:to>
                                    </p:set>
                                    <p:animEffect filter="wipe(up)" transition="in">
                                      <p:cBhvr>
                                        <p:cTn id="141" dur="500"/>
                                        <p:tgtEl>
                                          <p:spTgt spid="335"/>
                                        </p:tgtEl>
                                      </p:cBhvr>
                                    </p:animEffect>
                                  </p:childTnLst>
                                </p:cTn>
                              </p:par>
                            </p:childTnLst>
                          </p:cTn>
                        </p:par>
                        <p:par>
                          <p:cTn id="142" fill="hold">
                            <p:stCondLst>
                              <p:cond delay="500"/>
                            </p:stCondLst>
                            <p:childTnLst>
                              <p:par>
                                <p:cTn id="143" nodeType="afterEffect" presetClass="entr" presetSubtype="0" presetID="10" grpId="32" fill="hold">
                                  <p:stCondLst>
                                    <p:cond delay="0"/>
                                  </p:stCondLst>
                                  <p:iterate type="el" backwards="0">
                                    <p:tmAbs val="0"/>
                                  </p:iterate>
                                  <p:childTnLst>
                                    <p:set>
                                      <p:cBhvr>
                                        <p:cTn id="144" fill="hold"/>
                                        <p:tgtEl>
                                          <p:spTgt spid="359"/>
                                        </p:tgtEl>
                                        <p:attrNameLst>
                                          <p:attrName>style.visibility</p:attrName>
                                        </p:attrNameLst>
                                      </p:cBhvr>
                                      <p:to>
                                        <p:strVal val="visible"/>
                                      </p:to>
                                    </p:set>
                                    <p:animEffect filter="fade" transition="in">
                                      <p:cBhvr>
                                        <p:cTn id="145" dur="500"/>
                                        <p:tgtEl>
                                          <p:spTgt spid="359"/>
                                        </p:tgtEl>
                                      </p:cBhvr>
                                    </p:animEffect>
                                  </p:childTnLst>
                                </p:cTn>
                              </p:par>
                            </p:childTnLst>
                          </p:cTn>
                        </p:par>
                        <p:par>
                          <p:cTn id="146" fill="hold">
                            <p:stCondLst>
                              <p:cond delay="1000"/>
                            </p:stCondLst>
                            <p:childTnLst>
                              <p:par>
                                <p:cTn id="147" nodeType="afterEffect" presetClass="entr" presetSubtype="1" presetID="22" grpId="33" fill="hold">
                                  <p:stCondLst>
                                    <p:cond delay="0"/>
                                  </p:stCondLst>
                                  <p:iterate type="el" backwards="0">
                                    <p:tmAbs val="0"/>
                                  </p:iterate>
                                  <p:childTnLst>
                                    <p:set>
                                      <p:cBhvr>
                                        <p:cTn id="148" fill="hold"/>
                                        <p:tgtEl>
                                          <p:spTgt spid="388"/>
                                        </p:tgtEl>
                                        <p:attrNameLst>
                                          <p:attrName>style.visibility</p:attrName>
                                        </p:attrNameLst>
                                      </p:cBhvr>
                                      <p:to>
                                        <p:strVal val="visible"/>
                                      </p:to>
                                    </p:set>
                                    <p:animEffect filter="wipe(up)" transition="in">
                                      <p:cBhvr>
                                        <p:cTn id="149" dur="500"/>
                                        <p:tgtEl>
                                          <p:spTgt spid="3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2" grpId="20"/>
      <p:bldP build="whole" bldLvl="1" animBg="1" rev="0" advAuto="0" spid="332" grpId="2"/>
      <p:bldP build="whole" bldLvl="1" animBg="1" rev="0" advAuto="0" spid="385" grpId="23"/>
      <p:bldP build="whole" bldLvl="1" animBg="1" rev="0" advAuto="0" spid="335" grpId="31"/>
      <p:bldP build="whole" bldLvl="1" animBg="1" rev="0" advAuto="0" spid="387" grpId="29"/>
      <p:bldP build="whole" bldLvl="1" animBg="1" rev="0" advAuto="0" spid="370" grpId="12"/>
      <p:bldP build="whole" bldLvl="1" animBg="1" rev="0" advAuto="0" spid="347" grpId="30"/>
      <p:bldP build="whole" bldLvl="1" animBg="1" rev="0" advAuto="0" spid="386" grpId="25"/>
      <p:bldP build="whole" bldLvl="1" animBg="1" rev="0" advAuto="0" spid="383" grpId="14"/>
      <p:bldP build="whole" bldLvl="1" animBg="1" rev="0" advAuto="0" spid="353" grpId="13"/>
      <p:bldP build="whole" bldLvl="1" animBg="1" rev="0" advAuto="0" spid="363" grpId="8"/>
      <p:bldP build="whole" bldLvl="1" animBg="1" rev="0" advAuto="0" spid="384" grpId="19"/>
      <p:bldP build="whole" bldLvl="1" animBg="1" rev="0" advAuto="0" spid="365" grpId="6"/>
      <p:bldP build="whole" bldLvl="1" animBg="1" rev="0" advAuto="0" spid="334" grpId="27"/>
      <p:bldP build="whole" bldLvl="1" animBg="1" rev="0" advAuto="0" spid="338" grpId="1"/>
      <p:bldP build="whole" bldLvl="1" animBg="1" rev="0" advAuto="0" spid="372" grpId="17"/>
      <p:bldP build="whole" bldLvl="1" animBg="1" rev="0" advAuto="0" spid="371" grpId="15"/>
      <p:bldP build="whole" bldLvl="1" animBg="1" rev="0" advAuto="0" spid="364" grpId="7"/>
      <p:bldP build="whole" bldLvl="1" animBg="1" rev="0" advAuto="0" spid="389" grpId="22"/>
      <p:bldP build="whole" bldLvl="1" animBg="1" rev="0" advAuto="0" spid="356" grpId="16"/>
      <p:bldP build="whole" bldLvl="1" animBg="1" rev="0" advAuto="0" spid="378" grpId="21"/>
      <p:bldP build="whole" bldLvl="1" animBg="1" rev="0" advAuto="0" spid="350" grpId="26"/>
      <p:bldP build="whole" bldLvl="1" animBg="1" rev="0" advAuto="0" spid="388" grpId="33"/>
      <p:bldP build="whole" bldLvl="1" animBg="1" rev="0" advAuto="0" spid="368" grpId="11"/>
      <p:bldP build="whole" bldLvl="1" animBg="1" rev="0" advAuto="0" spid="333" grpId="4"/>
      <p:bldP build="whole" bldLvl="1" animBg="1" rev="0" advAuto="0" spid="375" grpId="18"/>
      <p:bldP build="whole" bldLvl="1" animBg="1" rev="0" advAuto="0" spid="344" grpId="5"/>
      <p:bldP build="whole" bldLvl="1" animBg="1" rev="0" advAuto="0" spid="341" grpId="3"/>
      <p:bldP build="whole" bldLvl="1" animBg="1" rev="0" advAuto="0" spid="390" grpId="28"/>
      <p:bldP build="whole" bldLvl="1" animBg="1" rev="0" advAuto="0" spid="359" grpId="32"/>
      <p:bldP build="whole" bldLvl="1" animBg="1" rev="0" advAuto="0" spid="369" grpId="9"/>
      <p:bldP build="whole" bldLvl="1" animBg="1" rev="0" advAuto="0" spid="381" grpId="24"/>
      <p:bldP build="whole" bldLvl="1" animBg="1" rev="0" advAuto="0" spid="360" grpId="10"/>
    </p:bldLst>
  </p:timing>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92" name="Shape 392"/>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7.c) Ví dụ 3: Giải phương trình bậc 2</a:t>
            </a:r>
          </a:p>
        </p:txBody>
      </p:sp>
      <p:sp>
        <p:nvSpPr>
          <p:cNvPr id="393" name="Shape 393"/>
          <p:cNvSpPr/>
          <p:nvPr>
            <p:ph type="body" idx="1"/>
          </p:nvPr>
        </p:nvSpPr>
        <p:spPr>
          <a:xfrm>
            <a:off x="197427" y="893617"/>
            <a:ext cx="8749146" cy="5527968"/>
          </a:xfrm>
          <a:prstGeom prst="rect">
            <a:avLst/>
          </a:prstGeom>
        </p:spPr>
        <p:txBody>
          <a:bodyPr/>
          <a:lstStyle>
            <a:lvl1pPr marL="262890" indent="-228600">
              <a:buClr>
                <a:srgbClr val="363D3D"/>
              </a:buClr>
            </a:lvl1pPr>
          </a:lstStyle>
          <a:p>
            <a:pPr lvl="0">
              <a:defRPr sz="1800">
                <a:solidFill>
                  <a:srgbClr val="000000"/>
                </a:solidFill>
              </a:defRPr>
            </a:pPr>
            <a:r>
              <a:rPr sz="2400">
                <a:solidFill>
                  <a:srgbClr val="363D3D"/>
                </a:solidFill>
              </a:rPr>
              <a:t>GPT: bx+c=0</a:t>
            </a:r>
          </a:p>
        </p:txBody>
      </p:sp>
      <p:sp>
        <p:nvSpPr>
          <p:cNvPr id="394" name="Shape 394"/>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395" name="Shape 395"/>
          <p:cNvSpPr/>
          <p:nvPr/>
        </p:nvSpPr>
        <p:spPr>
          <a:xfrm>
            <a:off x="4994566" y="1173705"/>
            <a:ext cx="2" cy="881871"/>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96" name="Shape 396"/>
          <p:cNvSpPr/>
          <p:nvPr/>
        </p:nvSpPr>
        <p:spPr>
          <a:xfrm flipH="1">
            <a:off x="5816891" y="4263785"/>
            <a:ext cx="1693865" cy="701677"/>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97" name="Shape 397"/>
          <p:cNvSpPr/>
          <p:nvPr/>
        </p:nvSpPr>
        <p:spPr>
          <a:xfrm>
            <a:off x="4411953" y="4293949"/>
            <a:ext cx="201614" cy="350839"/>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98" name="Shape 398"/>
          <p:cNvSpPr/>
          <p:nvPr/>
        </p:nvSpPr>
        <p:spPr>
          <a:xfrm>
            <a:off x="2785419" y="4224656"/>
            <a:ext cx="505854" cy="173056"/>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399" name="Shape 399"/>
          <p:cNvSpPr/>
          <p:nvPr/>
        </p:nvSpPr>
        <p:spPr>
          <a:xfrm flipH="1">
            <a:off x="7509164" y="3349385"/>
            <a:ext cx="1590" cy="306391"/>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00" name="Shape 400"/>
          <p:cNvSpPr/>
          <p:nvPr/>
        </p:nvSpPr>
        <p:spPr>
          <a:xfrm flipH="1">
            <a:off x="7507578" y="2360372"/>
            <a:ext cx="3177" cy="38100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01" name="Shape 401"/>
          <p:cNvSpPr/>
          <p:nvPr/>
        </p:nvSpPr>
        <p:spPr>
          <a:xfrm>
            <a:off x="5832766" y="2358786"/>
            <a:ext cx="1676402" cy="1589"/>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402" name="Shape 402"/>
          <p:cNvSpPr/>
          <p:nvPr/>
        </p:nvSpPr>
        <p:spPr>
          <a:xfrm>
            <a:off x="3241964" y="2358785"/>
            <a:ext cx="914402" cy="1590"/>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403" name="Shape 403"/>
          <p:cNvSpPr/>
          <p:nvPr/>
        </p:nvSpPr>
        <p:spPr>
          <a:xfrm flipH="1">
            <a:off x="3240378" y="2360372"/>
            <a:ext cx="3177" cy="38100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04" name="Shape 404"/>
          <p:cNvSpPr/>
          <p:nvPr/>
        </p:nvSpPr>
        <p:spPr>
          <a:xfrm>
            <a:off x="2022764" y="3044586"/>
            <a:ext cx="381002" cy="1589"/>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405" name="Shape 405"/>
          <p:cNvSpPr/>
          <p:nvPr/>
        </p:nvSpPr>
        <p:spPr>
          <a:xfrm flipH="1">
            <a:off x="2021178" y="3046172"/>
            <a:ext cx="3177" cy="60960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06" name="Shape 406"/>
          <p:cNvSpPr/>
          <p:nvPr/>
        </p:nvSpPr>
        <p:spPr>
          <a:xfrm>
            <a:off x="4156366" y="3044586"/>
            <a:ext cx="381002" cy="1589"/>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grpSp>
        <p:nvGrpSpPr>
          <p:cNvPr id="409" name="Group 409"/>
          <p:cNvGrpSpPr/>
          <p:nvPr/>
        </p:nvGrpSpPr>
        <p:grpSpPr>
          <a:xfrm>
            <a:off x="4156366" y="2053986"/>
            <a:ext cx="1736727" cy="639766"/>
            <a:chOff x="0" y="0"/>
            <a:chExt cx="1736725" cy="639765"/>
          </a:xfrm>
        </p:grpSpPr>
        <p:sp>
          <p:nvSpPr>
            <p:cNvPr id="407" name="Shape 407"/>
            <p:cNvSpPr/>
            <p:nvPr/>
          </p:nvSpPr>
          <p:spPr>
            <a:xfrm>
              <a:off x="0" y="-1"/>
              <a:ext cx="1736726"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08" name="Shape 408"/>
            <p:cNvSpPr/>
            <p:nvPr/>
          </p:nvSpPr>
          <p:spPr>
            <a:xfrm>
              <a:off x="434181" y="186532"/>
              <a:ext cx="868364"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b = 0</a:t>
              </a:r>
            </a:p>
          </p:txBody>
        </p:sp>
      </p:grpSp>
      <p:grpSp>
        <p:nvGrpSpPr>
          <p:cNvPr id="412" name="Group 412"/>
          <p:cNvGrpSpPr/>
          <p:nvPr/>
        </p:nvGrpSpPr>
        <p:grpSpPr>
          <a:xfrm>
            <a:off x="6670964" y="2739785"/>
            <a:ext cx="1736727" cy="639767"/>
            <a:chOff x="0" y="0"/>
            <a:chExt cx="1736725" cy="639765"/>
          </a:xfrm>
        </p:grpSpPr>
        <p:sp>
          <p:nvSpPr>
            <p:cNvPr id="410" name="Shape 410"/>
            <p:cNvSpPr/>
            <p:nvPr/>
          </p:nvSpPr>
          <p:spPr>
            <a:xfrm>
              <a:off x="0" y="-1"/>
              <a:ext cx="1736726" cy="639766"/>
            </a:xfrm>
            <a:prstGeom prst="rect">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11" name="Shape 411"/>
            <p:cNvSpPr/>
            <p:nvPr/>
          </p:nvSpPr>
          <p:spPr>
            <a:xfrm>
              <a:off x="0" y="53182"/>
              <a:ext cx="1736726" cy="533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Tính</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x = -c/b</a:t>
              </a:r>
            </a:p>
          </p:txBody>
        </p:sp>
      </p:grpSp>
      <p:grpSp>
        <p:nvGrpSpPr>
          <p:cNvPr id="415" name="Group 415"/>
          <p:cNvGrpSpPr/>
          <p:nvPr/>
        </p:nvGrpSpPr>
        <p:grpSpPr>
          <a:xfrm>
            <a:off x="3622966" y="3654184"/>
            <a:ext cx="1736726" cy="639767"/>
            <a:chOff x="0" y="0"/>
            <a:chExt cx="1736725" cy="639765"/>
          </a:xfrm>
        </p:grpSpPr>
        <p:sp>
          <p:nvSpPr>
            <p:cNvPr id="413" name="Shape 413"/>
            <p:cNvSpPr/>
            <p:nvPr/>
          </p:nvSpPr>
          <p:spPr>
            <a:xfrm>
              <a:off x="-1" y="-1"/>
              <a:ext cx="1736727" cy="639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14" name="Shape 414"/>
            <p:cNvSpPr/>
            <p:nvPr/>
          </p:nvSpPr>
          <p:spPr>
            <a:xfrm>
              <a:off x="211368" y="51898"/>
              <a:ext cx="1313990" cy="535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Xuất</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“VN”</a:t>
              </a:r>
            </a:p>
          </p:txBody>
        </p:sp>
      </p:grpSp>
      <p:grpSp>
        <p:nvGrpSpPr>
          <p:cNvPr id="418" name="Group 418"/>
          <p:cNvGrpSpPr/>
          <p:nvPr/>
        </p:nvGrpSpPr>
        <p:grpSpPr>
          <a:xfrm>
            <a:off x="2403766" y="2739786"/>
            <a:ext cx="1736727" cy="639766"/>
            <a:chOff x="0" y="0"/>
            <a:chExt cx="1736725" cy="639765"/>
          </a:xfrm>
        </p:grpSpPr>
        <p:sp>
          <p:nvSpPr>
            <p:cNvPr id="416" name="Shape 416"/>
            <p:cNvSpPr/>
            <p:nvPr/>
          </p:nvSpPr>
          <p:spPr>
            <a:xfrm>
              <a:off x="0" y="-1"/>
              <a:ext cx="1736726"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17" name="Shape 417"/>
            <p:cNvSpPr/>
            <p:nvPr/>
          </p:nvSpPr>
          <p:spPr>
            <a:xfrm>
              <a:off x="434181" y="186532"/>
              <a:ext cx="868364"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c = 0</a:t>
              </a:r>
            </a:p>
          </p:txBody>
        </p:sp>
      </p:grpSp>
      <p:grpSp>
        <p:nvGrpSpPr>
          <p:cNvPr id="421" name="Group 421"/>
          <p:cNvGrpSpPr/>
          <p:nvPr/>
        </p:nvGrpSpPr>
        <p:grpSpPr>
          <a:xfrm>
            <a:off x="1184564" y="3654184"/>
            <a:ext cx="1736727" cy="639767"/>
            <a:chOff x="0" y="0"/>
            <a:chExt cx="1736725" cy="639765"/>
          </a:xfrm>
        </p:grpSpPr>
        <p:sp>
          <p:nvSpPr>
            <p:cNvPr id="419" name="Shape 419"/>
            <p:cNvSpPr/>
            <p:nvPr/>
          </p:nvSpPr>
          <p:spPr>
            <a:xfrm>
              <a:off x="-1" y="-1"/>
              <a:ext cx="1736727" cy="639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20" name="Shape 420"/>
            <p:cNvSpPr/>
            <p:nvPr/>
          </p:nvSpPr>
          <p:spPr>
            <a:xfrm>
              <a:off x="211368" y="51898"/>
              <a:ext cx="1313990" cy="5359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Xuất</a:t>
              </a:r>
              <a:endParaRPr>
                <a:latin typeface="Calibri"/>
                <a:ea typeface="Calibri"/>
                <a:cs typeface="Calibri"/>
                <a:sym typeface="Calibri"/>
              </a:endParaRPr>
            </a:p>
            <a:p>
              <a:pPr lvl="0" algn="ctr">
                <a:defRPr>
                  <a:solidFill>
                    <a:srgbClr val="000000"/>
                  </a:solidFill>
                </a:defRPr>
              </a:pPr>
              <a:r>
                <a:rPr>
                  <a:solidFill>
                    <a:srgbClr val="363D3D"/>
                  </a:solidFill>
                  <a:latin typeface="Calibri"/>
                  <a:ea typeface="Calibri"/>
                  <a:cs typeface="Calibri"/>
                  <a:sym typeface="Calibri"/>
                </a:rPr>
                <a:t>“VSN”</a:t>
              </a:r>
            </a:p>
          </p:txBody>
        </p:sp>
      </p:grpSp>
      <p:grpSp>
        <p:nvGrpSpPr>
          <p:cNvPr id="424" name="Group 424"/>
          <p:cNvGrpSpPr/>
          <p:nvPr/>
        </p:nvGrpSpPr>
        <p:grpSpPr>
          <a:xfrm>
            <a:off x="4080144" y="4644776"/>
            <a:ext cx="1736684" cy="639750"/>
            <a:chOff x="-21" y="-8"/>
            <a:chExt cx="1736683" cy="639748"/>
          </a:xfrm>
        </p:grpSpPr>
        <p:sp>
          <p:nvSpPr>
            <p:cNvPr id="422" name="Shape 422"/>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23" name="Shape 423"/>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Kết thúc</a:t>
              </a:r>
            </a:p>
          </p:txBody>
        </p:sp>
      </p:grpSp>
      <p:grpSp>
        <p:nvGrpSpPr>
          <p:cNvPr id="427" name="Group 427"/>
          <p:cNvGrpSpPr/>
          <p:nvPr/>
        </p:nvGrpSpPr>
        <p:grpSpPr>
          <a:xfrm>
            <a:off x="6670964" y="3654184"/>
            <a:ext cx="1736727" cy="639767"/>
            <a:chOff x="0" y="0"/>
            <a:chExt cx="1736725" cy="639765"/>
          </a:xfrm>
        </p:grpSpPr>
        <p:sp>
          <p:nvSpPr>
            <p:cNvPr id="425" name="Shape 425"/>
            <p:cNvSpPr/>
            <p:nvPr/>
          </p:nvSpPr>
          <p:spPr>
            <a:xfrm>
              <a:off x="-1" y="-1"/>
              <a:ext cx="1736727" cy="6397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989" y="0"/>
                  </a:lnTo>
                  <a:lnTo>
                    <a:pt x="21600" y="0"/>
                  </a:lnTo>
                  <a:lnTo>
                    <a:pt x="19611"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26" name="Shape 426"/>
            <p:cNvSpPr/>
            <p:nvPr/>
          </p:nvSpPr>
          <p:spPr>
            <a:xfrm>
              <a:off x="211368" y="185248"/>
              <a:ext cx="1313990"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Xuất x</a:t>
              </a:r>
            </a:p>
          </p:txBody>
        </p:sp>
      </p:grpSp>
      <p:sp>
        <p:nvSpPr>
          <p:cNvPr id="428" name="Shape 428"/>
          <p:cNvSpPr/>
          <p:nvPr/>
        </p:nvSpPr>
        <p:spPr>
          <a:xfrm flipH="1">
            <a:off x="4537364" y="3044586"/>
            <a:ext cx="1590" cy="611190"/>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29" name="Shape 429"/>
          <p:cNvSpPr/>
          <p:nvPr/>
        </p:nvSpPr>
        <p:spPr>
          <a:xfrm>
            <a:off x="6366166" y="1901586"/>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
        <p:nvSpPr>
          <p:cNvPr id="430" name="Shape 430"/>
          <p:cNvSpPr/>
          <p:nvPr/>
        </p:nvSpPr>
        <p:spPr>
          <a:xfrm>
            <a:off x="3622966" y="1901586"/>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sp>
        <p:nvSpPr>
          <p:cNvPr id="431" name="Shape 431"/>
          <p:cNvSpPr/>
          <p:nvPr/>
        </p:nvSpPr>
        <p:spPr>
          <a:xfrm>
            <a:off x="2022766" y="2587386"/>
            <a:ext cx="251032"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sp>
        <p:nvSpPr>
          <p:cNvPr id="432" name="Shape 432"/>
          <p:cNvSpPr/>
          <p:nvPr/>
        </p:nvSpPr>
        <p:spPr>
          <a:xfrm>
            <a:off x="4156366" y="2587386"/>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1" presetID="22" grpId="1" fill="hold">
                                  <p:stCondLst>
                                    <p:cond delay="0"/>
                                  </p:stCondLst>
                                  <p:iterate type="el" backwards="0">
                                    <p:tmAbs val="0"/>
                                  </p:iterate>
                                  <p:childTnLst>
                                    <p:set>
                                      <p:cBhvr>
                                        <p:cTn id="6" fill="hold"/>
                                        <p:tgtEl>
                                          <p:spTgt spid="395"/>
                                        </p:tgtEl>
                                        <p:attrNameLst>
                                          <p:attrName>style.visibility</p:attrName>
                                        </p:attrNameLst>
                                      </p:cBhvr>
                                      <p:to>
                                        <p:strVal val="visible"/>
                                      </p:to>
                                    </p:set>
                                    <p:animEffect filter="wipe(up)" transition="in">
                                      <p:cBhvr>
                                        <p:cTn id="7" dur="500"/>
                                        <p:tgtEl>
                                          <p:spTgt spid="395"/>
                                        </p:tgtEl>
                                      </p:cBhvr>
                                    </p:animEffect>
                                  </p:childTnLst>
                                </p:cTn>
                              </p:par>
                            </p:childTnLst>
                          </p:cTn>
                        </p:par>
                        <p:par>
                          <p:cTn id="8" fill="hold">
                            <p:stCondLst>
                              <p:cond delay="500"/>
                            </p:stCondLst>
                            <p:childTnLst>
                              <p:par>
                                <p:cTn id="9" nodeType="afterEffect" presetClass="entr" presetSubtype="0" presetID="10" grpId="2" fill="hold">
                                  <p:stCondLst>
                                    <p:cond delay="0"/>
                                  </p:stCondLst>
                                  <p:iterate type="el" backwards="0">
                                    <p:tmAbs val="0"/>
                                  </p:iterate>
                                  <p:childTnLst>
                                    <p:set>
                                      <p:cBhvr>
                                        <p:cTn id="10" fill="hold"/>
                                        <p:tgtEl>
                                          <p:spTgt spid="409"/>
                                        </p:tgtEl>
                                        <p:attrNameLst>
                                          <p:attrName>style.visibility</p:attrName>
                                        </p:attrNameLst>
                                      </p:cBhvr>
                                      <p:to>
                                        <p:strVal val="visible"/>
                                      </p:to>
                                    </p:set>
                                    <p:animEffect filter="fade" transition="in">
                                      <p:cBhvr>
                                        <p:cTn id="11" dur="500"/>
                                        <p:tgtEl>
                                          <p:spTgt spid="409"/>
                                        </p:tgtEl>
                                      </p:cBhvr>
                                    </p:animEffect>
                                  </p:childTnLst>
                                </p:cTn>
                              </p:par>
                            </p:childTnLst>
                          </p:cTn>
                        </p:par>
                      </p:childTnLst>
                    </p:cTn>
                  </p:par>
                  <p:par>
                    <p:cTn id="12" fill="hold">
                      <p:stCondLst>
                        <p:cond delay="indefinite"/>
                      </p:stCondLst>
                      <p:childTnLst>
                        <p:par>
                          <p:cTn id="13" fill="hold">
                            <p:stCondLst>
                              <p:cond delay="0"/>
                            </p:stCondLst>
                            <p:childTnLst>
                              <p:par>
                                <p:cTn id="14" nodeType="clickEffect" presetClass="entr" presetSubtype="1" presetID="2" grpId="3" fill="hold">
                                  <p:stCondLst>
                                    <p:cond delay="0"/>
                                  </p:stCondLst>
                                  <p:iterate type="el" backwards="0">
                                    <p:tmAbs val="0"/>
                                  </p:iterate>
                                  <p:childTnLst>
                                    <p:set>
                                      <p:cBhvr>
                                        <p:cTn id="15" fill="hold"/>
                                        <p:tgtEl>
                                          <p:spTgt spid="430"/>
                                        </p:tgtEl>
                                        <p:attrNameLst>
                                          <p:attrName>style.visibility</p:attrName>
                                        </p:attrNameLst>
                                      </p:cBhvr>
                                      <p:to>
                                        <p:strVal val="visible"/>
                                      </p:to>
                                    </p:set>
                                    <p:anim calcmode="lin" valueType="num">
                                      <p:cBhvr>
                                        <p:cTn id="16" dur="500" fill="hold"/>
                                        <p:tgtEl>
                                          <p:spTgt spid="430"/>
                                        </p:tgtEl>
                                        <p:attrNameLst>
                                          <p:attrName>ppt_x</p:attrName>
                                        </p:attrNameLst>
                                      </p:cBhvr>
                                      <p:tavLst>
                                        <p:tav tm="0">
                                          <p:val>
                                            <p:strVal val="#ppt_x"/>
                                          </p:val>
                                        </p:tav>
                                        <p:tav tm="100000">
                                          <p:val>
                                            <p:strVal val="#ppt_x"/>
                                          </p:val>
                                        </p:tav>
                                      </p:tavLst>
                                    </p:anim>
                                    <p:anim calcmode="lin" valueType="num">
                                      <p:cBhvr>
                                        <p:cTn id="17" dur="500" fill="hold"/>
                                        <p:tgtEl>
                                          <p:spTgt spid="430"/>
                                        </p:tgtEl>
                                        <p:attrNameLst>
                                          <p:attrName>ppt_y</p:attrName>
                                        </p:attrNameLst>
                                      </p:cBhvr>
                                      <p:tavLst>
                                        <p:tav tm="0">
                                          <p:val>
                                            <p:strVal val="0-#ppt_h/2"/>
                                          </p:val>
                                        </p:tav>
                                        <p:tav tm="100000">
                                          <p:val>
                                            <p:strVal val="#ppt_y"/>
                                          </p:val>
                                        </p:tav>
                                      </p:tavLst>
                                    </p:anim>
                                  </p:childTnLst>
                                </p:cTn>
                              </p:par>
                            </p:childTnLst>
                          </p:cTn>
                        </p:par>
                        <p:par>
                          <p:cTn id="18" fill="hold">
                            <p:stCondLst>
                              <p:cond delay="500"/>
                            </p:stCondLst>
                            <p:childTnLst>
                              <p:par>
                                <p:cTn id="19" nodeType="afterEffect" presetClass="entr" presetSubtype="2" presetID="22" grpId="4" fill="hold">
                                  <p:stCondLst>
                                    <p:cond delay="0"/>
                                  </p:stCondLst>
                                  <p:iterate type="el" backwards="0">
                                    <p:tmAbs val="0"/>
                                  </p:iterate>
                                  <p:childTnLst>
                                    <p:set>
                                      <p:cBhvr>
                                        <p:cTn id="20" fill="hold"/>
                                        <p:tgtEl>
                                          <p:spTgt spid="402"/>
                                        </p:tgtEl>
                                        <p:attrNameLst>
                                          <p:attrName>style.visibility</p:attrName>
                                        </p:attrNameLst>
                                      </p:cBhvr>
                                      <p:to>
                                        <p:strVal val="visible"/>
                                      </p:to>
                                    </p:set>
                                    <p:animEffect filter="wipe(right)" transition="in">
                                      <p:cBhvr>
                                        <p:cTn id="21" dur="500"/>
                                        <p:tgtEl>
                                          <p:spTgt spid="402"/>
                                        </p:tgtEl>
                                      </p:cBhvr>
                                    </p:animEffect>
                                  </p:childTnLst>
                                </p:cTn>
                              </p:par>
                            </p:childTnLst>
                          </p:cTn>
                        </p:par>
                        <p:par>
                          <p:cTn id="22" fill="hold">
                            <p:stCondLst>
                              <p:cond delay="1000"/>
                            </p:stCondLst>
                            <p:childTnLst>
                              <p:par>
                                <p:cTn id="23" nodeType="afterEffect" presetClass="entr" presetSubtype="1" presetID="22" grpId="5" fill="hold">
                                  <p:stCondLst>
                                    <p:cond delay="0"/>
                                  </p:stCondLst>
                                  <p:iterate type="el" backwards="0">
                                    <p:tmAbs val="0"/>
                                  </p:iterate>
                                  <p:childTnLst>
                                    <p:set>
                                      <p:cBhvr>
                                        <p:cTn id="24" fill="hold"/>
                                        <p:tgtEl>
                                          <p:spTgt spid="403"/>
                                        </p:tgtEl>
                                        <p:attrNameLst>
                                          <p:attrName>style.visibility</p:attrName>
                                        </p:attrNameLst>
                                      </p:cBhvr>
                                      <p:to>
                                        <p:strVal val="visible"/>
                                      </p:to>
                                    </p:set>
                                    <p:animEffect filter="wipe(up)" transition="in">
                                      <p:cBhvr>
                                        <p:cTn id="25" dur="500"/>
                                        <p:tgtEl>
                                          <p:spTgt spid="403"/>
                                        </p:tgtEl>
                                      </p:cBhvr>
                                    </p:animEffect>
                                  </p:childTnLst>
                                </p:cTn>
                              </p:par>
                            </p:childTnLst>
                          </p:cTn>
                        </p:par>
                        <p:par>
                          <p:cTn id="26" fill="hold">
                            <p:stCondLst>
                              <p:cond delay="1500"/>
                            </p:stCondLst>
                            <p:childTnLst>
                              <p:par>
                                <p:cTn id="27" nodeType="afterEffect" presetClass="entr" presetSubtype="0" presetID="10" grpId="6" fill="hold">
                                  <p:stCondLst>
                                    <p:cond delay="0"/>
                                  </p:stCondLst>
                                  <p:iterate type="el" backwards="0">
                                    <p:tmAbs val="0"/>
                                  </p:iterate>
                                  <p:childTnLst>
                                    <p:set>
                                      <p:cBhvr>
                                        <p:cTn id="28" fill="hold"/>
                                        <p:tgtEl>
                                          <p:spTgt spid="418"/>
                                        </p:tgtEl>
                                        <p:attrNameLst>
                                          <p:attrName>style.visibility</p:attrName>
                                        </p:attrNameLst>
                                      </p:cBhvr>
                                      <p:to>
                                        <p:strVal val="visible"/>
                                      </p:to>
                                    </p:set>
                                    <p:animEffect filter="fade" transition="in">
                                      <p:cBhvr>
                                        <p:cTn id="29" dur="500"/>
                                        <p:tgtEl>
                                          <p:spTgt spid="418"/>
                                        </p:tgtEl>
                                      </p:cBhvr>
                                    </p:animEffect>
                                  </p:childTnLst>
                                </p:cTn>
                              </p:par>
                            </p:childTnLst>
                          </p:cTn>
                        </p:par>
                      </p:childTnLst>
                    </p:cTn>
                  </p:par>
                  <p:par>
                    <p:cTn id="30" fill="hold">
                      <p:stCondLst>
                        <p:cond delay="indefinite"/>
                      </p:stCondLst>
                      <p:childTnLst>
                        <p:par>
                          <p:cTn id="31" fill="hold">
                            <p:stCondLst>
                              <p:cond delay="0"/>
                            </p:stCondLst>
                            <p:childTnLst>
                              <p:par>
                                <p:cTn id="32" nodeType="clickEffect" presetClass="entr" presetSubtype="1" presetID="2" grpId="7" fill="hold">
                                  <p:stCondLst>
                                    <p:cond delay="0"/>
                                  </p:stCondLst>
                                  <p:iterate type="el" backwards="0">
                                    <p:tmAbs val="0"/>
                                  </p:iterate>
                                  <p:childTnLst>
                                    <p:set>
                                      <p:cBhvr>
                                        <p:cTn id="33" fill="hold"/>
                                        <p:tgtEl>
                                          <p:spTgt spid="431"/>
                                        </p:tgtEl>
                                        <p:attrNameLst>
                                          <p:attrName>style.visibility</p:attrName>
                                        </p:attrNameLst>
                                      </p:cBhvr>
                                      <p:to>
                                        <p:strVal val="visible"/>
                                      </p:to>
                                    </p:set>
                                    <p:anim calcmode="lin" valueType="num">
                                      <p:cBhvr>
                                        <p:cTn id="34" dur="500" fill="hold"/>
                                        <p:tgtEl>
                                          <p:spTgt spid="431"/>
                                        </p:tgtEl>
                                        <p:attrNameLst>
                                          <p:attrName>ppt_x</p:attrName>
                                        </p:attrNameLst>
                                      </p:cBhvr>
                                      <p:tavLst>
                                        <p:tav tm="0">
                                          <p:val>
                                            <p:strVal val="#ppt_x"/>
                                          </p:val>
                                        </p:tav>
                                        <p:tav tm="100000">
                                          <p:val>
                                            <p:strVal val="#ppt_x"/>
                                          </p:val>
                                        </p:tav>
                                      </p:tavLst>
                                    </p:anim>
                                    <p:anim calcmode="lin" valueType="num">
                                      <p:cBhvr>
                                        <p:cTn id="35" dur="500" fill="hold"/>
                                        <p:tgtEl>
                                          <p:spTgt spid="431"/>
                                        </p:tgtEl>
                                        <p:attrNameLst>
                                          <p:attrName>ppt_y</p:attrName>
                                        </p:attrNameLst>
                                      </p:cBhvr>
                                      <p:tavLst>
                                        <p:tav tm="0">
                                          <p:val>
                                            <p:strVal val="0-#ppt_h/2"/>
                                          </p:val>
                                        </p:tav>
                                        <p:tav tm="100000">
                                          <p:val>
                                            <p:strVal val="#ppt_y"/>
                                          </p:val>
                                        </p:tav>
                                      </p:tavLst>
                                    </p:anim>
                                  </p:childTnLst>
                                </p:cTn>
                              </p:par>
                            </p:childTnLst>
                          </p:cTn>
                        </p:par>
                        <p:par>
                          <p:cTn id="36" fill="hold">
                            <p:stCondLst>
                              <p:cond delay="500"/>
                            </p:stCondLst>
                            <p:childTnLst>
                              <p:par>
                                <p:cTn id="37" nodeType="afterEffect" presetClass="entr" presetSubtype="2" presetID="22" grpId="8" fill="hold">
                                  <p:stCondLst>
                                    <p:cond delay="0"/>
                                  </p:stCondLst>
                                  <p:iterate type="el" backwards="0">
                                    <p:tmAbs val="0"/>
                                  </p:iterate>
                                  <p:childTnLst>
                                    <p:set>
                                      <p:cBhvr>
                                        <p:cTn id="38" fill="hold"/>
                                        <p:tgtEl>
                                          <p:spTgt spid="404"/>
                                        </p:tgtEl>
                                        <p:attrNameLst>
                                          <p:attrName>style.visibility</p:attrName>
                                        </p:attrNameLst>
                                      </p:cBhvr>
                                      <p:to>
                                        <p:strVal val="visible"/>
                                      </p:to>
                                    </p:set>
                                    <p:animEffect filter="wipe(right)" transition="in">
                                      <p:cBhvr>
                                        <p:cTn id="39" dur="500"/>
                                        <p:tgtEl>
                                          <p:spTgt spid="404"/>
                                        </p:tgtEl>
                                      </p:cBhvr>
                                    </p:animEffect>
                                  </p:childTnLst>
                                </p:cTn>
                              </p:par>
                            </p:childTnLst>
                          </p:cTn>
                        </p:par>
                        <p:par>
                          <p:cTn id="40" fill="hold">
                            <p:stCondLst>
                              <p:cond delay="1000"/>
                            </p:stCondLst>
                            <p:childTnLst>
                              <p:par>
                                <p:cTn id="41" nodeType="afterEffect" presetClass="entr" presetSubtype="1" presetID="22" grpId="9" fill="hold">
                                  <p:stCondLst>
                                    <p:cond delay="0"/>
                                  </p:stCondLst>
                                  <p:iterate type="el" backwards="0">
                                    <p:tmAbs val="0"/>
                                  </p:iterate>
                                  <p:childTnLst>
                                    <p:set>
                                      <p:cBhvr>
                                        <p:cTn id="42" fill="hold"/>
                                        <p:tgtEl>
                                          <p:spTgt spid="405"/>
                                        </p:tgtEl>
                                        <p:attrNameLst>
                                          <p:attrName>style.visibility</p:attrName>
                                        </p:attrNameLst>
                                      </p:cBhvr>
                                      <p:to>
                                        <p:strVal val="visible"/>
                                      </p:to>
                                    </p:set>
                                    <p:animEffect filter="wipe(up)" transition="in">
                                      <p:cBhvr>
                                        <p:cTn id="43" dur="500"/>
                                        <p:tgtEl>
                                          <p:spTgt spid="405"/>
                                        </p:tgtEl>
                                      </p:cBhvr>
                                    </p:animEffect>
                                  </p:childTnLst>
                                </p:cTn>
                              </p:par>
                            </p:childTnLst>
                          </p:cTn>
                        </p:par>
                        <p:par>
                          <p:cTn id="44" fill="hold">
                            <p:stCondLst>
                              <p:cond delay="1500"/>
                            </p:stCondLst>
                            <p:childTnLst>
                              <p:par>
                                <p:cTn id="45" nodeType="afterEffect" presetClass="entr" presetSubtype="0" presetID="10" grpId="10" fill="hold">
                                  <p:stCondLst>
                                    <p:cond delay="0"/>
                                  </p:stCondLst>
                                  <p:iterate type="el" backwards="0">
                                    <p:tmAbs val="0"/>
                                  </p:iterate>
                                  <p:childTnLst>
                                    <p:set>
                                      <p:cBhvr>
                                        <p:cTn id="46" fill="hold"/>
                                        <p:tgtEl>
                                          <p:spTgt spid="421"/>
                                        </p:tgtEl>
                                        <p:attrNameLst>
                                          <p:attrName>style.visibility</p:attrName>
                                        </p:attrNameLst>
                                      </p:cBhvr>
                                      <p:to>
                                        <p:strVal val="visible"/>
                                      </p:to>
                                    </p:set>
                                    <p:animEffect filter="fade" transition="in">
                                      <p:cBhvr>
                                        <p:cTn id="47" dur="500"/>
                                        <p:tgtEl>
                                          <p:spTgt spid="421"/>
                                        </p:tgtEl>
                                      </p:cBhvr>
                                    </p:animEffect>
                                  </p:childTnLst>
                                </p:cTn>
                              </p:par>
                            </p:childTnLst>
                          </p:cTn>
                        </p:par>
                        <p:par>
                          <p:cTn id="48" fill="hold">
                            <p:stCondLst>
                              <p:cond delay="2000"/>
                            </p:stCondLst>
                            <p:childTnLst>
                              <p:par>
                                <p:cTn id="49" nodeType="afterEffect" presetClass="entr" presetSubtype="8" presetID="22" grpId="11" fill="hold">
                                  <p:stCondLst>
                                    <p:cond delay="0"/>
                                  </p:stCondLst>
                                  <p:iterate type="el" backwards="0">
                                    <p:tmAbs val="0"/>
                                  </p:iterate>
                                  <p:childTnLst>
                                    <p:set>
                                      <p:cBhvr>
                                        <p:cTn id="50" fill="hold"/>
                                        <p:tgtEl>
                                          <p:spTgt spid="398"/>
                                        </p:tgtEl>
                                        <p:attrNameLst>
                                          <p:attrName>style.visibility</p:attrName>
                                        </p:attrNameLst>
                                      </p:cBhvr>
                                      <p:to>
                                        <p:strVal val="visible"/>
                                      </p:to>
                                    </p:set>
                                    <p:animEffect filter="wipe(left)" transition="in">
                                      <p:cBhvr>
                                        <p:cTn id="51" dur="500"/>
                                        <p:tgtEl>
                                          <p:spTgt spid="398"/>
                                        </p:tgtEl>
                                      </p:cBhvr>
                                    </p:animEffect>
                                  </p:childTnLst>
                                </p:cTn>
                              </p:par>
                            </p:childTnLst>
                          </p:cTn>
                        </p:par>
                        <p:par>
                          <p:cTn id="52" fill="hold">
                            <p:stCondLst>
                              <p:cond delay="2500"/>
                            </p:stCondLst>
                            <p:childTnLst>
                              <p:par>
                                <p:cTn id="53" nodeType="afterEffect" presetClass="entr" presetSubtype="0" presetID="10" grpId="12" fill="hold">
                                  <p:stCondLst>
                                    <p:cond delay="0"/>
                                  </p:stCondLst>
                                  <p:iterate type="el" backwards="0">
                                    <p:tmAbs val="0"/>
                                  </p:iterate>
                                  <p:childTnLst>
                                    <p:set>
                                      <p:cBhvr>
                                        <p:cTn id="54" fill="hold"/>
                                        <p:tgtEl>
                                          <p:spTgt spid="424"/>
                                        </p:tgtEl>
                                        <p:attrNameLst>
                                          <p:attrName>style.visibility</p:attrName>
                                        </p:attrNameLst>
                                      </p:cBhvr>
                                      <p:to>
                                        <p:strVal val="visible"/>
                                      </p:to>
                                    </p:set>
                                    <p:animEffect filter="fade" transition="in">
                                      <p:cBhvr>
                                        <p:cTn id="55" dur="500"/>
                                        <p:tgtEl>
                                          <p:spTgt spid="424"/>
                                        </p:tgtEl>
                                      </p:cBhvr>
                                    </p:animEffect>
                                  </p:childTnLst>
                                </p:cTn>
                              </p:par>
                            </p:childTnLst>
                          </p:cTn>
                        </p:par>
                      </p:childTnLst>
                    </p:cTn>
                  </p:par>
                  <p:par>
                    <p:cTn id="56" fill="hold">
                      <p:stCondLst>
                        <p:cond delay="indefinite"/>
                      </p:stCondLst>
                      <p:childTnLst>
                        <p:par>
                          <p:cTn id="57" fill="hold">
                            <p:stCondLst>
                              <p:cond delay="0"/>
                            </p:stCondLst>
                            <p:childTnLst>
                              <p:par>
                                <p:cTn id="58" nodeType="clickEffect" presetClass="entr" presetSubtype="1" presetID="2" grpId="13" fill="hold">
                                  <p:stCondLst>
                                    <p:cond delay="0"/>
                                  </p:stCondLst>
                                  <p:iterate type="el" backwards="0">
                                    <p:tmAbs val="0"/>
                                  </p:iterate>
                                  <p:childTnLst>
                                    <p:set>
                                      <p:cBhvr>
                                        <p:cTn id="59" fill="hold"/>
                                        <p:tgtEl>
                                          <p:spTgt spid="432"/>
                                        </p:tgtEl>
                                        <p:attrNameLst>
                                          <p:attrName>style.visibility</p:attrName>
                                        </p:attrNameLst>
                                      </p:cBhvr>
                                      <p:to>
                                        <p:strVal val="visible"/>
                                      </p:to>
                                    </p:set>
                                    <p:anim calcmode="lin" valueType="num">
                                      <p:cBhvr>
                                        <p:cTn id="60" dur="500" fill="hold"/>
                                        <p:tgtEl>
                                          <p:spTgt spid="432"/>
                                        </p:tgtEl>
                                        <p:attrNameLst>
                                          <p:attrName>ppt_x</p:attrName>
                                        </p:attrNameLst>
                                      </p:cBhvr>
                                      <p:tavLst>
                                        <p:tav tm="0">
                                          <p:val>
                                            <p:strVal val="#ppt_x"/>
                                          </p:val>
                                        </p:tav>
                                        <p:tav tm="100000">
                                          <p:val>
                                            <p:strVal val="#ppt_x"/>
                                          </p:val>
                                        </p:tav>
                                      </p:tavLst>
                                    </p:anim>
                                    <p:anim calcmode="lin" valueType="num">
                                      <p:cBhvr>
                                        <p:cTn id="61" dur="500" fill="hold"/>
                                        <p:tgtEl>
                                          <p:spTgt spid="432"/>
                                        </p:tgtEl>
                                        <p:attrNameLst>
                                          <p:attrName>ppt_y</p:attrName>
                                        </p:attrNameLst>
                                      </p:cBhvr>
                                      <p:tavLst>
                                        <p:tav tm="0">
                                          <p:val>
                                            <p:strVal val="0-#ppt_h/2"/>
                                          </p:val>
                                        </p:tav>
                                        <p:tav tm="100000">
                                          <p:val>
                                            <p:strVal val="#ppt_y"/>
                                          </p:val>
                                        </p:tav>
                                      </p:tavLst>
                                    </p:anim>
                                  </p:childTnLst>
                                </p:cTn>
                              </p:par>
                            </p:childTnLst>
                          </p:cTn>
                        </p:par>
                        <p:par>
                          <p:cTn id="62" fill="hold">
                            <p:stCondLst>
                              <p:cond delay="500"/>
                            </p:stCondLst>
                            <p:childTnLst>
                              <p:par>
                                <p:cTn id="63" nodeType="afterEffect" presetClass="entr" presetSubtype="8" presetID="22" grpId="14" fill="hold">
                                  <p:stCondLst>
                                    <p:cond delay="0"/>
                                  </p:stCondLst>
                                  <p:iterate type="el" backwards="0">
                                    <p:tmAbs val="0"/>
                                  </p:iterate>
                                  <p:childTnLst>
                                    <p:set>
                                      <p:cBhvr>
                                        <p:cTn id="64" fill="hold"/>
                                        <p:tgtEl>
                                          <p:spTgt spid="406"/>
                                        </p:tgtEl>
                                        <p:attrNameLst>
                                          <p:attrName>style.visibility</p:attrName>
                                        </p:attrNameLst>
                                      </p:cBhvr>
                                      <p:to>
                                        <p:strVal val="visible"/>
                                      </p:to>
                                    </p:set>
                                    <p:animEffect filter="wipe(left)" transition="in">
                                      <p:cBhvr>
                                        <p:cTn id="65" dur="500"/>
                                        <p:tgtEl>
                                          <p:spTgt spid="406"/>
                                        </p:tgtEl>
                                      </p:cBhvr>
                                    </p:animEffect>
                                  </p:childTnLst>
                                </p:cTn>
                              </p:par>
                            </p:childTnLst>
                          </p:cTn>
                        </p:par>
                        <p:par>
                          <p:cTn id="66" fill="hold">
                            <p:stCondLst>
                              <p:cond delay="1000"/>
                            </p:stCondLst>
                            <p:childTnLst>
                              <p:par>
                                <p:cTn id="67" nodeType="afterEffect" presetClass="entr" presetSubtype="1" presetID="22" grpId="15" fill="hold">
                                  <p:stCondLst>
                                    <p:cond delay="0"/>
                                  </p:stCondLst>
                                  <p:iterate type="el" backwards="0">
                                    <p:tmAbs val="0"/>
                                  </p:iterate>
                                  <p:childTnLst>
                                    <p:set>
                                      <p:cBhvr>
                                        <p:cTn id="68" fill="hold"/>
                                        <p:tgtEl>
                                          <p:spTgt spid="428"/>
                                        </p:tgtEl>
                                        <p:attrNameLst>
                                          <p:attrName>style.visibility</p:attrName>
                                        </p:attrNameLst>
                                      </p:cBhvr>
                                      <p:to>
                                        <p:strVal val="visible"/>
                                      </p:to>
                                    </p:set>
                                    <p:animEffect filter="wipe(up)" transition="in">
                                      <p:cBhvr>
                                        <p:cTn id="69" dur="500"/>
                                        <p:tgtEl>
                                          <p:spTgt spid="428"/>
                                        </p:tgtEl>
                                      </p:cBhvr>
                                    </p:animEffect>
                                  </p:childTnLst>
                                </p:cTn>
                              </p:par>
                            </p:childTnLst>
                          </p:cTn>
                        </p:par>
                        <p:par>
                          <p:cTn id="70" fill="hold">
                            <p:stCondLst>
                              <p:cond delay="1500"/>
                            </p:stCondLst>
                            <p:childTnLst>
                              <p:par>
                                <p:cTn id="71" nodeType="afterEffect" presetClass="entr" presetSubtype="0" presetID="10" grpId="16" fill="hold">
                                  <p:stCondLst>
                                    <p:cond delay="0"/>
                                  </p:stCondLst>
                                  <p:iterate type="el" backwards="0">
                                    <p:tmAbs val="0"/>
                                  </p:iterate>
                                  <p:childTnLst>
                                    <p:set>
                                      <p:cBhvr>
                                        <p:cTn id="72" fill="hold"/>
                                        <p:tgtEl>
                                          <p:spTgt spid="415"/>
                                        </p:tgtEl>
                                        <p:attrNameLst>
                                          <p:attrName>style.visibility</p:attrName>
                                        </p:attrNameLst>
                                      </p:cBhvr>
                                      <p:to>
                                        <p:strVal val="visible"/>
                                      </p:to>
                                    </p:set>
                                    <p:animEffect filter="fade" transition="in">
                                      <p:cBhvr>
                                        <p:cTn id="73" dur="500"/>
                                        <p:tgtEl>
                                          <p:spTgt spid="415"/>
                                        </p:tgtEl>
                                      </p:cBhvr>
                                    </p:animEffect>
                                  </p:childTnLst>
                                </p:cTn>
                              </p:par>
                            </p:childTnLst>
                          </p:cTn>
                        </p:par>
                        <p:par>
                          <p:cTn id="74" fill="hold">
                            <p:stCondLst>
                              <p:cond delay="2000"/>
                            </p:stCondLst>
                            <p:childTnLst>
                              <p:par>
                                <p:cTn id="75" nodeType="afterEffect" presetClass="entr" presetSubtype="1" presetID="22" grpId="17" fill="hold">
                                  <p:stCondLst>
                                    <p:cond delay="0"/>
                                  </p:stCondLst>
                                  <p:iterate type="el" backwards="0">
                                    <p:tmAbs val="0"/>
                                  </p:iterate>
                                  <p:childTnLst>
                                    <p:set>
                                      <p:cBhvr>
                                        <p:cTn id="76" fill="hold"/>
                                        <p:tgtEl>
                                          <p:spTgt spid="397"/>
                                        </p:tgtEl>
                                        <p:attrNameLst>
                                          <p:attrName>style.visibility</p:attrName>
                                        </p:attrNameLst>
                                      </p:cBhvr>
                                      <p:to>
                                        <p:strVal val="visible"/>
                                      </p:to>
                                    </p:set>
                                    <p:animEffect filter="wipe(up)" transition="in">
                                      <p:cBhvr>
                                        <p:cTn id="77" dur="500"/>
                                        <p:tgtEl>
                                          <p:spTgt spid="397"/>
                                        </p:tgtEl>
                                      </p:cBhvr>
                                    </p:animEffect>
                                  </p:childTnLst>
                                </p:cTn>
                              </p:par>
                            </p:childTnLst>
                          </p:cTn>
                        </p:par>
                      </p:childTnLst>
                    </p:cTn>
                  </p:par>
                  <p:par>
                    <p:cTn id="78" fill="hold">
                      <p:stCondLst>
                        <p:cond delay="indefinite"/>
                      </p:stCondLst>
                      <p:childTnLst>
                        <p:par>
                          <p:cTn id="79" fill="hold">
                            <p:stCondLst>
                              <p:cond delay="0"/>
                            </p:stCondLst>
                            <p:childTnLst>
                              <p:par>
                                <p:cTn id="80" nodeType="clickEffect" presetClass="entr" presetSubtype="1" presetID="2" grpId="18" fill="hold">
                                  <p:stCondLst>
                                    <p:cond delay="0"/>
                                  </p:stCondLst>
                                  <p:iterate type="el" backwards="0">
                                    <p:tmAbs val="0"/>
                                  </p:iterate>
                                  <p:childTnLst>
                                    <p:set>
                                      <p:cBhvr>
                                        <p:cTn id="81" fill="hold"/>
                                        <p:tgtEl>
                                          <p:spTgt spid="429"/>
                                        </p:tgtEl>
                                        <p:attrNameLst>
                                          <p:attrName>style.visibility</p:attrName>
                                        </p:attrNameLst>
                                      </p:cBhvr>
                                      <p:to>
                                        <p:strVal val="visible"/>
                                      </p:to>
                                    </p:set>
                                    <p:anim calcmode="lin" valueType="num">
                                      <p:cBhvr>
                                        <p:cTn id="82" dur="500" fill="hold"/>
                                        <p:tgtEl>
                                          <p:spTgt spid="429"/>
                                        </p:tgtEl>
                                        <p:attrNameLst>
                                          <p:attrName>ppt_x</p:attrName>
                                        </p:attrNameLst>
                                      </p:cBhvr>
                                      <p:tavLst>
                                        <p:tav tm="0">
                                          <p:val>
                                            <p:strVal val="#ppt_x"/>
                                          </p:val>
                                        </p:tav>
                                        <p:tav tm="100000">
                                          <p:val>
                                            <p:strVal val="#ppt_x"/>
                                          </p:val>
                                        </p:tav>
                                      </p:tavLst>
                                    </p:anim>
                                    <p:anim calcmode="lin" valueType="num">
                                      <p:cBhvr>
                                        <p:cTn id="83" dur="500" fill="hold"/>
                                        <p:tgtEl>
                                          <p:spTgt spid="429"/>
                                        </p:tgtEl>
                                        <p:attrNameLst>
                                          <p:attrName>ppt_y</p:attrName>
                                        </p:attrNameLst>
                                      </p:cBhvr>
                                      <p:tavLst>
                                        <p:tav tm="0">
                                          <p:val>
                                            <p:strVal val="0-#ppt_h/2"/>
                                          </p:val>
                                        </p:tav>
                                        <p:tav tm="100000">
                                          <p:val>
                                            <p:strVal val="#ppt_y"/>
                                          </p:val>
                                        </p:tav>
                                      </p:tavLst>
                                    </p:anim>
                                  </p:childTnLst>
                                </p:cTn>
                              </p:par>
                            </p:childTnLst>
                          </p:cTn>
                        </p:par>
                        <p:par>
                          <p:cTn id="84" fill="hold">
                            <p:stCondLst>
                              <p:cond delay="500"/>
                            </p:stCondLst>
                            <p:childTnLst>
                              <p:par>
                                <p:cTn id="85" nodeType="afterEffect" presetClass="entr" presetSubtype="8" presetID="22" grpId="19" fill="hold">
                                  <p:stCondLst>
                                    <p:cond delay="0"/>
                                  </p:stCondLst>
                                  <p:iterate type="el" backwards="0">
                                    <p:tmAbs val="0"/>
                                  </p:iterate>
                                  <p:childTnLst>
                                    <p:set>
                                      <p:cBhvr>
                                        <p:cTn id="86" fill="hold"/>
                                        <p:tgtEl>
                                          <p:spTgt spid="401"/>
                                        </p:tgtEl>
                                        <p:attrNameLst>
                                          <p:attrName>style.visibility</p:attrName>
                                        </p:attrNameLst>
                                      </p:cBhvr>
                                      <p:to>
                                        <p:strVal val="visible"/>
                                      </p:to>
                                    </p:set>
                                    <p:animEffect filter="wipe(left)" transition="in">
                                      <p:cBhvr>
                                        <p:cTn id="87" dur="500"/>
                                        <p:tgtEl>
                                          <p:spTgt spid="401"/>
                                        </p:tgtEl>
                                      </p:cBhvr>
                                    </p:animEffect>
                                  </p:childTnLst>
                                </p:cTn>
                              </p:par>
                            </p:childTnLst>
                          </p:cTn>
                        </p:par>
                        <p:par>
                          <p:cTn id="88" fill="hold">
                            <p:stCondLst>
                              <p:cond delay="1000"/>
                            </p:stCondLst>
                            <p:childTnLst>
                              <p:par>
                                <p:cTn id="89" nodeType="afterEffect" presetClass="entr" presetSubtype="1" presetID="22" grpId="20" fill="hold">
                                  <p:stCondLst>
                                    <p:cond delay="0"/>
                                  </p:stCondLst>
                                  <p:iterate type="el" backwards="0">
                                    <p:tmAbs val="0"/>
                                  </p:iterate>
                                  <p:childTnLst>
                                    <p:set>
                                      <p:cBhvr>
                                        <p:cTn id="90" fill="hold"/>
                                        <p:tgtEl>
                                          <p:spTgt spid="400"/>
                                        </p:tgtEl>
                                        <p:attrNameLst>
                                          <p:attrName>style.visibility</p:attrName>
                                        </p:attrNameLst>
                                      </p:cBhvr>
                                      <p:to>
                                        <p:strVal val="visible"/>
                                      </p:to>
                                    </p:set>
                                    <p:animEffect filter="wipe(up)" transition="in">
                                      <p:cBhvr>
                                        <p:cTn id="91" dur="500"/>
                                        <p:tgtEl>
                                          <p:spTgt spid="400"/>
                                        </p:tgtEl>
                                      </p:cBhvr>
                                    </p:animEffect>
                                  </p:childTnLst>
                                </p:cTn>
                              </p:par>
                            </p:childTnLst>
                          </p:cTn>
                        </p:par>
                        <p:par>
                          <p:cTn id="92" fill="hold">
                            <p:stCondLst>
                              <p:cond delay="1500"/>
                            </p:stCondLst>
                            <p:childTnLst>
                              <p:par>
                                <p:cTn id="93" nodeType="afterEffect" presetClass="entr" presetSubtype="0" presetID="10" grpId="21" fill="hold">
                                  <p:stCondLst>
                                    <p:cond delay="0"/>
                                  </p:stCondLst>
                                  <p:iterate type="el" backwards="0">
                                    <p:tmAbs val="0"/>
                                  </p:iterate>
                                  <p:childTnLst>
                                    <p:set>
                                      <p:cBhvr>
                                        <p:cTn id="94" fill="hold"/>
                                        <p:tgtEl>
                                          <p:spTgt spid="412"/>
                                        </p:tgtEl>
                                        <p:attrNameLst>
                                          <p:attrName>style.visibility</p:attrName>
                                        </p:attrNameLst>
                                      </p:cBhvr>
                                      <p:to>
                                        <p:strVal val="visible"/>
                                      </p:to>
                                    </p:set>
                                    <p:animEffect filter="fade" transition="in">
                                      <p:cBhvr>
                                        <p:cTn id="95" dur="500"/>
                                        <p:tgtEl>
                                          <p:spTgt spid="412"/>
                                        </p:tgtEl>
                                      </p:cBhvr>
                                    </p:animEffect>
                                  </p:childTnLst>
                                </p:cTn>
                              </p:par>
                            </p:childTnLst>
                          </p:cTn>
                        </p:par>
                      </p:childTnLst>
                    </p:cTn>
                  </p:par>
                  <p:par>
                    <p:cTn id="96" fill="hold">
                      <p:stCondLst>
                        <p:cond delay="indefinite"/>
                      </p:stCondLst>
                      <p:childTnLst>
                        <p:par>
                          <p:cTn id="97" fill="hold">
                            <p:stCondLst>
                              <p:cond delay="0"/>
                            </p:stCondLst>
                            <p:childTnLst>
                              <p:par>
                                <p:cTn id="98" nodeType="clickEffect" presetClass="entr" presetSubtype="1" presetID="22" grpId="22" fill="hold">
                                  <p:stCondLst>
                                    <p:cond delay="0"/>
                                  </p:stCondLst>
                                  <p:iterate type="el" backwards="0">
                                    <p:tmAbs val="0"/>
                                  </p:iterate>
                                  <p:childTnLst>
                                    <p:set>
                                      <p:cBhvr>
                                        <p:cTn id="99" fill="hold"/>
                                        <p:tgtEl>
                                          <p:spTgt spid="399"/>
                                        </p:tgtEl>
                                        <p:attrNameLst>
                                          <p:attrName>style.visibility</p:attrName>
                                        </p:attrNameLst>
                                      </p:cBhvr>
                                      <p:to>
                                        <p:strVal val="visible"/>
                                      </p:to>
                                    </p:set>
                                    <p:animEffect filter="wipe(up)" transition="in">
                                      <p:cBhvr>
                                        <p:cTn id="100" dur="500"/>
                                        <p:tgtEl>
                                          <p:spTgt spid="399"/>
                                        </p:tgtEl>
                                      </p:cBhvr>
                                    </p:animEffect>
                                  </p:childTnLst>
                                </p:cTn>
                              </p:par>
                            </p:childTnLst>
                          </p:cTn>
                        </p:par>
                        <p:par>
                          <p:cTn id="101" fill="hold">
                            <p:stCondLst>
                              <p:cond delay="500"/>
                            </p:stCondLst>
                            <p:childTnLst>
                              <p:par>
                                <p:cTn id="102" nodeType="afterEffect" presetClass="entr" presetSubtype="0" presetID="10" grpId="23" fill="hold">
                                  <p:stCondLst>
                                    <p:cond delay="0"/>
                                  </p:stCondLst>
                                  <p:iterate type="el" backwards="0">
                                    <p:tmAbs val="0"/>
                                  </p:iterate>
                                  <p:childTnLst>
                                    <p:set>
                                      <p:cBhvr>
                                        <p:cTn id="103" fill="hold"/>
                                        <p:tgtEl>
                                          <p:spTgt spid="427"/>
                                        </p:tgtEl>
                                        <p:attrNameLst>
                                          <p:attrName>style.visibility</p:attrName>
                                        </p:attrNameLst>
                                      </p:cBhvr>
                                      <p:to>
                                        <p:strVal val="visible"/>
                                      </p:to>
                                    </p:set>
                                    <p:animEffect filter="fade" transition="in">
                                      <p:cBhvr>
                                        <p:cTn id="104" dur="500"/>
                                        <p:tgtEl>
                                          <p:spTgt spid="427"/>
                                        </p:tgtEl>
                                      </p:cBhvr>
                                    </p:animEffect>
                                  </p:childTnLst>
                                </p:cTn>
                              </p:par>
                            </p:childTnLst>
                          </p:cTn>
                        </p:par>
                        <p:par>
                          <p:cTn id="105" fill="hold">
                            <p:stCondLst>
                              <p:cond delay="1000"/>
                            </p:stCondLst>
                            <p:childTnLst>
                              <p:par>
                                <p:cTn id="106" nodeType="afterEffect" presetClass="entr" presetSubtype="1" presetID="22" grpId="24" fill="hold">
                                  <p:stCondLst>
                                    <p:cond delay="0"/>
                                  </p:stCondLst>
                                  <p:iterate type="el" backwards="0">
                                    <p:tmAbs val="0"/>
                                  </p:iterate>
                                  <p:childTnLst>
                                    <p:set>
                                      <p:cBhvr>
                                        <p:cTn id="107" fill="hold"/>
                                        <p:tgtEl>
                                          <p:spTgt spid="396"/>
                                        </p:tgtEl>
                                        <p:attrNameLst>
                                          <p:attrName>style.visibility</p:attrName>
                                        </p:attrNameLst>
                                      </p:cBhvr>
                                      <p:to>
                                        <p:strVal val="visible"/>
                                      </p:to>
                                    </p:set>
                                    <p:animEffect filter="wipe(up)" transition="in">
                                      <p:cBhvr>
                                        <p:cTn id="108" dur="5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6" grpId="14"/>
      <p:bldP build="whole" bldLvl="1" animBg="1" rev="0" advAuto="0" spid="430" grpId="3"/>
      <p:bldP build="whole" bldLvl="1" animBg="1" rev="0" advAuto="0" spid="427" grpId="23"/>
      <p:bldP build="whole" bldLvl="1" animBg="1" rev="0" advAuto="0" spid="402" grpId="4"/>
      <p:bldP build="whole" bldLvl="1" animBg="1" rev="0" advAuto="0" spid="403" grpId="5"/>
      <p:bldP build="whole" bldLvl="1" animBg="1" rev="0" advAuto="0" spid="395" grpId="1"/>
      <p:bldP build="whole" bldLvl="1" animBg="1" rev="0" advAuto="0" spid="431" grpId="7"/>
      <p:bldP build="whole" bldLvl="1" animBg="1" rev="0" advAuto="0" spid="418" grpId="6"/>
      <p:bldP build="whole" bldLvl="1" animBg="1" rev="0" advAuto="0" spid="401" grpId="19"/>
      <p:bldP build="whole" bldLvl="1" animBg="1" rev="0" advAuto="0" spid="409" grpId="2"/>
      <p:bldP build="whole" bldLvl="1" animBg="1" rev="0" advAuto="0" spid="421" grpId="10"/>
      <p:bldP build="whole" bldLvl="1" animBg="1" rev="0" advAuto="0" spid="398" grpId="11"/>
      <p:bldP build="whole" bldLvl="1" animBg="1" rev="0" advAuto="0" spid="412" grpId="21"/>
      <p:bldP build="whole" bldLvl="1" animBg="1" rev="0" advAuto="0" spid="429" grpId="18"/>
      <p:bldP build="whole" bldLvl="1" animBg="1" rev="0" advAuto="0" spid="424" grpId="12"/>
      <p:bldP build="whole" bldLvl="1" animBg="1" rev="0" advAuto="0" spid="400" grpId="20"/>
      <p:bldP build="whole" bldLvl="1" animBg="1" rev="0" advAuto="0" spid="404" grpId="8"/>
      <p:bldP build="whole" bldLvl="1" animBg="1" rev="0" advAuto="0" spid="432" grpId="13"/>
      <p:bldP build="whole" bldLvl="1" animBg="1" rev="0" advAuto="0" spid="428" grpId="15"/>
      <p:bldP build="whole" bldLvl="1" animBg="1" rev="0" advAuto="0" spid="405" grpId="9"/>
      <p:bldP build="whole" bldLvl="1" animBg="1" rev="0" advAuto="0" spid="397" grpId="17"/>
      <p:bldP build="whole" bldLvl="1" animBg="1" rev="0" advAuto="0" spid="399" grpId="22"/>
      <p:bldP build="whole" bldLvl="1" animBg="1" rev="0" advAuto="0" spid="396" grpId="24"/>
      <p:bldP build="whole" bldLvl="1" animBg="1" rev="0" advAuto="0" spid="415" grpId="16"/>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4" name="Shape 434"/>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7.d) Ví dụ 4: Liệt kê các ước số của n</a:t>
            </a:r>
          </a:p>
        </p:txBody>
      </p:sp>
      <p:sp>
        <p:nvSpPr>
          <p:cNvPr id="435" name="Shape 435"/>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
        <p:nvSpPr>
          <p:cNvPr id="436" name="Shape 436"/>
          <p:cNvSpPr/>
          <p:nvPr/>
        </p:nvSpPr>
        <p:spPr>
          <a:xfrm flipH="1">
            <a:off x="5025257" y="1574362"/>
            <a:ext cx="1060" cy="87313"/>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37" name="Shape 437"/>
          <p:cNvSpPr/>
          <p:nvPr/>
        </p:nvSpPr>
        <p:spPr>
          <a:xfrm>
            <a:off x="5027567" y="2278021"/>
            <a:ext cx="1552" cy="120495"/>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38" name="Shape 438"/>
          <p:cNvSpPr/>
          <p:nvPr/>
        </p:nvSpPr>
        <p:spPr>
          <a:xfrm flipH="1">
            <a:off x="7184027" y="4005550"/>
            <a:ext cx="32463" cy="1776268"/>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39" name="Shape 439"/>
          <p:cNvSpPr/>
          <p:nvPr/>
        </p:nvSpPr>
        <p:spPr>
          <a:xfrm>
            <a:off x="5832766" y="4003966"/>
            <a:ext cx="1368141" cy="15082"/>
          </a:xfrm>
          <a:prstGeom prst="line">
            <a:avLst/>
          </a:prstGeom>
          <a:ln w="38100">
            <a:solidFill>
              <a:srgbClr val="3AAFB2"/>
            </a:solidFill>
            <a:miter/>
          </a:ln>
        </p:spPr>
        <p:txBody>
          <a:bodyPr lIns="0" tIns="0" rIns="0" bIns="0"/>
          <a:lstStyle/>
          <a:p>
            <a:pPr lvl="0" defTabSz="457200">
              <a:defRPr sz="1200">
                <a:solidFill>
                  <a:srgbClr val="000000"/>
                </a:solidFill>
                <a:latin typeface="+mn-lt"/>
                <a:ea typeface="+mn-ea"/>
                <a:cs typeface="+mn-cs"/>
                <a:sym typeface="Helvetica"/>
              </a:defRPr>
            </a:pPr>
          </a:p>
        </p:txBody>
      </p:sp>
      <p:sp>
        <p:nvSpPr>
          <p:cNvPr id="440" name="Shape 440"/>
          <p:cNvSpPr/>
          <p:nvPr/>
        </p:nvSpPr>
        <p:spPr>
          <a:xfrm flipH="1">
            <a:off x="5045959" y="4317844"/>
            <a:ext cx="2492" cy="167021"/>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grpSp>
        <p:nvGrpSpPr>
          <p:cNvPr id="443" name="Group 443"/>
          <p:cNvGrpSpPr/>
          <p:nvPr/>
        </p:nvGrpSpPr>
        <p:grpSpPr>
          <a:xfrm>
            <a:off x="4156344" y="928241"/>
            <a:ext cx="1736684" cy="639750"/>
            <a:chOff x="-21" y="-8"/>
            <a:chExt cx="1736683" cy="639748"/>
          </a:xfrm>
        </p:grpSpPr>
        <p:sp>
          <p:nvSpPr>
            <p:cNvPr id="441" name="Shape 441"/>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42" name="Shape 442"/>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Bắt đầu</a:t>
              </a:r>
            </a:p>
          </p:txBody>
        </p:sp>
      </p:grpSp>
      <p:grpSp>
        <p:nvGrpSpPr>
          <p:cNvPr id="446" name="Group 446"/>
          <p:cNvGrpSpPr/>
          <p:nvPr/>
        </p:nvGrpSpPr>
        <p:grpSpPr>
          <a:xfrm>
            <a:off x="4156366" y="1842647"/>
            <a:ext cx="1736726" cy="429218"/>
            <a:chOff x="0" y="-1"/>
            <a:chExt cx="1736725" cy="429217"/>
          </a:xfrm>
        </p:grpSpPr>
        <p:sp>
          <p:nvSpPr>
            <p:cNvPr id="444" name="Shape 444"/>
            <p:cNvSpPr/>
            <p:nvPr/>
          </p:nvSpPr>
          <p:spPr>
            <a:xfrm>
              <a:off x="-1" y="-2"/>
              <a:ext cx="1736727" cy="4292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335" y="0"/>
                  </a:lnTo>
                  <a:lnTo>
                    <a:pt x="21600" y="0"/>
                  </a:lnTo>
                  <a:lnTo>
                    <a:pt x="20265"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45" name="Shape 445"/>
            <p:cNvSpPr/>
            <p:nvPr/>
          </p:nvSpPr>
          <p:spPr>
            <a:xfrm>
              <a:off x="189436" y="79973"/>
              <a:ext cx="1357854" cy="2692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Đọc n</a:t>
              </a:r>
            </a:p>
          </p:txBody>
        </p:sp>
      </p:grpSp>
      <p:grpSp>
        <p:nvGrpSpPr>
          <p:cNvPr id="449" name="Group 449"/>
          <p:cNvGrpSpPr/>
          <p:nvPr/>
        </p:nvGrpSpPr>
        <p:grpSpPr>
          <a:xfrm>
            <a:off x="4184932" y="3673037"/>
            <a:ext cx="1736727" cy="639766"/>
            <a:chOff x="0" y="0"/>
            <a:chExt cx="1736725" cy="639765"/>
          </a:xfrm>
        </p:grpSpPr>
        <p:sp>
          <p:nvSpPr>
            <p:cNvPr id="447" name="Shape 447"/>
            <p:cNvSpPr/>
            <p:nvPr/>
          </p:nvSpPr>
          <p:spPr>
            <a:xfrm>
              <a:off x="0" y="-1"/>
              <a:ext cx="1736726"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48" name="Shape 448"/>
            <p:cNvSpPr/>
            <p:nvPr/>
          </p:nvSpPr>
          <p:spPr>
            <a:xfrm>
              <a:off x="434181" y="186532"/>
              <a:ext cx="868364"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i ≤ n</a:t>
              </a:r>
            </a:p>
          </p:txBody>
        </p:sp>
      </p:grpSp>
      <p:grpSp>
        <p:nvGrpSpPr>
          <p:cNvPr id="452" name="Group 452"/>
          <p:cNvGrpSpPr/>
          <p:nvPr/>
        </p:nvGrpSpPr>
        <p:grpSpPr>
          <a:xfrm>
            <a:off x="6315642" y="5781811"/>
            <a:ext cx="1736684" cy="639749"/>
            <a:chOff x="-21" y="-8"/>
            <a:chExt cx="1736683" cy="639748"/>
          </a:xfrm>
        </p:grpSpPr>
        <p:sp>
          <p:nvSpPr>
            <p:cNvPr id="450" name="Shape 450"/>
            <p:cNvSpPr/>
            <p:nvPr/>
          </p:nvSpPr>
          <p:spPr>
            <a:xfrm>
              <a:off x="-23" y="-9"/>
              <a:ext cx="1736685" cy="639750"/>
            </a:xfrm>
            <a:custGeom>
              <a:avLst/>
              <a:gdLst/>
              <a:ahLst/>
              <a:cxnLst>
                <a:cxn ang="0">
                  <a:pos x="wd2" y="hd2"/>
                </a:cxn>
                <a:cxn ang="5400000">
                  <a:pos x="wd2" y="hd2"/>
                </a:cxn>
                <a:cxn ang="10800000">
                  <a:pos x="wd2" y="hd2"/>
                </a:cxn>
                <a:cxn ang="16200000">
                  <a:pos x="wd2" y="hd2"/>
                </a:cxn>
              </a:cxnLst>
              <a:rect l="0" t="0" r="r" b="b"/>
              <a:pathLst>
                <a:path w="19679" h="19679" fill="norm" stroke="1"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51" name="Shape 451"/>
            <p:cNvSpPr/>
            <p:nvPr/>
          </p:nvSpPr>
          <p:spPr>
            <a:xfrm>
              <a:off x="254336" y="185248"/>
              <a:ext cx="1228055"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Kết thúc</a:t>
              </a:r>
            </a:p>
          </p:txBody>
        </p:sp>
      </p:grpSp>
      <p:sp>
        <p:nvSpPr>
          <p:cNvPr id="453" name="Shape 453"/>
          <p:cNvSpPr/>
          <p:nvPr/>
        </p:nvSpPr>
        <p:spPr>
          <a:xfrm>
            <a:off x="6124211" y="3673037"/>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
        <p:nvSpPr>
          <p:cNvPr id="454" name="Shape 454"/>
          <p:cNvSpPr/>
          <p:nvPr/>
        </p:nvSpPr>
        <p:spPr>
          <a:xfrm>
            <a:off x="5266957" y="4273524"/>
            <a:ext cx="455033"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grpSp>
        <p:nvGrpSpPr>
          <p:cNvPr id="457" name="Group 457"/>
          <p:cNvGrpSpPr/>
          <p:nvPr/>
        </p:nvGrpSpPr>
        <p:grpSpPr>
          <a:xfrm>
            <a:off x="4197932" y="2645853"/>
            <a:ext cx="1676402" cy="595833"/>
            <a:chOff x="0" y="0"/>
            <a:chExt cx="1676400" cy="595831"/>
          </a:xfrm>
        </p:grpSpPr>
        <p:sp>
          <p:nvSpPr>
            <p:cNvPr id="455" name="Shape 455"/>
            <p:cNvSpPr/>
            <p:nvPr/>
          </p:nvSpPr>
          <p:spPr>
            <a:xfrm>
              <a:off x="0" y="-1"/>
              <a:ext cx="1676401" cy="595833"/>
            </a:xfrm>
            <a:prstGeom prst="rect">
              <a:avLst/>
            </a:prstGeom>
            <a:noFill/>
            <a:ln w="12700" cap="flat">
              <a:solidFill>
                <a:srgbClr val="2A8082"/>
              </a:solidFill>
              <a:prstDash val="solid"/>
              <a:miter lim="800000"/>
            </a:ln>
            <a:effectLst/>
          </p:spPr>
          <p:txBody>
            <a:bodyPr wrap="square" lIns="0" tIns="0" rIns="0" bIns="0" numCol="1" anchor="ctr">
              <a:noAutofit/>
            </a:bodyPr>
            <a:lstStyle/>
            <a:p>
              <a:pPr lvl="0" algn="ctr">
                <a:defRPr>
                  <a:solidFill>
                    <a:srgbClr val="FFFFFF"/>
                  </a:solidFill>
                  <a:latin typeface="Calibri"/>
                  <a:ea typeface="Calibri"/>
                  <a:cs typeface="Calibri"/>
                  <a:sym typeface="Calibri"/>
                </a:defRPr>
              </a:pPr>
            </a:p>
          </p:txBody>
        </p:sp>
        <p:sp>
          <p:nvSpPr>
            <p:cNvPr id="456" name="Shape 456"/>
            <p:cNvSpPr/>
            <p:nvPr/>
          </p:nvSpPr>
          <p:spPr>
            <a:xfrm>
              <a:off x="0" y="164565"/>
              <a:ext cx="1676401"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i=1</a:t>
              </a:r>
            </a:p>
          </p:txBody>
        </p:sp>
      </p:grpSp>
      <p:sp>
        <p:nvSpPr>
          <p:cNvPr id="458" name="Shape 458"/>
          <p:cNvSpPr/>
          <p:nvPr/>
        </p:nvSpPr>
        <p:spPr>
          <a:xfrm>
            <a:off x="5041107" y="3247912"/>
            <a:ext cx="2293" cy="140086"/>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grpSp>
        <p:nvGrpSpPr>
          <p:cNvPr id="461" name="Group 461"/>
          <p:cNvGrpSpPr/>
          <p:nvPr/>
        </p:nvGrpSpPr>
        <p:grpSpPr>
          <a:xfrm>
            <a:off x="1132882" y="5660707"/>
            <a:ext cx="1216370" cy="366024"/>
            <a:chOff x="0" y="0"/>
            <a:chExt cx="1216369" cy="366023"/>
          </a:xfrm>
        </p:grpSpPr>
        <p:sp>
          <p:nvSpPr>
            <p:cNvPr id="459" name="Shape 459"/>
            <p:cNvSpPr/>
            <p:nvPr/>
          </p:nvSpPr>
          <p:spPr>
            <a:xfrm>
              <a:off x="0" y="-1"/>
              <a:ext cx="1216370" cy="366024"/>
            </a:xfrm>
            <a:prstGeom prst="rect">
              <a:avLst/>
            </a:prstGeom>
            <a:noFill/>
            <a:ln w="12700" cap="flat">
              <a:solidFill>
                <a:srgbClr val="2A8082"/>
              </a:solidFill>
              <a:prstDash val="solid"/>
              <a:miter lim="800000"/>
            </a:ln>
            <a:effectLst/>
          </p:spPr>
          <p:txBody>
            <a:bodyPr wrap="square" lIns="0" tIns="0" rIns="0" bIns="0" numCol="1" anchor="ctr">
              <a:noAutofit/>
            </a:bodyPr>
            <a:lstStyle/>
            <a:p>
              <a:pPr lvl="0" algn="ctr">
                <a:defRPr>
                  <a:solidFill>
                    <a:srgbClr val="FFFFFF"/>
                  </a:solidFill>
                  <a:latin typeface="Calibri"/>
                  <a:ea typeface="Calibri"/>
                  <a:cs typeface="Calibri"/>
                  <a:sym typeface="Calibri"/>
                </a:defRPr>
              </a:pPr>
            </a:p>
          </p:txBody>
        </p:sp>
        <p:sp>
          <p:nvSpPr>
            <p:cNvPr id="460" name="Shape 460"/>
            <p:cNvSpPr/>
            <p:nvPr/>
          </p:nvSpPr>
          <p:spPr>
            <a:xfrm>
              <a:off x="0" y="49661"/>
              <a:ext cx="1216370" cy="266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i=i+1</a:t>
              </a:r>
            </a:p>
          </p:txBody>
        </p:sp>
      </p:grpSp>
      <p:sp>
        <p:nvSpPr>
          <p:cNvPr id="462" name="Shape 462"/>
          <p:cNvSpPr/>
          <p:nvPr/>
        </p:nvSpPr>
        <p:spPr>
          <a:xfrm flipH="1">
            <a:off x="1773589" y="5409736"/>
            <a:ext cx="7526" cy="81542"/>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63" name="Shape 463"/>
          <p:cNvSpPr/>
          <p:nvPr/>
        </p:nvSpPr>
        <p:spPr>
          <a:xfrm>
            <a:off x="872488" y="4319270"/>
            <a:ext cx="4179572" cy="1524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313" y="21600"/>
                </a:moveTo>
                <a:lnTo>
                  <a:pt x="0" y="21600"/>
                </a:lnTo>
                <a:lnTo>
                  <a:pt x="0" y="8478"/>
                </a:lnTo>
                <a:lnTo>
                  <a:pt x="21600" y="8478"/>
                </a:lnTo>
                <a:lnTo>
                  <a:pt x="21600" y="0"/>
                </a:lnTo>
              </a:path>
            </a:pathLst>
          </a:custGeom>
          <a:ln w="38100">
            <a:solidFill>
              <a:srgbClr val="3AAFB2"/>
            </a:solidFill>
            <a:miter/>
            <a:tailEnd type="triangle"/>
          </a:ln>
        </p:spPr>
        <p:txBody>
          <a:bodyPr lIns="0" tIns="0" rIns="0" bIns="0"/>
          <a:lstStyle/>
          <a:p>
            <a:pPr lvl="0">
              <a:defRPr>
                <a:latin typeface="Calibri"/>
                <a:ea typeface="Calibri"/>
                <a:cs typeface="Calibri"/>
                <a:sym typeface="Calibri"/>
              </a:defRPr>
            </a:pPr>
          </a:p>
        </p:txBody>
      </p:sp>
      <p:sp>
        <p:nvSpPr>
          <p:cNvPr id="464" name="Shape 464"/>
          <p:cNvSpPr/>
          <p:nvPr>
            <p:ph type="body" idx="1"/>
          </p:nvPr>
        </p:nvSpPr>
        <p:spPr>
          <a:xfrm>
            <a:off x="197427" y="893618"/>
            <a:ext cx="8749146" cy="708828"/>
          </a:xfrm>
          <a:prstGeom prst="rect">
            <a:avLst/>
          </a:prstGeom>
        </p:spPr>
        <p:txBody>
          <a:bodyPr/>
          <a:lstStyle/>
          <a:p>
            <a:pPr lvl="0"/>
          </a:p>
        </p:txBody>
      </p:sp>
      <p:grpSp>
        <p:nvGrpSpPr>
          <p:cNvPr id="467" name="Group 467"/>
          <p:cNvGrpSpPr/>
          <p:nvPr/>
        </p:nvGrpSpPr>
        <p:grpSpPr>
          <a:xfrm>
            <a:off x="4167768" y="4823950"/>
            <a:ext cx="1736727" cy="639766"/>
            <a:chOff x="0" y="0"/>
            <a:chExt cx="1736725" cy="639765"/>
          </a:xfrm>
        </p:grpSpPr>
        <p:sp>
          <p:nvSpPr>
            <p:cNvPr id="465" name="Shape 465"/>
            <p:cNvSpPr/>
            <p:nvPr/>
          </p:nvSpPr>
          <p:spPr>
            <a:xfrm>
              <a:off x="0" y="-1"/>
              <a:ext cx="1736726" cy="639767"/>
            </a:xfrm>
            <a:prstGeom prst="diamond">
              <a:avLst/>
            </a:pr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66" name="Shape 466"/>
            <p:cNvSpPr/>
            <p:nvPr/>
          </p:nvSpPr>
          <p:spPr>
            <a:xfrm>
              <a:off x="434181" y="177770"/>
              <a:ext cx="868364" cy="28422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p>
              <a:pPr lvl="0" algn="ctr">
                <a:defRPr>
                  <a:solidFill>
                    <a:srgbClr val="000000"/>
                  </a:solidFill>
                </a:defRPr>
              </a:pPr>
              <a:r>
                <a:rPr>
                  <a:solidFill>
                    <a:srgbClr val="363D3D"/>
                  </a:solidFill>
                  <a:latin typeface="Calibri"/>
                  <a:ea typeface="Calibri"/>
                  <a:cs typeface="Calibri"/>
                  <a:sym typeface="Calibri"/>
                </a:rPr>
                <a:t>n</a:t>
              </a:r>
              <a:r>
                <a:rPr>
                  <a:solidFill>
                    <a:srgbClr val="363D3D"/>
                  </a:solidFill>
                  <a:latin typeface="Symbol"/>
                  <a:ea typeface="Symbol"/>
                  <a:cs typeface="Symbol"/>
                  <a:sym typeface="Symbol"/>
                </a:rPr>
                <a:t>⎟</a:t>
              </a:r>
              <a:r>
                <a:rPr>
                  <a:solidFill>
                    <a:srgbClr val="363D3D"/>
                  </a:solidFill>
                  <a:latin typeface="Calibri"/>
                  <a:ea typeface="Calibri"/>
                  <a:cs typeface="Calibri"/>
                  <a:sym typeface="Calibri"/>
                </a:rPr>
                <a:t>i=0</a:t>
              </a:r>
            </a:p>
          </p:txBody>
        </p:sp>
      </p:grpSp>
      <p:sp>
        <p:nvSpPr>
          <p:cNvPr id="468" name="Shape 468"/>
          <p:cNvSpPr/>
          <p:nvPr/>
        </p:nvSpPr>
        <p:spPr>
          <a:xfrm flipH="1" flipV="1">
            <a:off x="3574538" y="5130147"/>
            <a:ext cx="596675" cy="5587"/>
          </a:xfrm>
          <a:prstGeom prst="line">
            <a:avLst/>
          </a:prstGeom>
          <a:ln w="38100">
            <a:solidFill>
              <a:srgbClr val="3AAFB2"/>
            </a:solidFill>
            <a:miter/>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469" name="Shape 469"/>
          <p:cNvSpPr/>
          <p:nvPr/>
        </p:nvSpPr>
        <p:spPr>
          <a:xfrm>
            <a:off x="3415898" y="4763730"/>
            <a:ext cx="455033" cy="3581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Đ</a:t>
            </a:r>
          </a:p>
        </p:txBody>
      </p:sp>
      <p:grpSp>
        <p:nvGrpSpPr>
          <p:cNvPr id="472" name="Group 472"/>
          <p:cNvGrpSpPr/>
          <p:nvPr/>
        </p:nvGrpSpPr>
        <p:grpSpPr>
          <a:xfrm>
            <a:off x="1168672" y="4823949"/>
            <a:ext cx="1279538" cy="579327"/>
            <a:chOff x="-1" y="0"/>
            <a:chExt cx="1279537" cy="579325"/>
          </a:xfrm>
        </p:grpSpPr>
        <p:sp>
          <p:nvSpPr>
            <p:cNvPr id="470" name="Shape 470"/>
            <p:cNvSpPr/>
            <p:nvPr/>
          </p:nvSpPr>
          <p:spPr>
            <a:xfrm>
              <a:off x="-2" y="-1"/>
              <a:ext cx="1279538" cy="5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445" y="0"/>
                  </a:lnTo>
                  <a:lnTo>
                    <a:pt x="21600" y="0"/>
                  </a:lnTo>
                  <a:lnTo>
                    <a:pt x="19155" y="21600"/>
                  </a:lnTo>
                  <a:close/>
                </a:path>
              </a:pathLst>
            </a:custGeom>
            <a:solidFill>
              <a:srgbClr val="FFFFFF"/>
            </a:solidFill>
            <a:ln w="12700" cap="flat">
              <a:solidFill>
                <a:srgbClr val="5172B1"/>
              </a:solidFill>
              <a:prstDash val="solid"/>
              <a:miter lim="800000"/>
            </a:ln>
            <a:effectLst/>
          </p:spPr>
          <p:txBody>
            <a:bodyPr wrap="square" lIns="0" tIns="0" rIns="0" bIns="0" numCol="1" anchor="ctr">
              <a:noAutofit/>
            </a:bodyPr>
            <a:lstStyle/>
            <a:p>
              <a:pPr lvl="0" algn="ctr">
                <a:defRPr>
                  <a:latin typeface="Calibri"/>
                  <a:ea typeface="Calibri"/>
                  <a:cs typeface="Calibri"/>
                  <a:sym typeface="Calibri"/>
                </a:defRPr>
              </a:pPr>
            </a:p>
          </p:txBody>
        </p:sp>
        <p:sp>
          <p:nvSpPr>
            <p:cNvPr id="471" name="Shape 471"/>
            <p:cNvSpPr/>
            <p:nvPr/>
          </p:nvSpPr>
          <p:spPr>
            <a:xfrm>
              <a:off x="166973" y="155028"/>
              <a:ext cx="945589" cy="2692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latin typeface="Calibri"/>
                  <a:ea typeface="Calibri"/>
                  <a:cs typeface="Calibri"/>
                  <a:sym typeface="Calibri"/>
                </a:defRPr>
              </a:lvl1pPr>
            </a:lstStyle>
            <a:p>
              <a:pPr lvl="0">
                <a:defRPr>
                  <a:solidFill>
                    <a:srgbClr val="000000"/>
                  </a:solidFill>
                </a:defRPr>
              </a:pPr>
              <a:r>
                <a:rPr>
                  <a:solidFill>
                    <a:srgbClr val="363D3D"/>
                  </a:solidFill>
                </a:rPr>
                <a:t>Xuất i</a:t>
              </a:r>
            </a:p>
          </p:txBody>
        </p:sp>
      </p:grpSp>
      <p:sp>
        <p:nvSpPr>
          <p:cNvPr id="473" name="Shape 473"/>
          <p:cNvSpPr/>
          <p:nvPr/>
        </p:nvSpPr>
        <p:spPr>
          <a:xfrm>
            <a:off x="2354578" y="5469890"/>
            <a:ext cx="2680972" cy="3733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21600"/>
                </a:lnTo>
              </a:path>
            </a:pathLst>
          </a:custGeom>
          <a:ln w="38100">
            <a:solidFill>
              <a:srgbClr val="3AAFB2"/>
            </a:solidFill>
            <a:miter/>
            <a:tailEnd type="triangle"/>
          </a:ln>
        </p:spPr>
        <p:txBody>
          <a:bodyPr lIns="0" tIns="0" rIns="0" bIns="0"/>
          <a:lstStyle/>
          <a:p>
            <a:pPr lvl="0">
              <a:defRPr>
                <a:latin typeface="Calibri"/>
                <a:ea typeface="Calibri"/>
                <a:cs typeface="Calibri"/>
                <a:sym typeface="Calibri"/>
              </a:defRPr>
            </a:pPr>
          </a:p>
        </p:txBody>
      </p:sp>
      <p:sp>
        <p:nvSpPr>
          <p:cNvPr id="474" name="Shape 474"/>
          <p:cNvSpPr/>
          <p:nvPr/>
        </p:nvSpPr>
        <p:spPr>
          <a:xfrm>
            <a:off x="5099639" y="5483269"/>
            <a:ext cx="221006" cy="358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a:latin typeface="Calibri"/>
                <a:ea typeface="Calibri"/>
                <a:cs typeface="Calibri"/>
                <a:sym typeface="Calibri"/>
              </a:defRPr>
            </a:lvl1pPr>
          </a:lstStyle>
          <a:p>
            <a:pPr lvl="0">
              <a:defRPr b="0">
                <a:solidFill>
                  <a:srgbClr val="000000"/>
                </a:solidFill>
              </a:defRPr>
            </a:pPr>
            <a:r>
              <a:rPr b="1">
                <a:solidFill>
                  <a:srgbClr val="363D3D"/>
                </a:solidFill>
              </a:rPr>
              <a:t>S</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443"/>
                                        </p:tgtEl>
                                        <p:attrNameLst>
                                          <p:attrName>style.visibility</p:attrName>
                                        </p:attrNameLst>
                                      </p:cBhvr>
                                      <p:to>
                                        <p:strVal val="visible"/>
                                      </p:to>
                                    </p:set>
                                    <p:animEffect filter="fade" transition="in">
                                      <p:cBhvr>
                                        <p:cTn id="7" dur="500"/>
                                        <p:tgtEl>
                                          <p:spTgt spid="443"/>
                                        </p:tgtEl>
                                      </p:cBhvr>
                                    </p:animEffect>
                                  </p:childTnLst>
                                </p:cTn>
                              </p:par>
                            </p:childTnLst>
                          </p:cTn>
                        </p:par>
                      </p:childTnLst>
                    </p:cTn>
                  </p:par>
                  <p:par>
                    <p:cTn id="8" fill="hold">
                      <p:stCondLst>
                        <p:cond delay="indefinite"/>
                      </p:stCondLst>
                      <p:childTnLst>
                        <p:par>
                          <p:cTn id="9" fill="hold">
                            <p:stCondLst>
                              <p:cond delay="0"/>
                            </p:stCondLst>
                            <p:childTnLst>
                              <p:par>
                                <p:cTn id="10" nodeType="clickEffect" presetClass="entr" presetSubtype="1" presetID="22" grpId="2" fill="hold">
                                  <p:stCondLst>
                                    <p:cond delay="0"/>
                                  </p:stCondLst>
                                  <p:iterate type="el" backwards="0">
                                    <p:tmAbs val="0"/>
                                  </p:iterate>
                                  <p:childTnLst>
                                    <p:set>
                                      <p:cBhvr>
                                        <p:cTn id="11" fill="hold"/>
                                        <p:tgtEl>
                                          <p:spTgt spid="436"/>
                                        </p:tgtEl>
                                        <p:attrNameLst>
                                          <p:attrName>style.visibility</p:attrName>
                                        </p:attrNameLst>
                                      </p:cBhvr>
                                      <p:to>
                                        <p:strVal val="visible"/>
                                      </p:to>
                                    </p:set>
                                    <p:animEffect filter="wipe(up)" transition="in">
                                      <p:cBhvr>
                                        <p:cTn id="12" dur="500"/>
                                        <p:tgtEl>
                                          <p:spTgt spid="436"/>
                                        </p:tgtEl>
                                      </p:cBhvr>
                                    </p:animEffect>
                                  </p:childTnLst>
                                </p:cTn>
                              </p:par>
                            </p:childTnLst>
                          </p:cTn>
                        </p:par>
                        <p:par>
                          <p:cTn id="13" fill="hold">
                            <p:stCondLst>
                              <p:cond delay="500"/>
                            </p:stCondLst>
                            <p:childTnLst>
                              <p:par>
                                <p:cTn id="14" nodeType="afterEffect" presetClass="entr" presetSubtype="0" presetID="10" grpId="3" fill="hold">
                                  <p:stCondLst>
                                    <p:cond delay="0"/>
                                  </p:stCondLst>
                                  <p:iterate type="el" backwards="0">
                                    <p:tmAbs val="0"/>
                                  </p:iterate>
                                  <p:childTnLst>
                                    <p:set>
                                      <p:cBhvr>
                                        <p:cTn id="15" fill="hold"/>
                                        <p:tgtEl>
                                          <p:spTgt spid="446"/>
                                        </p:tgtEl>
                                        <p:attrNameLst>
                                          <p:attrName>style.visibility</p:attrName>
                                        </p:attrNameLst>
                                      </p:cBhvr>
                                      <p:to>
                                        <p:strVal val="visible"/>
                                      </p:to>
                                    </p:set>
                                    <p:animEffect filter="fade" transition="in">
                                      <p:cBhvr>
                                        <p:cTn id="16" dur="500"/>
                                        <p:tgtEl>
                                          <p:spTgt spid="446"/>
                                        </p:tgtEl>
                                      </p:cBhvr>
                                    </p:animEffect>
                                  </p:childTnLst>
                                </p:cTn>
                              </p:par>
                            </p:childTnLst>
                          </p:cTn>
                        </p:par>
                      </p:childTnLst>
                    </p:cTn>
                  </p:par>
                  <p:par>
                    <p:cTn id="17" fill="hold">
                      <p:stCondLst>
                        <p:cond delay="indefinite"/>
                      </p:stCondLst>
                      <p:childTnLst>
                        <p:par>
                          <p:cTn id="18" fill="hold">
                            <p:stCondLst>
                              <p:cond delay="0"/>
                            </p:stCondLst>
                            <p:childTnLst>
                              <p:par>
                                <p:cTn id="19" nodeType="clickEffect" presetClass="entr" presetSubtype="1" presetID="22" grpId="4" fill="hold">
                                  <p:stCondLst>
                                    <p:cond delay="0"/>
                                  </p:stCondLst>
                                  <p:iterate type="el" backwards="0">
                                    <p:tmAbs val="0"/>
                                  </p:iterate>
                                  <p:childTnLst>
                                    <p:set>
                                      <p:cBhvr>
                                        <p:cTn id="20" fill="hold"/>
                                        <p:tgtEl>
                                          <p:spTgt spid="437"/>
                                        </p:tgtEl>
                                        <p:attrNameLst>
                                          <p:attrName>style.visibility</p:attrName>
                                        </p:attrNameLst>
                                      </p:cBhvr>
                                      <p:to>
                                        <p:strVal val="visible"/>
                                      </p:to>
                                    </p:set>
                                    <p:animEffect filter="wipe(up)" transition="in">
                                      <p:cBhvr>
                                        <p:cTn id="21" dur="500"/>
                                        <p:tgtEl>
                                          <p:spTgt spid="437"/>
                                        </p:tgtEl>
                                      </p:cBhvr>
                                    </p:animEffect>
                                  </p:childTnLst>
                                </p:cTn>
                              </p:par>
                            </p:childTnLst>
                          </p:cTn>
                        </p:par>
                      </p:childTnLst>
                    </p:cTn>
                  </p:par>
                  <p:par>
                    <p:cTn id="22" fill="hold">
                      <p:stCondLst>
                        <p:cond delay="indefinite"/>
                      </p:stCondLst>
                      <p:childTnLst>
                        <p:par>
                          <p:cTn id="23" fill="hold">
                            <p:stCondLst>
                              <p:cond delay="0"/>
                            </p:stCondLst>
                            <p:childTnLst>
                              <p:par>
                                <p:cTn id="24" nodeType="clickEffect" presetClass="entr" presetSubtype="0" presetID="10" grpId="5" fill="hold">
                                  <p:stCondLst>
                                    <p:cond delay="0"/>
                                  </p:stCondLst>
                                  <p:iterate type="el" backwards="0">
                                    <p:tmAbs val="0"/>
                                  </p:iterate>
                                  <p:childTnLst>
                                    <p:set>
                                      <p:cBhvr>
                                        <p:cTn id="25" fill="hold"/>
                                        <p:tgtEl>
                                          <p:spTgt spid="457"/>
                                        </p:tgtEl>
                                        <p:attrNameLst>
                                          <p:attrName>style.visibility</p:attrName>
                                        </p:attrNameLst>
                                      </p:cBhvr>
                                      <p:to>
                                        <p:strVal val="visible"/>
                                      </p:to>
                                    </p:set>
                                    <p:animEffect filter="fade" transition="in">
                                      <p:cBhvr>
                                        <p:cTn id="26" dur="500"/>
                                        <p:tgtEl>
                                          <p:spTgt spid="457"/>
                                        </p:tgtEl>
                                      </p:cBhvr>
                                    </p:animEffect>
                                  </p:childTnLst>
                                </p:cTn>
                              </p:par>
                            </p:childTnLst>
                          </p:cTn>
                        </p:par>
                      </p:childTnLst>
                    </p:cTn>
                  </p:par>
                  <p:par>
                    <p:cTn id="27" fill="hold">
                      <p:stCondLst>
                        <p:cond delay="indefinite"/>
                      </p:stCondLst>
                      <p:childTnLst>
                        <p:par>
                          <p:cTn id="28" fill="hold">
                            <p:stCondLst>
                              <p:cond delay="0"/>
                            </p:stCondLst>
                            <p:childTnLst>
                              <p:par>
                                <p:cTn id="29" nodeType="clickEffect" presetClass="entr" presetSubtype="1" presetID="22" grpId="6" fill="hold">
                                  <p:stCondLst>
                                    <p:cond delay="0"/>
                                  </p:stCondLst>
                                  <p:iterate type="el" backwards="0">
                                    <p:tmAbs val="0"/>
                                  </p:iterate>
                                  <p:childTnLst>
                                    <p:set>
                                      <p:cBhvr>
                                        <p:cTn id="30" fill="hold"/>
                                        <p:tgtEl>
                                          <p:spTgt spid="458"/>
                                        </p:tgtEl>
                                        <p:attrNameLst>
                                          <p:attrName>style.visibility</p:attrName>
                                        </p:attrNameLst>
                                      </p:cBhvr>
                                      <p:to>
                                        <p:strVal val="visible"/>
                                      </p:to>
                                    </p:set>
                                    <p:animEffect filter="wipe(up)" transition="in">
                                      <p:cBhvr>
                                        <p:cTn id="31" dur="500"/>
                                        <p:tgtEl>
                                          <p:spTgt spid="458"/>
                                        </p:tgtEl>
                                      </p:cBhvr>
                                    </p:animEffect>
                                  </p:childTnLst>
                                </p:cTn>
                              </p:par>
                            </p:childTnLst>
                          </p:cTn>
                        </p:par>
                        <p:par>
                          <p:cTn id="32" fill="hold">
                            <p:stCondLst>
                              <p:cond delay="500"/>
                            </p:stCondLst>
                            <p:childTnLst>
                              <p:par>
                                <p:cTn id="33" nodeType="afterEffect" presetClass="entr" presetSubtype="0" presetID="10" grpId="7" fill="hold">
                                  <p:stCondLst>
                                    <p:cond delay="0"/>
                                  </p:stCondLst>
                                  <p:iterate type="el" backwards="0">
                                    <p:tmAbs val="0"/>
                                  </p:iterate>
                                  <p:childTnLst>
                                    <p:set>
                                      <p:cBhvr>
                                        <p:cTn id="34" fill="hold"/>
                                        <p:tgtEl>
                                          <p:spTgt spid="449"/>
                                        </p:tgtEl>
                                        <p:attrNameLst>
                                          <p:attrName>style.visibility</p:attrName>
                                        </p:attrNameLst>
                                      </p:cBhvr>
                                      <p:to>
                                        <p:strVal val="visible"/>
                                      </p:to>
                                    </p:set>
                                    <p:animEffect filter="fade" transition="in">
                                      <p:cBhvr>
                                        <p:cTn id="35" dur="500"/>
                                        <p:tgtEl>
                                          <p:spTgt spid="449"/>
                                        </p:tgtEl>
                                      </p:cBhvr>
                                    </p:animEffect>
                                  </p:childTnLst>
                                </p:cTn>
                              </p:par>
                            </p:childTnLst>
                          </p:cTn>
                        </p:par>
                      </p:childTnLst>
                    </p:cTn>
                  </p:par>
                  <p:par>
                    <p:cTn id="36" fill="hold">
                      <p:stCondLst>
                        <p:cond delay="indefinite"/>
                      </p:stCondLst>
                      <p:childTnLst>
                        <p:par>
                          <p:cTn id="37" fill="hold">
                            <p:stCondLst>
                              <p:cond delay="0"/>
                            </p:stCondLst>
                            <p:childTnLst>
                              <p:par>
                                <p:cTn id="38" nodeType="clickEffect" presetClass="entr" presetSubtype="1" presetID="2" grpId="8" fill="hold">
                                  <p:stCondLst>
                                    <p:cond delay="0"/>
                                  </p:stCondLst>
                                  <p:iterate type="el" backwards="0">
                                    <p:tmAbs val="0"/>
                                  </p:iterate>
                                  <p:childTnLst>
                                    <p:set>
                                      <p:cBhvr>
                                        <p:cTn id="39" fill="hold"/>
                                        <p:tgtEl>
                                          <p:spTgt spid="453"/>
                                        </p:tgtEl>
                                        <p:attrNameLst>
                                          <p:attrName>style.visibility</p:attrName>
                                        </p:attrNameLst>
                                      </p:cBhvr>
                                      <p:to>
                                        <p:strVal val="visible"/>
                                      </p:to>
                                    </p:set>
                                    <p:anim calcmode="lin" valueType="num">
                                      <p:cBhvr>
                                        <p:cTn id="40" dur="500" fill="hold"/>
                                        <p:tgtEl>
                                          <p:spTgt spid="453"/>
                                        </p:tgtEl>
                                        <p:attrNameLst>
                                          <p:attrName>ppt_x</p:attrName>
                                        </p:attrNameLst>
                                      </p:cBhvr>
                                      <p:tavLst>
                                        <p:tav tm="0">
                                          <p:val>
                                            <p:strVal val="#ppt_x"/>
                                          </p:val>
                                        </p:tav>
                                        <p:tav tm="100000">
                                          <p:val>
                                            <p:strVal val="#ppt_x"/>
                                          </p:val>
                                        </p:tav>
                                      </p:tavLst>
                                    </p:anim>
                                    <p:anim calcmode="lin" valueType="num">
                                      <p:cBhvr>
                                        <p:cTn id="41" dur="500" fill="hold"/>
                                        <p:tgtEl>
                                          <p:spTgt spid="453"/>
                                        </p:tgtEl>
                                        <p:attrNameLst>
                                          <p:attrName>ppt_y</p:attrName>
                                        </p:attrNameLst>
                                      </p:cBhvr>
                                      <p:tavLst>
                                        <p:tav tm="0">
                                          <p:val>
                                            <p:strVal val="0-#ppt_h/2"/>
                                          </p:val>
                                        </p:tav>
                                        <p:tav tm="100000">
                                          <p:val>
                                            <p:strVal val="#ppt_y"/>
                                          </p:val>
                                        </p:tav>
                                      </p:tavLst>
                                    </p:anim>
                                  </p:childTnLst>
                                </p:cTn>
                              </p:par>
                            </p:childTnLst>
                          </p:cTn>
                        </p:par>
                        <p:par>
                          <p:cTn id="42" fill="hold">
                            <p:stCondLst>
                              <p:cond delay="500"/>
                            </p:stCondLst>
                            <p:childTnLst>
                              <p:par>
                                <p:cTn id="43" nodeType="afterEffect" presetClass="entr" presetSubtype="8" presetID="22" grpId="9" fill="hold">
                                  <p:stCondLst>
                                    <p:cond delay="0"/>
                                  </p:stCondLst>
                                  <p:iterate type="el" backwards="0">
                                    <p:tmAbs val="0"/>
                                  </p:iterate>
                                  <p:childTnLst>
                                    <p:set>
                                      <p:cBhvr>
                                        <p:cTn id="44" fill="hold"/>
                                        <p:tgtEl>
                                          <p:spTgt spid="439"/>
                                        </p:tgtEl>
                                        <p:attrNameLst>
                                          <p:attrName>style.visibility</p:attrName>
                                        </p:attrNameLst>
                                      </p:cBhvr>
                                      <p:to>
                                        <p:strVal val="visible"/>
                                      </p:to>
                                    </p:set>
                                    <p:animEffect filter="wipe(left)" transition="in">
                                      <p:cBhvr>
                                        <p:cTn id="45" dur="500"/>
                                        <p:tgtEl>
                                          <p:spTgt spid="439"/>
                                        </p:tgtEl>
                                      </p:cBhvr>
                                    </p:animEffect>
                                  </p:childTnLst>
                                </p:cTn>
                              </p:par>
                            </p:childTnLst>
                          </p:cTn>
                        </p:par>
                        <p:par>
                          <p:cTn id="46" fill="hold">
                            <p:stCondLst>
                              <p:cond delay="1000"/>
                            </p:stCondLst>
                            <p:childTnLst>
                              <p:par>
                                <p:cTn id="47" nodeType="afterEffect" presetClass="entr" presetSubtype="1" presetID="22" grpId="10" fill="hold">
                                  <p:stCondLst>
                                    <p:cond delay="0"/>
                                  </p:stCondLst>
                                  <p:iterate type="el" backwards="0">
                                    <p:tmAbs val="0"/>
                                  </p:iterate>
                                  <p:childTnLst>
                                    <p:set>
                                      <p:cBhvr>
                                        <p:cTn id="48" fill="hold"/>
                                        <p:tgtEl>
                                          <p:spTgt spid="438"/>
                                        </p:tgtEl>
                                        <p:attrNameLst>
                                          <p:attrName>style.visibility</p:attrName>
                                        </p:attrNameLst>
                                      </p:cBhvr>
                                      <p:to>
                                        <p:strVal val="visible"/>
                                      </p:to>
                                    </p:set>
                                    <p:animEffect filter="wipe(up)" transition="in">
                                      <p:cBhvr>
                                        <p:cTn id="49" dur="500"/>
                                        <p:tgtEl>
                                          <p:spTgt spid="438"/>
                                        </p:tgtEl>
                                      </p:cBhvr>
                                    </p:animEffect>
                                  </p:childTnLst>
                                </p:cTn>
                              </p:par>
                            </p:childTnLst>
                          </p:cTn>
                        </p:par>
                        <p:par>
                          <p:cTn id="50" fill="hold">
                            <p:stCondLst>
                              <p:cond delay="1500"/>
                            </p:stCondLst>
                            <p:childTnLst>
                              <p:par>
                                <p:cTn id="51" nodeType="afterEffect" presetClass="entr" presetSubtype="0" presetID="10" grpId="11" fill="hold">
                                  <p:stCondLst>
                                    <p:cond delay="0"/>
                                  </p:stCondLst>
                                  <p:iterate type="el" backwards="0">
                                    <p:tmAbs val="0"/>
                                  </p:iterate>
                                  <p:childTnLst>
                                    <p:set>
                                      <p:cBhvr>
                                        <p:cTn id="52" fill="hold"/>
                                        <p:tgtEl>
                                          <p:spTgt spid="452"/>
                                        </p:tgtEl>
                                        <p:attrNameLst>
                                          <p:attrName>style.visibility</p:attrName>
                                        </p:attrNameLst>
                                      </p:cBhvr>
                                      <p:to>
                                        <p:strVal val="visible"/>
                                      </p:to>
                                    </p:set>
                                    <p:animEffect filter="fade" transition="in">
                                      <p:cBhvr>
                                        <p:cTn id="53" dur="500"/>
                                        <p:tgtEl>
                                          <p:spTgt spid="452"/>
                                        </p:tgtEl>
                                      </p:cBhvr>
                                    </p:animEffect>
                                  </p:childTnLst>
                                </p:cTn>
                              </p:par>
                            </p:childTnLst>
                          </p:cTn>
                        </p:par>
                      </p:childTnLst>
                    </p:cTn>
                  </p:par>
                  <p:par>
                    <p:cTn id="54" fill="hold">
                      <p:stCondLst>
                        <p:cond delay="indefinite"/>
                      </p:stCondLst>
                      <p:childTnLst>
                        <p:par>
                          <p:cTn id="55" fill="hold">
                            <p:stCondLst>
                              <p:cond delay="0"/>
                            </p:stCondLst>
                            <p:childTnLst>
                              <p:par>
                                <p:cTn id="56" nodeType="clickEffect" presetClass="entr" presetSubtype="1" presetID="2" grpId="12" fill="hold">
                                  <p:stCondLst>
                                    <p:cond delay="0"/>
                                  </p:stCondLst>
                                  <p:iterate type="el" backwards="0">
                                    <p:tmAbs val="0"/>
                                  </p:iterate>
                                  <p:childTnLst>
                                    <p:set>
                                      <p:cBhvr>
                                        <p:cTn id="57" fill="hold"/>
                                        <p:tgtEl>
                                          <p:spTgt spid="454"/>
                                        </p:tgtEl>
                                        <p:attrNameLst>
                                          <p:attrName>style.visibility</p:attrName>
                                        </p:attrNameLst>
                                      </p:cBhvr>
                                      <p:to>
                                        <p:strVal val="visible"/>
                                      </p:to>
                                    </p:set>
                                    <p:anim calcmode="lin" valueType="num">
                                      <p:cBhvr>
                                        <p:cTn id="58" dur="500" fill="hold"/>
                                        <p:tgtEl>
                                          <p:spTgt spid="454"/>
                                        </p:tgtEl>
                                        <p:attrNameLst>
                                          <p:attrName>ppt_x</p:attrName>
                                        </p:attrNameLst>
                                      </p:cBhvr>
                                      <p:tavLst>
                                        <p:tav tm="0">
                                          <p:val>
                                            <p:strVal val="#ppt_x"/>
                                          </p:val>
                                        </p:tav>
                                        <p:tav tm="100000">
                                          <p:val>
                                            <p:strVal val="#ppt_x"/>
                                          </p:val>
                                        </p:tav>
                                      </p:tavLst>
                                    </p:anim>
                                    <p:anim calcmode="lin" valueType="num">
                                      <p:cBhvr>
                                        <p:cTn id="59" dur="500" fill="hold"/>
                                        <p:tgtEl>
                                          <p:spTgt spid="454"/>
                                        </p:tgtEl>
                                        <p:attrNameLst>
                                          <p:attrName>ppt_y</p:attrName>
                                        </p:attrNameLst>
                                      </p:cBhvr>
                                      <p:tavLst>
                                        <p:tav tm="0">
                                          <p:val>
                                            <p:strVal val="0-#ppt_h/2"/>
                                          </p:val>
                                        </p:tav>
                                        <p:tav tm="100000">
                                          <p:val>
                                            <p:strVal val="#ppt_y"/>
                                          </p:val>
                                        </p:tav>
                                      </p:tavLst>
                                    </p:anim>
                                  </p:childTnLst>
                                </p:cTn>
                              </p:par>
                            </p:childTnLst>
                          </p:cTn>
                        </p:par>
                        <p:par>
                          <p:cTn id="60" fill="hold">
                            <p:stCondLst>
                              <p:cond delay="500"/>
                            </p:stCondLst>
                            <p:childTnLst>
                              <p:par>
                                <p:cTn id="61" nodeType="afterEffect" presetClass="entr" presetSubtype="1" presetID="22" grpId="13" fill="hold">
                                  <p:stCondLst>
                                    <p:cond delay="0"/>
                                  </p:stCondLst>
                                  <p:iterate type="el" backwards="0">
                                    <p:tmAbs val="0"/>
                                  </p:iterate>
                                  <p:childTnLst>
                                    <p:set>
                                      <p:cBhvr>
                                        <p:cTn id="62" fill="hold"/>
                                        <p:tgtEl>
                                          <p:spTgt spid="440"/>
                                        </p:tgtEl>
                                        <p:attrNameLst>
                                          <p:attrName>style.visibility</p:attrName>
                                        </p:attrNameLst>
                                      </p:cBhvr>
                                      <p:to>
                                        <p:strVal val="visible"/>
                                      </p:to>
                                    </p:set>
                                    <p:animEffect filter="wipe(up)" transition="in">
                                      <p:cBhvr>
                                        <p:cTn id="63" dur="500"/>
                                        <p:tgtEl>
                                          <p:spTgt spid="440"/>
                                        </p:tgtEl>
                                      </p:cBhvr>
                                    </p:animEffect>
                                  </p:childTnLst>
                                </p:cTn>
                              </p:par>
                            </p:childTnLst>
                          </p:cTn>
                        </p:par>
                        <p:par>
                          <p:cTn id="64" fill="hold">
                            <p:stCondLst>
                              <p:cond delay="1000"/>
                            </p:stCondLst>
                            <p:childTnLst>
                              <p:par>
                                <p:cTn id="65" nodeType="afterEffect" presetClass="entr" presetSubtype="0" presetID="10" grpId="14" fill="hold">
                                  <p:stCondLst>
                                    <p:cond delay="0"/>
                                  </p:stCondLst>
                                  <p:iterate type="el" backwards="0">
                                    <p:tmAbs val="0"/>
                                  </p:iterate>
                                  <p:childTnLst>
                                    <p:set>
                                      <p:cBhvr>
                                        <p:cTn id="66" fill="hold"/>
                                        <p:tgtEl>
                                          <p:spTgt spid="467"/>
                                        </p:tgtEl>
                                        <p:attrNameLst>
                                          <p:attrName>style.visibility</p:attrName>
                                        </p:attrNameLst>
                                      </p:cBhvr>
                                      <p:to>
                                        <p:strVal val="visible"/>
                                      </p:to>
                                    </p:set>
                                    <p:animEffect filter="fade" transition="in">
                                      <p:cBhvr>
                                        <p:cTn id="67" dur="500"/>
                                        <p:tgtEl>
                                          <p:spTgt spid="467"/>
                                        </p:tgtEl>
                                      </p:cBhvr>
                                    </p:animEffect>
                                  </p:childTnLst>
                                </p:cTn>
                              </p:par>
                            </p:childTnLst>
                          </p:cTn>
                        </p:par>
                      </p:childTnLst>
                    </p:cTn>
                  </p:par>
                  <p:par>
                    <p:cTn id="68" fill="hold">
                      <p:stCondLst>
                        <p:cond delay="indefinite"/>
                      </p:stCondLst>
                      <p:childTnLst>
                        <p:par>
                          <p:cTn id="69" fill="hold">
                            <p:stCondLst>
                              <p:cond delay="0"/>
                            </p:stCondLst>
                            <p:childTnLst>
                              <p:par>
                                <p:cTn id="70" nodeType="clickEffect" presetClass="entr" presetSubtype="1" presetID="2" grpId="15" fill="hold">
                                  <p:stCondLst>
                                    <p:cond delay="0"/>
                                  </p:stCondLst>
                                  <p:iterate type="el" backwards="0">
                                    <p:tmAbs val="0"/>
                                  </p:iterate>
                                  <p:childTnLst>
                                    <p:set>
                                      <p:cBhvr>
                                        <p:cTn id="71" fill="hold"/>
                                        <p:tgtEl>
                                          <p:spTgt spid="469"/>
                                        </p:tgtEl>
                                        <p:attrNameLst>
                                          <p:attrName>style.visibility</p:attrName>
                                        </p:attrNameLst>
                                      </p:cBhvr>
                                      <p:to>
                                        <p:strVal val="visible"/>
                                      </p:to>
                                    </p:set>
                                    <p:anim calcmode="lin" valueType="num">
                                      <p:cBhvr>
                                        <p:cTn id="72" dur="500" fill="hold"/>
                                        <p:tgtEl>
                                          <p:spTgt spid="469"/>
                                        </p:tgtEl>
                                        <p:attrNameLst>
                                          <p:attrName>ppt_x</p:attrName>
                                        </p:attrNameLst>
                                      </p:cBhvr>
                                      <p:tavLst>
                                        <p:tav tm="0">
                                          <p:val>
                                            <p:strVal val="#ppt_x"/>
                                          </p:val>
                                        </p:tav>
                                        <p:tav tm="100000">
                                          <p:val>
                                            <p:strVal val="#ppt_x"/>
                                          </p:val>
                                        </p:tav>
                                      </p:tavLst>
                                    </p:anim>
                                    <p:anim calcmode="lin" valueType="num">
                                      <p:cBhvr>
                                        <p:cTn id="73" dur="500" fill="hold"/>
                                        <p:tgtEl>
                                          <p:spTgt spid="469"/>
                                        </p:tgtEl>
                                        <p:attrNameLst>
                                          <p:attrName>ppt_y</p:attrName>
                                        </p:attrNameLst>
                                      </p:cBhvr>
                                      <p:tavLst>
                                        <p:tav tm="0">
                                          <p:val>
                                            <p:strVal val="0-#ppt_h/2"/>
                                          </p:val>
                                        </p:tav>
                                        <p:tav tm="100000">
                                          <p:val>
                                            <p:strVal val="#ppt_y"/>
                                          </p:val>
                                        </p:tav>
                                      </p:tavLst>
                                    </p:anim>
                                  </p:childTnLst>
                                </p:cTn>
                              </p:par>
                            </p:childTnLst>
                          </p:cTn>
                        </p:par>
                        <p:par>
                          <p:cTn id="74" fill="hold">
                            <p:stCondLst>
                              <p:cond delay="500"/>
                            </p:stCondLst>
                            <p:childTnLst>
                              <p:par>
                                <p:cTn id="75" nodeType="afterEffect" presetClass="entr" presetSubtype="1" presetID="22" grpId="16" fill="hold">
                                  <p:stCondLst>
                                    <p:cond delay="0"/>
                                  </p:stCondLst>
                                  <p:iterate type="el" backwards="0">
                                    <p:tmAbs val="0"/>
                                  </p:iterate>
                                  <p:childTnLst>
                                    <p:set>
                                      <p:cBhvr>
                                        <p:cTn id="76" fill="hold"/>
                                        <p:tgtEl>
                                          <p:spTgt spid="468"/>
                                        </p:tgtEl>
                                        <p:attrNameLst>
                                          <p:attrName>style.visibility</p:attrName>
                                        </p:attrNameLst>
                                      </p:cBhvr>
                                      <p:to>
                                        <p:strVal val="visible"/>
                                      </p:to>
                                    </p:set>
                                    <p:animEffect filter="wipe(up)" transition="in">
                                      <p:cBhvr>
                                        <p:cTn id="77" dur="500"/>
                                        <p:tgtEl>
                                          <p:spTgt spid="468"/>
                                        </p:tgtEl>
                                      </p:cBhvr>
                                    </p:animEffect>
                                  </p:childTnLst>
                                </p:cTn>
                              </p:par>
                            </p:childTnLst>
                          </p:cTn>
                        </p:par>
                        <p:par>
                          <p:cTn id="78" fill="hold">
                            <p:stCondLst>
                              <p:cond delay="1000"/>
                            </p:stCondLst>
                            <p:childTnLst>
                              <p:par>
                                <p:cTn id="79" nodeType="afterEffect" presetClass="entr" presetSubtype="0" presetID="10" grpId="17" fill="hold">
                                  <p:stCondLst>
                                    <p:cond delay="0"/>
                                  </p:stCondLst>
                                  <p:iterate type="el" backwards="0">
                                    <p:tmAbs val="0"/>
                                  </p:iterate>
                                  <p:childTnLst>
                                    <p:set>
                                      <p:cBhvr>
                                        <p:cTn id="80" fill="hold"/>
                                        <p:tgtEl>
                                          <p:spTgt spid="472"/>
                                        </p:tgtEl>
                                        <p:attrNameLst>
                                          <p:attrName>style.visibility</p:attrName>
                                        </p:attrNameLst>
                                      </p:cBhvr>
                                      <p:to>
                                        <p:strVal val="visible"/>
                                      </p:to>
                                    </p:set>
                                    <p:animEffect filter="fade" transition="in">
                                      <p:cBhvr>
                                        <p:cTn id="81" dur="500"/>
                                        <p:tgtEl>
                                          <p:spTgt spid="472"/>
                                        </p:tgtEl>
                                      </p:cBhvr>
                                    </p:animEffect>
                                  </p:childTnLst>
                                </p:cTn>
                              </p:par>
                            </p:childTnLst>
                          </p:cTn>
                        </p:par>
                        <p:par>
                          <p:cTn id="82" fill="hold">
                            <p:stCondLst>
                              <p:cond delay="1500"/>
                            </p:stCondLst>
                            <p:childTnLst>
                              <p:par>
                                <p:cTn id="83" nodeType="afterEffect" presetClass="entr" presetSubtype="1" presetID="22" grpId="18" fill="hold">
                                  <p:stCondLst>
                                    <p:cond delay="0"/>
                                  </p:stCondLst>
                                  <p:iterate type="el" backwards="0">
                                    <p:tmAbs val="0"/>
                                  </p:iterate>
                                  <p:childTnLst>
                                    <p:set>
                                      <p:cBhvr>
                                        <p:cTn id="84" fill="hold"/>
                                        <p:tgtEl>
                                          <p:spTgt spid="462"/>
                                        </p:tgtEl>
                                        <p:attrNameLst>
                                          <p:attrName>style.visibility</p:attrName>
                                        </p:attrNameLst>
                                      </p:cBhvr>
                                      <p:to>
                                        <p:strVal val="visible"/>
                                      </p:to>
                                    </p:set>
                                    <p:animEffect filter="wipe(up)" transition="in">
                                      <p:cBhvr>
                                        <p:cTn id="85" dur="500"/>
                                        <p:tgtEl>
                                          <p:spTgt spid="462"/>
                                        </p:tgtEl>
                                      </p:cBhvr>
                                    </p:animEffect>
                                  </p:childTnLst>
                                </p:cTn>
                              </p:par>
                            </p:childTnLst>
                          </p:cTn>
                        </p:par>
                        <p:par>
                          <p:cTn id="86" fill="hold">
                            <p:stCondLst>
                              <p:cond delay="2000"/>
                            </p:stCondLst>
                            <p:childTnLst>
                              <p:par>
                                <p:cTn id="87" nodeType="afterEffect" presetClass="entr" presetSubtype="0" presetID="10" grpId="19" fill="hold">
                                  <p:stCondLst>
                                    <p:cond delay="0"/>
                                  </p:stCondLst>
                                  <p:iterate type="el" backwards="0">
                                    <p:tmAbs val="0"/>
                                  </p:iterate>
                                  <p:childTnLst>
                                    <p:set>
                                      <p:cBhvr>
                                        <p:cTn id="88" fill="hold"/>
                                        <p:tgtEl>
                                          <p:spTgt spid="461"/>
                                        </p:tgtEl>
                                        <p:attrNameLst>
                                          <p:attrName>style.visibility</p:attrName>
                                        </p:attrNameLst>
                                      </p:cBhvr>
                                      <p:to>
                                        <p:strVal val="visible"/>
                                      </p:to>
                                    </p:set>
                                    <p:animEffect filter="fade" transition="in">
                                      <p:cBhvr>
                                        <p:cTn id="89" dur="500"/>
                                        <p:tgtEl>
                                          <p:spTgt spid="461"/>
                                        </p:tgtEl>
                                      </p:cBhvr>
                                    </p:animEffect>
                                  </p:childTnLst>
                                </p:cTn>
                              </p:par>
                            </p:childTnLst>
                          </p:cTn>
                        </p:par>
                        <p:par>
                          <p:cTn id="90" fill="hold">
                            <p:stCondLst>
                              <p:cond delay="2500"/>
                            </p:stCondLst>
                            <p:childTnLst>
                              <p:par>
                                <p:cTn id="91" nodeType="afterEffect" presetClass="entr" presetSubtype="4" presetID="22" grpId="20" fill="hold">
                                  <p:stCondLst>
                                    <p:cond delay="0"/>
                                  </p:stCondLst>
                                  <p:iterate type="el" backwards="0">
                                    <p:tmAbs val="0"/>
                                  </p:iterate>
                                  <p:childTnLst>
                                    <p:set>
                                      <p:cBhvr>
                                        <p:cTn id="92" fill="hold"/>
                                        <p:tgtEl>
                                          <p:spTgt spid="463"/>
                                        </p:tgtEl>
                                        <p:attrNameLst>
                                          <p:attrName>style.visibility</p:attrName>
                                        </p:attrNameLst>
                                      </p:cBhvr>
                                      <p:to>
                                        <p:strVal val="visible"/>
                                      </p:to>
                                    </p:set>
                                    <p:animEffect filter="wipe(down)" transition="in">
                                      <p:cBhvr>
                                        <p:cTn id="93" dur="500"/>
                                        <p:tgtEl>
                                          <p:spTgt spid="463"/>
                                        </p:tgtEl>
                                      </p:cBhvr>
                                    </p:animEffect>
                                  </p:childTnLst>
                                </p:cTn>
                              </p:par>
                            </p:childTnLst>
                          </p:cTn>
                        </p:par>
                      </p:childTnLst>
                    </p:cTn>
                  </p:par>
                  <p:par>
                    <p:cTn id="94" fill="hold">
                      <p:stCondLst>
                        <p:cond delay="indefinite"/>
                      </p:stCondLst>
                      <p:childTnLst>
                        <p:par>
                          <p:cTn id="95" fill="hold">
                            <p:stCondLst>
                              <p:cond delay="0"/>
                            </p:stCondLst>
                            <p:childTnLst>
                              <p:par>
                                <p:cTn id="96" nodeType="clickEffect" presetClass="entr" presetSubtype="1" presetID="22" grpId="21" fill="hold">
                                  <p:stCondLst>
                                    <p:cond delay="0"/>
                                  </p:stCondLst>
                                  <p:iterate type="el" backwards="0">
                                    <p:tmAbs val="0"/>
                                  </p:iterate>
                                  <p:childTnLst>
                                    <p:set>
                                      <p:cBhvr>
                                        <p:cTn id="97" fill="hold"/>
                                        <p:tgtEl>
                                          <p:spTgt spid="473"/>
                                        </p:tgtEl>
                                        <p:attrNameLst>
                                          <p:attrName>style.visibility</p:attrName>
                                        </p:attrNameLst>
                                      </p:cBhvr>
                                      <p:to>
                                        <p:strVal val="visible"/>
                                      </p:to>
                                    </p:set>
                                    <p:animEffect filter="wipe(up)" transition="in">
                                      <p:cBhvr>
                                        <p:cTn id="98" dur="500"/>
                                        <p:tgtEl>
                                          <p:spTgt spid="473"/>
                                        </p:tgtEl>
                                      </p:cBhvr>
                                    </p:animEffect>
                                  </p:childTnLst>
                                </p:cTn>
                              </p:par>
                            </p:childTnLst>
                          </p:cTn>
                        </p:par>
                        <p:par>
                          <p:cTn id="99" fill="hold">
                            <p:stCondLst>
                              <p:cond delay="500"/>
                            </p:stCondLst>
                            <p:childTnLst>
                              <p:par>
                                <p:cTn id="100" nodeType="afterEffect" presetClass="entr" presetSubtype="1" presetID="2" grpId="22" fill="hold">
                                  <p:stCondLst>
                                    <p:cond delay="0"/>
                                  </p:stCondLst>
                                  <p:iterate type="el" backwards="0">
                                    <p:tmAbs val="0"/>
                                  </p:iterate>
                                  <p:childTnLst>
                                    <p:set>
                                      <p:cBhvr>
                                        <p:cTn id="101" fill="hold"/>
                                        <p:tgtEl>
                                          <p:spTgt spid="474"/>
                                        </p:tgtEl>
                                        <p:attrNameLst>
                                          <p:attrName>style.visibility</p:attrName>
                                        </p:attrNameLst>
                                      </p:cBhvr>
                                      <p:to>
                                        <p:strVal val="visible"/>
                                      </p:to>
                                    </p:set>
                                    <p:anim calcmode="lin" valueType="num">
                                      <p:cBhvr>
                                        <p:cTn id="102" dur="500" fill="hold"/>
                                        <p:tgtEl>
                                          <p:spTgt spid="474"/>
                                        </p:tgtEl>
                                        <p:attrNameLst>
                                          <p:attrName>ppt_x</p:attrName>
                                        </p:attrNameLst>
                                      </p:cBhvr>
                                      <p:tavLst>
                                        <p:tav tm="0">
                                          <p:val>
                                            <p:strVal val="#ppt_x"/>
                                          </p:val>
                                        </p:tav>
                                        <p:tav tm="100000">
                                          <p:val>
                                            <p:strVal val="#ppt_x"/>
                                          </p:val>
                                        </p:tav>
                                      </p:tavLst>
                                    </p:anim>
                                    <p:anim calcmode="lin" valueType="num">
                                      <p:cBhvr>
                                        <p:cTn id="103" dur="500" fill="hold"/>
                                        <p:tgtEl>
                                          <p:spTgt spid="4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63" grpId="20"/>
      <p:bldP build="whole" bldLvl="1" animBg="1" rev="0" advAuto="0" spid="473" grpId="21"/>
      <p:bldP build="whole" bldLvl="1" animBg="1" rev="0" advAuto="0" spid="446" grpId="3"/>
      <p:bldP build="whole" bldLvl="1" animBg="1" rev="0" advAuto="0" spid="468" grpId="16"/>
      <p:bldP build="whole" bldLvl="1" animBg="1" rev="0" advAuto="0" spid="440" grpId="13"/>
      <p:bldP build="whole" bldLvl="1" animBg="1" rev="0" advAuto="0" spid="438" grpId="10"/>
      <p:bldP build="whole" bldLvl="1" animBg="1" rev="0" advAuto="0" spid="467" grpId="14"/>
      <p:bldP build="whole" bldLvl="1" animBg="1" rev="0" advAuto="0" spid="472" grpId="17"/>
      <p:bldP build="whole" bldLvl="1" animBg="1" rev="0" advAuto="0" spid="443" grpId="1"/>
      <p:bldP build="whole" bldLvl="1" animBg="1" rev="0" advAuto="0" spid="437" grpId="4"/>
      <p:bldP build="whole" bldLvl="1" animBg="1" rev="0" advAuto="0" spid="458" grpId="6"/>
      <p:bldP build="whole" bldLvl="1" animBg="1" rev="0" advAuto="0" spid="454" grpId="12"/>
      <p:bldP build="whole" bldLvl="1" animBg="1" rev="0" advAuto="0" spid="462" grpId="18"/>
      <p:bldP build="whole" bldLvl="1" animBg="1" rev="0" advAuto="0" spid="453" grpId="8"/>
      <p:bldP build="whole" bldLvl="1" animBg="1" rev="0" advAuto="0" spid="457" grpId="5"/>
      <p:bldP build="whole" bldLvl="1" animBg="1" rev="0" advAuto="0" spid="449" grpId="7"/>
      <p:bldP build="whole" bldLvl="1" animBg="1" rev="0" advAuto="0" spid="436" grpId="2"/>
      <p:bldP build="whole" bldLvl="1" animBg="1" rev="0" advAuto="0" spid="474" grpId="22"/>
      <p:bldP build="whole" bldLvl="1" animBg="1" rev="0" advAuto="0" spid="461" grpId="19"/>
      <p:bldP build="whole" bldLvl="1" animBg="1" rev="0" advAuto="0" spid="452" grpId="11"/>
      <p:bldP build="whole" bldLvl="1" animBg="1" rev="0" advAuto="0" spid="439" grpId="9"/>
      <p:bldP build="whole" bldLvl="1" animBg="1" rev="0" advAuto="0" spid="469" grpId="15"/>
    </p:bldLst>
  </p:timing>
</p:sld>
</file>

<file path=ppt/slides/slide2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6" name="Shape 476"/>
          <p:cNvSpPr/>
          <p:nvPr>
            <p:ph type="title"/>
          </p:nvPr>
        </p:nvSpPr>
        <p:spPr>
          <a:xfrm>
            <a:off x="197427" y="-2"/>
            <a:ext cx="8749146" cy="727368"/>
          </a:xfrm>
          <a:prstGeom prst="rect">
            <a:avLst/>
          </a:prstGeom>
        </p:spPr>
        <p:txBody>
          <a:bodyPr/>
          <a:lstStyle>
            <a:lvl1pPr defTabSz="678941">
              <a:defRPr sz="2100"/>
            </a:lvl1pPr>
          </a:lstStyle>
          <a:p>
            <a:pPr lvl="0">
              <a:defRPr b="0" sz="1800">
                <a:solidFill>
                  <a:srgbClr val="000000"/>
                </a:solidFill>
              </a:defRPr>
            </a:pPr>
            <a:r>
              <a:rPr b="1" sz="2100">
                <a:solidFill>
                  <a:srgbClr val="FFFFFF"/>
                </a:solidFill>
              </a:rPr>
              <a:t>8. Lập bảng trên giấy để theo dõi hoạt động của một thuật toán</a:t>
            </a:r>
          </a:p>
        </p:txBody>
      </p:sp>
      <p:sp>
        <p:nvSpPr>
          <p:cNvPr id="477" name="Shape 477"/>
          <p:cNvSpPr/>
          <p:nvPr>
            <p:ph type="body" idx="1"/>
          </p:nvPr>
        </p:nvSpPr>
        <p:spPr>
          <a:xfrm>
            <a:off x="197427" y="893617"/>
            <a:ext cx="8749146" cy="5527968"/>
          </a:xfrm>
          <a:prstGeom prst="rect">
            <a:avLst/>
          </a:prstGeom>
        </p:spPr>
        <p:txBody>
          <a:bodyPr/>
          <a:lstStyle/>
          <a:p>
            <a:pPr lvl="0" marL="262890" indent="-228600">
              <a:buClr>
                <a:srgbClr val="363D3D"/>
              </a:buClr>
              <a:defRPr sz="1800">
                <a:solidFill>
                  <a:srgbClr val="000000"/>
                </a:solidFill>
              </a:defRPr>
            </a:pPr>
            <a:r>
              <a:rPr sz="2400">
                <a:solidFill>
                  <a:srgbClr val="363D3D"/>
                </a:solidFill>
              </a:rPr>
              <a:t>Chuẩn bị các bộ dữ liệu kiểm thử: dữ liệu nhập và kết quả mong đợi</a:t>
            </a:r>
            <a:endParaRPr sz="2400">
              <a:solidFill>
                <a:srgbClr val="363D3D"/>
              </a:solidFill>
            </a:endParaRPr>
          </a:p>
          <a:p>
            <a:pPr lvl="0" marL="262890" indent="-228600">
              <a:buClr>
                <a:srgbClr val="363D3D"/>
              </a:buClr>
              <a:defRPr sz="1800">
                <a:solidFill>
                  <a:srgbClr val="000000"/>
                </a:solidFill>
              </a:defRPr>
            </a:pPr>
            <a:r>
              <a:rPr sz="2400">
                <a:solidFill>
                  <a:srgbClr val="363D3D"/>
                </a:solidFill>
              </a:rPr>
              <a:t>Chạy thử, ghi nhận kết quả, đánh giá đúng sai</a:t>
            </a:r>
          </a:p>
        </p:txBody>
      </p:sp>
      <p:sp>
        <p:nvSpPr>
          <p:cNvPr id="478" name="Shape 478"/>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pic>
        <p:nvPicPr>
          <p:cNvPr id="479" name="image4.png" descr="Image result"/>
          <p:cNvPicPr/>
          <p:nvPr/>
        </p:nvPicPr>
        <p:blipFill>
          <a:blip r:embed="rId2">
            <a:extLst/>
          </a:blip>
          <a:stretch>
            <a:fillRect/>
          </a:stretch>
        </p:blipFill>
        <p:spPr>
          <a:xfrm>
            <a:off x="5501147" y="3414047"/>
            <a:ext cx="1951784" cy="1958446"/>
          </a:xfrm>
          <a:prstGeom prst="rect">
            <a:avLst/>
          </a:prstGeom>
          <a:ln w="12700">
            <a:miter lim="400000"/>
          </a:ln>
        </p:spPr>
      </p:pic>
      <p:pic>
        <p:nvPicPr>
          <p:cNvPr id="480" name="image8.jpeg" descr="Image result"/>
          <p:cNvPicPr/>
          <p:nvPr/>
        </p:nvPicPr>
        <p:blipFill>
          <a:blip r:embed="rId3">
            <a:extLst/>
          </a:blip>
          <a:stretch>
            <a:fillRect/>
          </a:stretch>
        </p:blipFill>
        <p:spPr>
          <a:xfrm>
            <a:off x="1661635" y="3027197"/>
            <a:ext cx="2105026" cy="2171703"/>
          </a:xfrm>
          <a:prstGeom prst="rect">
            <a:avLst/>
          </a:prstGeom>
          <a:ln w="12700">
            <a:miter lim="400000"/>
          </a:ln>
        </p:spPr>
      </p:pic>
    </p:spTree>
  </p:cSld>
  <p:clrMapOvr>
    <a:masterClrMapping/>
  </p:clrMapOvr>
  <p:transition spd="med" advClick="1">
    <p:dissolve/>
  </p:transition>
</p:sld>
</file>

<file path=ppt/slides/slide2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2" name="Shape 482"/>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Bài tập</a:t>
            </a:r>
          </a:p>
        </p:txBody>
      </p:sp>
      <p:sp>
        <p:nvSpPr>
          <p:cNvPr id="483" name="Shape 483"/>
          <p:cNvSpPr/>
          <p:nvPr>
            <p:ph type="body" idx="1"/>
          </p:nvPr>
        </p:nvSpPr>
        <p:spPr>
          <a:xfrm>
            <a:off x="197427" y="893617"/>
            <a:ext cx="8749146" cy="5527968"/>
          </a:xfrm>
          <a:prstGeom prst="rect">
            <a:avLst/>
          </a:prstGeom>
        </p:spPr>
        <p:txBody>
          <a:bodyPr/>
          <a:lstStyle/>
          <a:p>
            <a:pPr lvl="0" marL="643890" indent="-609600">
              <a:lnSpc>
                <a:spcPct val="100000"/>
              </a:lnSpc>
              <a:buClr>
                <a:srgbClr val="363D3D"/>
              </a:buClr>
              <a:buFontTx/>
              <a:buAutoNum type="arabicPeriod" startAt="1"/>
              <a:defRPr sz="1800">
                <a:solidFill>
                  <a:srgbClr val="000000"/>
                </a:solidFill>
              </a:defRPr>
            </a:pPr>
            <a:r>
              <a:rPr sz="2400">
                <a:solidFill>
                  <a:srgbClr val="363D3D"/>
                </a:solidFill>
              </a:rPr>
              <a:t>Kiểm tra một số nguyên n là số nguyên tố không?</a:t>
            </a:r>
            <a:endParaRPr sz="2400">
              <a:solidFill>
                <a:srgbClr val="363D3D"/>
              </a:solidFill>
            </a:endParaRPr>
          </a:p>
          <a:p>
            <a:pPr lvl="0" marL="643890" indent="-609600">
              <a:lnSpc>
                <a:spcPct val="100000"/>
              </a:lnSpc>
              <a:buClr>
                <a:srgbClr val="363D3D"/>
              </a:buClr>
              <a:buFontTx/>
              <a:buAutoNum type="arabicPeriod" startAt="1"/>
              <a:defRPr sz="1800">
                <a:solidFill>
                  <a:srgbClr val="000000"/>
                </a:solidFill>
              </a:defRPr>
            </a:pPr>
            <a:r>
              <a:rPr sz="2400">
                <a:solidFill>
                  <a:srgbClr val="363D3D"/>
                </a:solidFill>
              </a:rPr>
              <a:t>Tính giá trị biểu thức:  S = 1+2+…+n</a:t>
            </a:r>
            <a:endParaRPr sz="2400">
              <a:solidFill>
                <a:srgbClr val="363D3D"/>
              </a:solidFill>
            </a:endParaRPr>
          </a:p>
          <a:p>
            <a:pPr lvl="0" marL="643890" indent="-609600">
              <a:lnSpc>
                <a:spcPct val="100000"/>
              </a:lnSpc>
              <a:buClr>
                <a:srgbClr val="363D3D"/>
              </a:buClr>
              <a:buFontTx/>
              <a:buAutoNum type="arabicPeriod" startAt="1"/>
              <a:defRPr sz="1800">
                <a:solidFill>
                  <a:srgbClr val="000000"/>
                </a:solidFill>
              </a:defRPr>
            </a:pPr>
            <a:r>
              <a:rPr sz="2400">
                <a:solidFill>
                  <a:srgbClr val="363D3D"/>
                </a:solidFill>
              </a:rPr>
              <a:t>Nhập vào số nguyên dương n. Tính tổng các chữ số của số đó.</a:t>
            </a:r>
            <a:endParaRPr sz="2400">
              <a:solidFill>
                <a:srgbClr val="363D3D"/>
              </a:solidFill>
            </a:endParaRPr>
          </a:p>
          <a:p>
            <a:pPr lvl="0" marL="643890" indent="-609600">
              <a:lnSpc>
                <a:spcPct val="100000"/>
              </a:lnSpc>
              <a:buClr>
                <a:srgbClr val="363D3D"/>
              </a:buClr>
              <a:buFontTx/>
              <a:buAutoNum type="arabicPeriod" startAt="1"/>
              <a:defRPr sz="1800">
                <a:solidFill>
                  <a:srgbClr val="000000"/>
                </a:solidFill>
              </a:defRPr>
            </a:pPr>
            <a:r>
              <a:rPr sz="2400">
                <a:solidFill>
                  <a:srgbClr val="363D3D"/>
                </a:solidFill>
              </a:rPr>
              <a:t>Tìm số lớn nhất trong 3 số</a:t>
            </a:r>
          </a:p>
        </p:txBody>
      </p:sp>
      <p:sp>
        <p:nvSpPr>
          <p:cNvPr id="484" name="Shape 484"/>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2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86" name="Shape 486"/>
          <p:cNvSpPr/>
          <p:nvPr>
            <p:ph type="title"/>
          </p:nvPr>
        </p:nvSpPr>
        <p:spPr>
          <a:xfrm>
            <a:off x="197427" y="-2"/>
            <a:ext cx="8749146" cy="727368"/>
          </a:xfrm>
          <a:prstGeom prst="rect">
            <a:avLst/>
          </a:prstGeom>
        </p:spPr>
        <p:txBody>
          <a:bodyPr/>
          <a:lstStyle/>
          <a:p>
            <a:pPr lvl="0"/>
          </a:p>
        </p:txBody>
      </p:sp>
      <p:sp>
        <p:nvSpPr>
          <p:cNvPr id="487" name="Shape 487"/>
          <p:cNvSpPr/>
          <p:nvPr>
            <p:ph type="body" idx="1"/>
          </p:nvPr>
        </p:nvSpPr>
        <p:spPr>
          <a:xfrm>
            <a:off x="197427" y="893617"/>
            <a:ext cx="8749146" cy="5527968"/>
          </a:xfrm>
          <a:prstGeom prst="rect">
            <a:avLst/>
          </a:prstGeom>
        </p:spPr>
        <p:txBody>
          <a:bodyPr/>
          <a:lstStyle/>
          <a:p>
            <a:pPr lvl="0"/>
          </a:p>
        </p:txBody>
      </p:sp>
      <p:sp>
        <p:nvSpPr>
          <p:cNvPr id="488" name="Shape 488"/>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2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0" name="Shape 490"/>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9. Độ phức tạp thuật toán</a:t>
            </a:r>
          </a:p>
        </p:txBody>
      </p:sp>
      <p:sp>
        <p:nvSpPr>
          <p:cNvPr id="491" name="Shape 491"/>
          <p:cNvSpPr/>
          <p:nvPr>
            <p:ph type="body" idx="1"/>
          </p:nvPr>
        </p:nvSpPr>
        <p:spPr>
          <a:xfrm>
            <a:off x="197427" y="893617"/>
            <a:ext cx="8749146" cy="5527968"/>
          </a:xfrm>
          <a:prstGeom prst="rect">
            <a:avLst/>
          </a:prstGeom>
        </p:spPr>
        <p:txBody>
          <a:bodyPr/>
          <a:lstStyle/>
          <a:p>
            <a:pPr lvl="0" marL="137158" indent="-102867">
              <a:buSzTx/>
              <a:buNone/>
              <a:defRPr sz="1800">
                <a:solidFill>
                  <a:srgbClr val="000000"/>
                </a:solidFill>
              </a:defRPr>
            </a:pPr>
            <a:r>
              <a:rPr b="1" sz="2400">
                <a:solidFill>
                  <a:srgbClr val="363D3D"/>
                </a:solidFill>
              </a:rPr>
              <a:t>1. Tính hiệu quả của giải thuật</a:t>
            </a:r>
            <a:endParaRPr b="1"/>
          </a:p>
          <a:p>
            <a:pPr lvl="0" marL="137158" indent="-102867">
              <a:buSzTx/>
              <a:buNone/>
              <a:defRPr sz="1800">
                <a:solidFill>
                  <a:srgbClr val="000000"/>
                </a:solidFill>
              </a:defRPr>
            </a:pPr>
            <a:endParaRPr b="1"/>
          </a:p>
          <a:p>
            <a:pPr lvl="0" marL="137158" indent="-102867">
              <a:buSzTx/>
              <a:buNone/>
              <a:defRPr sz="1800">
                <a:solidFill>
                  <a:srgbClr val="000000"/>
                </a:solidFill>
              </a:defRPr>
            </a:pPr>
            <a:r>
              <a:rPr sz="2000">
                <a:solidFill>
                  <a:srgbClr val="363D3D"/>
                </a:solidFill>
              </a:rPr>
              <a:t>Để giải một bài toán có thể có nhiều giải thuật khác nhau. Cần</a:t>
            </a:r>
            <a:endParaRPr sz="2000"/>
          </a:p>
          <a:p>
            <a:pPr lvl="0" marL="137158" indent="-102867">
              <a:buSzTx/>
              <a:buNone/>
              <a:defRPr sz="1800">
                <a:solidFill>
                  <a:srgbClr val="000000"/>
                </a:solidFill>
              </a:defRPr>
            </a:pPr>
            <a:r>
              <a:rPr sz="2000">
                <a:solidFill>
                  <a:srgbClr val="363D3D"/>
                </a:solidFill>
              </a:rPr>
              <a:t>lựa chọn một giải thuật tốt theo hai tiêu chuẩn:</a:t>
            </a:r>
            <a:endParaRPr sz="2000"/>
          </a:p>
          <a:p>
            <a:pPr lvl="0" marL="193039" indent="-158750">
              <a:buClr>
                <a:srgbClr val="363D3D"/>
              </a:buClr>
              <a:defRPr sz="1800">
                <a:solidFill>
                  <a:srgbClr val="000000"/>
                </a:solidFill>
              </a:defRPr>
            </a:pPr>
            <a:r>
              <a:rPr sz="2000">
                <a:solidFill>
                  <a:srgbClr val="363D3D"/>
                </a:solidFill>
              </a:rPr>
              <a:t>	Đơn giản, dễ hiểu, dễ lâp trình.</a:t>
            </a:r>
            <a:endParaRPr sz="2000"/>
          </a:p>
          <a:p>
            <a:pPr lvl="0" marL="193039" indent="-158750">
              <a:buClr>
                <a:srgbClr val="363D3D"/>
              </a:buClr>
              <a:defRPr sz="1800">
                <a:solidFill>
                  <a:srgbClr val="000000"/>
                </a:solidFill>
              </a:defRPr>
            </a:pPr>
            <a:r>
              <a:rPr sz="2000">
                <a:solidFill>
                  <a:srgbClr val="363D3D"/>
                </a:solidFill>
              </a:rPr>
              <a:t>	Thời gian thực hiện nhanh, dùng ít tài nguyên máy tính.</a:t>
            </a:r>
            <a:endParaRPr sz="2000"/>
          </a:p>
          <a:p>
            <a:pPr lvl="0" marL="137158" indent="-102867">
              <a:buSzTx/>
              <a:buNone/>
              <a:defRPr sz="1800">
                <a:solidFill>
                  <a:srgbClr val="000000"/>
                </a:solidFill>
              </a:defRPr>
            </a:pPr>
            <a:r>
              <a:rPr sz="2000">
                <a:solidFill>
                  <a:srgbClr val="363D3D"/>
                </a:solidFill>
              </a:rPr>
              <a:t>Tiêu chuẩn 2 là tính hiệu quả của giải thuật. Đánh giá độ phức  </a:t>
            </a:r>
            <a:endParaRPr sz="2000"/>
          </a:p>
          <a:p>
            <a:pPr lvl="0" marL="137158" indent="-102867">
              <a:buSzTx/>
              <a:buNone/>
              <a:defRPr sz="1800">
                <a:solidFill>
                  <a:srgbClr val="000000"/>
                </a:solidFill>
              </a:defRPr>
            </a:pPr>
            <a:r>
              <a:rPr sz="2000">
                <a:solidFill>
                  <a:srgbClr val="363D3D"/>
                </a:solidFill>
              </a:rPr>
              <a:t>tạp của giải thuật là đánh giá thời gian thực hiện giải thuật đó.</a:t>
            </a:r>
          </a:p>
        </p:txBody>
      </p:sp>
      <p:sp>
        <p:nvSpPr>
          <p:cNvPr id="492" name="Shape 492"/>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1" name="Shape 61"/>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Nội dung</a:t>
            </a:r>
          </a:p>
        </p:txBody>
      </p:sp>
      <p:sp>
        <p:nvSpPr>
          <p:cNvPr id="62" name="Shape 62"/>
          <p:cNvSpPr/>
          <p:nvPr>
            <p:ph type="body" idx="1"/>
          </p:nvPr>
        </p:nvSpPr>
        <p:spPr>
          <a:xfrm>
            <a:off x="197427" y="893617"/>
            <a:ext cx="8749146" cy="5527968"/>
          </a:xfrm>
          <a:prstGeom prst="rect">
            <a:avLst/>
          </a:prstGeom>
        </p:spPr>
        <p:txBody>
          <a:bodyPr/>
          <a:lstStyle/>
          <a:p>
            <a:pPr lvl="0" marL="643890" indent="-609600">
              <a:buClr>
                <a:srgbClr val="363D3D"/>
              </a:buClr>
              <a:buFontTx/>
              <a:buAutoNum type="arabicPeriod" startAt="1"/>
              <a:defRPr sz="1800">
                <a:solidFill>
                  <a:srgbClr val="000000"/>
                </a:solidFill>
              </a:defRPr>
            </a:pPr>
            <a:r>
              <a:rPr sz="2400">
                <a:solidFill>
                  <a:srgbClr val="363D3D"/>
                </a:solidFill>
              </a:rPr>
              <a:t>Khái niệm về vấn đề/bài toán. </a:t>
            </a:r>
            <a:endParaRPr sz="2400">
              <a:solidFill>
                <a:srgbClr val="363D3D"/>
              </a:solidFill>
            </a:endParaRPr>
          </a:p>
          <a:p>
            <a:pPr lvl="0" marL="643890" indent="-609600">
              <a:buClr>
                <a:srgbClr val="363D3D"/>
              </a:buClr>
              <a:buFontTx/>
              <a:buAutoNum type="arabicPeriod" startAt="1"/>
              <a:defRPr sz="1800">
                <a:solidFill>
                  <a:srgbClr val="000000"/>
                </a:solidFill>
              </a:defRPr>
            </a:pPr>
            <a:r>
              <a:rPr sz="2400">
                <a:solidFill>
                  <a:srgbClr val="363D3D"/>
                </a:solidFill>
              </a:rPr>
              <a:t>Các bước giải quyết vấn đề/bài toán bằng máy tính</a:t>
            </a:r>
            <a:endParaRPr sz="2400">
              <a:solidFill>
                <a:srgbClr val="363D3D"/>
              </a:solidFill>
            </a:endParaRPr>
          </a:p>
          <a:p>
            <a:pPr lvl="0" marL="643890" indent="-609600">
              <a:buClr>
                <a:srgbClr val="363D3D"/>
              </a:buClr>
              <a:buFontTx/>
              <a:buAutoNum type="arabicPeriod" startAt="1"/>
              <a:defRPr sz="1800">
                <a:solidFill>
                  <a:srgbClr val="000000"/>
                </a:solidFill>
              </a:defRPr>
            </a:pPr>
            <a:r>
              <a:rPr sz="2400">
                <a:solidFill>
                  <a:srgbClr val="363D3D"/>
                </a:solidFill>
              </a:rPr>
              <a:t>Khái niệm về thuật toán</a:t>
            </a:r>
            <a:endParaRPr sz="2400">
              <a:solidFill>
                <a:srgbClr val="363D3D"/>
              </a:solidFill>
            </a:endParaRPr>
          </a:p>
          <a:p>
            <a:pPr lvl="0" marL="643890" indent="-609600">
              <a:buClr>
                <a:srgbClr val="363D3D"/>
              </a:buClr>
              <a:buFontTx/>
              <a:buAutoNum type="arabicPeriod" startAt="1"/>
              <a:defRPr sz="1800">
                <a:solidFill>
                  <a:srgbClr val="000000"/>
                </a:solidFill>
              </a:defRPr>
            </a:pPr>
            <a:r>
              <a:rPr sz="2400">
                <a:solidFill>
                  <a:srgbClr val="363D3D"/>
                </a:solidFill>
              </a:rPr>
              <a:t>Sự cần thiết của thuật toán</a:t>
            </a:r>
            <a:endParaRPr sz="2400">
              <a:solidFill>
                <a:srgbClr val="363D3D"/>
              </a:solidFill>
            </a:endParaRPr>
          </a:p>
          <a:p>
            <a:pPr lvl="0" marL="643890" indent="-609600">
              <a:buClr>
                <a:srgbClr val="363D3D"/>
              </a:buClr>
              <a:buFontTx/>
              <a:buAutoNum type="arabicPeriod" startAt="1"/>
              <a:defRPr sz="1800">
                <a:solidFill>
                  <a:srgbClr val="000000"/>
                </a:solidFill>
              </a:defRPr>
            </a:pPr>
            <a:r>
              <a:rPr sz="2400">
                <a:solidFill>
                  <a:srgbClr val="363D3D"/>
                </a:solidFill>
              </a:rPr>
              <a:t>Các tiêu chuẩn của thuật toán</a:t>
            </a:r>
            <a:endParaRPr sz="2400">
              <a:solidFill>
                <a:srgbClr val="363D3D"/>
              </a:solidFill>
            </a:endParaRPr>
          </a:p>
          <a:p>
            <a:pPr lvl="0" marL="643890" indent="-609600">
              <a:buClr>
                <a:srgbClr val="363D3D"/>
              </a:buClr>
              <a:buFontTx/>
              <a:buAutoNum type="arabicPeriod" startAt="1"/>
              <a:defRPr sz="1800">
                <a:solidFill>
                  <a:srgbClr val="000000"/>
                </a:solidFill>
              </a:defRPr>
            </a:pPr>
            <a:r>
              <a:rPr sz="2400">
                <a:solidFill>
                  <a:srgbClr val="363D3D"/>
                </a:solidFill>
              </a:rPr>
              <a:t>Các phương pháp biểu diễn thuật toán.</a:t>
            </a:r>
            <a:endParaRPr sz="2400">
              <a:solidFill>
                <a:srgbClr val="363D3D"/>
              </a:solidFill>
            </a:endParaRPr>
          </a:p>
          <a:p>
            <a:pPr lvl="0" marL="643890" indent="-609600">
              <a:buClr>
                <a:srgbClr val="363D3D"/>
              </a:buClr>
              <a:buFontTx/>
              <a:buAutoNum type="arabicPeriod" startAt="1"/>
              <a:defRPr sz="1800">
                <a:solidFill>
                  <a:srgbClr val="000000"/>
                </a:solidFill>
              </a:defRPr>
            </a:pPr>
            <a:r>
              <a:rPr sz="2400">
                <a:solidFill>
                  <a:srgbClr val="363D3D"/>
                </a:solidFill>
              </a:rPr>
              <a:t>Một số ví dụ về thuật toán</a:t>
            </a:r>
            <a:endParaRPr sz="2400">
              <a:solidFill>
                <a:srgbClr val="363D3D"/>
              </a:solidFill>
            </a:endParaRPr>
          </a:p>
          <a:p>
            <a:pPr lvl="0" marL="643890" indent="-609600">
              <a:buClr>
                <a:srgbClr val="363D3D"/>
              </a:buClr>
              <a:buFontTx/>
              <a:buAutoNum type="arabicPeriod" startAt="1"/>
              <a:defRPr sz="1800">
                <a:solidFill>
                  <a:srgbClr val="000000"/>
                </a:solidFill>
              </a:defRPr>
            </a:pPr>
            <a:r>
              <a:rPr sz="2400">
                <a:solidFill>
                  <a:srgbClr val="363D3D"/>
                </a:solidFill>
              </a:rPr>
              <a:t>Lập bảng trên giấy để theo dõi hoạt động của một thuật toán</a:t>
            </a:r>
            <a:endParaRPr sz="2400">
              <a:solidFill>
                <a:srgbClr val="363D3D"/>
              </a:solidFill>
            </a:endParaRPr>
          </a:p>
          <a:p>
            <a:pPr lvl="0" marL="643890" indent="-609600">
              <a:buClr>
                <a:srgbClr val="363D3D"/>
              </a:buClr>
              <a:buFontTx/>
              <a:buAutoNum type="arabicPeriod" startAt="1"/>
              <a:defRPr sz="1800">
                <a:solidFill>
                  <a:srgbClr val="000000"/>
                </a:solidFill>
              </a:defRPr>
            </a:pPr>
            <a:r>
              <a:rPr sz="2400">
                <a:solidFill>
                  <a:srgbClr val="363D3D"/>
                </a:solidFill>
              </a:rPr>
              <a:t>Độ phức tạp thuật toán</a:t>
            </a:r>
          </a:p>
        </p:txBody>
      </p:sp>
      <p:sp>
        <p:nvSpPr>
          <p:cNvPr id="63" name="Shape 63"/>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3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4" name="Shape 494"/>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9. Độ phức tạp thuật toán</a:t>
            </a:r>
          </a:p>
        </p:txBody>
      </p:sp>
      <p:sp>
        <p:nvSpPr>
          <p:cNvPr id="495" name="Shape 495"/>
          <p:cNvSpPr/>
          <p:nvPr>
            <p:ph type="body" idx="1"/>
          </p:nvPr>
        </p:nvSpPr>
        <p:spPr>
          <a:xfrm>
            <a:off x="197427" y="893617"/>
            <a:ext cx="8749146" cy="5527968"/>
          </a:xfrm>
          <a:prstGeom prst="rect">
            <a:avLst/>
          </a:prstGeom>
        </p:spPr>
        <p:txBody>
          <a:bodyPr/>
          <a:lstStyle/>
          <a:p>
            <a:pPr lvl="0" marL="514350" indent="-514350">
              <a:buSzTx/>
              <a:buNone/>
              <a:defRPr sz="1800">
                <a:solidFill>
                  <a:srgbClr val="000000"/>
                </a:solidFill>
              </a:defRPr>
            </a:pPr>
            <a:r>
              <a:rPr b="1" sz="2400">
                <a:solidFill>
                  <a:srgbClr val="363D3D"/>
                </a:solidFill>
              </a:rPr>
              <a:t>2. Đánh giá thời gian thực hiện giải thuật</a:t>
            </a:r>
            <a:endParaRPr b="1"/>
          </a:p>
          <a:p>
            <a:pPr lvl="0" marL="514350" indent="-514350">
              <a:buSzTx/>
              <a:buNone/>
              <a:defRPr sz="1800">
                <a:solidFill>
                  <a:srgbClr val="000000"/>
                </a:solidFill>
              </a:defRPr>
            </a:pPr>
            <a:endParaRPr b="1"/>
          </a:p>
          <a:p>
            <a:pPr lvl="0" marL="457200" indent="-457200">
              <a:buSzTx/>
              <a:buNone/>
              <a:defRPr sz="1800">
                <a:solidFill>
                  <a:srgbClr val="000000"/>
                </a:solidFill>
              </a:defRPr>
            </a:pPr>
            <a:r>
              <a:rPr sz="2000">
                <a:solidFill>
                  <a:srgbClr val="363D3D"/>
                </a:solidFill>
              </a:rPr>
              <a:t>Thời gian thực hiện giải thuật phụ thuộc: Ngôn ngữ lập trình, </a:t>
            </a:r>
            <a:endParaRPr sz="2000"/>
          </a:p>
          <a:p>
            <a:pPr lvl="0" marL="457200" indent="-457200">
              <a:buSzTx/>
              <a:buNone/>
              <a:defRPr sz="1800">
                <a:solidFill>
                  <a:srgbClr val="000000"/>
                </a:solidFill>
              </a:defRPr>
            </a:pPr>
            <a:r>
              <a:rPr sz="2000">
                <a:solidFill>
                  <a:srgbClr val="363D3D"/>
                </a:solidFill>
              </a:rPr>
              <a:t>chương trình dịch, hệ điều hành, phần cứng của máy,…</a:t>
            </a:r>
            <a:endParaRPr sz="2000"/>
          </a:p>
          <a:p>
            <a:pPr lvl="0" marL="137158" indent="-102867">
              <a:buSzTx/>
              <a:buNone/>
              <a:defRPr sz="1800">
                <a:solidFill>
                  <a:srgbClr val="000000"/>
                </a:solidFill>
              </a:defRPr>
            </a:pPr>
            <a:r>
              <a:rPr sz="2000">
                <a:solidFill>
                  <a:srgbClr val="363D3D"/>
                </a:solidFill>
              </a:rPr>
              <a:t>Mặt khác phải lập trình mới đo được thời gian thực hiện giải thuật.</a:t>
            </a:r>
            <a:endParaRPr sz="2000"/>
          </a:p>
          <a:p>
            <a:pPr lvl="0" marL="137158" indent="-102867">
              <a:buSzTx/>
              <a:buNone/>
              <a:defRPr sz="1800">
                <a:solidFill>
                  <a:srgbClr val="000000"/>
                </a:solidFill>
              </a:defRPr>
            </a:pPr>
            <a:r>
              <a:rPr sz="2000">
                <a:solidFill>
                  <a:srgbClr val="363D3D"/>
                </a:solidFill>
              </a:rPr>
              <a:t>Cần có cách đánh giá khác sao cho: </a:t>
            </a:r>
            <a:endParaRPr sz="2000"/>
          </a:p>
          <a:p>
            <a:pPr lvl="0" marL="193039" indent="-158750">
              <a:buClr>
                <a:srgbClr val="363D3D"/>
              </a:buClr>
              <a:defRPr sz="1800">
                <a:solidFill>
                  <a:srgbClr val="000000"/>
                </a:solidFill>
              </a:defRPr>
            </a:pPr>
            <a:r>
              <a:rPr sz="2000">
                <a:solidFill>
                  <a:srgbClr val="363D3D"/>
                </a:solidFill>
              </a:rPr>
              <a:t>	Không phụ thuộc máy, ngôn ngữ lập trình, chương trình dịch.</a:t>
            </a:r>
            <a:endParaRPr sz="2000"/>
          </a:p>
          <a:p>
            <a:pPr lvl="0" marL="193039" indent="-158750">
              <a:buClr>
                <a:srgbClr val="363D3D"/>
              </a:buClr>
              <a:defRPr sz="1800">
                <a:solidFill>
                  <a:srgbClr val="000000"/>
                </a:solidFill>
              </a:defRPr>
            </a:pPr>
            <a:r>
              <a:rPr sz="2000">
                <a:solidFill>
                  <a:srgbClr val="363D3D"/>
                </a:solidFill>
              </a:rPr>
              <a:t>	Không cần triển khai chương trình thực hiện giải thuật.</a:t>
            </a:r>
            <a:endParaRPr sz="2000"/>
          </a:p>
          <a:p>
            <a:pPr lvl="0" marL="193039" indent="-158750">
              <a:buClr>
                <a:srgbClr val="363D3D"/>
              </a:buClr>
              <a:defRPr sz="1800">
                <a:solidFill>
                  <a:srgbClr val="000000"/>
                </a:solidFill>
              </a:defRPr>
            </a:pPr>
            <a:r>
              <a:rPr sz="2000">
                <a:solidFill>
                  <a:srgbClr val="363D3D"/>
                </a:solidFill>
              </a:rPr>
              <a:t>	Chỉ dựa vào phân tích bản thân giải thuật.</a:t>
            </a:r>
            <a:endParaRPr sz="2000"/>
          </a:p>
          <a:p>
            <a:pPr lvl="0" marL="137158" indent="-102867">
              <a:buSzTx/>
              <a:buNone/>
              <a:defRPr sz="1800">
                <a:solidFill>
                  <a:srgbClr val="000000"/>
                </a:solidFill>
              </a:defRPr>
            </a:pPr>
            <a:r>
              <a:rPr sz="2000">
                <a:solidFill>
                  <a:srgbClr val="363D3D"/>
                </a:solidFill>
              </a:rPr>
              <a:t>Tổng số phép toán sơ cấp cần thiết để thực hiện giải thuật là cách </a:t>
            </a:r>
            <a:endParaRPr sz="2000"/>
          </a:p>
          <a:p>
            <a:pPr lvl="0" marL="137158" indent="-102867">
              <a:buSzTx/>
              <a:buNone/>
              <a:defRPr sz="1800">
                <a:solidFill>
                  <a:srgbClr val="000000"/>
                </a:solidFill>
              </a:defRPr>
            </a:pPr>
            <a:r>
              <a:rPr sz="2000">
                <a:solidFill>
                  <a:srgbClr val="363D3D"/>
                </a:solidFill>
              </a:rPr>
              <a:t>làm đáp ứng được các yêu cầu trên. </a:t>
            </a:r>
          </a:p>
        </p:txBody>
      </p:sp>
      <p:sp>
        <p:nvSpPr>
          <p:cNvPr id="496" name="Shape 496"/>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3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8" name="Shape 498"/>
          <p:cNvSpPr/>
          <p:nvPr>
            <p:ph type="title"/>
          </p:nvPr>
        </p:nvSpPr>
        <p:spPr>
          <a:xfrm>
            <a:off x="197427" y="-2"/>
            <a:ext cx="8749146" cy="727368"/>
          </a:xfrm>
          <a:prstGeom prst="rect">
            <a:avLst/>
          </a:prstGeom>
        </p:spPr>
        <p:txBody>
          <a:bodyPr/>
          <a:lstStyle>
            <a:lvl1pPr>
              <a:defRPr sz="2800"/>
            </a:lvl1pPr>
          </a:lstStyle>
          <a:p>
            <a:pPr lvl="0">
              <a:defRPr b="0" sz="1800">
                <a:solidFill>
                  <a:srgbClr val="000000"/>
                </a:solidFill>
              </a:defRPr>
            </a:pPr>
            <a:r>
              <a:rPr b="1" sz="2800">
                <a:solidFill>
                  <a:srgbClr val="FFFFFF"/>
                </a:solidFill>
              </a:rPr>
              <a:t>9. Độ phức tạp thuật toán</a:t>
            </a:r>
          </a:p>
        </p:txBody>
      </p:sp>
      <p:sp>
        <p:nvSpPr>
          <p:cNvPr id="499" name="Shape 499"/>
          <p:cNvSpPr/>
          <p:nvPr>
            <p:ph type="body" idx="1"/>
          </p:nvPr>
        </p:nvSpPr>
        <p:spPr>
          <a:xfrm>
            <a:off x="197427" y="893617"/>
            <a:ext cx="8749146" cy="5527968"/>
          </a:xfrm>
          <a:prstGeom prst="rect">
            <a:avLst/>
          </a:prstGeom>
        </p:spPr>
        <p:txBody>
          <a:bodyPr/>
          <a:lstStyle/>
          <a:p>
            <a:pPr lvl="0" marL="262890" indent="-228600">
              <a:spcBef>
                <a:spcPts val="1400"/>
              </a:spcBef>
              <a:buClr>
                <a:srgbClr val="363D3D"/>
              </a:buClr>
              <a:defRPr sz="1800">
                <a:solidFill>
                  <a:srgbClr val="000000"/>
                </a:solidFill>
              </a:defRPr>
            </a:pPr>
            <a:r>
              <a:rPr sz="2400">
                <a:solidFill>
                  <a:srgbClr val="363D3D"/>
                </a:solidFill>
              </a:rPr>
              <a:t>Đánh giá giá thuật toán theo hướng tiệm xấp xỉ tiệm cận qua các khái niệm O().</a:t>
            </a:r>
            <a:endParaRPr sz="2400">
              <a:solidFill>
                <a:srgbClr val="363D3D"/>
              </a:solidFill>
            </a:endParaRPr>
          </a:p>
          <a:p>
            <a:pPr lvl="0" marL="262890" indent="-228600">
              <a:spcBef>
                <a:spcPts val="1400"/>
              </a:spcBef>
              <a:buClr>
                <a:srgbClr val="363D3D"/>
              </a:buClr>
              <a:defRPr sz="1800">
                <a:solidFill>
                  <a:srgbClr val="000000"/>
                </a:solidFill>
              </a:defRPr>
            </a:pPr>
            <a:r>
              <a:rPr sz="2400" u="sng">
                <a:solidFill>
                  <a:srgbClr val="363D3D"/>
                </a:solidFill>
              </a:rPr>
              <a:t>Ưu điểm</a:t>
            </a:r>
            <a:r>
              <a:rPr sz="2400">
                <a:solidFill>
                  <a:srgbClr val="363D3D"/>
                </a:solidFill>
              </a:rPr>
              <a:t>: Ít phụ thuộc môi trường cũng như phần cứng hơn.</a:t>
            </a:r>
            <a:endParaRPr sz="2400">
              <a:solidFill>
                <a:srgbClr val="363D3D"/>
              </a:solidFill>
            </a:endParaRPr>
          </a:p>
          <a:p>
            <a:pPr lvl="0" marL="262890" indent="-228600">
              <a:spcBef>
                <a:spcPts val="1400"/>
              </a:spcBef>
              <a:buClr>
                <a:srgbClr val="363D3D"/>
              </a:buClr>
              <a:defRPr sz="1800">
                <a:solidFill>
                  <a:srgbClr val="000000"/>
                </a:solidFill>
              </a:defRPr>
            </a:pPr>
            <a:r>
              <a:rPr sz="2400" u="sng">
                <a:solidFill>
                  <a:srgbClr val="363D3D"/>
                </a:solidFill>
              </a:rPr>
              <a:t>Nhược điểm</a:t>
            </a:r>
            <a:r>
              <a:rPr sz="2400">
                <a:solidFill>
                  <a:srgbClr val="363D3D"/>
                </a:solidFill>
              </a:rPr>
              <a:t>: Phức tạp.</a:t>
            </a:r>
            <a:endParaRPr sz="2400">
              <a:solidFill>
                <a:srgbClr val="363D3D"/>
              </a:solidFill>
            </a:endParaRPr>
          </a:p>
          <a:p>
            <a:pPr lvl="0" marL="262890" indent="-228600">
              <a:spcBef>
                <a:spcPts val="1400"/>
              </a:spcBef>
              <a:buClr>
                <a:srgbClr val="363D3D"/>
              </a:buClr>
              <a:defRPr sz="1800">
                <a:solidFill>
                  <a:srgbClr val="000000"/>
                </a:solidFill>
              </a:defRPr>
            </a:pPr>
            <a:r>
              <a:rPr sz="2400">
                <a:solidFill>
                  <a:srgbClr val="363D3D"/>
                </a:solidFill>
              </a:rPr>
              <a:t>Các trường hợp độ phức tạp quan tâm:</a:t>
            </a:r>
            <a:endParaRPr sz="2400">
              <a:solidFill>
                <a:srgbClr val="363D3D"/>
              </a:solidFill>
            </a:endParaRPr>
          </a:p>
          <a:p>
            <a:pPr lvl="1" marL="464819" indent="-190500">
              <a:spcBef>
                <a:spcPts val="1200"/>
              </a:spcBef>
              <a:buClr>
                <a:srgbClr val="363D3D"/>
              </a:buClr>
              <a:defRPr sz="1800">
                <a:solidFill>
                  <a:srgbClr val="000000"/>
                </a:solidFill>
              </a:defRPr>
            </a:pPr>
            <a:r>
              <a:rPr sz="2000">
                <a:solidFill>
                  <a:srgbClr val="363D3D"/>
                </a:solidFill>
              </a:rPr>
              <a:t> Trường hợp tốt nhất (phân tích chính xác)</a:t>
            </a:r>
            <a:endParaRPr sz="2000"/>
          </a:p>
          <a:p>
            <a:pPr lvl="1" marL="464819" indent="-190500">
              <a:spcBef>
                <a:spcPts val="1200"/>
              </a:spcBef>
              <a:buClr>
                <a:srgbClr val="363D3D"/>
              </a:buClr>
              <a:defRPr sz="1800">
                <a:solidFill>
                  <a:srgbClr val="000000"/>
                </a:solidFill>
              </a:defRPr>
            </a:pPr>
            <a:r>
              <a:rPr sz="2000">
                <a:solidFill>
                  <a:srgbClr val="363D3D"/>
                </a:solidFill>
              </a:rPr>
              <a:t>Trường hợp xấu nhất (phân tích chính xác)</a:t>
            </a:r>
            <a:endParaRPr sz="2000"/>
          </a:p>
          <a:p>
            <a:pPr lvl="1" marL="464819" indent="-190500">
              <a:spcBef>
                <a:spcPts val="1200"/>
              </a:spcBef>
              <a:buClr>
                <a:srgbClr val="363D3D"/>
              </a:buClr>
              <a:defRPr sz="1800">
                <a:solidFill>
                  <a:srgbClr val="000000"/>
                </a:solidFill>
              </a:defRPr>
            </a:pPr>
            <a:r>
              <a:rPr sz="2000">
                <a:solidFill>
                  <a:srgbClr val="363D3D"/>
                </a:solidFill>
              </a:rPr>
              <a:t>Trường hợp trung bình (mang tích dự đoán)</a:t>
            </a:r>
          </a:p>
        </p:txBody>
      </p:sp>
    </p:spTree>
  </p:cSld>
  <p:clrMapOvr>
    <a:masterClrMapping/>
  </p:clrMapOvr>
  <p:transition spd="med" advClick="1">
    <p:dissolve/>
  </p:transition>
</p:sld>
</file>

<file path=ppt/slides/slide3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1" name="Shape 501"/>
          <p:cNvSpPr/>
          <p:nvPr>
            <p:ph type="title"/>
          </p:nvPr>
        </p:nvSpPr>
        <p:spPr>
          <a:xfrm>
            <a:off x="197427" y="-2"/>
            <a:ext cx="8749146" cy="727368"/>
          </a:xfrm>
          <a:prstGeom prst="rect">
            <a:avLst/>
          </a:prstGeom>
        </p:spPr>
        <p:txBody>
          <a:bodyPr/>
          <a:lstStyle>
            <a:lvl1pPr>
              <a:defRPr sz="2400"/>
            </a:lvl1pPr>
          </a:lstStyle>
          <a:p>
            <a:pPr lvl="0">
              <a:defRPr b="0" sz="1800">
                <a:solidFill>
                  <a:srgbClr val="000000"/>
                </a:solidFill>
              </a:defRPr>
            </a:pPr>
            <a:r>
              <a:rPr b="1" sz="2400">
                <a:solidFill>
                  <a:srgbClr val="FFFFFF"/>
                </a:solidFill>
              </a:rPr>
              <a:t>9. Độ phức tạp thuật toán</a:t>
            </a:r>
          </a:p>
        </p:txBody>
      </p:sp>
      <p:sp>
        <p:nvSpPr>
          <p:cNvPr id="502" name="Shape 502"/>
          <p:cNvSpPr/>
          <p:nvPr>
            <p:ph type="body" idx="1"/>
          </p:nvPr>
        </p:nvSpPr>
        <p:spPr>
          <a:xfrm>
            <a:off x="197427" y="893617"/>
            <a:ext cx="8749146" cy="5527968"/>
          </a:xfrm>
          <a:prstGeom prst="rect">
            <a:avLst/>
          </a:prstGeom>
        </p:spPr>
        <p:txBody>
          <a:bodyPr/>
          <a:lstStyle/>
          <a:p>
            <a:pPr lvl="0" marL="262890" indent="-228600">
              <a:buClr>
                <a:srgbClr val="363D3D"/>
              </a:buClr>
              <a:defRPr sz="1800">
                <a:solidFill>
                  <a:srgbClr val="000000"/>
                </a:solidFill>
              </a:defRPr>
            </a:pPr>
            <a:r>
              <a:rPr b="1" sz="2400">
                <a:solidFill>
                  <a:srgbClr val="363D3D"/>
                </a:solidFill>
              </a:rPr>
              <a:t>Sự Phân Lớp Theo Độ Phức Tạp Của Thuật Toán</a:t>
            </a:r>
            <a:endParaRPr b="1"/>
          </a:p>
          <a:p>
            <a:pPr lvl="0" marL="262890" indent="-228600">
              <a:buClr>
                <a:srgbClr val="363D3D"/>
              </a:buClr>
              <a:defRPr sz="1800">
                <a:solidFill>
                  <a:srgbClr val="000000"/>
                </a:solidFill>
              </a:defRPr>
            </a:pPr>
            <a:r>
              <a:rPr sz="2400">
                <a:solidFill>
                  <a:srgbClr val="363D3D"/>
                </a:solidFill>
              </a:rPr>
              <a:t>Sử dụng ký hiệu BigO </a:t>
            </a:r>
            <a:endParaRPr sz="2400">
              <a:solidFill>
                <a:srgbClr val="363D3D"/>
              </a:solidFill>
            </a:endParaRPr>
          </a:p>
          <a:p>
            <a:pPr lvl="1" marL="464819" indent="-190500">
              <a:spcBef>
                <a:spcPts val="700"/>
              </a:spcBef>
              <a:buClr>
                <a:srgbClr val="363D3D"/>
              </a:buClr>
              <a:defRPr sz="1800">
                <a:solidFill>
                  <a:srgbClr val="000000"/>
                </a:solidFill>
              </a:defRPr>
            </a:pPr>
            <a:r>
              <a:rPr sz="2000">
                <a:solidFill>
                  <a:srgbClr val="363D3D"/>
                </a:solidFill>
              </a:rPr>
              <a:t>Hằng số	: 	: O(c)</a:t>
            </a:r>
            <a:endParaRPr sz="2000"/>
          </a:p>
          <a:p>
            <a:pPr lvl="1" marL="464819" indent="-190500">
              <a:spcBef>
                <a:spcPts val="700"/>
              </a:spcBef>
              <a:buClr>
                <a:srgbClr val="363D3D"/>
              </a:buClr>
              <a:defRPr sz="1800">
                <a:solidFill>
                  <a:srgbClr val="000000"/>
                </a:solidFill>
              </a:defRPr>
            </a:pPr>
            <a:r>
              <a:rPr sz="2000">
                <a:solidFill>
                  <a:srgbClr val="363D3D"/>
                </a:solidFill>
              </a:rPr>
              <a:t>logN		: O(logN)</a:t>
            </a:r>
            <a:endParaRPr sz="2000"/>
          </a:p>
          <a:p>
            <a:pPr lvl="1" marL="464819" indent="-190500">
              <a:spcBef>
                <a:spcPts val="700"/>
              </a:spcBef>
              <a:buClr>
                <a:srgbClr val="363D3D"/>
              </a:buClr>
              <a:defRPr sz="1800">
                <a:solidFill>
                  <a:srgbClr val="000000"/>
                </a:solidFill>
              </a:defRPr>
            </a:pPr>
            <a:r>
              <a:rPr sz="2000">
                <a:solidFill>
                  <a:srgbClr val="363D3D"/>
                </a:solidFill>
              </a:rPr>
              <a:t>N			: O(N)</a:t>
            </a:r>
            <a:endParaRPr sz="2000"/>
          </a:p>
          <a:p>
            <a:pPr lvl="1" marL="464819" indent="-190500">
              <a:spcBef>
                <a:spcPts val="700"/>
              </a:spcBef>
              <a:buClr>
                <a:srgbClr val="363D3D"/>
              </a:buClr>
              <a:defRPr sz="1800">
                <a:solidFill>
                  <a:srgbClr val="000000"/>
                </a:solidFill>
              </a:defRPr>
            </a:pPr>
            <a:r>
              <a:rPr sz="2000">
                <a:solidFill>
                  <a:srgbClr val="363D3D"/>
                </a:solidFill>
              </a:rPr>
              <a:t>NlogN		: O(NlogN)</a:t>
            </a:r>
            <a:endParaRPr sz="2000"/>
          </a:p>
          <a:p>
            <a:pPr lvl="1" marL="464819" indent="-190500">
              <a:spcBef>
                <a:spcPts val="700"/>
              </a:spcBef>
              <a:buClr>
                <a:srgbClr val="363D3D"/>
              </a:buClr>
              <a:defRPr sz="1800">
                <a:solidFill>
                  <a:srgbClr val="000000"/>
                </a:solidFill>
              </a:defRPr>
            </a:pPr>
            <a:r>
              <a:rPr sz="2000">
                <a:solidFill>
                  <a:srgbClr val="363D3D"/>
                </a:solidFill>
              </a:rPr>
              <a:t>N</a:t>
            </a:r>
            <a:r>
              <a:rPr baseline="30000" sz="2000">
                <a:solidFill>
                  <a:srgbClr val="363D3D"/>
                </a:solidFill>
              </a:rPr>
              <a:t>2		: </a:t>
            </a:r>
            <a:r>
              <a:rPr sz="2000">
                <a:solidFill>
                  <a:srgbClr val="363D3D"/>
                </a:solidFill>
              </a:rPr>
              <a:t>O(N</a:t>
            </a:r>
            <a:r>
              <a:rPr baseline="30000" sz="2000">
                <a:solidFill>
                  <a:srgbClr val="363D3D"/>
                </a:solidFill>
              </a:rPr>
              <a:t>2</a:t>
            </a:r>
            <a:r>
              <a:rPr sz="2000">
                <a:solidFill>
                  <a:srgbClr val="363D3D"/>
                </a:solidFill>
              </a:rPr>
              <a:t>)</a:t>
            </a:r>
            <a:endParaRPr baseline="30000" sz="2000"/>
          </a:p>
          <a:p>
            <a:pPr lvl="1" marL="464819" indent="-190500">
              <a:spcBef>
                <a:spcPts val="700"/>
              </a:spcBef>
              <a:buClr>
                <a:srgbClr val="363D3D"/>
              </a:buClr>
              <a:defRPr sz="1800">
                <a:solidFill>
                  <a:srgbClr val="000000"/>
                </a:solidFill>
              </a:defRPr>
            </a:pPr>
            <a:r>
              <a:rPr sz="2000">
                <a:solidFill>
                  <a:srgbClr val="363D3D"/>
                </a:solidFill>
              </a:rPr>
              <a:t>N</a:t>
            </a:r>
            <a:r>
              <a:rPr baseline="30000" sz="2000">
                <a:solidFill>
                  <a:srgbClr val="363D3D"/>
                </a:solidFill>
              </a:rPr>
              <a:t>3		: </a:t>
            </a:r>
            <a:r>
              <a:rPr sz="2000">
                <a:solidFill>
                  <a:srgbClr val="363D3D"/>
                </a:solidFill>
              </a:rPr>
              <a:t>O(N</a:t>
            </a:r>
            <a:r>
              <a:rPr baseline="30000" sz="2000">
                <a:solidFill>
                  <a:srgbClr val="363D3D"/>
                </a:solidFill>
              </a:rPr>
              <a:t>3</a:t>
            </a:r>
            <a:r>
              <a:rPr sz="2000">
                <a:solidFill>
                  <a:srgbClr val="363D3D"/>
                </a:solidFill>
              </a:rPr>
              <a:t>)</a:t>
            </a:r>
            <a:endParaRPr baseline="30000" sz="2000"/>
          </a:p>
          <a:p>
            <a:pPr lvl="1" marL="464819" indent="-190500">
              <a:spcBef>
                <a:spcPts val="700"/>
              </a:spcBef>
              <a:buClr>
                <a:srgbClr val="363D3D"/>
              </a:buClr>
              <a:defRPr sz="1800">
                <a:solidFill>
                  <a:srgbClr val="000000"/>
                </a:solidFill>
              </a:defRPr>
            </a:pPr>
            <a:r>
              <a:rPr sz="2000">
                <a:solidFill>
                  <a:srgbClr val="363D3D"/>
                </a:solidFill>
              </a:rPr>
              <a:t>2</a:t>
            </a:r>
            <a:r>
              <a:rPr baseline="30000" sz="2000">
                <a:solidFill>
                  <a:srgbClr val="363D3D"/>
                </a:solidFill>
              </a:rPr>
              <a:t>N		: </a:t>
            </a:r>
            <a:r>
              <a:rPr sz="2000">
                <a:solidFill>
                  <a:srgbClr val="363D3D"/>
                </a:solidFill>
              </a:rPr>
              <a:t>O(2</a:t>
            </a:r>
            <a:r>
              <a:rPr baseline="30000" sz="2000">
                <a:solidFill>
                  <a:srgbClr val="363D3D"/>
                </a:solidFill>
              </a:rPr>
              <a:t>N)</a:t>
            </a:r>
            <a:endParaRPr sz="2000"/>
          </a:p>
          <a:p>
            <a:pPr lvl="1" marL="464819" indent="-190500">
              <a:spcBef>
                <a:spcPts val="700"/>
              </a:spcBef>
              <a:buClr>
                <a:srgbClr val="363D3D"/>
              </a:buClr>
              <a:defRPr sz="1800">
                <a:solidFill>
                  <a:srgbClr val="000000"/>
                </a:solidFill>
              </a:defRPr>
            </a:pPr>
            <a:r>
              <a:rPr sz="2000">
                <a:solidFill>
                  <a:srgbClr val="363D3D"/>
                </a:solidFill>
              </a:rPr>
              <a:t>N!		:O(N!)	</a:t>
            </a:r>
          </a:p>
        </p:txBody>
      </p:sp>
      <p:sp>
        <p:nvSpPr>
          <p:cNvPr id="503" name="Shape 503"/>
          <p:cNvSpPr/>
          <p:nvPr/>
        </p:nvSpPr>
        <p:spPr>
          <a:xfrm flipH="1">
            <a:off x="5303227" y="2032487"/>
            <a:ext cx="2" cy="3058260"/>
          </a:xfrm>
          <a:prstGeom prst="line">
            <a:avLst/>
          </a:prstGeom>
          <a:ln w="76200">
            <a:solidFill>
              <a:srgbClr val="363D3D"/>
            </a:solidFill>
            <a:round/>
            <a:tailEnd type="triangle"/>
          </a:ln>
        </p:spPr>
        <p:txBody>
          <a:bodyPr lIns="0" tIns="0" rIns="0" bIns="0"/>
          <a:lstStyle/>
          <a:p>
            <a:pPr lvl="0" defTabSz="457200">
              <a:defRPr sz="1200">
                <a:solidFill>
                  <a:srgbClr val="000000"/>
                </a:solidFill>
                <a:latin typeface="+mn-lt"/>
                <a:ea typeface="+mn-ea"/>
                <a:cs typeface="+mn-cs"/>
                <a:sym typeface="Helvetica"/>
              </a:defRPr>
            </a:pPr>
          </a:p>
        </p:txBody>
      </p:sp>
      <p:sp>
        <p:nvSpPr>
          <p:cNvPr id="504" name="Shape 504"/>
          <p:cNvSpPr/>
          <p:nvPr/>
        </p:nvSpPr>
        <p:spPr>
          <a:xfrm>
            <a:off x="5621214" y="3163765"/>
            <a:ext cx="3006462" cy="42477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i="1" sz="2200">
                <a:latin typeface="Calibri"/>
                <a:ea typeface="Calibri"/>
                <a:cs typeface="Calibri"/>
                <a:sym typeface="Calibri"/>
              </a:defRPr>
            </a:lvl1pPr>
          </a:lstStyle>
          <a:p>
            <a:pPr lvl="0">
              <a:defRPr b="0" i="0" sz="1800">
                <a:solidFill>
                  <a:srgbClr val="000000"/>
                </a:solidFill>
              </a:defRPr>
            </a:pPr>
            <a:r>
              <a:rPr b="1" i="1" sz="2200">
                <a:solidFill>
                  <a:srgbClr val="363D3D"/>
                </a:solidFill>
              </a:rPr>
              <a:t>Độ phức tạp tăng dần</a:t>
            </a:r>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nodeType="afterEffect" presetClass="entr" presetSubtype="1" presetID="2" grpId="1" fill="hold">
                                  <p:stCondLst>
                                    <p:cond delay="0"/>
                                  </p:stCondLst>
                                  <p:iterate type="el" backwards="0">
                                    <p:tmAbs val="0"/>
                                  </p:iterate>
                                  <p:childTnLst>
                                    <p:set>
                                      <p:cBhvr>
                                        <p:cTn id="6" fill="hold"/>
                                        <p:tgtEl>
                                          <p:spTgt spid="503"/>
                                        </p:tgtEl>
                                        <p:attrNameLst>
                                          <p:attrName>style.visibility</p:attrName>
                                        </p:attrNameLst>
                                      </p:cBhvr>
                                      <p:to>
                                        <p:strVal val="visible"/>
                                      </p:to>
                                    </p:set>
                                    <p:anim calcmode="lin" valueType="num">
                                      <p:cBhvr>
                                        <p:cTn id="7" dur="1000" fill="hold"/>
                                        <p:tgtEl>
                                          <p:spTgt spid="503"/>
                                        </p:tgtEl>
                                        <p:attrNameLst>
                                          <p:attrName>ppt_x</p:attrName>
                                        </p:attrNameLst>
                                      </p:cBhvr>
                                      <p:tavLst>
                                        <p:tav tm="0">
                                          <p:val>
                                            <p:strVal val="#ppt_x"/>
                                          </p:val>
                                        </p:tav>
                                        <p:tav tm="100000">
                                          <p:val>
                                            <p:strVal val="#ppt_x"/>
                                          </p:val>
                                        </p:tav>
                                      </p:tavLst>
                                    </p:anim>
                                    <p:anim calcmode="lin" valueType="num">
                                      <p:cBhvr>
                                        <p:cTn id="8" dur="1000" fill="hold"/>
                                        <p:tgtEl>
                                          <p:spTgt spid="503"/>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nodeType="afterEffect" presetClass="entr" presetSubtype="10" presetID="3" grpId="2" fill="hold">
                                  <p:stCondLst>
                                    <p:cond delay="0"/>
                                  </p:stCondLst>
                                  <p:iterate type="el" backwards="0">
                                    <p:tmAbs val="0"/>
                                  </p:iterate>
                                  <p:childTnLst>
                                    <p:set>
                                      <p:cBhvr>
                                        <p:cTn id="11" fill="hold"/>
                                        <p:tgtEl>
                                          <p:spTgt spid="504"/>
                                        </p:tgtEl>
                                        <p:attrNameLst>
                                          <p:attrName>style.visibility</p:attrName>
                                        </p:attrNameLst>
                                      </p:cBhvr>
                                      <p:to>
                                        <p:strVal val="visible"/>
                                      </p:to>
                                    </p:set>
                                    <p:animEffect filter="blinds(horizontal)" transition="in">
                                      <p:cBhvr>
                                        <p:cTn id="12" dur="500"/>
                                        <p:tgtEl>
                                          <p:spTgt spid="5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3" grpId="1"/>
      <p:bldP build="whole" bldLvl="1" animBg="1" rev="0" advAuto="0" spid="504" grpId="2"/>
    </p:bldLst>
  </p:timing>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 name="Shape 65"/>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1. Khái niệm về vấn đề/bài toán</a:t>
            </a:r>
          </a:p>
        </p:txBody>
      </p:sp>
      <p:sp>
        <p:nvSpPr>
          <p:cNvPr id="66" name="Shape 66"/>
          <p:cNvSpPr/>
          <p:nvPr>
            <p:ph type="body" idx="1"/>
          </p:nvPr>
        </p:nvSpPr>
        <p:spPr>
          <a:xfrm>
            <a:off x="197427" y="893617"/>
            <a:ext cx="8749146" cy="5527968"/>
          </a:xfrm>
          <a:prstGeom prst="rect">
            <a:avLst/>
          </a:prstGeom>
        </p:spPr>
        <p:txBody>
          <a:bodyPr/>
          <a:lstStyle/>
          <a:p>
            <a:pPr lvl="0" marL="262890" indent="-228600">
              <a:buClr>
                <a:srgbClr val="363D3D"/>
              </a:buClr>
              <a:defRPr sz="1800">
                <a:solidFill>
                  <a:srgbClr val="000000"/>
                </a:solidFill>
              </a:defRPr>
            </a:pPr>
            <a:r>
              <a:rPr sz="2400">
                <a:solidFill>
                  <a:srgbClr val="363D3D"/>
                </a:solidFill>
              </a:rPr>
              <a:t>“Bài toán” hay “Vấn đề” </a:t>
            </a:r>
            <a:endParaRPr sz="2400">
              <a:solidFill>
                <a:srgbClr val="363D3D"/>
              </a:solidFill>
            </a:endParaRPr>
          </a:p>
          <a:p>
            <a:pPr lvl="1" marL="464819" indent="-190500">
              <a:spcBef>
                <a:spcPts val="700"/>
              </a:spcBef>
              <a:buClr>
                <a:srgbClr val="363D3D"/>
              </a:buClr>
              <a:defRPr sz="1800">
                <a:solidFill>
                  <a:srgbClr val="000000"/>
                </a:solidFill>
              </a:defRPr>
            </a:pPr>
            <a:r>
              <a:rPr sz="2000">
                <a:solidFill>
                  <a:srgbClr val="363D3D"/>
                </a:solidFill>
              </a:rPr>
              <a:t>Vấn đề có nghĩa rộng hơn bài toán </a:t>
            </a:r>
            <a:endParaRPr sz="2000"/>
          </a:p>
          <a:p>
            <a:pPr lvl="1" marL="464819" indent="-190500">
              <a:spcBef>
                <a:spcPts val="700"/>
              </a:spcBef>
              <a:buClr>
                <a:srgbClr val="363D3D"/>
              </a:buClr>
              <a:defRPr sz="1800">
                <a:solidFill>
                  <a:srgbClr val="000000"/>
                </a:solidFill>
              </a:defRPr>
            </a:pPr>
            <a:r>
              <a:rPr sz="2000">
                <a:solidFill>
                  <a:srgbClr val="363D3D"/>
                </a:solidFill>
              </a:rPr>
              <a:t>Bài toán là một loại vấn đề mà để giải quyết phải liên quan ít nhiều đến tính toán: bài toán trong vật lý, hóa học, xây dựng, kinh tế… </a:t>
            </a:r>
            <a:endParaRPr sz="2000"/>
          </a:p>
          <a:p>
            <a:pPr lvl="0" marL="262890" indent="-228600">
              <a:buClr>
                <a:srgbClr val="363D3D"/>
              </a:buClr>
              <a:defRPr sz="1800">
                <a:solidFill>
                  <a:srgbClr val="000000"/>
                </a:solidFill>
              </a:defRPr>
            </a:pPr>
            <a:r>
              <a:rPr sz="2400">
                <a:solidFill>
                  <a:srgbClr val="363D3D"/>
                </a:solidFill>
              </a:rPr>
              <a:t>Hai loại vấn đề </a:t>
            </a:r>
            <a:endParaRPr sz="2400">
              <a:solidFill>
                <a:srgbClr val="363D3D"/>
              </a:solidFill>
            </a:endParaRPr>
          </a:p>
          <a:p>
            <a:pPr lvl="1" marL="464819" indent="-190500">
              <a:spcBef>
                <a:spcPts val="700"/>
              </a:spcBef>
              <a:buClr>
                <a:srgbClr val="363D3D"/>
              </a:buClr>
              <a:defRPr sz="1800">
                <a:solidFill>
                  <a:srgbClr val="000000"/>
                </a:solidFill>
              </a:defRPr>
            </a:pPr>
            <a:r>
              <a:rPr sz="2000">
                <a:solidFill>
                  <a:srgbClr val="363D3D"/>
                </a:solidFill>
              </a:rPr>
              <a:t>Theorema: là vấn đề cần được khẳng định tính đúng sai. </a:t>
            </a:r>
            <a:endParaRPr sz="2000"/>
          </a:p>
          <a:p>
            <a:pPr lvl="1" marL="464819" indent="-190500">
              <a:spcBef>
                <a:spcPts val="700"/>
              </a:spcBef>
              <a:buClr>
                <a:srgbClr val="363D3D"/>
              </a:buClr>
              <a:defRPr sz="1800">
                <a:solidFill>
                  <a:srgbClr val="000000"/>
                </a:solidFill>
              </a:defRPr>
            </a:pPr>
            <a:r>
              <a:rPr sz="2000">
                <a:solidFill>
                  <a:srgbClr val="363D3D"/>
                </a:solidFill>
              </a:rPr>
              <a:t>Problema: là vấn đề cần tìm được giải pháp để đạt được một mục tiêu xác định từ những điều kiện ban đầu nào đó.</a:t>
            </a:r>
          </a:p>
        </p:txBody>
      </p:sp>
      <p:sp>
        <p:nvSpPr>
          <p:cNvPr id="67" name="Shape 67"/>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pic>
        <p:nvPicPr>
          <p:cNvPr id="68" name="image1.jpeg" descr="Image result"/>
          <p:cNvPicPr/>
          <p:nvPr/>
        </p:nvPicPr>
        <p:blipFill>
          <a:blip r:embed="rId2">
            <a:extLst/>
          </a:blip>
          <a:stretch>
            <a:fillRect/>
          </a:stretch>
        </p:blipFill>
        <p:spPr>
          <a:xfrm>
            <a:off x="6571150" y="4464017"/>
            <a:ext cx="2375423" cy="1796973"/>
          </a:xfrm>
          <a:prstGeom prst="rect">
            <a:avLst/>
          </a:prstGeom>
          <a:ln w="12700">
            <a:miter lim="400000"/>
          </a:ln>
        </p:spPr>
      </p:pic>
    </p:spTree>
  </p:cSld>
  <p:clrMapOvr>
    <a:masterClrMapping/>
  </p:clrMapOvr>
  <p:transition spd="med" advClick="1">
    <p:dissolve/>
  </p:transition>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0" name="Shape 70"/>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1. Khái niệm về vấn đề/bài toán</a:t>
            </a:r>
          </a:p>
        </p:txBody>
      </p:sp>
      <p:sp>
        <p:nvSpPr>
          <p:cNvPr id="71" name="Shape 71"/>
          <p:cNvSpPr/>
          <p:nvPr>
            <p:ph type="body" idx="1"/>
          </p:nvPr>
        </p:nvSpPr>
        <p:spPr>
          <a:xfrm>
            <a:off x="197427" y="893617"/>
            <a:ext cx="8749146" cy="5527968"/>
          </a:xfrm>
          <a:prstGeom prst="rect">
            <a:avLst/>
          </a:prstGeom>
        </p:spPr>
        <p:txBody>
          <a:bodyPr/>
          <a:lstStyle/>
          <a:p>
            <a:pPr lvl="0" marL="262890" indent="-228600">
              <a:buClr>
                <a:srgbClr val="363D3D"/>
              </a:buClr>
              <a:defRPr sz="1800">
                <a:solidFill>
                  <a:srgbClr val="000000"/>
                </a:solidFill>
              </a:defRPr>
            </a:pPr>
            <a:r>
              <a:rPr sz="2400">
                <a:solidFill>
                  <a:srgbClr val="363D3D"/>
                </a:solidFill>
              </a:rPr>
              <a:t>Biểu diễn vấn đề-bài toán</a:t>
            </a:r>
            <a:endParaRPr sz="2400">
              <a:solidFill>
                <a:srgbClr val="363D3D"/>
              </a:solidFill>
            </a:endParaRPr>
          </a:p>
          <a:p>
            <a:pPr lvl="1" marL="464819" indent="-190500">
              <a:spcBef>
                <a:spcPts val="700"/>
              </a:spcBef>
              <a:buClr>
                <a:srgbClr val="363D3D"/>
              </a:buClr>
              <a:defRPr sz="1800">
                <a:solidFill>
                  <a:srgbClr val="000000"/>
                </a:solidFill>
              </a:defRPr>
            </a:pPr>
            <a:r>
              <a:rPr sz="2000">
                <a:solidFill>
                  <a:srgbClr val="363D3D"/>
                </a:solidFill>
              </a:rPr>
              <a:t>A → B </a:t>
            </a:r>
            <a:endParaRPr sz="2000"/>
          </a:p>
          <a:p>
            <a:pPr lvl="1" marL="464819" indent="-190500">
              <a:spcBef>
                <a:spcPts val="700"/>
              </a:spcBef>
              <a:buClr>
                <a:srgbClr val="363D3D"/>
              </a:buClr>
              <a:defRPr sz="1800">
                <a:solidFill>
                  <a:srgbClr val="000000"/>
                </a:solidFill>
              </a:defRPr>
            </a:pPr>
            <a:r>
              <a:rPr sz="2000">
                <a:solidFill>
                  <a:srgbClr val="363D3D"/>
                </a:solidFill>
              </a:rPr>
              <a:t>A: Giả thiết, điều kiện ban đầu </a:t>
            </a:r>
            <a:endParaRPr sz="2000"/>
          </a:p>
          <a:p>
            <a:pPr lvl="1" marL="464819" indent="-190500">
              <a:spcBef>
                <a:spcPts val="700"/>
              </a:spcBef>
              <a:buClr>
                <a:srgbClr val="363D3D"/>
              </a:buClr>
              <a:defRPr sz="1800">
                <a:solidFill>
                  <a:srgbClr val="000000"/>
                </a:solidFill>
              </a:defRPr>
            </a:pPr>
            <a:r>
              <a:rPr sz="2000">
                <a:solidFill>
                  <a:srgbClr val="363D3D"/>
                </a:solidFill>
              </a:rPr>
              <a:t>B: Kết luận, mục tiêu cần đạt </a:t>
            </a:r>
            <a:endParaRPr sz="2000"/>
          </a:p>
          <a:p>
            <a:pPr lvl="0" marL="262890" indent="-228600">
              <a:buClr>
                <a:srgbClr val="363D3D"/>
              </a:buClr>
              <a:defRPr sz="1800">
                <a:solidFill>
                  <a:srgbClr val="000000"/>
                </a:solidFill>
              </a:defRPr>
            </a:pPr>
            <a:r>
              <a:rPr sz="2400">
                <a:solidFill>
                  <a:srgbClr val="363D3D"/>
                </a:solidFill>
              </a:rPr>
              <a:t>Giải quyết vấn đề-bài toan</a:t>
            </a:r>
            <a:endParaRPr sz="2400">
              <a:solidFill>
                <a:srgbClr val="363D3D"/>
              </a:solidFill>
            </a:endParaRPr>
          </a:p>
          <a:p>
            <a:pPr lvl="1" marL="464819" indent="-190500">
              <a:spcBef>
                <a:spcPts val="700"/>
              </a:spcBef>
              <a:buClr>
                <a:srgbClr val="363D3D"/>
              </a:buClr>
              <a:defRPr sz="1800">
                <a:solidFill>
                  <a:srgbClr val="000000"/>
                </a:solidFill>
              </a:defRPr>
            </a:pPr>
            <a:r>
              <a:rPr sz="2000">
                <a:solidFill>
                  <a:srgbClr val="363D3D"/>
                </a:solidFill>
              </a:rPr>
              <a:t>Từ A dùng một số hữu hạn các bước suy luận có lý hoặc hành động thích hợp để đạt được B</a:t>
            </a:r>
            <a:endParaRPr sz="2000"/>
          </a:p>
          <a:p>
            <a:pPr lvl="1" marL="464819" indent="-190500">
              <a:spcBef>
                <a:spcPts val="700"/>
              </a:spcBef>
              <a:buClr>
                <a:srgbClr val="363D3D"/>
              </a:buClr>
              <a:defRPr sz="1800">
                <a:solidFill>
                  <a:srgbClr val="000000"/>
                </a:solidFill>
              </a:defRPr>
            </a:pPr>
            <a:r>
              <a:rPr sz="2000">
                <a:solidFill>
                  <a:srgbClr val="363D3D"/>
                </a:solidFill>
              </a:rPr>
              <a:t>Trong Tin học, A là đầu vào, B là đầu ra</a:t>
            </a:r>
          </a:p>
        </p:txBody>
      </p:sp>
      <p:sp>
        <p:nvSpPr>
          <p:cNvPr id="72" name="Shape 72"/>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pic>
        <p:nvPicPr>
          <p:cNvPr id="73" name="image2.jpeg" descr="Image result"/>
          <p:cNvPicPr/>
          <p:nvPr/>
        </p:nvPicPr>
        <p:blipFill>
          <a:blip r:embed="rId3">
            <a:extLst/>
          </a:blip>
          <a:stretch>
            <a:fillRect/>
          </a:stretch>
        </p:blipFill>
        <p:spPr>
          <a:xfrm>
            <a:off x="7469968" y="907747"/>
            <a:ext cx="1476606" cy="1476607"/>
          </a:xfrm>
          <a:prstGeom prst="rect">
            <a:avLst/>
          </a:prstGeom>
          <a:ln w="12700">
            <a:miter lim="400000"/>
          </a:ln>
        </p:spPr>
      </p:pic>
      <p:pic>
        <p:nvPicPr>
          <p:cNvPr id="74" name="image3.jpeg" descr="Image result"/>
          <p:cNvPicPr/>
          <p:nvPr/>
        </p:nvPicPr>
        <p:blipFill>
          <a:blip r:embed="rId4">
            <a:extLst/>
          </a:blip>
          <a:stretch>
            <a:fillRect/>
          </a:stretch>
        </p:blipFill>
        <p:spPr>
          <a:xfrm>
            <a:off x="7158211" y="3755387"/>
            <a:ext cx="1788363" cy="1566332"/>
          </a:xfrm>
          <a:prstGeom prst="rect">
            <a:avLst/>
          </a:prstGeom>
          <a:ln w="12700">
            <a:miter lim="400000"/>
          </a:ln>
        </p:spPr>
      </p:pic>
    </p:spTree>
  </p:cSld>
  <p:clrMapOvr>
    <a:masterClrMapping/>
  </p:clrMapOvr>
  <p:transition spd="med" advClick="1">
    <p:dissolve/>
  </p:transition>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8" name="Shape 78"/>
          <p:cNvSpPr/>
          <p:nvPr>
            <p:ph type="title"/>
          </p:nvPr>
        </p:nvSpPr>
        <p:spPr>
          <a:xfrm>
            <a:off x="197427" y="-2"/>
            <a:ext cx="8749146" cy="727368"/>
          </a:xfrm>
          <a:prstGeom prst="rect">
            <a:avLst/>
          </a:prstGeom>
        </p:spPr>
        <p:txBody>
          <a:bodyPr/>
          <a:lstStyle>
            <a:lvl1pPr>
              <a:defRPr sz="2200"/>
            </a:lvl1pPr>
          </a:lstStyle>
          <a:p>
            <a:pPr lvl="0">
              <a:defRPr b="0" sz="1800">
                <a:solidFill>
                  <a:srgbClr val="000000"/>
                </a:solidFill>
              </a:defRPr>
            </a:pPr>
            <a:r>
              <a:rPr b="1" sz="2200">
                <a:solidFill>
                  <a:srgbClr val="FFFFFF"/>
                </a:solidFill>
              </a:rPr>
              <a:t>2. Các bước giải quyết vấn đề/bài toán bằng máy tính</a:t>
            </a:r>
          </a:p>
        </p:txBody>
      </p:sp>
      <p:sp>
        <p:nvSpPr>
          <p:cNvPr id="79" name="Shape 79"/>
          <p:cNvSpPr/>
          <p:nvPr>
            <p:ph type="body" idx="1"/>
          </p:nvPr>
        </p:nvSpPr>
        <p:spPr>
          <a:xfrm>
            <a:off x="197427" y="893617"/>
            <a:ext cx="8749146" cy="5527968"/>
          </a:xfrm>
          <a:prstGeom prst="rect">
            <a:avLst/>
          </a:prstGeom>
        </p:spPr>
        <p:txBody>
          <a:bodyPr/>
          <a:lstStyle/>
          <a:p>
            <a:pPr lvl="0" marL="262890" indent="-228600">
              <a:buClr>
                <a:srgbClr val="363D3D"/>
              </a:buClr>
              <a:defRPr sz="1800">
                <a:solidFill>
                  <a:srgbClr val="000000"/>
                </a:solidFill>
              </a:defRPr>
            </a:pPr>
            <a:r>
              <a:rPr sz="2400">
                <a:solidFill>
                  <a:srgbClr val="363D3D"/>
                </a:solidFill>
              </a:rPr>
              <a:t>Máy tính không thể dùng để giải quyết các vấn đề liên quan đến hành động vật lý hoặc biểu thị cảm xúc </a:t>
            </a:r>
            <a:endParaRPr sz="2400">
              <a:solidFill>
                <a:srgbClr val="363D3D"/>
              </a:solidFill>
            </a:endParaRPr>
          </a:p>
          <a:p>
            <a:pPr lvl="0" marL="262890" indent="-228600">
              <a:buClr>
                <a:srgbClr val="363D3D"/>
              </a:buClr>
              <a:defRPr sz="1800">
                <a:solidFill>
                  <a:srgbClr val="000000"/>
                </a:solidFill>
              </a:defRPr>
            </a:pPr>
            <a:r>
              <a:rPr sz="2400">
                <a:solidFill>
                  <a:srgbClr val="363D3D"/>
                </a:solidFill>
              </a:rPr>
              <a:t>Máy tính chỉ làm được những gì mà nó được bảo phải làm. Máy tính không thông minh, nó không thể tự phân tích vấn đề và đưa ra giải pháp. </a:t>
            </a:r>
            <a:endParaRPr sz="2400">
              <a:solidFill>
                <a:srgbClr val="363D3D"/>
              </a:solidFill>
            </a:endParaRPr>
          </a:p>
          <a:p>
            <a:pPr lvl="0" marL="262890" indent="-228600">
              <a:buClr>
                <a:srgbClr val="363D3D"/>
              </a:buClr>
              <a:defRPr sz="1800">
                <a:solidFill>
                  <a:srgbClr val="000000"/>
                </a:solidFill>
              </a:defRPr>
            </a:pPr>
            <a:r>
              <a:rPr sz="2400">
                <a:solidFill>
                  <a:srgbClr val="363D3D"/>
                </a:solidFill>
              </a:rPr>
              <a:t>Lập trình viên là người phân tích vấn đề, tạo ra các chỉ dẫn để giải quyết vấn đề (chương trình), và máy tính sẽ thực hiện các chỉ dẫn đó </a:t>
            </a:r>
            <a:endParaRPr sz="2400">
              <a:solidFill>
                <a:srgbClr val="363D3D"/>
              </a:solidFill>
            </a:endParaRPr>
          </a:p>
          <a:p>
            <a:pPr lvl="0" marL="262890" indent="-228600">
              <a:buClr>
                <a:srgbClr val="363D3D"/>
              </a:buClr>
              <a:defRPr sz="1800">
                <a:solidFill>
                  <a:srgbClr val="000000"/>
                </a:solidFill>
              </a:defRPr>
            </a:pPr>
            <a:r>
              <a:rPr sz="2400">
                <a:solidFill>
                  <a:srgbClr val="363D3D"/>
                </a:solidFill>
              </a:rPr>
              <a:t>Phương án giải quyết bài toán được gọi là thuật toán/giải thuật trong tính toán</a:t>
            </a:r>
          </a:p>
        </p:txBody>
      </p:sp>
      <p:sp>
        <p:nvSpPr>
          <p:cNvPr id="80" name="Shape 80"/>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pic>
        <p:nvPicPr>
          <p:cNvPr id="81" name="image2.png" descr="Image result for algorithm"/>
          <p:cNvPicPr/>
          <p:nvPr/>
        </p:nvPicPr>
        <p:blipFill>
          <a:blip r:embed="rId2">
            <a:extLst/>
          </a:blip>
          <a:stretch>
            <a:fillRect/>
          </a:stretch>
        </p:blipFill>
        <p:spPr>
          <a:xfrm>
            <a:off x="6953249" y="4755677"/>
            <a:ext cx="1753295" cy="1756100"/>
          </a:xfrm>
          <a:prstGeom prst="rect">
            <a:avLst/>
          </a:prstGeom>
          <a:ln w="12700">
            <a:miter lim="400000"/>
          </a:ln>
        </p:spPr>
      </p:pic>
    </p:spTree>
  </p:cSld>
  <p:clrMapOvr>
    <a:masterClrMapping/>
  </p:clrMapOvr>
  <p:transition spd="med" advClick="1">
    <p:dissolve/>
  </p:transition>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 name="Shape 83"/>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3. Khái niệm về thuật toán</a:t>
            </a:r>
          </a:p>
        </p:txBody>
      </p:sp>
      <p:sp>
        <p:nvSpPr>
          <p:cNvPr id="84" name="Shape 84"/>
          <p:cNvSpPr/>
          <p:nvPr>
            <p:ph type="body" idx="1"/>
          </p:nvPr>
        </p:nvSpPr>
        <p:spPr>
          <a:xfrm>
            <a:off x="197427" y="893617"/>
            <a:ext cx="8749146" cy="5527968"/>
          </a:xfrm>
          <a:prstGeom prst="rect">
            <a:avLst/>
          </a:prstGeom>
        </p:spPr>
        <p:txBody>
          <a:bodyPr/>
          <a:lstStyle/>
          <a:p>
            <a:pPr lvl="0" marL="262890" indent="-228600">
              <a:buClr>
                <a:srgbClr val="000000"/>
              </a:buClr>
              <a:defRPr sz="1800">
                <a:solidFill>
                  <a:srgbClr val="000000"/>
                </a:solidFill>
              </a:defRPr>
            </a:pPr>
            <a:r>
              <a:rPr sz="2400"/>
              <a:t>Thuật toán - Algorithm</a:t>
            </a:r>
          </a:p>
          <a:p>
            <a:pPr lvl="1" marL="464819" indent="-190500">
              <a:spcBef>
                <a:spcPts val="700"/>
              </a:spcBef>
              <a:buClr>
                <a:srgbClr val="363D3D"/>
              </a:buClr>
              <a:defRPr sz="1800">
                <a:solidFill>
                  <a:srgbClr val="000000"/>
                </a:solidFill>
              </a:defRPr>
            </a:pPr>
            <a:r>
              <a:rPr sz="2000">
                <a:solidFill>
                  <a:srgbClr val="363D3D"/>
                </a:solidFill>
              </a:rPr>
              <a:t>Là </a:t>
            </a:r>
            <a:r>
              <a:rPr sz="2000">
                <a:solidFill>
                  <a:srgbClr val="FF0000"/>
                </a:solidFill>
              </a:rPr>
              <a:t>tập hợp</a:t>
            </a:r>
            <a:r>
              <a:rPr sz="2000">
                <a:solidFill>
                  <a:srgbClr val="363D3D"/>
                </a:solidFill>
              </a:rPr>
              <a:t> (dãy) </a:t>
            </a:r>
            <a:r>
              <a:rPr sz="2000">
                <a:solidFill>
                  <a:srgbClr val="FF0000"/>
                </a:solidFill>
              </a:rPr>
              <a:t>hữu hạn</a:t>
            </a:r>
            <a:r>
              <a:rPr sz="2000">
                <a:solidFill>
                  <a:srgbClr val="363D3D"/>
                </a:solidFill>
              </a:rPr>
              <a:t> các </a:t>
            </a:r>
            <a:r>
              <a:rPr sz="2000">
                <a:solidFill>
                  <a:srgbClr val="FF0000"/>
                </a:solidFill>
              </a:rPr>
              <a:t>chỉ thị</a:t>
            </a:r>
            <a:r>
              <a:rPr sz="2000">
                <a:solidFill>
                  <a:srgbClr val="363D3D"/>
                </a:solidFill>
              </a:rPr>
              <a:t> (hành động) được </a:t>
            </a:r>
            <a:r>
              <a:rPr sz="2000">
                <a:solidFill>
                  <a:srgbClr val="FF0000"/>
                </a:solidFill>
              </a:rPr>
              <a:t>định nghĩa rõ ràng</a:t>
            </a:r>
            <a:r>
              <a:rPr sz="2000">
                <a:solidFill>
                  <a:srgbClr val="363D3D"/>
                </a:solidFill>
              </a:rPr>
              <a:t> nhằm </a:t>
            </a:r>
            <a:r>
              <a:rPr sz="2000">
                <a:solidFill>
                  <a:srgbClr val="FF0000"/>
                </a:solidFill>
              </a:rPr>
              <a:t>giải quyết một bài toán cụ thể</a:t>
            </a:r>
            <a:r>
              <a:rPr sz="2000">
                <a:solidFill>
                  <a:srgbClr val="363D3D"/>
                </a:solidFill>
              </a:rPr>
              <a:t> nào đó.</a:t>
            </a:r>
            <a:endParaRPr sz="2000"/>
          </a:p>
          <a:p>
            <a:pPr lvl="1" marL="445769" indent="-171450">
              <a:spcBef>
                <a:spcPts val="700"/>
              </a:spcBef>
              <a:buClr>
                <a:srgbClr val="363D3D"/>
              </a:buClr>
              <a:defRPr sz="1800">
                <a:solidFill>
                  <a:srgbClr val="000000"/>
                </a:solidFill>
              </a:defRPr>
            </a:pPr>
            <a:endParaRPr sz="2000"/>
          </a:p>
          <a:p>
            <a:pPr lvl="1" marL="464819" indent="-190500">
              <a:spcBef>
                <a:spcPts val="700"/>
              </a:spcBef>
              <a:buClr>
                <a:srgbClr val="363D3D"/>
              </a:buClr>
              <a:defRPr sz="1800">
                <a:solidFill>
                  <a:srgbClr val="000000"/>
                </a:solidFill>
              </a:defRPr>
            </a:pPr>
            <a:r>
              <a:rPr sz="2000">
                <a:solidFill>
                  <a:srgbClr val="363D3D"/>
                </a:solidFill>
              </a:rPr>
              <a:t>Thuật toán để giải một bài toán là một dãy hữu hạn các thao tác được sắp xếp theo một trình tự xác định sao cho sau khi thực hiện dãy thao tác đó, từ Input của bài toán, ta nhận được Output cần tìm. </a:t>
            </a:r>
          </a:p>
        </p:txBody>
      </p:sp>
      <p:sp>
        <p:nvSpPr>
          <p:cNvPr id="85" name="Shape 85"/>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pic>
        <p:nvPicPr>
          <p:cNvPr id="86" name="image4.jpeg" descr="Image result for algorithm"/>
          <p:cNvPicPr/>
          <p:nvPr/>
        </p:nvPicPr>
        <p:blipFill>
          <a:blip r:embed="rId2">
            <a:extLst/>
          </a:blip>
          <a:stretch>
            <a:fillRect/>
          </a:stretch>
        </p:blipFill>
        <p:spPr>
          <a:xfrm>
            <a:off x="1175657" y="3768576"/>
            <a:ext cx="1783140" cy="1783140"/>
          </a:xfrm>
          <a:prstGeom prst="rect">
            <a:avLst/>
          </a:prstGeom>
          <a:ln w="12700">
            <a:miter lim="400000"/>
          </a:ln>
        </p:spPr>
      </p:pic>
      <p:pic>
        <p:nvPicPr>
          <p:cNvPr id="87" name="image5.jpeg" descr="Image result"/>
          <p:cNvPicPr/>
          <p:nvPr/>
        </p:nvPicPr>
        <p:blipFill>
          <a:blip r:embed="rId3">
            <a:extLst/>
          </a:blip>
          <a:stretch>
            <a:fillRect/>
          </a:stretch>
        </p:blipFill>
        <p:spPr>
          <a:xfrm>
            <a:off x="4887397" y="3963144"/>
            <a:ext cx="2917662" cy="2190999"/>
          </a:xfrm>
          <a:prstGeom prst="rect">
            <a:avLst/>
          </a:prstGeom>
          <a:ln w="12700">
            <a:miter lim="400000"/>
          </a:ln>
        </p:spPr>
      </p:pic>
    </p:spTree>
  </p:cSld>
  <p:clrMapOvr>
    <a:masterClrMapping/>
  </p:clrMapOvr>
  <p:transition spd="med" advClick="1">
    <p:dissolve/>
  </p:transition>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 name="Shape 89"/>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4. Sự cần thiết của thuật toán</a:t>
            </a:r>
          </a:p>
        </p:txBody>
      </p:sp>
      <p:sp>
        <p:nvSpPr>
          <p:cNvPr id="90" name="Shape 90"/>
          <p:cNvSpPr/>
          <p:nvPr>
            <p:ph type="body" idx="1"/>
          </p:nvPr>
        </p:nvSpPr>
        <p:spPr>
          <a:xfrm>
            <a:off x="197427" y="893617"/>
            <a:ext cx="8749146" cy="5527968"/>
          </a:xfrm>
          <a:prstGeom prst="rect">
            <a:avLst/>
          </a:prstGeom>
        </p:spPr>
        <p:txBody>
          <a:bodyPr/>
          <a:lstStyle/>
          <a:p>
            <a:pPr lvl="0" marL="262890" indent="-228600">
              <a:buClr>
                <a:srgbClr val="363D3D"/>
              </a:buClr>
              <a:defRPr sz="1800">
                <a:solidFill>
                  <a:srgbClr val="000000"/>
                </a:solidFill>
              </a:defRPr>
            </a:pPr>
            <a:r>
              <a:rPr sz="2400">
                <a:solidFill>
                  <a:srgbClr val="363D3D"/>
                </a:solidFill>
              </a:rPr>
              <a:t>Tại sao sử dụng máy tính để xử lý dữ liệu?</a:t>
            </a:r>
            <a:endParaRPr sz="2400">
              <a:solidFill>
                <a:srgbClr val="363D3D"/>
              </a:solidFill>
            </a:endParaRPr>
          </a:p>
          <a:p>
            <a:pPr lvl="1" marL="464819" indent="-190500">
              <a:spcBef>
                <a:spcPts val="700"/>
              </a:spcBef>
              <a:buClr>
                <a:srgbClr val="363D3D"/>
              </a:buClr>
              <a:buFont typeface="Wingdings"/>
              <a:buChar char="▪"/>
              <a:defRPr sz="1800">
                <a:solidFill>
                  <a:srgbClr val="000000"/>
                </a:solidFill>
              </a:defRPr>
            </a:pPr>
            <a:r>
              <a:rPr sz="2000">
                <a:solidFill>
                  <a:srgbClr val="363D3D"/>
                </a:solidFill>
              </a:rPr>
              <a:t>Nhanh hơn.</a:t>
            </a:r>
            <a:endParaRPr sz="2000"/>
          </a:p>
          <a:p>
            <a:pPr lvl="1" marL="464819" indent="-190500">
              <a:spcBef>
                <a:spcPts val="700"/>
              </a:spcBef>
              <a:buClr>
                <a:srgbClr val="363D3D"/>
              </a:buClr>
              <a:buFont typeface="Wingdings"/>
              <a:buChar char="▪"/>
              <a:defRPr sz="1800">
                <a:solidFill>
                  <a:srgbClr val="000000"/>
                </a:solidFill>
              </a:defRPr>
            </a:pPr>
            <a:r>
              <a:rPr sz="2000">
                <a:solidFill>
                  <a:srgbClr val="363D3D"/>
                </a:solidFill>
              </a:rPr>
              <a:t>Nhiều hơn.</a:t>
            </a:r>
            <a:endParaRPr sz="2000"/>
          </a:p>
          <a:p>
            <a:pPr lvl="1" marL="464819" indent="-190500">
              <a:spcBef>
                <a:spcPts val="700"/>
              </a:spcBef>
              <a:buClr>
                <a:srgbClr val="363D3D"/>
              </a:buClr>
              <a:buFont typeface="Wingdings"/>
              <a:buChar char="▪"/>
              <a:defRPr sz="1800">
                <a:solidFill>
                  <a:srgbClr val="000000"/>
                </a:solidFill>
              </a:defRPr>
            </a:pPr>
            <a:r>
              <a:rPr sz="2000">
                <a:solidFill>
                  <a:srgbClr val="363D3D"/>
                </a:solidFill>
              </a:rPr>
              <a:t>Giải quyết những bài toán mà con người không thể hoàn thành được.</a:t>
            </a:r>
            <a:endParaRPr sz="2000"/>
          </a:p>
          <a:p>
            <a:pPr lvl="0" marL="262890" indent="-228600">
              <a:buClr>
                <a:srgbClr val="363D3D"/>
              </a:buClr>
              <a:defRPr sz="1800">
                <a:solidFill>
                  <a:srgbClr val="000000"/>
                </a:solidFill>
              </a:defRPr>
            </a:pPr>
            <a:r>
              <a:rPr sz="2400">
                <a:solidFill>
                  <a:srgbClr val="363D3D"/>
                </a:solidFill>
              </a:rPr>
              <a:t>Làm sao đạt được những mục tiêu đó?</a:t>
            </a:r>
            <a:endParaRPr sz="2400">
              <a:solidFill>
                <a:srgbClr val="363D3D"/>
              </a:solidFill>
            </a:endParaRPr>
          </a:p>
          <a:p>
            <a:pPr lvl="1" marL="464819" indent="-190500">
              <a:spcBef>
                <a:spcPts val="700"/>
              </a:spcBef>
              <a:buClr>
                <a:srgbClr val="363D3D"/>
              </a:buClr>
              <a:buFont typeface="Wingdings"/>
              <a:buChar char="▪"/>
              <a:defRPr sz="1800">
                <a:solidFill>
                  <a:srgbClr val="000000"/>
                </a:solidFill>
              </a:defRPr>
            </a:pPr>
            <a:r>
              <a:rPr sz="2000">
                <a:solidFill>
                  <a:srgbClr val="363D3D"/>
                </a:solidFill>
              </a:rPr>
              <a:t>Nhờ vào sự tiến bộ của kỹ thuật: tăng cấu hình máy </a:t>
            </a:r>
            <a:r>
              <a:rPr sz="2000">
                <a:solidFill>
                  <a:srgbClr val="363D3D"/>
                </a:solidFill>
                <a:latin typeface="Wingdings"/>
                <a:ea typeface="Wingdings"/>
                <a:cs typeface="Wingdings"/>
                <a:sym typeface="Wingdings"/>
              </a:rPr>
              <a:t>⇨</a:t>
            </a:r>
            <a:r>
              <a:rPr sz="2000">
                <a:solidFill>
                  <a:srgbClr val="363D3D"/>
                </a:solidFill>
              </a:rPr>
              <a:t> chi phí cao </a:t>
            </a:r>
            <a:r>
              <a:rPr sz="2000">
                <a:solidFill>
                  <a:srgbClr val="363D3D"/>
                </a:solidFill>
                <a:latin typeface="Wingdings"/>
                <a:ea typeface="Wingdings"/>
                <a:cs typeface="Wingdings"/>
                <a:sym typeface="Wingdings"/>
              </a:rPr>
              <a:t>☹</a:t>
            </a:r>
            <a:endParaRPr sz="2000"/>
          </a:p>
          <a:p>
            <a:pPr lvl="1" marL="464819" indent="-190500">
              <a:spcBef>
                <a:spcPts val="700"/>
              </a:spcBef>
              <a:buClr>
                <a:srgbClr val="363D3D"/>
              </a:buClr>
              <a:buFont typeface="Wingdings"/>
              <a:buChar char="▪"/>
              <a:defRPr sz="1800">
                <a:solidFill>
                  <a:srgbClr val="000000"/>
                </a:solidFill>
              </a:defRPr>
            </a:pPr>
            <a:r>
              <a:rPr sz="2000">
                <a:solidFill>
                  <a:srgbClr val="363D3D"/>
                </a:solidFill>
              </a:rPr>
              <a:t>Nhờ vào các thuật toán hiệu quả: thông minh và chi phí thấp</a:t>
            </a:r>
            <a:r>
              <a:rPr sz="2000">
                <a:solidFill>
                  <a:srgbClr val="363D3D"/>
                </a:solidFill>
                <a:latin typeface="Wingdings"/>
                <a:ea typeface="Wingdings"/>
                <a:cs typeface="Wingdings"/>
                <a:sym typeface="Wingdings"/>
              </a:rPr>
              <a:t> ☺</a:t>
            </a:r>
            <a:endParaRPr sz="2000"/>
          </a:p>
          <a:p>
            <a:pPr lvl="0" marL="137158" indent="-102867" algn="ctr">
              <a:spcBef>
                <a:spcPts val="1400"/>
              </a:spcBef>
              <a:buSzTx/>
              <a:buNone/>
              <a:defRPr sz="1800">
                <a:solidFill>
                  <a:srgbClr val="000000"/>
                </a:solidFill>
              </a:defRPr>
            </a:pPr>
            <a:r>
              <a:rPr b="1" sz="2400">
                <a:solidFill>
                  <a:srgbClr val="FF0000"/>
                </a:solidFill>
              </a:rPr>
              <a:t>	“Một máy tính siêu hạng vẫn không thể cứu vãn một thuật toán tồi!”</a:t>
            </a:r>
          </a:p>
        </p:txBody>
      </p:sp>
      <p:sp>
        <p:nvSpPr>
          <p:cNvPr id="91" name="Shape 91"/>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3" name="Shape 93"/>
          <p:cNvSpPr/>
          <p:nvPr>
            <p:ph type="title"/>
          </p:nvPr>
        </p:nvSpPr>
        <p:spPr>
          <a:xfrm>
            <a:off x="197427" y="-2"/>
            <a:ext cx="8749146" cy="727368"/>
          </a:xfrm>
          <a:prstGeom prst="rect">
            <a:avLst/>
          </a:prstGeom>
        </p:spPr>
        <p:txBody>
          <a:bodyPr/>
          <a:lstStyle/>
          <a:p>
            <a:pPr lvl="0">
              <a:defRPr b="0" sz="1800">
                <a:solidFill>
                  <a:srgbClr val="000000"/>
                </a:solidFill>
              </a:defRPr>
            </a:pPr>
            <a:r>
              <a:rPr b="1" sz="2500">
                <a:solidFill>
                  <a:srgbClr val="FFFFFF"/>
                </a:solidFill>
              </a:rPr>
              <a:t>5. Các tiêu chuẩn của thuật toán</a:t>
            </a:r>
          </a:p>
        </p:txBody>
      </p:sp>
      <p:sp>
        <p:nvSpPr>
          <p:cNvPr id="94" name="Shape 94"/>
          <p:cNvSpPr/>
          <p:nvPr>
            <p:ph type="body" idx="1"/>
          </p:nvPr>
        </p:nvSpPr>
        <p:spPr>
          <a:xfrm>
            <a:off x="197427" y="893617"/>
            <a:ext cx="8749146" cy="5527968"/>
          </a:xfrm>
          <a:prstGeom prst="rect">
            <a:avLst/>
          </a:prstGeom>
        </p:spPr>
        <p:txBody>
          <a:bodyPr/>
          <a:lstStyle/>
          <a:p>
            <a:pPr lvl="0" marL="262890" indent="-228600">
              <a:lnSpc>
                <a:spcPct val="100000"/>
              </a:lnSpc>
              <a:buClr>
                <a:srgbClr val="FF0000"/>
              </a:buClr>
              <a:defRPr sz="1800">
                <a:solidFill>
                  <a:srgbClr val="000000"/>
                </a:solidFill>
              </a:defRPr>
            </a:pPr>
            <a:r>
              <a:rPr sz="2400">
                <a:solidFill>
                  <a:srgbClr val="FF0000"/>
                </a:solidFill>
              </a:rPr>
              <a:t>Tính chính xác/đúng:</a:t>
            </a:r>
            <a:r>
              <a:rPr sz="2400">
                <a:solidFill>
                  <a:srgbClr val="363D3D"/>
                </a:solidFill>
              </a:rPr>
              <a:t> </a:t>
            </a:r>
            <a:endParaRPr sz="2400">
              <a:solidFill>
                <a:srgbClr val="363D3D"/>
              </a:solidFill>
            </a:endParaRPr>
          </a:p>
          <a:p>
            <a:pPr lvl="1" marL="464819" indent="-190500">
              <a:lnSpc>
                <a:spcPct val="100000"/>
              </a:lnSpc>
              <a:spcBef>
                <a:spcPts val="700"/>
              </a:spcBef>
              <a:buClr>
                <a:srgbClr val="363D3D"/>
              </a:buClr>
              <a:defRPr sz="1800">
                <a:solidFill>
                  <a:srgbClr val="000000"/>
                </a:solidFill>
              </a:defRPr>
            </a:pPr>
            <a:r>
              <a:rPr sz="2000">
                <a:solidFill>
                  <a:srgbClr val="363D3D"/>
                </a:solidFill>
              </a:rPr>
              <a:t>Quá trình tính toán hay các thao tác máy tính thực hiện là chính xác. </a:t>
            </a:r>
            <a:endParaRPr sz="2000"/>
          </a:p>
          <a:p>
            <a:pPr lvl="1" marL="464819" indent="-190500">
              <a:lnSpc>
                <a:spcPct val="100000"/>
              </a:lnSpc>
              <a:spcBef>
                <a:spcPts val="700"/>
              </a:spcBef>
              <a:buClr>
                <a:srgbClr val="363D3D"/>
              </a:buClr>
              <a:defRPr sz="1800">
                <a:solidFill>
                  <a:srgbClr val="000000"/>
                </a:solidFill>
              </a:defRPr>
            </a:pPr>
            <a:r>
              <a:rPr sz="2000">
                <a:solidFill>
                  <a:srgbClr val="363D3D"/>
                </a:solidFill>
              </a:rPr>
              <a:t>Khi kết thúc, giải thuật phải cung cấp kết quả đúng đắn. </a:t>
            </a:r>
            <a:endParaRPr sz="2000"/>
          </a:p>
          <a:p>
            <a:pPr lvl="0">
              <a:lnSpc>
                <a:spcPct val="100000"/>
              </a:lnSpc>
              <a:buClr>
                <a:srgbClr val="363D3D"/>
              </a:buClr>
              <a:defRPr sz="1800">
                <a:solidFill>
                  <a:srgbClr val="000000"/>
                </a:solidFill>
              </a:defRPr>
            </a:pPr>
            <a:endParaRPr sz="2000"/>
          </a:p>
          <a:p>
            <a:pPr lvl="0" marL="262890" indent="-228600">
              <a:lnSpc>
                <a:spcPct val="100000"/>
              </a:lnSpc>
              <a:buClr>
                <a:srgbClr val="FF0000"/>
              </a:buClr>
              <a:defRPr sz="1800">
                <a:solidFill>
                  <a:srgbClr val="000000"/>
                </a:solidFill>
              </a:defRPr>
            </a:pPr>
            <a:r>
              <a:rPr sz="2400">
                <a:solidFill>
                  <a:srgbClr val="FF0000"/>
                </a:solidFill>
              </a:rPr>
              <a:t>Tính phổ dụng/tổng quát: </a:t>
            </a:r>
            <a:endParaRPr>
              <a:solidFill>
                <a:srgbClr val="FF0000"/>
              </a:solidFill>
            </a:endParaRPr>
          </a:p>
          <a:p>
            <a:pPr lvl="1" marL="464819" indent="-190500">
              <a:lnSpc>
                <a:spcPct val="100000"/>
              </a:lnSpc>
              <a:spcBef>
                <a:spcPts val="700"/>
              </a:spcBef>
              <a:buClr>
                <a:srgbClr val="363D3D"/>
              </a:buClr>
              <a:defRPr sz="1800">
                <a:solidFill>
                  <a:srgbClr val="000000"/>
                </a:solidFill>
              </a:defRPr>
            </a:pPr>
            <a:r>
              <a:rPr sz="2000">
                <a:solidFill>
                  <a:srgbClr val="363D3D"/>
                </a:solidFill>
              </a:rPr>
              <a:t>Có thể áp dụng cho một lớp các bài toán có đầu vào tương tự nhau.</a:t>
            </a:r>
            <a:endParaRPr sz="2000"/>
          </a:p>
          <a:p>
            <a:pPr lvl="0">
              <a:lnSpc>
                <a:spcPct val="100000"/>
              </a:lnSpc>
              <a:buClr>
                <a:srgbClr val="363D3D"/>
              </a:buClr>
              <a:defRPr sz="1800">
                <a:solidFill>
                  <a:srgbClr val="000000"/>
                </a:solidFill>
              </a:defRPr>
            </a:pPr>
            <a:endParaRPr sz="2000"/>
          </a:p>
          <a:p>
            <a:pPr lvl="0" marL="262890" indent="-228600">
              <a:lnSpc>
                <a:spcPct val="100000"/>
              </a:lnSpc>
              <a:buClr>
                <a:srgbClr val="FF0000"/>
              </a:buClr>
              <a:defRPr sz="1800">
                <a:solidFill>
                  <a:srgbClr val="000000"/>
                </a:solidFill>
              </a:defRPr>
            </a:pPr>
            <a:r>
              <a:rPr sz="2400">
                <a:solidFill>
                  <a:srgbClr val="FF0000"/>
                </a:solidFill>
              </a:rPr>
              <a:t>Tính kết thúc/hữu hạn: </a:t>
            </a:r>
            <a:endParaRPr>
              <a:solidFill>
                <a:srgbClr val="FF0000"/>
              </a:solidFill>
            </a:endParaRPr>
          </a:p>
          <a:p>
            <a:pPr lvl="1" marL="464819" indent="-190500">
              <a:lnSpc>
                <a:spcPct val="100000"/>
              </a:lnSpc>
              <a:spcBef>
                <a:spcPts val="700"/>
              </a:spcBef>
              <a:buClr>
                <a:srgbClr val="363D3D"/>
              </a:buClr>
              <a:defRPr sz="1800">
                <a:solidFill>
                  <a:srgbClr val="000000"/>
                </a:solidFill>
              </a:defRPr>
            </a:pPr>
            <a:r>
              <a:rPr sz="2000">
                <a:solidFill>
                  <a:srgbClr val="363D3D"/>
                </a:solidFill>
              </a:rPr>
              <a:t>Thuật toán phải dừng sau một số bước hữu hạn.</a:t>
            </a:r>
          </a:p>
        </p:txBody>
      </p:sp>
      <p:sp>
        <p:nvSpPr>
          <p:cNvPr id="95" name="Shape 95"/>
          <p:cNvSpPr/>
          <p:nvPr>
            <p:ph type="sldNum" sz="quarter" idx="2"/>
          </p:nvPr>
        </p:nvSpPr>
        <p:spPr>
          <a:xfrm>
            <a:off x="8466511" y="6480047"/>
            <a:ext cx="480062" cy="243842"/>
          </a:xfrm>
          <a:prstGeom prst="rect">
            <a:avLst/>
          </a:prstGeom>
          <a:extLst>
            <a:ext uri="{C572A759-6A51-4108-AA02-DFA0A04FC94B}">
              <ma14:wrappingTextBoxFlag xmlns:ma14="http://schemas.microsoft.com/office/mac/drawingml/2011/main" val="1"/>
            </a:ext>
          </a:extLst>
        </p:spPr>
        <p:txBody>
          <a:bodyPr lIns="0" tIns="0" rIns="0" bIns="0">
            <a:normAutofit fontScale="100000" lnSpcReduction="0"/>
          </a:bodyPr>
          <a:lstStyle/>
          <a:p>
            <a:pPr lvl="0">
              <a:defRPr sz="1800">
                <a:solidFill>
                  <a:srgbClr val="000000"/>
                </a:solidFill>
              </a:defRPr>
            </a:pPr>
            <a:fld id="{86CB4B4D-7CA3-9044-876B-883B54F8677D}" type="slidenum">
              <a:rPr sz="1000">
                <a:solidFill>
                  <a:srgbClr val="FFFFFF"/>
                </a:solidFill>
              </a:rPr>
            </a:fld>
          </a:p>
        </p:txBody>
      </p:sp>
    </p:spTree>
  </p:cSld>
  <p:clrMapOvr>
    <a:masterClrMapping/>
  </p:clrMapOvr>
  <p:transition spd="med" advClick="1">
    <p:dissolve/>
  </p:transition>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0" grpId="1" fill="hold">
                                  <p:stCondLst>
                                    <p:cond delay="0"/>
                                  </p:stCondLst>
                                  <p:iterate type="el" backwards="0">
                                    <p:tmAbs val="0"/>
                                  </p:iterate>
                                  <p:childTnLst>
                                    <p:set>
                                      <p:cBhvr>
                                        <p:cTn id="6" fill="hold"/>
                                        <p:tgtEl>
                                          <p:spTgt spid="94">
                                            <p:bg/>
                                          </p:spTgt>
                                        </p:tgtEl>
                                        <p:attrNameLst>
                                          <p:attrName>style.visibility</p:attrName>
                                        </p:attrNameLst>
                                      </p:cBhvr>
                                      <p:to>
                                        <p:strVal val="visible"/>
                                      </p:to>
                                    </p:set>
                                    <p:animEffect filter="fade" transition="in">
                                      <p:cBhvr>
                                        <p:cTn id="7" dur="500"/>
                                        <p:tgtEl>
                                          <p:spTgt spid="94">
                                            <p:bg/>
                                          </p:spTgt>
                                        </p:tgtEl>
                                      </p:cBhvr>
                                    </p:animEffect>
                                  </p:childTnLst>
                                </p:cTn>
                              </p:par>
                              <p:par>
                                <p:cTn id="8" presetClass="entr" presetSubtype="0" presetID="10" grpId="1" fill="hold">
                                  <p:stCondLst>
                                    <p:cond delay="0"/>
                                  </p:stCondLst>
                                  <p:iterate type="el" backwards="0">
                                    <p:tmAbs val="0"/>
                                  </p:iterate>
                                  <p:childTnLst>
                                    <p:set>
                                      <p:cBhvr>
                                        <p:cTn id="9" fill="hold"/>
                                        <p:tgtEl>
                                          <p:spTgt spid="94">
                                            <p:txEl>
                                              <p:pRg st="0" end="0"/>
                                            </p:txEl>
                                          </p:spTgt>
                                        </p:tgtEl>
                                        <p:attrNameLst>
                                          <p:attrName>style.visibility</p:attrName>
                                        </p:attrNameLst>
                                      </p:cBhvr>
                                      <p:to>
                                        <p:strVal val="visible"/>
                                      </p:to>
                                    </p:set>
                                    <p:animEffect filter="fade" transition="in">
                                      <p:cBhvr>
                                        <p:cTn id="10" dur="500"/>
                                        <p:tgtEl>
                                          <p:spTgt spid="9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nodeType="clickEffect" presetClass="entr" presetSubtype="0" presetID="10" grpId="1" fill="hold">
                                  <p:stCondLst>
                                    <p:cond delay="0"/>
                                  </p:stCondLst>
                                  <p:iterate type="el" backwards="0">
                                    <p:tmAbs val="0"/>
                                  </p:iterate>
                                  <p:childTnLst>
                                    <p:set>
                                      <p:cBhvr>
                                        <p:cTn id="14" fill="hold"/>
                                        <p:tgtEl>
                                          <p:spTgt spid="94">
                                            <p:txEl>
                                              <p:pRg st="1" end="1"/>
                                            </p:txEl>
                                          </p:spTgt>
                                        </p:tgtEl>
                                        <p:attrNameLst>
                                          <p:attrName>style.visibility</p:attrName>
                                        </p:attrNameLst>
                                      </p:cBhvr>
                                      <p:to>
                                        <p:strVal val="visible"/>
                                      </p:to>
                                    </p:set>
                                    <p:animEffect filter="fade" transition="in">
                                      <p:cBhvr>
                                        <p:cTn id="15" dur="500"/>
                                        <p:tgtEl>
                                          <p:spTgt spid="9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nodeType="clickEffect" presetClass="entr" presetSubtype="0" presetID="10" grpId="1" fill="hold">
                                  <p:stCondLst>
                                    <p:cond delay="0"/>
                                  </p:stCondLst>
                                  <p:iterate type="el" backwards="0">
                                    <p:tmAbs val="0"/>
                                  </p:iterate>
                                  <p:childTnLst>
                                    <p:set>
                                      <p:cBhvr>
                                        <p:cTn id="19" fill="hold"/>
                                        <p:tgtEl>
                                          <p:spTgt spid="94">
                                            <p:txEl>
                                              <p:pRg st="2" end="2"/>
                                            </p:txEl>
                                          </p:spTgt>
                                        </p:tgtEl>
                                        <p:attrNameLst>
                                          <p:attrName>style.visibility</p:attrName>
                                        </p:attrNameLst>
                                      </p:cBhvr>
                                      <p:to>
                                        <p:strVal val="visible"/>
                                      </p:to>
                                    </p:set>
                                    <p:animEffect filter="fade" transition="in">
                                      <p:cBhvr>
                                        <p:cTn id="20" dur="500"/>
                                        <p:tgtEl>
                                          <p:spTgt spid="9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nodeType="clickEffect" presetClass="entr" presetSubtype="0" presetID="10" grpId="1" fill="hold">
                                  <p:stCondLst>
                                    <p:cond delay="0"/>
                                  </p:stCondLst>
                                  <p:iterate type="el" backwards="0">
                                    <p:tmAbs val="0"/>
                                  </p:iterate>
                                  <p:childTnLst>
                                    <p:set>
                                      <p:cBhvr>
                                        <p:cTn id="24" fill="hold"/>
                                        <p:tgtEl>
                                          <p:spTgt spid="94">
                                            <p:txEl>
                                              <p:pRg st="3" end="3"/>
                                            </p:txEl>
                                          </p:spTgt>
                                        </p:tgtEl>
                                        <p:attrNameLst>
                                          <p:attrName>style.visibility</p:attrName>
                                        </p:attrNameLst>
                                      </p:cBhvr>
                                      <p:to>
                                        <p:strVal val="visible"/>
                                      </p:to>
                                    </p:set>
                                    <p:animEffect filter="fade" transition="in">
                                      <p:cBhvr>
                                        <p:cTn id="25" dur="500"/>
                                        <p:tgtEl>
                                          <p:spTgt spid="94">
                                            <p:txEl>
                                              <p:pRg st="3" end="3"/>
                                            </p:txEl>
                                          </p:spTgt>
                                        </p:tgtEl>
                                      </p:cBhvr>
                                    </p:animEffect>
                                  </p:childTnLst>
                                </p:cTn>
                              </p:par>
                            </p:childTnLst>
                          </p:cTn>
                        </p:par>
                        <p:par>
                          <p:cTn id="26" fill="hold">
                            <p:stCondLst>
                              <p:cond delay="500"/>
                            </p:stCondLst>
                            <p:childTnLst>
                              <p:par>
                                <p:cTn id="27" nodeType="afterEffect" presetClass="entr" presetSubtype="0" presetID="10" grpId="1" fill="hold">
                                  <p:stCondLst>
                                    <p:cond delay="0"/>
                                  </p:stCondLst>
                                  <p:iterate type="el" backwards="0">
                                    <p:tmAbs val="0"/>
                                  </p:iterate>
                                  <p:childTnLst>
                                    <p:set>
                                      <p:cBhvr>
                                        <p:cTn id="28" fill="hold"/>
                                        <p:tgtEl>
                                          <p:spTgt spid="94">
                                            <p:txEl>
                                              <p:pRg st="4" end="4"/>
                                            </p:txEl>
                                          </p:spTgt>
                                        </p:tgtEl>
                                        <p:attrNameLst>
                                          <p:attrName>style.visibility</p:attrName>
                                        </p:attrNameLst>
                                      </p:cBhvr>
                                      <p:to>
                                        <p:strVal val="visible"/>
                                      </p:to>
                                    </p:set>
                                    <p:animEffect filter="fade" transition="in">
                                      <p:cBhvr>
                                        <p:cTn id="29" dur="500"/>
                                        <p:tgtEl>
                                          <p:spTgt spid="94">
                                            <p:txEl>
                                              <p:pRg st="4" end="4"/>
                                            </p:txEl>
                                          </p:spTgt>
                                        </p:tgtEl>
                                      </p:cBhvr>
                                    </p:animEffect>
                                  </p:childTnLst>
                                </p:cTn>
                              </p:par>
                            </p:childTnLst>
                          </p:cTn>
                        </p:par>
                        <p:par>
                          <p:cTn id="30" fill="hold">
                            <p:stCondLst>
                              <p:cond delay="1000"/>
                            </p:stCondLst>
                            <p:childTnLst>
                              <p:par>
                                <p:cTn id="31" nodeType="afterEffect" presetClass="entr" presetSubtype="0" presetID="10" grpId="1" fill="hold">
                                  <p:stCondLst>
                                    <p:cond delay="0"/>
                                  </p:stCondLst>
                                  <p:iterate type="el" backwards="0">
                                    <p:tmAbs val="0"/>
                                  </p:iterate>
                                  <p:childTnLst>
                                    <p:set>
                                      <p:cBhvr>
                                        <p:cTn id="32" fill="hold"/>
                                        <p:tgtEl>
                                          <p:spTgt spid="94">
                                            <p:txEl>
                                              <p:pRg st="5" end="5"/>
                                            </p:txEl>
                                          </p:spTgt>
                                        </p:tgtEl>
                                        <p:attrNameLst>
                                          <p:attrName>style.visibility</p:attrName>
                                        </p:attrNameLst>
                                      </p:cBhvr>
                                      <p:to>
                                        <p:strVal val="visible"/>
                                      </p:to>
                                    </p:set>
                                    <p:animEffect filter="fade" transition="in">
                                      <p:cBhvr>
                                        <p:cTn id="33" dur="500"/>
                                        <p:tgtEl>
                                          <p:spTgt spid="94">
                                            <p:txEl>
                                              <p:pRg st="5" end="5"/>
                                            </p:txEl>
                                          </p:spTgt>
                                        </p:tgtEl>
                                      </p:cBhvr>
                                    </p:animEffect>
                                  </p:childTnLst>
                                </p:cTn>
                              </p:par>
                            </p:childTnLst>
                          </p:cTn>
                        </p:par>
                      </p:childTnLst>
                    </p:cTn>
                  </p:par>
                  <p:par>
                    <p:cTn id="34" fill="hold">
                      <p:stCondLst>
                        <p:cond delay="indefinite"/>
                      </p:stCondLst>
                      <p:childTnLst>
                        <p:par>
                          <p:cTn id="35" fill="hold">
                            <p:stCondLst>
                              <p:cond delay="0"/>
                            </p:stCondLst>
                            <p:childTnLst>
                              <p:par>
                                <p:cTn id="36" nodeType="clickEffect" presetClass="entr" presetSubtype="0" presetID="10" grpId="1" fill="hold">
                                  <p:stCondLst>
                                    <p:cond delay="0"/>
                                  </p:stCondLst>
                                  <p:iterate type="el" backwards="0">
                                    <p:tmAbs val="0"/>
                                  </p:iterate>
                                  <p:childTnLst>
                                    <p:set>
                                      <p:cBhvr>
                                        <p:cTn id="37" fill="hold"/>
                                        <p:tgtEl>
                                          <p:spTgt spid="94">
                                            <p:txEl>
                                              <p:pRg st="6" end="6"/>
                                            </p:txEl>
                                          </p:spTgt>
                                        </p:tgtEl>
                                        <p:attrNameLst>
                                          <p:attrName>style.visibility</p:attrName>
                                        </p:attrNameLst>
                                      </p:cBhvr>
                                      <p:to>
                                        <p:strVal val="visible"/>
                                      </p:to>
                                    </p:set>
                                    <p:animEffect filter="fade" transition="in">
                                      <p:cBhvr>
                                        <p:cTn id="38" dur="500"/>
                                        <p:tgtEl>
                                          <p:spTgt spid="94">
                                            <p:txEl>
                                              <p:pRg st="6" end="6"/>
                                            </p:txEl>
                                          </p:spTgt>
                                        </p:tgtEl>
                                      </p:cBhvr>
                                    </p:animEffect>
                                  </p:childTnLst>
                                </p:cTn>
                              </p:par>
                            </p:childTnLst>
                          </p:cTn>
                        </p:par>
                        <p:par>
                          <p:cTn id="39" fill="hold">
                            <p:stCondLst>
                              <p:cond delay="500"/>
                            </p:stCondLst>
                            <p:childTnLst>
                              <p:par>
                                <p:cTn id="40" nodeType="afterEffect" presetClass="entr" presetSubtype="0" presetID="10" grpId="1" fill="hold">
                                  <p:stCondLst>
                                    <p:cond delay="0"/>
                                  </p:stCondLst>
                                  <p:iterate type="el" backwards="0">
                                    <p:tmAbs val="0"/>
                                  </p:iterate>
                                  <p:childTnLst>
                                    <p:set>
                                      <p:cBhvr>
                                        <p:cTn id="41" fill="hold"/>
                                        <p:tgtEl>
                                          <p:spTgt spid="94">
                                            <p:txEl>
                                              <p:pRg st="7" end="7"/>
                                            </p:txEl>
                                          </p:spTgt>
                                        </p:tgtEl>
                                        <p:attrNameLst>
                                          <p:attrName>style.visibility</p:attrName>
                                        </p:attrNameLst>
                                      </p:cBhvr>
                                      <p:to>
                                        <p:strVal val="visible"/>
                                      </p:to>
                                    </p:set>
                                    <p:animEffect filter="fade" transition="in">
                                      <p:cBhvr>
                                        <p:cTn id="42" dur="500"/>
                                        <p:tgtEl>
                                          <p:spTgt spid="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nodeType="clickEffect" presetClass="entr" presetSubtype="0" presetID="10" grpId="1" fill="hold">
                                  <p:stCondLst>
                                    <p:cond delay="0"/>
                                  </p:stCondLst>
                                  <p:iterate type="el" backwards="0">
                                    <p:tmAbs val="0"/>
                                  </p:iterate>
                                  <p:childTnLst>
                                    <p:set>
                                      <p:cBhvr>
                                        <p:cTn id="46" fill="hold"/>
                                        <p:tgtEl>
                                          <p:spTgt spid="94">
                                            <p:txEl>
                                              <p:pRg st="8" end="8"/>
                                            </p:txEl>
                                          </p:spTgt>
                                        </p:tgtEl>
                                        <p:attrNameLst>
                                          <p:attrName>style.visibility</p:attrName>
                                        </p:attrNameLst>
                                      </p:cBhvr>
                                      <p:to>
                                        <p:strVal val="visible"/>
                                      </p:to>
                                    </p:set>
                                    <p:animEffect filter="fade" transition="in">
                                      <p:cBhvr>
                                        <p:cTn id="47" dur="500"/>
                                        <p:tgtEl>
                                          <p:spTgt spid="94">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4" grpId="1"/>
    </p:bldLst>
  </p:timing>
</p:sld>
</file>

<file path=ppt/theme/theme1.xml><?xml version="1.0" encoding="utf-8"?>
<a:theme xmlns:a="http://schemas.openxmlformats.org/drawingml/2006/main" xmlns:r="http://schemas.openxmlformats.org/officeDocument/2006/relationships" name="Default">
  <a:themeElements>
    <a:clrScheme name="Default">
      <a:dk1>
        <a:srgbClr val="363D3D"/>
      </a:dk1>
      <a:lt1>
        <a:srgbClr val="FFFFFF"/>
      </a:lt1>
      <a:dk2>
        <a:srgbClr val="A7A7A7"/>
      </a:dk2>
      <a:lt2>
        <a:srgbClr val="535353"/>
      </a:lt2>
      <a:accent1>
        <a:srgbClr val="3AAFB2"/>
      </a:accent1>
      <a:accent2>
        <a:srgbClr val="6ABD45"/>
      </a:accent2>
      <a:accent3>
        <a:srgbClr val="EBCA21"/>
      </a:accent3>
      <a:accent4>
        <a:srgbClr val="EB8D21"/>
      </a:accent4>
      <a:accent5>
        <a:srgbClr val="EB5638"/>
      </a:accent5>
      <a:accent6>
        <a:srgbClr val="5172B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AFB2"/>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AAFB2"/>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3AAFB2"/>
      </a:accent1>
      <a:accent2>
        <a:srgbClr val="6ABD45"/>
      </a:accent2>
      <a:accent3>
        <a:srgbClr val="EBCA21"/>
      </a:accent3>
      <a:accent4>
        <a:srgbClr val="EB8D21"/>
      </a:accent4>
      <a:accent5>
        <a:srgbClr val="EB5638"/>
      </a:accent5>
      <a:accent6>
        <a:srgbClr val="5172B1"/>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AAFB2"/>
          </a:solidFill>
          <a:prstDash val="solid"/>
          <a:bevel/>
        </a:ln>
        <a:effectLst/>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3AAFB2"/>
          </a:solidFill>
          <a:prstDash val="solid"/>
          <a:bevel/>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363D3D"/>
            </a:solidFill>
            <a:effectLst/>
            <a:uFillTx/>
            <a:latin typeface="+mj-lt"/>
            <a:ea typeface="+mj-ea"/>
            <a:cs typeface="+mj-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