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</p:sldIdLst>
  <p:sldSz cx="9144000" cy="6858000"/>
  <p:notesSz cx="6858000" cy="9144000"/>
  <p:defaultTextStyle>
    <a:lvl1pPr>
      <a:defRPr>
        <a:solidFill>
          <a:srgbClr val="363D3D"/>
        </a:solidFill>
        <a:latin typeface="Calibri"/>
        <a:ea typeface="Calibri"/>
        <a:cs typeface="Calibri"/>
        <a:sym typeface="Calibri"/>
      </a:defRPr>
    </a:lvl1pPr>
    <a:lvl2pPr indent="457200">
      <a:defRPr>
        <a:solidFill>
          <a:srgbClr val="363D3D"/>
        </a:solidFill>
        <a:latin typeface="Calibri"/>
        <a:ea typeface="Calibri"/>
        <a:cs typeface="Calibri"/>
        <a:sym typeface="Calibri"/>
      </a:defRPr>
    </a:lvl2pPr>
    <a:lvl3pPr indent="914400">
      <a:defRPr>
        <a:solidFill>
          <a:srgbClr val="363D3D"/>
        </a:solidFill>
        <a:latin typeface="Calibri"/>
        <a:ea typeface="Calibri"/>
        <a:cs typeface="Calibri"/>
        <a:sym typeface="Calibri"/>
      </a:defRPr>
    </a:lvl3pPr>
    <a:lvl4pPr indent="1371600">
      <a:defRPr>
        <a:solidFill>
          <a:srgbClr val="363D3D"/>
        </a:solidFill>
        <a:latin typeface="Calibri"/>
        <a:ea typeface="Calibri"/>
        <a:cs typeface="Calibri"/>
        <a:sym typeface="Calibri"/>
      </a:defRPr>
    </a:lvl4pPr>
    <a:lvl5pPr indent="1828800">
      <a:defRPr>
        <a:solidFill>
          <a:srgbClr val="363D3D"/>
        </a:solidFill>
        <a:latin typeface="Calibri"/>
        <a:ea typeface="Calibri"/>
        <a:cs typeface="Calibri"/>
        <a:sym typeface="Calibri"/>
      </a:defRPr>
    </a:lvl5pPr>
    <a:lvl6pPr indent="2286000">
      <a:defRPr>
        <a:solidFill>
          <a:srgbClr val="363D3D"/>
        </a:solidFill>
        <a:latin typeface="Calibri"/>
        <a:ea typeface="Calibri"/>
        <a:cs typeface="Calibri"/>
        <a:sym typeface="Calibri"/>
      </a:defRPr>
    </a:lvl6pPr>
    <a:lvl7pPr indent="2743200">
      <a:defRPr>
        <a:solidFill>
          <a:srgbClr val="363D3D"/>
        </a:solidFill>
        <a:latin typeface="Calibri"/>
        <a:ea typeface="Calibri"/>
        <a:cs typeface="Calibri"/>
        <a:sym typeface="Calibri"/>
      </a:defRPr>
    </a:lvl7pPr>
    <a:lvl8pPr indent="3200400">
      <a:defRPr>
        <a:solidFill>
          <a:srgbClr val="363D3D"/>
        </a:solidFill>
        <a:latin typeface="Calibri"/>
        <a:ea typeface="Calibri"/>
        <a:cs typeface="Calibri"/>
        <a:sym typeface="Calibri"/>
      </a:defRPr>
    </a:lvl8pPr>
    <a:lvl9pPr indent="3657600">
      <a:defRPr>
        <a:solidFill>
          <a:srgbClr val="363D3D"/>
        </a:solidFill>
        <a:latin typeface="Calibri"/>
        <a:ea typeface="Calibri"/>
        <a:cs typeface="Calibri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E3E4"/>
          </a:solidFill>
        </a:fill>
      </a:tcStyle>
    </a:wholeTbl>
    <a:band2H>
      <a:tcTxStyle b="def" i="def"/>
      <a:tcStyle>
        <a:tcBdr/>
        <a:fill>
          <a:solidFill>
            <a:srgbClr val="E7F2F2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AFB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AFB2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AAFB2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ECCB"/>
          </a:solidFill>
        </a:fill>
      </a:tcStyle>
    </a:wholeTbl>
    <a:band2H>
      <a:tcTxStyle b="def" i="def"/>
      <a:tcStyle>
        <a:tcBdr/>
        <a:fill>
          <a:solidFill>
            <a:srgbClr val="FBF5E7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BCA2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BCA2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BCA21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4E4"/>
          </a:solidFill>
        </a:fill>
      </a:tcStyle>
    </a:wholeTbl>
    <a:band2H>
      <a:tcTxStyle b="def" i="def"/>
      <a:tcStyle>
        <a:tcBdr/>
        <a:fill>
          <a:solidFill>
            <a:srgbClr val="E8EBF2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172B1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172B1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5172B1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8E8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AFB2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363D3D"/>
              </a:solidFill>
              <a:prstDash val="solid"/>
              <a:bevel/>
            </a:ln>
          </a:top>
          <a:bottom>
            <a:ln w="25400" cap="flat">
              <a:solidFill>
                <a:srgbClr val="363D3D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363D3D"/>
              </a:solidFill>
              <a:prstDash val="solid"/>
              <a:bevel/>
            </a:ln>
          </a:top>
          <a:bottom>
            <a:ln w="25400" cap="flat">
              <a:solidFill>
                <a:srgbClr val="363D3D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AAFB2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DCD"/>
          </a:solidFill>
        </a:fill>
      </a:tcStyle>
    </a:wholeTbl>
    <a:band2H>
      <a:tcTxStyle b="def" i="def"/>
      <a:tcStyle>
        <a:tcBdr/>
        <a:fill>
          <a:solidFill>
            <a:srgbClr val="E7E8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63D3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63D3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363D3D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bevel/>
            </a:ln>
          </a:left>
          <a:right>
            <a:ln w="12700" cap="flat">
              <a:solidFill>
                <a:srgbClr val="363D3D"/>
              </a:solidFill>
              <a:prstDash val="solid"/>
              <a:bevel/>
            </a:ln>
          </a:right>
          <a:top>
            <a:ln w="12700" cap="flat">
              <a:solidFill>
                <a:srgbClr val="363D3D"/>
              </a:solidFill>
              <a:prstDash val="solid"/>
              <a:bevel/>
            </a:ln>
          </a:top>
          <a:bottom>
            <a:ln w="12700" cap="flat">
              <a:solidFill>
                <a:srgbClr val="363D3D"/>
              </a:solidFill>
              <a:prstDash val="solid"/>
              <a:bevel/>
            </a:ln>
          </a:bottom>
          <a:insideH>
            <a:ln w="12700" cap="flat">
              <a:solidFill>
                <a:srgbClr val="363D3D"/>
              </a:solidFill>
              <a:prstDash val="solid"/>
              <a:bevel/>
            </a:ln>
          </a:insideH>
          <a:insideV>
            <a:ln w="12700" cap="flat">
              <a:solidFill>
                <a:srgbClr val="363D3D"/>
              </a:solidFill>
              <a:prstDash val="solid"/>
              <a:bevel/>
            </a:ln>
          </a:insideV>
        </a:tcBdr>
        <a:fill>
          <a:solidFill>
            <a:srgbClr val="363D3D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bevel/>
            </a:ln>
          </a:left>
          <a:right>
            <a:ln w="12700" cap="flat">
              <a:solidFill>
                <a:srgbClr val="363D3D"/>
              </a:solidFill>
              <a:prstDash val="solid"/>
              <a:bevel/>
            </a:ln>
          </a:right>
          <a:top>
            <a:ln w="12700" cap="flat">
              <a:solidFill>
                <a:srgbClr val="363D3D"/>
              </a:solidFill>
              <a:prstDash val="solid"/>
              <a:bevel/>
            </a:ln>
          </a:top>
          <a:bottom>
            <a:ln w="12700" cap="flat">
              <a:solidFill>
                <a:srgbClr val="363D3D"/>
              </a:solidFill>
              <a:prstDash val="solid"/>
              <a:bevel/>
            </a:ln>
          </a:bottom>
          <a:insideH>
            <a:ln w="12700" cap="flat">
              <a:solidFill>
                <a:srgbClr val="363D3D"/>
              </a:solidFill>
              <a:prstDash val="solid"/>
              <a:bevel/>
            </a:ln>
          </a:insideH>
          <a:insideV>
            <a:ln w="12700" cap="flat">
              <a:solidFill>
                <a:srgbClr val="363D3D"/>
              </a:solidFill>
              <a:prstDash val="solid"/>
              <a:bevel/>
            </a:ln>
          </a:insideV>
        </a:tcBdr>
        <a:fill>
          <a:solidFill>
            <a:srgbClr val="363D3D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bevel/>
            </a:ln>
          </a:left>
          <a:right>
            <a:ln w="12700" cap="flat">
              <a:solidFill>
                <a:srgbClr val="363D3D"/>
              </a:solidFill>
              <a:prstDash val="solid"/>
              <a:bevel/>
            </a:ln>
          </a:right>
          <a:top>
            <a:ln w="50800" cap="flat">
              <a:solidFill>
                <a:srgbClr val="363D3D"/>
              </a:solidFill>
              <a:prstDash val="solid"/>
              <a:bevel/>
            </a:ln>
          </a:top>
          <a:bottom>
            <a:ln w="12700" cap="flat">
              <a:solidFill>
                <a:srgbClr val="363D3D"/>
              </a:solidFill>
              <a:prstDash val="solid"/>
              <a:bevel/>
            </a:ln>
          </a:bottom>
          <a:insideH>
            <a:ln w="12700" cap="flat">
              <a:solidFill>
                <a:srgbClr val="363D3D"/>
              </a:solidFill>
              <a:prstDash val="solid"/>
              <a:bevel/>
            </a:ln>
          </a:insideH>
          <a:insideV>
            <a:ln w="12700" cap="flat">
              <a:solidFill>
                <a:srgbClr val="363D3D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363D3D"/>
      </a:tcTxStyle>
      <a:tcStyle>
        <a:tcBdr>
          <a:left>
            <a:ln w="12700" cap="flat">
              <a:solidFill>
                <a:srgbClr val="363D3D"/>
              </a:solidFill>
              <a:prstDash val="solid"/>
              <a:bevel/>
            </a:ln>
          </a:left>
          <a:right>
            <a:ln w="12700" cap="flat">
              <a:solidFill>
                <a:srgbClr val="363D3D"/>
              </a:solidFill>
              <a:prstDash val="solid"/>
              <a:bevel/>
            </a:ln>
          </a:right>
          <a:top>
            <a:ln w="12700" cap="flat">
              <a:solidFill>
                <a:srgbClr val="363D3D"/>
              </a:solidFill>
              <a:prstDash val="solid"/>
              <a:bevel/>
            </a:ln>
          </a:top>
          <a:bottom>
            <a:ln w="25400" cap="flat">
              <a:solidFill>
                <a:srgbClr val="363D3D"/>
              </a:solidFill>
              <a:prstDash val="solid"/>
              <a:bevel/>
            </a:ln>
          </a:bottom>
          <a:insideH>
            <a:ln w="12700" cap="flat">
              <a:solidFill>
                <a:srgbClr val="363D3D"/>
              </a:solidFill>
              <a:prstDash val="solid"/>
              <a:bevel/>
            </a:ln>
          </a:insideH>
          <a:insideV>
            <a:ln w="12700" cap="flat">
              <a:solidFill>
                <a:srgbClr val="363D3D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50" name="Shape 5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>
            <a:off x="2379" y="1610589"/>
            <a:ext cx="9141622" cy="3979720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10" name="Shape 10"/>
          <p:cNvSpPr/>
          <p:nvPr>
            <p:ph type="title"/>
          </p:nvPr>
        </p:nvSpPr>
        <p:spPr>
          <a:xfrm>
            <a:off x="971550" y="571500"/>
            <a:ext cx="7200900" cy="3232404"/>
          </a:xfrm>
          <a:prstGeom prst="rect">
            <a:avLst/>
          </a:prstGeom>
        </p:spPr>
        <p:txBody>
          <a:bodyPr/>
          <a:lstStyle>
            <a:lvl1pPr algn="ctr">
              <a:defRPr b="0"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1" name="Shape 11"/>
          <p:cNvSpPr/>
          <p:nvPr>
            <p:ph type="body" idx="1"/>
          </p:nvPr>
        </p:nvSpPr>
        <p:spPr>
          <a:xfrm>
            <a:off x="971550" y="3959352"/>
            <a:ext cx="7200900" cy="2628901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FFFFFF"/>
                </a:solidFill>
              </a:defRPr>
            </a:lvl1pPr>
            <a:lvl2pPr marL="0" indent="34290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FFFFFF"/>
                </a:solidFill>
              </a:defRPr>
            </a:lvl2pPr>
            <a:lvl3pPr marL="0" indent="68580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FFFFFF"/>
                </a:solidFill>
              </a:defRPr>
            </a:lvl3pPr>
            <a:lvl4pPr marL="0" indent="102870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FFFFFF"/>
                </a:solidFill>
              </a:defRPr>
            </a:lvl4pPr>
            <a:lvl5pPr marL="0" indent="137160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FFFFFF"/>
                </a:solidFill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FFFFFF"/>
                </a:solidFill>
              </a:rPr>
              <a:t>Body Level One</a:t>
            </a:r>
            <a:endParaRPr cap="all" sz="1500">
              <a:solidFill>
                <a:srgbClr val="FFFFFF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FFFFFF"/>
                </a:solidFill>
              </a:rPr>
              <a:t>Body Level Two</a:t>
            </a:r>
            <a:endParaRPr cap="all" sz="1500">
              <a:solidFill>
                <a:srgbClr val="FFFFFF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FFFFFF"/>
                </a:solidFill>
              </a:rPr>
              <a:t>Body Level Three</a:t>
            </a:r>
            <a:endParaRPr cap="all" sz="1500">
              <a:solidFill>
                <a:srgbClr val="FFFFFF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FFFFFF"/>
                </a:solidFill>
              </a:rPr>
              <a:t>Body Level Four</a:t>
            </a:r>
            <a:endParaRPr cap="all" sz="1500">
              <a:solidFill>
                <a:srgbClr val="FFFFFF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FFFFFF"/>
                </a:solidFill>
              </a:rPr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type="title"/>
          </p:nvPr>
        </p:nvSpPr>
        <p:spPr>
          <a:xfrm>
            <a:off x="1005839" y="0"/>
            <a:ext cx="7132321" cy="170078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63D3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63D3D"/>
                </a:solidFill>
              </a:rPr>
              <a:t>Title Text</a:t>
            </a:r>
          </a:p>
        </p:txBody>
      </p:sp>
      <p:sp>
        <p:nvSpPr>
          <p:cNvPr id="43" name="Shape 43"/>
          <p:cNvSpPr/>
          <p:nvPr>
            <p:ph type="body" idx="1"/>
          </p:nvPr>
        </p:nvSpPr>
        <p:spPr>
          <a:xfrm>
            <a:off x="1005839" y="1901953"/>
            <a:ext cx="7132321" cy="4956048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 marL="472146" indent="-197826">
              <a:defRPr sz="1500"/>
            </a:lvl2pPr>
            <a:lvl3pPr marL="728662" indent="-214312"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One</a:t>
            </a:r>
            <a:endParaRPr sz="1500">
              <a:solidFill>
                <a:srgbClr val="363D3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Two</a:t>
            </a:r>
            <a:endParaRPr sz="1500">
              <a:solidFill>
                <a:srgbClr val="363D3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Three</a:t>
            </a:r>
            <a:endParaRPr sz="1500">
              <a:solidFill>
                <a:srgbClr val="363D3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Four</a:t>
            </a:r>
            <a:endParaRPr sz="1500">
              <a:solidFill>
                <a:srgbClr val="363D3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Five</a:t>
            </a:r>
          </a:p>
        </p:txBody>
      </p:sp>
      <p:sp>
        <p:nvSpPr>
          <p:cNvPr id="44" name="Shape 44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title"/>
          </p:nvPr>
        </p:nvSpPr>
        <p:spPr>
          <a:xfrm>
            <a:off x="6543675" y="0"/>
            <a:ext cx="1971675" cy="617220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63D3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63D3D"/>
                </a:solidFill>
              </a:rPr>
              <a:t>Title Text</a:t>
            </a:r>
          </a:p>
        </p:txBody>
      </p:sp>
      <p:sp>
        <p:nvSpPr>
          <p:cNvPr id="47" name="Shape 47"/>
          <p:cNvSpPr/>
          <p:nvPr>
            <p:ph type="body" idx="1"/>
          </p:nvPr>
        </p:nvSpPr>
        <p:spPr>
          <a:xfrm>
            <a:off x="628650" y="274638"/>
            <a:ext cx="5800725" cy="6583363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 marL="472146" indent="-197826">
              <a:defRPr sz="1500"/>
            </a:lvl2pPr>
            <a:lvl3pPr marL="728662" indent="-214312"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One</a:t>
            </a:r>
            <a:endParaRPr sz="1500">
              <a:solidFill>
                <a:srgbClr val="363D3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Two</a:t>
            </a:r>
            <a:endParaRPr sz="1500">
              <a:solidFill>
                <a:srgbClr val="363D3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Three</a:t>
            </a:r>
            <a:endParaRPr sz="1500">
              <a:solidFill>
                <a:srgbClr val="363D3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Four</a:t>
            </a:r>
            <a:endParaRPr sz="1500">
              <a:solidFill>
                <a:srgbClr val="363D3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Five</a:t>
            </a:r>
          </a:p>
        </p:txBody>
      </p:sp>
      <p:sp>
        <p:nvSpPr>
          <p:cNvPr id="48" name="Shape 48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4" name="Shape 14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One</a:t>
            </a:r>
            <a:endParaRPr sz="2400">
              <a:solidFill>
                <a:srgbClr val="363D3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Two</a:t>
            </a:r>
            <a:endParaRPr sz="2400">
              <a:solidFill>
                <a:srgbClr val="363D3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Three</a:t>
            </a:r>
            <a:endParaRPr sz="2400">
              <a:solidFill>
                <a:srgbClr val="363D3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Four</a:t>
            </a:r>
            <a:endParaRPr sz="2400">
              <a:solidFill>
                <a:srgbClr val="363D3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Five</a:t>
            </a:r>
          </a:p>
        </p:txBody>
      </p:sp>
      <p:sp>
        <p:nvSpPr>
          <p:cNvPr id="15" name="Shape 1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71550" y="416051"/>
            <a:ext cx="7200900" cy="4073654"/>
          </a:xfrm>
          <a:prstGeom prst="rect">
            <a:avLst/>
          </a:prstGeom>
        </p:spPr>
        <p:txBody>
          <a:bodyPr/>
          <a:lstStyle>
            <a:lvl1pPr algn="ctr">
              <a:defRPr b="0" sz="4000">
                <a:solidFill>
                  <a:srgbClr val="363D3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363D3D"/>
                </a:solidFill>
              </a:rPr>
              <a:t>Title Text</a:t>
            </a:r>
          </a:p>
        </p:txBody>
      </p:sp>
      <p:sp>
        <p:nvSpPr>
          <p:cNvPr id="18" name="Shape 18"/>
          <p:cNvSpPr/>
          <p:nvPr>
            <p:ph type="body" idx="1"/>
          </p:nvPr>
        </p:nvSpPr>
        <p:spPr>
          <a:xfrm>
            <a:off x="971550" y="4572000"/>
            <a:ext cx="7200900" cy="22860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8E8F8F"/>
                </a:solidFill>
              </a:defRPr>
            </a:lvl1pPr>
            <a:lvl2pPr marL="0" indent="34290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8E8F8F"/>
                </a:solidFill>
              </a:defRPr>
            </a:lvl2pPr>
            <a:lvl3pPr marL="0" indent="68580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8E8F8F"/>
                </a:solidFill>
              </a:defRPr>
            </a:lvl3pPr>
            <a:lvl4pPr marL="0" indent="102870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8E8F8F"/>
                </a:solidFill>
              </a:defRPr>
            </a:lvl4pPr>
            <a:lvl5pPr marL="0" indent="1371600" algn="ctr">
              <a:spcBef>
                <a:spcPts val="0"/>
              </a:spcBef>
              <a:buSzTx/>
              <a:buFontTx/>
              <a:buNone/>
              <a:defRPr cap="all" sz="1500">
                <a:solidFill>
                  <a:srgbClr val="8E8F8F"/>
                </a:solidFill>
              </a:defRPr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8E8F8F"/>
                </a:solidFill>
              </a:rPr>
              <a:t>Body Level One</a:t>
            </a:r>
            <a:endParaRPr cap="all" sz="1500">
              <a:solidFill>
                <a:srgbClr val="8E8F8F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8E8F8F"/>
                </a:solidFill>
              </a:rPr>
              <a:t>Body Level Two</a:t>
            </a:r>
            <a:endParaRPr cap="all" sz="1500">
              <a:solidFill>
                <a:srgbClr val="8E8F8F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8E8F8F"/>
                </a:solidFill>
              </a:rPr>
              <a:t>Body Level Three</a:t>
            </a:r>
            <a:endParaRPr cap="all" sz="1500">
              <a:solidFill>
                <a:srgbClr val="8E8F8F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8E8F8F"/>
                </a:solidFill>
              </a:rPr>
              <a:t>Body Level Four</a:t>
            </a:r>
            <a:endParaRPr cap="all" sz="1500">
              <a:solidFill>
                <a:srgbClr val="8E8F8F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8E8F8F"/>
                </a:solidFill>
              </a:rPr>
              <a:t>Body Level Five</a:t>
            </a:r>
          </a:p>
        </p:txBody>
      </p:sp>
      <p:sp>
        <p:nvSpPr>
          <p:cNvPr id="19" name="Shape 19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>
            <p:ph type="title"/>
          </p:nvPr>
        </p:nvSpPr>
        <p:spPr>
          <a:xfrm>
            <a:off x="1005839" y="0"/>
            <a:ext cx="7132321" cy="170078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63D3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63D3D"/>
                </a:solidFill>
              </a:rPr>
              <a:t>Title Text</a:t>
            </a:r>
          </a:p>
        </p:txBody>
      </p:sp>
      <p:sp>
        <p:nvSpPr>
          <p:cNvPr id="22" name="Shape 22"/>
          <p:cNvSpPr/>
          <p:nvPr>
            <p:ph type="body" idx="1"/>
          </p:nvPr>
        </p:nvSpPr>
        <p:spPr>
          <a:xfrm>
            <a:off x="1005839" y="1901951"/>
            <a:ext cx="3429001" cy="4956050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 marL="472146" indent="-197826">
              <a:defRPr sz="1500"/>
            </a:lvl2pPr>
            <a:lvl3pPr marL="728662" indent="-214312"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One</a:t>
            </a:r>
            <a:endParaRPr sz="1500">
              <a:solidFill>
                <a:srgbClr val="363D3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Two</a:t>
            </a:r>
            <a:endParaRPr sz="1500">
              <a:solidFill>
                <a:srgbClr val="363D3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Three</a:t>
            </a:r>
            <a:endParaRPr sz="1500">
              <a:solidFill>
                <a:srgbClr val="363D3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Four</a:t>
            </a:r>
            <a:endParaRPr sz="1500">
              <a:solidFill>
                <a:srgbClr val="363D3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005839" y="0"/>
            <a:ext cx="7132321" cy="170078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63D3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63D3D"/>
                </a:solidFill>
              </a:rPr>
              <a:t>Title Text</a:t>
            </a:r>
          </a:p>
        </p:txBody>
      </p:sp>
      <p:sp>
        <p:nvSpPr>
          <p:cNvPr id="26" name="Shape 26"/>
          <p:cNvSpPr/>
          <p:nvPr>
            <p:ph type="body" idx="1"/>
          </p:nvPr>
        </p:nvSpPr>
        <p:spPr>
          <a:xfrm>
            <a:off x="1005839" y="1700783"/>
            <a:ext cx="3429001" cy="1039950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SzTx/>
              <a:buFontTx/>
              <a:buNone/>
              <a:defRPr cap="all" sz="1500"/>
            </a:lvl1pPr>
            <a:lvl2pPr marL="0" indent="342900">
              <a:spcBef>
                <a:spcPts val="0"/>
              </a:spcBef>
              <a:buSzTx/>
              <a:buFontTx/>
              <a:buNone/>
              <a:defRPr cap="all" sz="1500"/>
            </a:lvl2pPr>
            <a:lvl3pPr marL="0" indent="685800">
              <a:spcBef>
                <a:spcPts val="0"/>
              </a:spcBef>
              <a:buSzTx/>
              <a:buFontTx/>
              <a:buNone/>
              <a:defRPr cap="all" sz="1500"/>
            </a:lvl3pPr>
            <a:lvl4pPr marL="0" indent="1028700">
              <a:spcBef>
                <a:spcPts val="0"/>
              </a:spcBef>
              <a:buSzTx/>
              <a:buFontTx/>
              <a:buNone/>
              <a:defRPr cap="all" sz="1500"/>
            </a:lvl4pPr>
            <a:lvl5pPr marL="0" indent="1371600">
              <a:spcBef>
                <a:spcPts val="0"/>
              </a:spcBef>
              <a:buSzTx/>
              <a:buFontTx/>
              <a:buNone/>
              <a:defRPr cap="all" sz="1500"/>
            </a:lvl5pPr>
          </a:lstStyle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363D3D"/>
                </a:solidFill>
              </a:rPr>
              <a:t>Body Level One</a:t>
            </a:r>
            <a:endParaRPr cap="all" sz="1500">
              <a:solidFill>
                <a:srgbClr val="363D3D"/>
              </a:solidFill>
            </a:endParaRPr>
          </a:p>
          <a:p>
            <a:pPr lvl="1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363D3D"/>
                </a:solidFill>
              </a:rPr>
              <a:t>Body Level Two</a:t>
            </a:r>
            <a:endParaRPr cap="all" sz="1500">
              <a:solidFill>
                <a:srgbClr val="363D3D"/>
              </a:solidFill>
            </a:endParaRPr>
          </a:p>
          <a:p>
            <a:pPr lvl="2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363D3D"/>
                </a:solidFill>
              </a:rPr>
              <a:t>Body Level Three</a:t>
            </a:r>
            <a:endParaRPr cap="all" sz="1500">
              <a:solidFill>
                <a:srgbClr val="363D3D"/>
              </a:solidFill>
            </a:endParaRPr>
          </a:p>
          <a:p>
            <a:pPr lvl="3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363D3D"/>
                </a:solidFill>
              </a:rPr>
              <a:t>Body Level Four</a:t>
            </a:r>
            <a:endParaRPr cap="all" sz="1500">
              <a:solidFill>
                <a:srgbClr val="363D3D"/>
              </a:solidFill>
            </a:endParaRPr>
          </a:p>
          <a:p>
            <a:pPr lvl="4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363D3D"/>
                </a:solidFill>
              </a:rPr>
              <a:t>Body Level Five</a:t>
            </a:r>
          </a:p>
        </p:txBody>
      </p:sp>
      <p:sp>
        <p:nvSpPr>
          <p:cNvPr id="27" name="Shape 27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>
            <p:ph type="title"/>
          </p:nvPr>
        </p:nvSpPr>
        <p:spPr>
          <a:xfrm>
            <a:off x="1005839" y="467359"/>
            <a:ext cx="7132321" cy="1233426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63D3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63D3D"/>
                </a:solidFill>
              </a:rPr>
              <a:t>Title Text</a:t>
            </a:r>
          </a:p>
        </p:txBody>
      </p:sp>
      <p:sp>
        <p:nvSpPr>
          <p:cNvPr id="30" name="Shape 30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5602985" y="635507"/>
            <a:ext cx="3154681" cy="37078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63D3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63D3D"/>
                </a:solidFill>
              </a:rPr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342900" y="758951"/>
            <a:ext cx="4972050" cy="6099049"/>
          </a:xfrm>
          <a:prstGeom prst="rect">
            <a:avLst/>
          </a:prstGeom>
        </p:spPr>
        <p:txBody>
          <a:bodyPr/>
          <a:lstStyle>
            <a:lvl1pPr>
              <a:defRPr sz="1500"/>
            </a:lvl1pPr>
            <a:lvl2pPr marL="472146" indent="-197826">
              <a:defRPr sz="1500"/>
            </a:lvl2pPr>
            <a:lvl3pPr marL="728662" indent="-214312"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One</a:t>
            </a:r>
            <a:endParaRPr sz="1500">
              <a:solidFill>
                <a:srgbClr val="363D3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Two</a:t>
            </a:r>
            <a:endParaRPr sz="1500">
              <a:solidFill>
                <a:srgbClr val="363D3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Three</a:t>
            </a:r>
            <a:endParaRPr sz="1500">
              <a:solidFill>
                <a:srgbClr val="363D3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Four</a:t>
            </a:r>
            <a:endParaRPr sz="1500">
              <a:solidFill>
                <a:srgbClr val="363D3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Body Level Five</a:t>
            </a:r>
          </a:p>
        </p:txBody>
      </p:sp>
      <p:sp>
        <p:nvSpPr>
          <p:cNvPr id="36" name="Shape 36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5602985" y="635507"/>
            <a:ext cx="3154681" cy="3707894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363D3D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363D3D"/>
                </a:solidFill>
              </a:rPr>
              <a:t>Title Text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5602985" y="4361688"/>
            <a:ext cx="3154681" cy="249631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900"/>
              </a:spcBef>
              <a:buSzTx/>
              <a:buFontTx/>
              <a:buNone/>
              <a:defRPr sz="1200"/>
            </a:lvl1pPr>
            <a:lvl2pPr marL="0" indent="342900">
              <a:spcBef>
                <a:spcPts val="900"/>
              </a:spcBef>
              <a:buSzTx/>
              <a:buFontTx/>
              <a:buNone/>
              <a:defRPr sz="1200"/>
            </a:lvl2pPr>
            <a:lvl3pPr marL="0" indent="685800">
              <a:spcBef>
                <a:spcPts val="900"/>
              </a:spcBef>
              <a:buSzTx/>
              <a:buFontTx/>
              <a:buNone/>
              <a:defRPr sz="1200"/>
            </a:lvl3pPr>
            <a:lvl4pPr marL="0" indent="1028700">
              <a:spcBef>
                <a:spcPts val="900"/>
              </a:spcBef>
              <a:buSzTx/>
              <a:buFontTx/>
              <a:buNone/>
              <a:defRPr sz="1200"/>
            </a:lvl4pPr>
            <a:lvl5pPr marL="0" indent="1371600">
              <a:spcBef>
                <a:spcPts val="900"/>
              </a:spcBef>
              <a:buSzTx/>
              <a:buFontTx/>
              <a:buNone/>
              <a:defRPr sz="120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363D3D"/>
                </a:solidFill>
              </a:rPr>
              <a:t>Body Level One</a:t>
            </a:r>
            <a:endParaRPr sz="1200">
              <a:solidFill>
                <a:srgbClr val="363D3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363D3D"/>
                </a:solidFill>
              </a:rPr>
              <a:t>Body Level Two</a:t>
            </a:r>
            <a:endParaRPr sz="1200">
              <a:solidFill>
                <a:srgbClr val="363D3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363D3D"/>
                </a:solidFill>
              </a:rPr>
              <a:t>Body Level Three</a:t>
            </a:r>
            <a:endParaRPr sz="1200">
              <a:solidFill>
                <a:srgbClr val="363D3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363D3D"/>
                </a:solidFill>
              </a:rPr>
              <a:t>Body Level Four</a:t>
            </a:r>
            <a:endParaRPr sz="1200">
              <a:solidFill>
                <a:srgbClr val="363D3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200">
                <a:solidFill>
                  <a:srgbClr val="363D3D"/>
                </a:solidFill>
              </a:rPr>
              <a:t>Body Level Five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7658100" y="6630670"/>
            <a:ext cx="480060" cy="180341"/>
          </a:xfrm>
          <a:prstGeom prst="rect">
            <a:avLst/>
          </a:prstGeom>
        </p:spPr>
        <p:txBody>
          <a:bodyPr/>
          <a:lstStyle>
            <a:lvl1pPr>
              <a:defRPr sz="600"/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/>
        </p:nvSpPr>
        <p:spPr>
          <a:xfrm>
            <a:off x="2379" y="-1"/>
            <a:ext cx="9141622" cy="727366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3" name="Shape 3"/>
          <p:cNvSpPr/>
          <p:nvPr/>
        </p:nvSpPr>
        <p:spPr>
          <a:xfrm>
            <a:off x="-1" y="6583680"/>
            <a:ext cx="9141622" cy="274321"/>
          </a:xfrm>
          <a:prstGeom prst="rect">
            <a:avLst/>
          </a:prstGeom>
          <a:solidFill>
            <a:srgbClr val="3A5BB3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 algn="ctr">
              <a:defRPr sz="1300">
                <a:solidFill>
                  <a:srgbClr val="FFFFFF"/>
                </a:solidFill>
              </a:defRPr>
            </a:pPr>
          </a:p>
        </p:txBody>
      </p:sp>
      <p:sp>
        <p:nvSpPr>
          <p:cNvPr id="4" name="Shape 4"/>
          <p:cNvSpPr/>
          <p:nvPr>
            <p:ph type="title"/>
          </p:nvPr>
        </p:nvSpPr>
        <p:spPr>
          <a:xfrm>
            <a:off x="197426" y="0"/>
            <a:ext cx="8749147" cy="727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5" name="Shape 5"/>
          <p:cNvSpPr/>
          <p:nvPr>
            <p:ph type="body" idx="1"/>
          </p:nvPr>
        </p:nvSpPr>
        <p:spPr>
          <a:xfrm>
            <a:off x="197426" y="893619"/>
            <a:ext cx="8749147" cy="5964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One</a:t>
            </a:r>
            <a:endParaRPr sz="2400">
              <a:solidFill>
                <a:srgbClr val="363D3D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Two</a:t>
            </a:r>
            <a:endParaRPr sz="2400">
              <a:solidFill>
                <a:srgbClr val="363D3D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Three</a:t>
            </a:r>
            <a:endParaRPr sz="2400">
              <a:solidFill>
                <a:srgbClr val="363D3D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Four</a:t>
            </a:r>
            <a:endParaRPr sz="2400">
              <a:solidFill>
                <a:srgbClr val="363D3D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Body Level Five</a:t>
            </a:r>
          </a:p>
        </p:txBody>
      </p:sp>
      <p:sp>
        <p:nvSpPr>
          <p:cNvPr id="6" name="Shape 6"/>
          <p:cNvSpPr/>
          <p:nvPr>
            <p:ph type="sldNum" sz="quarter" idx="2"/>
          </p:nvPr>
        </p:nvSpPr>
        <p:spPr>
          <a:xfrm>
            <a:off x="8466512" y="6605270"/>
            <a:ext cx="480061" cy="2311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000">
                <a:solidFill>
                  <a:srgbClr val="8E8F8F"/>
                </a:solidFill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" name="image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16149" y="80528"/>
            <a:ext cx="684377" cy="566307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spd="med" advClick="1"/>
  <p:txStyles>
    <p:titleStyle>
      <a:lvl1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1pPr>
      <a:lvl2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2pPr>
      <a:lvl3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3pPr>
      <a:lvl4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4pPr>
      <a:lvl5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5pPr>
      <a:lvl6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6pPr>
      <a:lvl7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7pPr>
      <a:lvl8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8pPr>
      <a:lvl9pPr defTabSz="685800">
        <a:lnSpc>
          <a:spcPct val="90000"/>
        </a:lnSpc>
        <a:defRPr b="1" sz="2500">
          <a:solidFill>
            <a:srgbClr val="FFFFFF"/>
          </a:solidFill>
          <a:latin typeface="Calibri"/>
          <a:ea typeface="Calibri"/>
          <a:cs typeface="Calibri"/>
          <a:sym typeface="Calibri"/>
        </a:defRPr>
      </a:lvl9pPr>
    </p:titleStyle>
    <p:bodyStyle>
      <a:lvl1pPr marL="205740" indent="-171450" defTabSz="685800">
        <a:lnSpc>
          <a:spcPct val="90000"/>
        </a:lnSpc>
        <a:spcBef>
          <a:spcPts val="1300"/>
        </a:spcBef>
        <a:buSzPct val="8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1pPr>
      <a:lvl2pPr marL="480059" indent="-205740" defTabSz="685800">
        <a:lnSpc>
          <a:spcPct val="90000"/>
        </a:lnSpc>
        <a:spcBef>
          <a:spcPts val="1300"/>
        </a:spcBef>
        <a:buSzPct val="8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2pPr>
      <a:lvl3pPr marL="720090" indent="-205740" defTabSz="685800">
        <a:lnSpc>
          <a:spcPct val="90000"/>
        </a:lnSpc>
        <a:spcBef>
          <a:spcPts val="1300"/>
        </a:spcBef>
        <a:buSzPct val="8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3pPr>
      <a:lvl4pPr marL="1011555" indent="-257175" defTabSz="685800">
        <a:lnSpc>
          <a:spcPct val="90000"/>
        </a:lnSpc>
        <a:spcBef>
          <a:spcPts val="1300"/>
        </a:spcBef>
        <a:buSzPct val="8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4pPr>
      <a:lvl5pPr marL="1251585" indent="-257175" defTabSz="685800">
        <a:lnSpc>
          <a:spcPct val="90000"/>
        </a:lnSpc>
        <a:spcBef>
          <a:spcPts val="1300"/>
        </a:spcBef>
        <a:buSzPct val="8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5pPr>
      <a:lvl6pPr marL="1645920" indent="-411480" defTabSz="685800">
        <a:lnSpc>
          <a:spcPct val="90000"/>
        </a:lnSpc>
        <a:spcBef>
          <a:spcPts val="1300"/>
        </a:spcBef>
        <a:buSzPct val="10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6pPr>
      <a:lvl7pPr marL="1885950" indent="-411479" defTabSz="685800">
        <a:lnSpc>
          <a:spcPct val="90000"/>
        </a:lnSpc>
        <a:spcBef>
          <a:spcPts val="1300"/>
        </a:spcBef>
        <a:buSzPct val="10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7pPr>
      <a:lvl8pPr marL="2125979" indent="-411479" defTabSz="685800">
        <a:lnSpc>
          <a:spcPct val="90000"/>
        </a:lnSpc>
        <a:spcBef>
          <a:spcPts val="1300"/>
        </a:spcBef>
        <a:buSzPct val="10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8pPr>
      <a:lvl9pPr marL="2366009" indent="-411479" defTabSz="685800">
        <a:lnSpc>
          <a:spcPct val="90000"/>
        </a:lnSpc>
        <a:spcBef>
          <a:spcPts val="1300"/>
        </a:spcBef>
        <a:buSzPct val="100000"/>
        <a:buFont typeface="Arial"/>
        <a:buChar char="•"/>
        <a:defRPr sz="2400">
          <a:solidFill>
            <a:srgbClr val="363D3D"/>
          </a:solidFill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0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title"/>
          </p:nvPr>
        </p:nvSpPr>
        <p:spPr>
          <a:xfrm>
            <a:off x="971550" y="2286000"/>
            <a:ext cx="7200900" cy="1517905"/>
          </a:xfrm>
          <a:prstGeom prst="rect">
            <a:avLst/>
          </a:prstGeom>
        </p:spPr>
        <p:txBody>
          <a:bodyPr/>
          <a:lstStyle>
            <a:lvl1pPr>
              <a:defRPr sz="3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00">
                <a:solidFill>
                  <a:srgbClr val="FFFFFF"/>
                </a:solidFill>
              </a:rPr>
              <a:t>CÁC CẤU TRÚC ĐIỀU KHIỂN</a:t>
            </a:r>
          </a:p>
        </p:txBody>
      </p:sp>
      <p:sp>
        <p:nvSpPr>
          <p:cNvPr id="53" name="Shape 53"/>
          <p:cNvSpPr/>
          <p:nvPr>
            <p:ph type="body" idx="1"/>
          </p:nvPr>
        </p:nvSpPr>
        <p:spPr>
          <a:xfrm>
            <a:off x="971550" y="3959352"/>
            <a:ext cx="7200900" cy="914401"/>
          </a:xfrm>
          <a:prstGeom prst="rect">
            <a:avLst/>
          </a:prstGeom>
        </p:spPr>
        <p:txBody>
          <a:bodyPr/>
          <a:lstStyle/>
          <a:p>
            <a:pPr lvl="0">
              <a:defRPr cap="none" sz="1800">
                <a:solidFill>
                  <a:srgbClr val="000000"/>
                </a:solidFill>
              </a:defRPr>
            </a:pPr>
            <a:r>
              <a:rPr cap="all" sz="1500">
                <a:solidFill>
                  <a:srgbClr val="FFFFFF"/>
                </a:solidFill>
              </a:rPr>
              <a:t>Bu</a:t>
            </a:r>
            <a:r>
              <a:rPr cap="all" sz="1500">
                <a:solidFill>
                  <a:srgbClr val="FFFFFF"/>
                </a:solidFill>
              </a:rPr>
              <a:t>ổ</a:t>
            </a:r>
            <a:r>
              <a:rPr cap="all" sz="1500">
                <a:solidFill>
                  <a:srgbClr val="FFFFFF"/>
                </a:solidFill>
              </a:rPr>
              <a:t>i 5- câu l</a:t>
            </a:r>
            <a:r>
              <a:rPr cap="all" sz="1500">
                <a:solidFill>
                  <a:srgbClr val="FFFFFF"/>
                </a:solidFill>
              </a:rPr>
              <a:t>ệ</a:t>
            </a:r>
            <a:r>
              <a:rPr cap="all" sz="1500">
                <a:solidFill>
                  <a:srgbClr val="FFFFFF"/>
                </a:solidFill>
              </a:rPr>
              <a:t>nh L</a:t>
            </a:r>
            <a:r>
              <a:rPr cap="all" sz="1500">
                <a:solidFill>
                  <a:srgbClr val="FFFFFF"/>
                </a:solidFill>
              </a:rPr>
              <a:t>Ặ</a:t>
            </a:r>
            <a:r>
              <a:rPr cap="all" sz="1500">
                <a:solidFill>
                  <a:srgbClr val="FFFFFF"/>
                </a:solidFill>
              </a:rPr>
              <a:t>P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90" name="Shape 9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</a:p>
        </p:txBody>
      </p:sp>
      <p:sp>
        <p:nvSpPr>
          <p:cNvPr id="91" name="Shape 91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92" name="Shape 9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95" name="Shape 9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</a:t>
            </a: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++i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</a:p>
        </p:txBody>
      </p:sp>
      <p:sp>
        <p:nvSpPr>
          <p:cNvPr id="96" name="Shape 96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97" name="Shape 9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0" name="Shape 10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</a:t>
            </a: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i &lt; 3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</a:p>
        </p:txBody>
      </p:sp>
      <p:sp>
        <p:nvSpPr>
          <p:cNvPr id="101" name="Shape 101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02" name="Shape 10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05" name="Shape 10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</a:p>
        </p:txBody>
      </p:sp>
      <p:sp>
        <p:nvSpPr>
          <p:cNvPr id="106" name="Shape 106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07" name="Shape 10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0" name="Shape 11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</a:p>
        </p:txBody>
      </p:sp>
      <p:sp>
        <p:nvSpPr>
          <p:cNvPr id="111" name="Shape 111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12" name="Shape 11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15" name="Shape 11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</a:t>
            </a: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++i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</a:p>
        </p:txBody>
      </p:sp>
      <p:sp>
        <p:nvSpPr>
          <p:cNvPr id="116" name="Shape 116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17" name="Shape 11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0" name="Shape 12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</a:t>
            </a: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i &lt; 3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</a:p>
        </p:txBody>
      </p:sp>
      <p:sp>
        <p:nvSpPr>
          <p:cNvPr id="121" name="Shape 121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22" name="Shape 12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25" name="Shape 12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2</a:t>
            </a:r>
          </a:p>
        </p:txBody>
      </p:sp>
      <p:sp>
        <p:nvSpPr>
          <p:cNvPr id="126" name="Shape 126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27" name="Shape 12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0" name="Shape 13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2</a:t>
            </a:r>
          </a:p>
        </p:txBody>
      </p:sp>
      <p:sp>
        <p:nvSpPr>
          <p:cNvPr id="131" name="Shape 131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32" name="Shape 13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35" name="Shape 13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</a:t>
            </a: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++i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2</a:t>
            </a:r>
          </a:p>
        </p:txBody>
      </p:sp>
      <p:sp>
        <p:nvSpPr>
          <p:cNvPr id="136" name="Shape 136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37" name="Shape 13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CĐR bu</a:t>
            </a:r>
            <a:r>
              <a:rPr b="1" sz="2500">
                <a:solidFill>
                  <a:srgbClr val="FFFFFF"/>
                </a:solidFill>
              </a:rPr>
              <a:t>ổ</a:t>
            </a:r>
            <a:r>
              <a:rPr b="1" sz="2500">
                <a:solidFill>
                  <a:srgbClr val="FFFFFF"/>
                </a:solidFill>
              </a:rPr>
              <a:t>i h</a:t>
            </a:r>
            <a:r>
              <a:rPr b="1" sz="2500">
                <a:solidFill>
                  <a:srgbClr val="FFFFFF"/>
                </a:solidFill>
              </a:rPr>
              <a:t>ọ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6" name="Shape 56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Sau khi h</a:t>
            </a:r>
            <a:r>
              <a:rPr sz="2400">
                <a:solidFill>
                  <a:srgbClr val="363D3D"/>
                </a:solidFill>
              </a:rPr>
              <a:t>ọ</a:t>
            </a:r>
            <a:r>
              <a:rPr sz="2400">
                <a:solidFill>
                  <a:srgbClr val="363D3D"/>
                </a:solidFill>
              </a:rPr>
              <a:t>c xong bu</a:t>
            </a:r>
            <a:r>
              <a:rPr sz="2400">
                <a:solidFill>
                  <a:srgbClr val="363D3D"/>
                </a:solidFill>
              </a:rPr>
              <a:t>ổ</a:t>
            </a:r>
            <a:r>
              <a:rPr sz="2400">
                <a:solidFill>
                  <a:srgbClr val="363D3D"/>
                </a:solidFill>
              </a:rPr>
              <a:t>i h</a:t>
            </a:r>
            <a:r>
              <a:rPr sz="2400">
                <a:solidFill>
                  <a:srgbClr val="363D3D"/>
                </a:solidFill>
              </a:rPr>
              <a:t>ọ</a:t>
            </a:r>
            <a:r>
              <a:rPr sz="2400">
                <a:solidFill>
                  <a:srgbClr val="363D3D"/>
                </a:solidFill>
              </a:rPr>
              <a:t>c, sinh viên có kh</a:t>
            </a:r>
            <a:r>
              <a:rPr sz="2400">
                <a:solidFill>
                  <a:srgbClr val="363D3D"/>
                </a:solidFill>
              </a:rPr>
              <a:t>ả</a:t>
            </a:r>
            <a:r>
              <a:rPr sz="2400">
                <a:solidFill>
                  <a:srgbClr val="363D3D"/>
                </a:solidFill>
              </a:rPr>
              <a:t> năng:</a:t>
            </a:r>
            <a:endParaRPr sz="2400">
              <a:solidFill>
                <a:srgbClr val="363D3D"/>
              </a:solidFill>
            </a:endParaRPr>
          </a:p>
          <a:p>
            <a:pPr lvl="1" marL="445769" indent="-17145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Hiểu và vận dụng được các cấu trúc lặp để viết được chương trình trên máy tính</a:t>
            </a:r>
          </a:p>
        </p:txBody>
      </p:sp>
      <p:sp>
        <p:nvSpPr>
          <p:cNvPr id="57" name="Shape 57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40" name="Shape 14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</a:t>
            </a: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i &lt; 3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2</a:t>
            </a:r>
          </a:p>
        </p:txBody>
      </p:sp>
      <p:sp>
        <p:nvSpPr>
          <p:cNvPr id="141" name="Shape 141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42" name="Shape 14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000</a:t>
            </a:r>
          </a:p>
        </p:txBody>
      </p:sp>
      <p:sp>
        <p:nvSpPr>
          <p:cNvPr id="145" name="Shape 14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int i;</a:t>
            </a:r>
            <a:endParaRPr sz="2400">
              <a:solidFill>
                <a:srgbClr val="363D3D"/>
              </a:solidFill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(; i &lt; 3;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1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2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all done</a:t>
            </a:r>
          </a:p>
        </p:txBody>
      </p:sp>
      <p:sp>
        <p:nvSpPr>
          <p:cNvPr id="146" name="Shape 146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147" name="Shape 14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3. Cấu trúc lặp while</a:t>
            </a:r>
          </a:p>
        </p:txBody>
      </p:sp>
      <p:sp>
        <p:nvSpPr>
          <p:cNvPr id="150" name="Shape 150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1" name="Shape 151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  <p:pic>
        <p:nvPicPr>
          <p:cNvPr id="152" name="image3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1144" y="2495649"/>
            <a:ext cx="7543801" cy="21775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>
            <a:lvl1pPr>
              <a:defRPr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3. Cấu trúc lặp while</a:t>
            </a:r>
          </a:p>
        </p:txBody>
      </p:sp>
      <p:sp>
        <p:nvSpPr>
          <p:cNvPr id="155" name="Shape 155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156" name="Shape 156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  <p:pic>
        <p:nvPicPr>
          <p:cNvPr id="157" name="image4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76446" y="1645575"/>
            <a:ext cx="6199173" cy="42199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Ví d</a:t>
            </a:r>
            <a:r>
              <a:rPr b="1" sz="2500">
                <a:solidFill>
                  <a:srgbClr val="FFFFFF"/>
                </a:solidFill>
              </a:rPr>
              <a:t>ụ</a:t>
            </a:r>
            <a:r>
              <a:rPr b="1" sz="2500">
                <a:solidFill>
                  <a:srgbClr val="FFFFFF"/>
                </a:solidFill>
              </a:rPr>
              <a:t> minh ho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: Tính trung bình</a:t>
            </a:r>
          </a:p>
        </p:txBody>
      </p:sp>
      <p:sp>
        <p:nvSpPr>
          <p:cNvPr id="160" name="Shape 16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value=0;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(n) 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value;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 // sum = sum + value;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count++; // count = count + 1;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328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66306" indent="-133045" defTabSz="665226">
              <a:spcBef>
                <a:spcPts val="12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328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63" name="Shape 163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int n = 4</a:t>
            </a:r>
            <a:r>
              <a:rPr b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164" name="Shape 164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1 5 3 1 6</a:t>
            </a:r>
          </a:p>
        </p:txBody>
      </p:sp>
      <p:sp>
        <p:nvSpPr>
          <p:cNvPr id="165" name="Shape 165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166" name="Shape 166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69" name="Shape 169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170" name="Shape 170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171" name="Shape 171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1 5 3 1 6</a:t>
            </a:r>
          </a:p>
        </p:txBody>
      </p:sp>
      <p:sp>
        <p:nvSpPr>
          <p:cNvPr id="172" name="Shape 172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173" name="Shape 173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174" name="Shape 174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77" name="Shape 177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</a:t>
            </a:r>
            <a:r>
              <a:rPr b="1" i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;	</a:t>
            </a:r>
            <a:endParaRPr b="1" i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178" name="Shape 178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179" name="Shape 179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180" name="Shape 180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1 5 3 1 6</a:t>
            </a:r>
          </a:p>
        </p:txBody>
      </p:sp>
      <p:sp>
        <p:nvSpPr>
          <p:cNvPr id="181" name="Shape 181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182" name="Shape 182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183" name="Shape 183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184" name="Shape 184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87" name="Shape 187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188" name="Shape 188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189" name="Shape 189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190" name="Shape 190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1 5 3 1 6</a:t>
            </a:r>
          </a:p>
        </p:txBody>
      </p:sp>
      <p:sp>
        <p:nvSpPr>
          <p:cNvPr id="191" name="Shape 191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192" name="Shape 192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193" name="Shape 193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194" name="Shape 194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197" name="Shape 197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198" name="Shape 198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199" name="Shape 199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00" name="Shape 200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201" name="Shape 201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1 5 3 1 6</a:t>
            </a:r>
          </a:p>
        </p:txBody>
      </p:sp>
      <p:sp>
        <p:nvSpPr>
          <p:cNvPr id="202" name="Shape 202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203" name="Shape 203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204" name="Shape 204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205" name="Shape 205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206" name="Shape 206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--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N</a:t>
            </a:r>
            <a:r>
              <a:rPr b="1" sz="2500">
                <a:solidFill>
                  <a:srgbClr val="FFFFFF"/>
                </a:solidFill>
              </a:rPr>
              <a:t>ộ</a:t>
            </a:r>
            <a:r>
              <a:rPr b="1" sz="2500">
                <a:solidFill>
                  <a:srgbClr val="FFFFFF"/>
                </a:solidFill>
              </a:rPr>
              <a:t>i dung </a:t>
            </a:r>
          </a:p>
        </p:txBody>
      </p:sp>
      <p:sp>
        <p:nvSpPr>
          <p:cNvPr id="60" name="Shape 60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567690" indent="-533400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3D3D"/>
                </a:solidFill>
              </a:rPr>
              <a:t>Đ</a:t>
            </a:r>
            <a:r>
              <a:rPr sz="2800">
                <a:solidFill>
                  <a:srgbClr val="363D3D"/>
                </a:solidFill>
              </a:rPr>
              <a:t>ặ</a:t>
            </a:r>
            <a:r>
              <a:rPr sz="2800">
                <a:solidFill>
                  <a:srgbClr val="363D3D"/>
                </a:solidFill>
              </a:rPr>
              <a:t>t v</a:t>
            </a:r>
            <a:r>
              <a:rPr sz="2800">
                <a:solidFill>
                  <a:srgbClr val="363D3D"/>
                </a:solidFill>
              </a:rPr>
              <a:t>ấ</a:t>
            </a:r>
            <a:r>
              <a:rPr sz="2800">
                <a:solidFill>
                  <a:srgbClr val="363D3D"/>
                </a:solidFill>
              </a:rPr>
              <a:t>n đ</a:t>
            </a:r>
            <a:r>
              <a:rPr sz="2800">
                <a:solidFill>
                  <a:srgbClr val="363D3D"/>
                </a:solidFill>
              </a:rPr>
              <a:t>ề</a:t>
            </a:r>
            <a:endParaRPr sz="2800">
              <a:solidFill>
                <a:srgbClr val="363D3D"/>
              </a:solidFill>
            </a:endParaRPr>
          </a:p>
          <a:p>
            <a:pPr lvl="0" marL="567690" indent="-533400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3D3D"/>
                </a:solidFill>
              </a:rPr>
              <a:t>C</a:t>
            </a:r>
            <a:r>
              <a:rPr sz="2800">
                <a:solidFill>
                  <a:srgbClr val="363D3D"/>
                </a:solidFill>
              </a:rPr>
              <a:t>ấ</a:t>
            </a:r>
            <a:r>
              <a:rPr sz="2800">
                <a:solidFill>
                  <a:srgbClr val="363D3D"/>
                </a:solidFill>
              </a:rPr>
              <a:t>u trúc l</a:t>
            </a:r>
            <a:r>
              <a:rPr sz="2800">
                <a:solidFill>
                  <a:srgbClr val="363D3D"/>
                </a:solidFill>
              </a:rPr>
              <a:t>ặ</a:t>
            </a:r>
            <a:r>
              <a:rPr sz="2800">
                <a:solidFill>
                  <a:srgbClr val="363D3D"/>
                </a:solidFill>
              </a:rPr>
              <a:t>p for</a:t>
            </a:r>
            <a:endParaRPr sz="2800">
              <a:solidFill>
                <a:srgbClr val="363D3D"/>
              </a:solidFill>
            </a:endParaRPr>
          </a:p>
          <a:p>
            <a:pPr lvl="0" marL="567690" indent="-533400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3D3D"/>
                </a:solidFill>
              </a:rPr>
              <a:t>C</a:t>
            </a:r>
            <a:r>
              <a:rPr sz="2800">
                <a:solidFill>
                  <a:srgbClr val="363D3D"/>
                </a:solidFill>
              </a:rPr>
              <a:t>ấ</a:t>
            </a:r>
            <a:r>
              <a:rPr sz="2800">
                <a:solidFill>
                  <a:srgbClr val="363D3D"/>
                </a:solidFill>
              </a:rPr>
              <a:t>u trúc l</a:t>
            </a:r>
            <a:r>
              <a:rPr sz="2800">
                <a:solidFill>
                  <a:srgbClr val="363D3D"/>
                </a:solidFill>
              </a:rPr>
              <a:t>ặ</a:t>
            </a:r>
            <a:r>
              <a:rPr sz="2800">
                <a:solidFill>
                  <a:srgbClr val="363D3D"/>
                </a:solidFill>
              </a:rPr>
              <a:t>p while</a:t>
            </a:r>
            <a:endParaRPr sz="2800">
              <a:solidFill>
                <a:srgbClr val="363D3D"/>
              </a:solidFill>
            </a:endParaRPr>
          </a:p>
          <a:p>
            <a:pPr lvl="0" marL="567690" indent="-533400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3D3D"/>
                </a:solidFill>
              </a:rPr>
              <a:t>C</a:t>
            </a:r>
            <a:r>
              <a:rPr sz="2800">
                <a:solidFill>
                  <a:srgbClr val="363D3D"/>
                </a:solidFill>
              </a:rPr>
              <a:t>ấ</a:t>
            </a:r>
            <a:r>
              <a:rPr sz="2800">
                <a:solidFill>
                  <a:srgbClr val="363D3D"/>
                </a:solidFill>
              </a:rPr>
              <a:t>u trúc l</a:t>
            </a:r>
            <a:r>
              <a:rPr sz="2800">
                <a:solidFill>
                  <a:srgbClr val="363D3D"/>
                </a:solidFill>
              </a:rPr>
              <a:t>ặ</a:t>
            </a:r>
            <a:r>
              <a:rPr sz="2800">
                <a:solidFill>
                  <a:srgbClr val="363D3D"/>
                </a:solidFill>
              </a:rPr>
              <a:t>p do-while</a:t>
            </a:r>
            <a:endParaRPr sz="2800">
              <a:solidFill>
                <a:srgbClr val="363D3D"/>
              </a:solidFill>
            </a:endParaRPr>
          </a:p>
          <a:p>
            <a:pPr lvl="0" marL="567690" indent="-533400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3D3D"/>
                </a:solidFill>
              </a:rPr>
              <a:t>Câu l</a:t>
            </a:r>
            <a:r>
              <a:rPr sz="2800">
                <a:solidFill>
                  <a:srgbClr val="363D3D"/>
                </a:solidFill>
              </a:rPr>
              <a:t>ệ</a:t>
            </a:r>
            <a:r>
              <a:rPr sz="2800">
                <a:solidFill>
                  <a:srgbClr val="363D3D"/>
                </a:solidFill>
              </a:rPr>
              <a:t>nh break, continue</a:t>
            </a:r>
            <a:endParaRPr sz="2800">
              <a:solidFill>
                <a:srgbClr val="363D3D"/>
              </a:solidFill>
            </a:endParaRPr>
          </a:p>
          <a:p>
            <a:pPr lvl="0" marL="567690" indent="-533400"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363D3D"/>
                </a:solidFill>
              </a:rPr>
              <a:t>M</a:t>
            </a:r>
            <a:r>
              <a:rPr sz="2800">
                <a:solidFill>
                  <a:srgbClr val="363D3D"/>
                </a:solidFill>
              </a:rPr>
              <a:t>ộ</a:t>
            </a:r>
            <a:r>
              <a:rPr sz="2800">
                <a:solidFill>
                  <a:srgbClr val="363D3D"/>
                </a:solidFill>
              </a:rPr>
              <a:t>t s</a:t>
            </a:r>
            <a:r>
              <a:rPr sz="2800">
                <a:solidFill>
                  <a:srgbClr val="363D3D"/>
                </a:solidFill>
              </a:rPr>
              <a:t>ố</a:t>
            </a:r>
            <a:r>
              <a:rPr sz="2800">
                <a:solidFill>
                  <a:srgbClr val="363D3D"/>
                </a:solidFill>
              </a:rPr>
              <a:t> ví d</a:t>
            </a:r>
            <a:r>
              <a:rPr sz="2800">
                <a:solidFill>
                  <a:srgbClr val="363D3D"/>
                </a:solidFill>
              </a:rPr>
              <a:t>ụ</a:t>
            </a:r>
            <a:r>
              <a:rPr sz="2800">
                <a:solidFill>
                  <a:srgbClr val="363D3D"/>
                </a:solidFill>
              </a:rPr>
              <a:t> minh h</a:t>
            </a:r>
            <a:r>
              <a:rPr sz="2800">
                <a:solidFill>
                  <a:srgbClr val="363D3D"/>
                </a:solidFill>
              </a:rPr>
              <a:t>ọ</a:t>
            </a:r>
            <a:r>
              <a:rPr sz="2800">
                <a:solidFill>
                  <a:srgbClr val="363D3D"/>
                </a:solidFill>
              </a:rPr>
              <a:t>a 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09" name="Shape 209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210" name="Shape 210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211" name="Shape 211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12" name="Shape 212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213" name="Shape 213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CC00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5 3 1 6</a:t>
            </a:r>
          </a:p>
        </p:txBody>
      </p:sp>
      <p:sp>
        <p:nvSpPr>
          <p:cNvPr id="214" name="Shape 214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215" name="Shape 215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216" name="Shape 216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217" name="Shape 217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218" name="Shape 218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21" name="Shape 221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222" name="Shape 222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223" name="Shape 223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24" name="Shape 224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225" name="Shape 225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5 3 1 6</a:t>
            </a:r>
          </a:p>
        </p:txBody>
      </p:sp>
      <p:sp>
        <p:nvSpPr>
          <p:cNvPr id="226" name="Shape 226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227" name="Shape 227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228" name="Shape 228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229" name="Shape 229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230" name="Shape 230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31" name="Shape 231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3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34" name="Shape 234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235" name="Shape 235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236" name="Shape 236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37" name="Shape 237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238" name="Shape 238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5 3 1 6</a:t>
            </a:r>
          </a:p>
        </p:txBody>
      </p:sp>
      <p:sp>
        <p:nvSpPr>
          <p:cNvPr id="239" name="Shape 239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240" name="Shape 240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241" name="Shape 241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  <p:sp>
        <p:nvSpPr>
          <p:cNvPr id="242" name="Shape 242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43" name="Shape 243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44" name="Shape 244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4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47" name="Shape 247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248" name="Shape 248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249" name="Shape 249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50" name="Shape 250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251" name="Shape 251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5 3 1 6</a:t>
            </a:r>
          </a:p>
        </p:txBody>
      </p:sp>
      <p:sp>
        <p:nvSpPr>
          <p:cNvPr id="252" name="Shape 252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253" name="Shape 253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254" name="Shape 254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55" name="Shape 255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56" name="Shape 256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Shape 258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59" name="Shape 259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260" name="Shape 260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261" name="Shape 261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62" name="Shape 262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263" name="Shape 263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5 3 1 6</a:t>
            </a:r>
          </a:p>
        </p:txBody>
      </p:sp>
      <p:sp>
        <p:nvSpPr>
          <p:cNvPr id="264" name="Shape 264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265" name="Shape 265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266" name="Shape 266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67" name="Shape 267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68" name="Shape 268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--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71" name="Shape 271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272" name="Shape 272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273" name="Shape 273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74" name="Shape 274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275" name="Shape 275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CC0066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3 1 6</a:t>
            </a:r>
          </a:p>
        </p:txBody>
      </p:sp>
      <p:sp>
        <p:nvSpPr>
          <p:cNvPr id="276" name="Shape 276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277" name="Shape 277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278" name="Shape 278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79" name="Shape 279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80" name="Shape 280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5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83" name="Shape 283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284" name="Shape 284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285" name="Shape 285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86" name="Shape 286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287" name="Shape 287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3 1 6</a:t>
            </a:r>
          </a:p>
        </p:txBody>
      </p:sp>
      <p:sp>
        <p:nvSpPr>
          <p:cNvPr id="288" name="Shape 288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289" name="Shape 289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290" name="Shape 290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91" name="Shape 291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292" name="Shape 292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5</a:t>
            </a:r>
          </a:p>
        </p:txBody>
      </p:sp>
      <p:sp>
        <p:nvSpPr>
          <p:cNvPr id="293" name="Shape 293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9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296" name="Shape 296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297" name="Shape 297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298" name="Shape 298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299" name="Shape 299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300" name="Shape 300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3 1 6</a:t>
            </a:r>
          </a:p>
        </p:txBody>
      </p:sp>
      <p:sp>
        <p:nvSpPr>
          <p:cNvPr id="301" name="Shape 301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302" name="Shape 302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303" name="Shape 303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304" name="Shape 304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6</a:t>
            </a:r>
          </a:p>
        </p:txBody>
      </p:sp>
      <p:sp>
        <p:nvSpPr>
          <p:cNvPr id="305" name="Shape 305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5</a:t>
            </a:r>
          </a:p>
        </p:txBody>
      </p:sp>
      <p:sp>
        <p:nvSpPr>
          <p:cNvPr id="306" name="Shape 306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09" name="Shape 309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310" name="Shape 310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311" name="Shape 311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312" name="Shape 312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313" name="Shape 313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3 1 6</a:t>
            </a:r>
          </a:p>
        </p:txBody>
      </p:sp>
      <p:sp>
        <p:nvSpPr>
          <p:cNvPr id="314" name="Shape 314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315" name="Shape 315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316" name="Shape 316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  <p:sp>
        <p:nvSpPr>
          <p:cNvPr id="317" name="Shape 317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6</a:t>
            </a:r>
          </a:p>
        </p:txBody>
      </p:sp>
      <p:sp>
        <p:nvSpPr>
          <p:cNvPr id="318" name="Shape 318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5</a:t>
            </a:r>
          </a:p>
        </p:txBody>
      </p:sp>
      <p:sp>
        <p:nvSpPr>
          <p:cNvPr id="319" name="Shape 319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6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22" name="Shape 322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323" name="Shape 323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324" name="Shape 324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325" name="Shape 325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326" name="Shape 326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3 1 6</a:t>
            </a:r>
          </a:p>
        </p:txBody>
      </p:sp>
      <p:sp>
        <p:nvSpPr>
          <p:cNvPr id="327" name="Shape 327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328" name="Shape 328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329" name="Shape 329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  <p:sp>
        <p:nvSpPr>
          <p:cNvPr id="330" name="Shape 330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6</a:t>
            </a:r>
          </a:p>
        </p:txBody>
      </p:sp>
      <p:sp>
        <p:nvSpPr>
          <p:cNvPr id="331" name="Shape 331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--</a:t>
            </a:r>
          </a:p>
        </p:txBody>
      </p:sp>
      <p:sp>
        <p:nvSpPr>
          <p:cNvPr id="332" name="Shape 33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1. Đ</a:t>
            </a:r>
            <a:r>
              <a:rPr b="1" sz="2500">
                <a:solidFill>
                  <a:srgbClr val="FFFFFF"/>
                </a:solidFill>
              </a:rPr>
              <a:t>ặ</a:t>
            </a:r>
            <a:r>
              <a:rPr b="1" sz="2500">
                <a:solidFill>
                  <a:srgbClr val="FFFFFF"/>
                </a:solidFill>
              </a:rPr>
              <a:t>t v</a:t>
            </a:r>
            <a:r>
              <a:rPr b="1" sz="2500">
                <a:solidFill>
                  <a:srgbClr val="FFFFFF"/>
                </a:solidFill>
              </a:rPr>
              <a:t>ấ</a:t>
            </a:r>
            <a:r>
              <a:rPr b="1" sz="2500">
                <a:solidFill>
                  <a:srgbClr val="FFFFFF"/>
                </a:solidFill>
              </a:rPr>
              <a:t>n đ</a:t>
            </a:r>
            <a:r>
              <a:rPr b="1" sz="2500">
                <a:solidFill>
                  <a:srgbClr val="FFFFFF"/>
                </a:solidFill>
              </a:rPr>
              <a:t>ề</a:t>
            </a:r>
          </a:p>
        </p:txBody>
      </p:sp>
      <p:sp>
        <p:nvSpPr>
          <p:cNvPr id="63" name="Shape 63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</a:t>
            </a:r>
            <a:r>
              <a:rPr sz="2400">
                <a:solidFill>
                  <a:srgbClr val="363D3D"/>
                </a:solidFill>
              </a:rPr>
              <a:t>ươ</a:t>
            </a:r>
            <a:r>
              <a:rPr sz="2400">
                <a:solidFill>
                  <a:srgbClr val="363D3D"/>
                </a:solidFill>
              </a:rPr>
              <a:t>ng trình xu</a:t>
            </a:r>
            <a:r>
              <a:rPr sz="2400">
                <a:solidFill>
                  <a:srgbClr val="363D3D"/>
                </a:solidFill>
              </a:rPr>
              <a:t>ấ</a:t>
            </a:r>
            <a:r>
              <a:rPr sz="2400">
                <a:solidFill>
                  <a:srgbClr val="363D3D"/>
                </a:solidFill>
              </a:rPr>
              <a:t>t các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t</a:t>
            </a:r>
            <a:r>
              <a:rPr sz="2400">
                <a:solidFill>
                  <a:srgbClr val="363D3D"/>
                </a:solidFill>
              </a:rPr>
              <a:t>ừ</a:t>
            </a:r>
            <a:r>
              <a:rPr sz="2400">
                <a:solidFill>
                  <a:srgbClr val="363D3D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1</a:t>
            </a:r>
            <a:r>
              <a:rPr sz="2400">
                <a:solidFill>
                  <a:srgbClr val="363D3D"/>
                </a:solidFill>
              </a:rPr>
              <a:t> </a:t>
            </a:r>
            <a:r>
              <a:rPr sz="2400">
                <a:solidFill>
                  <a:srgbClr val="363D3D"/>
                </a:solidFill>
              </a:rPr>
              <a:t>đ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n </a:t>
            </a:r>
            <a:r>
              <a:rPr sz="2400">
                <a:solidFill>
                  <a:srgbClr val="FF0000"/>
                </a:solidFill>
              </a:rPr>
              <a:t>10</a:t>
            </a:r>
            <a:endParaRPr sz="2400">
              <a:solidFill>
                <a:srgbClr val="FF0000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	=&gt; S</a:t>
            </a:r>
            <a:r>
              <a:rPr sz="2400">
                <a:solidFill>
                  <a:srgbClr val="363D3D"/>
                </a:solidFill>
              </a:rPr>
              <a:t>ử</a:t>
            </a:r>
            <a:r>
              <a:rPr sz="2400">
                <a:solidFill>
                  <a:srgbClr val="363D3D"/>
                </a:solidFill>
              </a:rPr>
              <a:t>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ng </a:t>
            </a:r>
            <a:r>
              <a:rPr sz="2400">
                <a:solidFill>
                  <a:srgbClr val="FF0000"/>
                </a:solidFill>
              </a:rPr>
              <a:t>10</a:t>
            </a:r>
            <a:r>
              <a:rPr sz="2400">
                <a:solidFill>
                  <a:srgbClr val="363D3D"/>
                </a:solidFill>
              </a:rPr>
              <a:t> câu l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nh cout</a:t>
            </a:r>
            <a:endParaRPr sz="24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</a:t>
            </a:r>
            <a:r>
              <a:rPr sz="2400">
                <a:solidFill>
                  <a:srgbClr val="363D3D"/>
                </a:solidFill>
              </a:rPr>
              <a:t>ươ</a:t>
            </a:r>
            <a:r>
              <a:rPr sz="2400">
                <a:solidFill>
                  <a:srgbClr val="363D3D"/>
                </a:solidFill>
              </a:rPr>
              <a:t>ng trình xu</a:t>
            </a:r>
            <a:r>
              <a:rPr sz="2400">
                <a:solidFill>
                  <a:srgbClr val="363D3D"/>
                </a:solidFill>
              </a:rPr>
              <a:t>ấ</a:t>
            </a:r>
            <a:r>
              <a:rPr sz="2400">
                <a:solidFill>
                  <a:srgbClr val="363D3D"/>
                </a:solidFill>
              </a:rPr>
              <a:t>t các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t</a:t>
            </a:r>
            <a:r>
              <a:rPr sz="2400">
                <a:solidFill>
                  <a:srgbClr val="363D3D"/>
                </a:solidFill>
              </a:rPr>
              <a:t>ừ</a:t>
            </a:r>
            <a:r>
              <a:rPr sz="2400">
                <a:solidFill>
                  <a:srgbClr val="363D3D"/>
                </a:solidFill>
              </a:rPr>
              <a:t> </a:t>
            </a:r>
            <a:r>
              <a:rPr sz="2400">
                <a:solidFill>
                  <a:srgbClr val="FF0000"/>
                </a:solidFill>
              </a:rPr>
              <a:t>1</a:t>
            </a:r>
            <a:r>
              <a:rPr sz="2400">
                <a:solidFill>
                  <a:srgbClr val="363D3D"/>
                </a:solidFill>
              </a:rPr>
              <a:t> </a:t>
            </a:r>
            <a:r>
              <a:rPr sz="2400">
                <a:solidFill>
                  <a:srgbClr val="363D3D"/>
                </a:solidFill>
              </a:rPr>
              <a:t>đ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n </a:t>
            </a:r>
            <a:r>
              <a:rPr sz="2400">
                <a:solidFill>
                  <a:srgbClr val="FF0000"/>
                </a:solidFill>
              </a:rPr>
              <a:t>1000</a:t>
            </a:r>
            <a:endParaRPr sz="2400">
              <a:solidFill>
                <a:srgbClr val="FF0000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	=&gt; S</a:t>
            </a:r>
            <a:r>
              <a:rPr sz="2400">
                <a:solidFill>
                  <a:srgbClr val="363D3D"/>
                </a:solidFill>
              </a:rPr>
              <a:t>ử</a:t>
            </a:r>
            <a:r>
              <a:rPr sz="2400">
                <a:solidFill>
                  <a:srgbClr val="363D3D"/>
                </a:solidFill>
              </a:rPr>
              <a:t>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ng </a:t>
            </a:r>
            <a:r>
              <a:rPr sz="2400">
                <a:solidFill>
                  <a:srgbClr val="FF0000"/>
                </a:solidFill>
              </a:rPr>
              <a:t>1000</a:t>
            </a:r>
            <a:r>
              <a:rPr sz="2400">
                <a:solidFill>
                  <a:srgbClr val="363D3D"/>
                </a:solidFill>
              </a:rPr>
              <a:t> câu l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nh cout </a:t>
            </a:r>
            <a:r>
              <a:rPr sz="2400">
                <a:solidFill>
                  <a:srgbClr val="FF0000"/>
                </a:solidFill>
              </a:rPr>
              <a:t>!</a:t>
            </a:r>
            <a:endParaRPr sz="20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endParaRPr sz="20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2400" u="sng">
                <a:solidFill>
                  <a:srgbClr val="363D3D"/>
                </a:solidFill>
              </a:rPr>
              <a:t>Gi</a:t>
            </a:r>
            <a:r>
              <a:rPr i="1" sz="2400" u="sng">
                <a:solidFill>
                  <a:srgbClr val="363D3D"/>
                </a:solidFill>
              </a:rPr>
              <a:t>ả</a:t>
            </a:r>
            <a:r>
              <a:rPr i="1" sz="2400" u="sng">
                <a:solidFill>
                  <a:srgbClr val="363D3D"/>
                </a:solidFill>
              </a:rPr>
              <a:t>i pháp:</a:t>
            </a:r>
            <a:endParaRPr i="1" sz="2400" u="sng">
              <a:solidFill>
                <a:srgbClr val="363D3D"/>
              </a:solidFill>
            </a:endParaRPr>
          </a:p>
          <a:p>
            <a:pPr lvl="1" marL="445769" indent="-171450">
              <a:spcBef>
                <a:spcPts val="700"/>
              </a:spcBef>
              <a:buClr>
                <a:srgbClr val="FF0000"/>
              </a:buClr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FF0000"/>
                </a:solidFill>
              </a:rPr>
              <a:t>S</a:t>
            </a:r>
            <a:r>
              <a:rPr sz="2000">
                <a:solidFill>
                  <a:srgbClr val="FF0000"/>
                </a:solidFill>
              </a:rPr>
              <a:t>ử</a:t>
            </a:r>
            <a:r>
              <a:rPr sz="2000">
                <a:solidFill>
                  <a:srgbClr val="FF0000"/>
                </a:solidFill>
              </a:rPr>
              <a:t> d</a:t>
            </a:r>
            <a:r>
              <a:rPr sz="2000">
                <a:solidFill>
                  <a:srgbClr val="FF0000"/>
                </a:solidFill>
              </a:rPr>
              <a:t>ụ</a:t>
            </a:r>
            <a:r>
              <a:rPr sz="2000">
                <a:solidFill>
                  <a:srgbClr val="FF0000"/>
                </a:solidFill>
              </a:rPr>
              <a:t>ng c</a:t>
            </a:r>
            <a:r>
              <a:rPr sz="2000">
                <a:solidFill>
                  <a:srgbClr val="FF0000"/>
                </a:solidFill>
              </a:rPr>
              <a:t>ấ</a:t>
            </a:r>
            <a:r>
              <a:rPr sz="2000">
                <a:solidFill>
                  <a:srgbClr val="FF0000"/>
                </a:solidFill>
              </a:rPr>
              <a:t>u trúc l</a:t>
            </a:r>
            <a:r>
              <a:rPr sz="2000">
                <a:solidFill>
                  <a:srgbClr val="FF0000"/>
                </a:solidFill>
              </a:rPr>
              <a:t>ặ</a:t>
            </a:r>
            <a:r>
              <a:rPr sz="2000">
                <a:solidFill>
                  <a:srgbClr val="FF0000"/>
                </a:solidFill>
              </a:rPr>
              <a:t>p</a:t>
            </a:r>
            <a:r>
              <a:rPr sz="2000">
                <a:solidFill>
                  <a:srgbClr val="363D3D"/>
                </a:solidFill>
              </a:rPr>
              <a:t> l</a:t>
            </a:r>
            <a:r>
              <a:rPr sz="2000">
                <a:solidFill>
                  <a:srgbClr val="363D3D"/>
                </a:solidFill>
              </a:rPr>
              <a:t>ạ</a:t>
            </a:r>
            <a:r>
              <a:rPr sz="2000">
                <a:solidFill>
                  <a:srgbClr val="363D3D"/>
                </a:solidFill>
              </a:rPr>
              <a:t>i m</a:t>
            </a:r>
            <a:r>
              <a:rPr sz="2000">
                <a:solidFill>
                  <a:srgbClr val="363D3D"/>
                </a:solidFill>
              </a:rPr>
              <a:t>ộ</a:t>
            </a:r>
            <a:r>
              <a:rPr sz="2000">
                <a:solidFill>
                  <a:srgbClr val="363D3D"/>
                </a:solidFill>
              </a:rPr>
              <a:t>t hành </a:t>
            </a:r>
            <a:r>
              <a:rPr sz="2000">
                <a:solidFill>
                  <a:srgbClr val="363D3D"/>
                </a:solidFill>
              </a:rPr>
              <a:t>đ</a:t>
            </a:r>
            <a:r>
              <a:rPr sz="2000">
                <a:solidFill>
                  <a:srgbClr val="363D3D"/>
                </a:solidFill>
              </a:rPr>
              <a:t>ộ</a:t>
            </a:r>
            <a:r>
              <a:rPr sz="2000">
                <a:solidFill>
                  <a:srgbClr val="363D3D"/>
                </a:solidFill>
              </a:rPr>
              <a:t>ng trong khi còn th</a:t>
            </a:r>
            <a:r>
              <a:rPr sz="2000">
                <a:solidFill>
                  <a:srgbClr val="363D3D"/>
                </a:solidFill>
              </a:rPr>
              <a:t>ỏ</a:t>
            </a:r>
            <a:r>
              <a:rPr sz="2000">
                <a:solidFill>
                  <a:srgbClr val="363D3D"/>
                </a:solidFill>
              </a:rPr>
              <a:t>a m</a:t>
            </a:r>
            <a:r>
              <a:rPr sz="2000">
                <a:solidFill>
                  <a:srgbClr val="363D3D"/>
                </a:solidFill>
              </a:rPr>
              <a:t>ộ</a:t>
            </a:r>
            <a:r>
              <a:rPr sz="2000">
                <a:solidFill>
                  <a:srgbClr val="363D3D"/>
                </a:solidFill>
              </a:rPr>
              <a:t>t </a:t>
            </a:r>
            <a:r>
              <a:rPr sz="2000">
                <a:solidFill>
                  <a:srgbClr val="363D3D"/>
                </a:solidFill>
              </a:rPr>
              <a:t>đ</a:t>
            </a:r>
            <a:r>
              <a:rPr sz="2000">
                <a:solidFill>
                  <a:srgbClr val="363D3D"/>
                </a:solidFill>
              </a:rPr>
              <a:t>i</a:t>
            </a:r>
            <a:r>
              <a:rPr sz="2000">
                <a:solidFill>
                  <a:srgbClr val="363D3D"/>
                </a:solidFill>
              </a:rPr>
              <a:t>ề</a:t>
            </a:r>
            <a:r>
              <a:rPr sz="2000">
                <a:solidFill>
                  <a:srgbClr val="363D3D"/>
                </a:solidFill>
              </a:rPr>
              <a:t>u ki</a:t>
            </a:r>
            <a:r>
              <a:rPr sz="2000">
                <a:solidFill>
                  <a:srgbClr val="363D3D"/>
                </a:solidFill>
              </a:rPr>
              <a:t>ệ</a:t>
            </a:r>
            <a:r>
              <a:rPr sz="2000">
                <a:solidFill>
                  <a:srgbClr val="363D3D"/>
                </a:solidFill>
              </a:rPr>
              <a:t>n nào </a:t>
            </a:r>
            <a:r>
              <a:rPr sz="2000">
                <a:solidFill>
                  <a:srgbClr val="363D3D"/>
                </a:solidFill>
              </a:rPr>
              <a:t>đó</a:t>
            </a:r>
            <a:r>
              <a:rPr sz="2000">
                <a:solidFill>
                  <a:srgbClr val="363D3D"/>
                </a:solidFill>
              </a:rPr>
              <a:t>.</a:t>
            </a:r>
            <a:endParaRPr sz="2000">
              <a:solidFill>
                <a:srgbClr val="363D3D"/>
              </a:solidFill>
            </a:endParaRPr>
          </a:p>
          <a:p>
            <a:pPr lvl="1" marL="445769" indent="-17145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63D3D"/>
                </a:solidFill>
              </a:rPr>
              <a:t>3 l</a:t>
            </a:r>
            <a:r>
              <a:rPr sz="2000">
                <a:solidFill>
                  <a:srgbClr val="363D3D"/>
                </a:solidFill>
              </a:rPr>
              <a:t>ệ</a:t>
            </a:r>
            <a:r>
              <a:rPr sz="2000">
                <a:solidFill>
                  <a:srgbClr val="363D3D"/>
                </a:solidFill>
              </a:rPr>
              <a:t>nh l</a:t>
            </a:r>
            <a:r>
              <a:rPr sz="2000">
                <a:solidFill>
                  <a:srgbClr val="363D3D"/>
                </a:solidFill>
              </a:rPr>
              <a:t>ặ</a:t>
            </a:r>
            <a:r>
              <a:rPr sz="2000">
                <a:solidFill>
                  <a:srgbClr val="363D3D"/>
                </a:solidFill>
              </a:rPr>
              <a:t>p: </a:t>
            </a:r>
            <a:r>
              <a:rPr sz="2000">
                <a:solidFill>
                  <a:srgbClr val="FF0000"/>
                </a:solidFill>
              </a:rPr>
              <a:t>for</a:t>
            </a:r>
            <a:r>
              <a:rPr sz="2000">
                <a:solidFill>
                  <a:srgbClr val="363D3D"/>
                </a:solidFill>
              </a:rPr>
              <a:t>, </a:t>
            </a:r>
            <a:r>
              <a:rPr sz="2000">
                <a:solidFill>
                  <a:srgbClr val="FF0000"/>
                </a:solidFill>
              </a:rPr>
              <a:t>while</a:t>
            </a:r>
            <a:r>
              <a:rPr sz="2000">
                <a:solidFill>
                  <a:srgbClr val="363D3D"/>
                </a:solidFill>
              </a:rPr>
              <a:t>, </a:t>
            </a:r>
            <a:r>
              <a:rPr sz="2000">
                <a:solidFill>
                  <a:srgbClr val="FF0000"/>
                </a:solidFill>
              </a:rPr>
              <a:t>do</a:t>
            </a:r>
            <a:r>
              <a:rPr sz="2000">
                <a:solidFill>
                  <a:srgbClr val="363D3D"/>
                </a:solidFill>
              </a:rPr>
              <a:t>… </a:t>
            </a:r>
            <a:r>
              <a:rPr sz="2000">
                <a:solidFill>
                  <a:srgbClr val="FF0000"/>
                </a:solidFill>
              </a:rPr>
              <a:t>while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Shape 33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35" name="Shape 33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336" name="Shape 336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337" name="Shape 337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338" name="Shape 338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339" name="Shape 339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CC0066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1 6</a:t>
            </a:r>
          </a:p>
        </p:txBody>
      </p:sp>
      <p:sp>
        <p:nvSpPr>
          <p:cNvPr id="340" name="Shape 340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341" name="Shape 341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342" name="Shape 34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  <p:sp>
        <p:nvSpPr>
          <p:cNvPr id="343" name="Shape 343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6</a:t>
            </a:r>
          </a:p>
        </p:txBody>
      </p:sp>
      <p:sp>
        <p:nvSpPr>
          <p:cNvPr id="344" name="Shape 344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345" name="Shape 345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48" name="Shape 348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349" name="Shape 349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350" name="Shape 350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351" name="Shape 351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352" name="Shape 352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1 6</a:t>
            </a:r>
          </a:p>
        </p:txBody>
      </p:sp>
      <p:sp>
        <p:nvSpPr>
          <p:cNvPr id="353" name="Shape 353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354" name="Shape 354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355" name="Shape 355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  <p:sp>
        <p:nvSpPr>
          <p:cNvPr id="356" name="Shape 356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6</a:t>
            </a:r>
          </a:p>
        </p:txBody>
      </p:sp>
      <p:sp>
        <p:nvSpPr>
          <p:cNvPr id="357" name="Shape 357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358" name="Shape 358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9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5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Shape 360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61" name="Shape 361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362" name="Shape 362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363" name="Shape 363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364" name="Shape 364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365" name="Shape 365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1 6</a:t>
            </a:r>
          </a:p>
        </p:txBody>
      </p:sp>
      <p:sp>
        <p:nvSpPr>
          <p:cNvPr id="366" name="Shape 366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367" name="Shape 367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368" name="Shape 368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</a:t>
            </a:r>
          </a:p>
        </p:txBody>
      </p:sp>
      <p:sp>
        <p:nvSpPr>
          <p:cNvPr id="369" name="Shape 369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9</a:t>
            </a:r>
          </a:p>
        </p:txBody>
      </p:sp>
      <p:sp>
        <p:nvSpPr>
          <p:cNvPr id="370" name="Shape 370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371" name="Shape 371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71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74" name="Shape 374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375" name="Shape 375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376" name="Shape 376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377" name="Shape 377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378" name="Shape 378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1 6</a:t>
            </a:r>
          </a:p>
        </p:txBody>
      </p:sp>
      <p:sp>
        <p:nvSpPr>
          <p:cNvPr id="379" name="Shape 379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380" name="Shape 380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381" name="Shape 381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382" name="Shape 382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9</a:t>
            </a:r>
          </a:p>
        </p:txBody>
      </p:sp>
      <p:sp>
        <p:nvSpPr>
          <p:cNvPr id="383" name="Shape 383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384" name="Shape 384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387" name="Shape 387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388" name="Shape 388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389" name="Shape 389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390" name="Shape 390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391" name="Shape 391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1 6</a:t>
            </a:r>
          </a:p>
        </p:txBody>
      </p:sp>
      <p:sp>
        <p:nvSpPr>
          <p:cNvPr id="392" name="Shape 392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393" name="Shape 393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394" name="Shape 394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395" name="Shape 395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9</a:t>
            </a:r>
          </a:p>
        </p:txBody>
      </p:sp>
      <p:sp>
        <p:nvSpPr>
          <p:cNvPr id="396" name="Shape 396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--</a:t>
            </a:r>
          </a:p>
        </p:txBody>
      </p:sp>
      <p:sp>
        <p:nvSpPr>
          <p:cNvPr id="397" name="Shape 39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Shape 39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00" name="Shape 40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401" name="Shape 401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402" name="Shape 402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403" name="Shape 403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404" name="Shape 404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CC0066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6</a:t>
            </a:r>
          </a:p>
        </p:txBody>
      </p:sp>
      <p:sp>
        <p:nvSpPr>
          <p:cNvPr id="405" name="Shape 405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406" name="Shape 406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407" name="Shape 40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408" name="Shape 408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9</a:t>
            </a:r>
          </a:p>
        </p:txBody>
      </p:sp>
      <p:sp>
        <p:nvSpPr>
          <p:cNvPr id="409" name="Shape 409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410" name="Shape 410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13" name="Shape 413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414" name="Shape 414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415" name="Shape 415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416" name="Shape 416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417" name="Shape 417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6</a:t>
            </a:r>
          </a:p>
        </p:txBody>
      </p:sp>
      <p:sp>
        <p:nvSpPr>
          <p:cNvPr id="418" name="Shape 418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419" name="Shape 419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420" name="Shape 420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421" name="Shape 421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9</a:t>
            </a:r>
          </a:p>
        </p:txBody>
      </p:sp>
      <p:sp>
        <p:nvSpPr>
          <p:cNvPr id="422" name="Shape 422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423" name="Shape 423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10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23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26" name="Shape 426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427" name="Shape 427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428" name="Shape 428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429" name="Shape 429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430" name="Shape 430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6</a:t>
            </a:r>
          </a:p>
        </p:txBody>
      </p:sp>
      <p:sp>
        <p:nvSpPr>
          <p:cNvPr id="431" name="Shape 431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432" name="Shape 432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433" name="Shape 433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434" name="Shape 434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10</a:t>
            </a:r>
          </a:p>
        </p:txBody>
      </p:sp>
      <p:sp>
        <p:nvSpPr>
          <p:cNvPr id="435" name="Shape 435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436" name="Shape 436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36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Shape 438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39" name="Shape 439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440" name="Shape 440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441" name="Shape 441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442" name="Shape 442"/>
          <p:cNvSpPr/>
          <p:nvPr/>
        </p:nvSpPr>
        <p:spPr>
          <a:xfrm>
            <a:off x="5143500" y="26289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value</a:t>
            </a:r>
          </a:p>
        </p:txBody>
      </p:sp>
      <p:sp>
        <p:nvSpPr>
          <p:cNvPr id="443" name="Shape 443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6</a:t>
            </a:r>
          </a:p>
        </p:txBody>
      </p:sp>
      <p:sp>
        <p:nvSpPr>
          <p:cNvPr id="444" name="Shape 444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445" name="Shape 445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446" name="Shape 446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447" name="Shape 447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10</a:t>
            </a:r>
          </a:p>
        </p:txBody>
      </p:sp>
      <p:sp>
        <p:nvSpPr>
          <p:cNvPr id="448" name="Shape 448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</a:t>
            </a:r>
          </a:p>
        </p:txBody>
      </p:sp>
      <p:sp>
        <p:nvSpPr>
          <p:cNvPr id="449" name="Shape 449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52" name="Shape 452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453" name="Shape 453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454" name="Shape 454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455" name="Shape 455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6</a:t>
            </a:r>
          </a:p>
        </p:txBody>
      </p:sp>
      <p:sp>
        <p:nvSpPr>
          <p:cNvPr id="456" name="Shape 456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457" name="Shape 457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458" name="Shape 458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459" name="Shape 459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10</a:t>
            </a:r>
          </a:p>
        </p:txBody>
      </p:sp>
      <p:grpSp>
        <p:nvGrpSpPr>
          <p:cNvPr id="462" name="Group 462"/>
          <p:cNvGrpSpPr/>
          <p:nvPr/>
        </p:nvGrpSpPr>
        <p:grpSpPr>
          <a:xfrm>
            <a:off x="5014912" y="2628899"/>
            <a:ext cx="2528889" cy="370842"/>
            <a:chOff x="0" y="0"/>
            <a:chExt cx="2528887" cy="370840"/>
          </a:xfrm>
        </p:grpSpPr>
        <p:sp>
          <p:nvSpPr>
            <p:cNvPr id="460" name="Shape 460"/>
            <p:cNvSpPr/>
            <p:nvPr/>
          </p:nvSpPr>
          <p:spPr>
            <a:xfrm>
              <a:off x="0" y="0"/>
              <a:ext cx="1100138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marL="342900" indent="-342900" algn="r">
                <a:spcBef>
                  <a:spcPts val="900"/>
                </a:spcBef>
                <a:defRPr b="1" sz="1500">
                  <a:solidFill>
                    <a:srgbClr val="3A9CDB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pPr lvl="0">
                <a:defRPr b="0" sz="1800">
                  <a:solidFill>
                    <a:srgbClr val="000000"/>
                  </a:solidFill>
                </a:defRPr>
              </a:pPr>
              <a:r>
                <a:rPr b="1" sz="1500">
                  <a:solidFill>
                    <a:srgbClr val="3A9CDB"/>
                  </a:solidFill>
                </a:rPr>
                <a:t>average</a:t>
              </a:r>
            </a:p>
          </p:txBody>
        </p:sp>
        <p:sp>
          <p:nvSpPr>
            <p:cNvPr id="461" name="Shape 461"/>
            <p:cNvSpPr/>
            <p:nvPr/>
          </p:nvSpPr>
          <p:spPr>
            <a:xfrm>
              <a:off x="1100137" y="0"/>
              <a:ext cx="1428751" cy="370840"/>
            </a:xfrm>
            <a:prstGeom prst="rect">
              <a:avLst/>
            </a:prstGeom>
            <a:solidFill>
              <a:srgbClr val="3AAFB2"/>
            </a:solidFill>
            <a:ln w="50800" cap="flat">
              <a:solidFill>
                <a:srgbClr val="363D3D"/>
              </a:solidFill>
              <a:prstDash val="solid"/>
              <a:miter lim="8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marL="342900" indent="-342900" algn="ctr">
                <a:spcBef>
                  <a:spcPts val="900"/>
                </a:spcBef>
                <a:defRPr sz="1500">
                  <a:latin typeface="Tahoma"/>
                  <a:ea typeface="Tahoma"/>
                  <a:cs typeface="Tahoma"/>
                  <a:sym typeface="Tahoma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1500">
                  <a:solidFill>
                    <a:srgbClr val="363D3D"/>
                  </a:solidFill>
                </a:rPr>
                <a:t>2.5</a:t>
              </a:r>
            </a:p>
          </p:txBody>
        </p:sp>
      </p:grpSp>
      <p:sp>
        <p:nvSpPr>
          <p:cNvPr id="463" name="Shape 463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6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2. C</a:t>
            </a:r>
            <a:r>
              <a:rPr b="1" sz="2500">
                <a:solidFill>
                  <a:srgbClr val="FFFFFF"/>
                </a:solidFill>
              </a:rPr>
              <a:t>ấ</a:t>
            </a:r>
            <a:r>
              <a:rPr b="1" sz="2500">
                <a:solidFill>
                  <a:srgbClr val="FFFFFF"/>
                </a:solidFill>
              </a:rPr>
              <a:t>u trúc l</a:t>
            </a:r>
            <a:r>
              <a:rPr b="1" sz="2500">
                <a:solidFill>
                  <a:srgbClr val="FFFFFF"/>
                </a:solidFill>
              </a:rPr>
              <a:t>ặ</a:t>
            </a:r>
            <a:r>
              <a:rPr b="1" sz="2500">
                <a:solidFill>
                  <a:srgbClr val="FFFFFF"/>
                </a:solidFill>
              </a:rPr>
              <a:t>p for</a:t>
            </a:r>
          </a:p>
        </p:txBody>
      </p:sp>
      <p:sp>
        <p:nvSpPr>
          <p:cNvPr id="66" name="Shape 66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  <p:sp>
        <p:nvSpPr>
          <p:cNvPr id="67" name="Shape 67" descr="Rectangle: Click to edit Master text styles&#10;Second level&#10;Third level&#10;Fourth level&#10;Fifth level"/>
          <p:cNvSpPr/>
          <p:nvPr/>
        </p:nvSpPr>
        <p:spPr>
          <a:xfrm>
            <a:off x="512617" y="1510145"/>
            <a:ext cx="7606147" cy="3690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529" tIns="34529" rIns="34529" bIns="34529">
            <a:spAutoFit/>
          </a:bodyPr>
          <a:lstStyle/>
          <a:p>
            <a:pPr lvl="0" marL="205740" indent="-171450" defTabSz="685800">
              <a:lnSpc>
                <a:spcPct val="90000"/>
              </a:lnSpc>
              <a:spcBef>
                <a:spcPts val="1300"/>
              </a:spcBef>
              <a:buSzPct val="8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Cú pháp</a:t>
            </a:r>
            <a:endParaRPr sz="2400">
              <a:solidFill>
                <a:srgbClr val="363D3D"/>
              </a:solidFill>
            </a:endParaRPr>
          </a:p>
          <a:p>
            <a:pPr lvl="0" marL="171450" indent="-137159" defTabSz="685800">
              <a:lnSpc>
                <a:spcPct val="90000"/>
              </a:lnSpc>
              <a:spcBef>
                <a:spcPts val="1300"/>
              </a:spcBef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		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2400">
                <a:solidFill>
                  <a:srgbClr val="363D3D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sz="2400">
                <a:solidFill>
                  <a:srgbClr val="363D3D"/>
                </a:solidFill>
              </a:rPr>
              <a:t>(</a:t>
            </a:r>
            <a:r>
              <a:rPr i="1" sz="2400">
                <a:solidFill>
                  <a:srgbClr val="363D3D"/>
                </a:solidFill>
              </a:rPr>
              <a:t>ForInit</a:t>
            </a:r>
            <a:r>
              <a:rPr sz="2400">
                <a:solidFill>
                  <a:srgbClr val="363D3D"/>
                </a:solidFill>
              </a:rPr>
              <a:t> ; </a:t>
            </a:r>
            <a:r>
              <a:rPr i="1" sz="2400">
                <a:solidFill>
                  <a:srgbClr val="363D3D"/>
                </a:solidFill>
              </a:rPr>
              <a:t>ForExpression</a:t>
            </a:r>
            <a:r>
              <a:rPr sz="2400">
                <a:solidFill>
                  <a:srgbClr val="363D3D"/>
                </a:solidFill>
              </a:rPr>
              <a:t>; </a:t>
            </a:r>
            <a:r>
              <a:rPr i="1" sz="2400">
                <a:solidFill>
                  <a:srgbClr val="363D3D"/>
                </a:solidFill>
              </a:rPr>
              <a:t>PostExpression</a:t>
            </a:r>
            <a:r>
              <a:rPr sz="2400">
                <a:solidFill>
                  <a:srgbClr val="363D3D"/>
                </a:solidFill>
              </a:rPr>
              <a:t>)</a:t>
            </a:r>
            <a:endParaRPr sz="2400">
              <a:solidFill>
                <a:srgbClr val="363D3D"/>
              </a:solidFill>
            </a:endParaRPr>
          </a:p>
          <a:p>
            <a:pPr lvl="0" marL="171450" indent="-137159" defTabSz="685800">
              <a:lnSpc>
                <a:spcPct val="90000"/>
              </a:lnSpc>
              <a:spcBef>
                <a:spcPts val="1300"/>
              </a:spcBef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		   </a:t>
            </a:r>
            <a:r>
              <a:rPr i="1" sz="2400">
                <a:solidFill>
                  <a:srgbClr val="363D3D"/>
                </a:solidFill>
              </a:rPr>
              <a:t>Action</a:t>
            </a:r>
            <a:endParaRPr i="1" sz="2400">
              <a:solidFill>
                <a:srgbClr val="363D3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 marL="205740" indent="-171450" defTabSz="685800">
              <a:lnSpc>
                <a:spcPct val="90000"/>
              </a:lnSpc>
              <a:spcBef>
                <a:spcPts val="1300"/>
              </a:spcBef>
              <a:buSzPct val="8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endParaRPr sz="2400">
              <a:solidFill>
                <a:srgbClr val="363D3D"/>
              </a:solidFill>
            </a:endParaRPr>
          </a:p>
          <a:p>
            <a:pPr lvl="0" marL="205740" indent="-171450" defTabSz="685800">
              <a:lnSpc>
                <a:spcPct val="90000"/>
              </a:lnSpc>
              <a:spcBef>
                <a:spcPts val="1300"/>
              </a:spcBef>
              <a:buSzPct val="80000"/>
              <a:buFont typeface="Arial"/>
              <a:buChar char="•"/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Ví d</a:t>
            </a:r>
            <a:r>
              <a:rPr sz="2400">
                <a:solidFill>
                  <a:srgbClr val="363D3D"/>
                </a:solidFill>
              </a:rPr>
              <a:t>ụ</a:t>
            </a:r>
            <a:endParaRPr sz="2400">
              <a:solidFill>
                <a:srgbClr val="363D3D"/>
              </a:solidFill>
            </a:endParaRPr>
          </a:p>
          <a:p>
            <a:pPr lvl="0" marL="171450" indent="-137159" defTabSz="685800">
              <a:lnSpc>
                <a:spcPct val="90000"/>
              </a:lnSpc>
              <a:spcBef>
                <a:spcPts val="1300"/>
              </a:spcBef>
              <a:defRPr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		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1; i &lt; 3; i=i+1000000)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   cout &lt;&lt; "i = " &lt;&lt; i &lt;&lt; endl;</a:t>
            </a:r>
            <a:endParaRPr sz="2400">
              <a:solidFill>
                <a:srgbClr val="363D3D"/>
              </a:solidFill>
            </a:endParaRPr>
          </a:p>
          <a:p>
            <a:pPr lvl="0" marL="171450" indent="-137159" defTabSz="685800">
              <a:lnSpc>
                <a:spcPct val="90000"/>
              </a:lnSpc>
              <a:spcBef>
                <a:spcPts val="1300"/>
              </a:spcBef>
              <a:defRPr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	}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66" name="Shape 466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467" name="Shape 467"/>
          <p:cNvSpPr/>
          <p:nvPr/>
        </p:nvSpPr>
        <p:spPr>
          <a:xfrm>
            <a:off x="4114800" y="1943100"/>
            <a:ext cx="20002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count</a:t>
            </a:r>
          </a:p>
        </p:txBody>
      </p:sp>
      <p:sp>
        <p:nvSpPr>
          <p:cNvPr id="468" name="Shape 468"/>
          <p:cNvSpPr/>
          <p:nvPr/>
        </p:nvSpPr>
        <p:spPr>
          <a:xfrm>
            <a:off x="5143500" y="2286000"/>
            <a:ext cx="9715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sum</a:t>
            </a:r>
          </a:p>
        </p:txBody>
      </p:sp>
      <p:sp>
        <p:nvSpPr>
          <p:cNvPr id="469" name="Shape 469"/>
          <p:cNvSpPr/>
          <p:nvPr/>
        </p:nvSpPr>
        <p:spPr>
          <a:xfrm>
            <a:off x="4987635" y="2628900"/>
            <a:ext cx="112741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average</a:t>
            </a:r>
          </a:p>
        </p:txBody>
      </p:sp>
      <p:sp>
        <p:nvSpPr>
          <p:cNvPr id="470" name="Shape 470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6</a:t>
            </a:r>
          </a:p>
        </p:txBody>
      </p:sp>
      <p:sp>
        <p:nvSpPr>
          <p:cNvPr id="471" name="Shape 471"/>
          <p:cNvSpPr/>
          <p:nvPr/>
        </p:nvSpPr>
        <p:spPr>
          <a:xfrm>
            <a:off x="6115050" y="16002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  <p:sp>
        <p:nvSpPr>
          <p:cNvPr id="472" name="Shape 472"/>
          <p:cNvSpPr/>
          <p:nvPr/>
        </p:nvSpPr>
        <p:spPr>
          <a:xfrm>
            <a:off x="4800600" y="16002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n</a:t>
            </a:r>
          </a:p>
        </p:txBody>
      </p:sp>
      <p:sp>
        <p:nvSpPr>
          <p:cNvPr id="473" name="Shape 473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3</a:t>
            </a:r>
          </a:p>
        </p:txBody>
      </p:sp>
      <p:sp>
        <p:nvSpPr>
          <p:cNvPr id="474" name="Shape 474"/>
          <p:cNvSpPr/>
          <p:nvPr/>
        </p:nvSpPr>
        <p:spPr>
          <a:xfrm>
            <a:off x="6115050" y="22860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10</a:t>
            </a:r>
          </a:p>
        </p:txBody>
      </p:sp>
      <p:sp>
        <p:nvSpPr>
          <p:cNvPr id="475" name="Shape 475"/>
          <p:cNvSpPr/>
          <p:nvPr/>
        </p:nvSpPr>
        <p:spPr>
          <a:xfrm>
            <a:off x="6115050" y="26289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2.5</a:t>
            </a:r>
          </a:p>
        </p:txBody>
      </p:sp>
      <p:sp>
        <p:nvSpPr>
          <p:cNvPr id="476" name="Shape 476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4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Shape 478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479" name="Shape 479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n = 4;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int count = 0;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sum = 0;	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while (count &lt; n) {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double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cin &gt;&gt;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sum += value;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++count; 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double average = sum / count 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 &lt;&lt; "Average: " &lt;&lt; average &lt;&lt; endl;</a:t>
            </a:r>
          </a:p>
        </p:txBody>
      </p:sp>
      <p:sp>
        <p:nvSpPr>
          <p:cNvPr id="480" name="Shape 480"/>
          <p:cNvSpPr/>
          <p:nvPr/>
        </p:nvSpPr>
        <p:spPr>
          <a:xfrm>
            <a:off x="4000500" y="1028700"/>
            <a:ext cx="3829050" cy="3761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Các s</a:t>
            </a:r>
            <a:r>
              <a:rPr>
                <a:solidFill>
                  <a:srgbClr val="363D3D"/>
                </a:solidFill>
              </a:rPr>
              <a:t>ố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nh</a:t>
            </a:r>
            <a:r>
              <a:rPr>
                <a:solidFill>
                  <a:srgbClr val="363D3D"/>
                </a:solidFill>
              </a:rPr>
              <a:t>ậ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 vào: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3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5172B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>
                <a:solidFill>
                  <a:srgbClr val="CC0066"/>
                </a:solidFill>
                <a:latin typeface="Tahoma"/>
                <a:ea typeface="Tahoma"/>
                <a:cs typeface="Tahoma"/>
                <a:sym typeface="Tahoma"/>
              </a:rPr>
              <a:t>6</a:t>
            </a:r>
          </a:p>
        </p:txBody>
      </p:sp>
      <p:sp>
        <p:nvSpPr>
          <p:cNvPr id="481" name="Shape 481"/>
          <p:cNvSpPr/>
          <p:nvPr/>
        </p:nvSpPr>
        <p:spPr>
          <a:xfrm>
            <a:off x="4629150" y="2000250"/>
            <a:ext cx="2800350" cy="3761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 marL="342900" indent="-342900" algn="ctr">
              <a:spcBef>
                <a:spcPts val="1000"/>
              </a:spcBef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Count = 4: d</a:t>
            </a:r>
            <a:r>
              <a:rPr>
                <a:solidFill>
                  <a:srgbClr val="33CC33"/>
                </a:solidFill>
              </a:rPr>
              <a:t>ừ</a:t>
            </a:r>
            <a:r>
              <a:rPr>
                <a:solidFill>
                  <a:srgbClr val="33CC33"/>
                </a:solidFill>
                <a:latin typeface="Tahoma"/>
                <a:ea typeface="Tahoma"/>
                <a:cs typeface="Tahoma"/>
                <a:sym typeface="Tahoma"/>
              </a:rPr>
              <a:t>ng</a:t>
            </a:r>
          </a:p>
        </p:txBody>
      </p:sp>
      <p:sp>
        <p:nvSpPr>
          <p:cNvPr id="482" name="Shape 482"/>
          <p:cNvSpPr/>
          <p:nvPr/>
        </p:nvSpPr>
        <p:spPr>
          <a:xfrm flipV="1">
            <a:off x="6686550" y="1428749"/>
            <a:ext cx="400051" cy="571502"/>
          </a:xfrm>
          <a:prstGeom prst="line">
            <a:avLst/>
          </a:prstGeom>
          <a:ln w="50800">
            <a:solidFill>
              <a:srgbClr val="3A9CDB"/>
            </a:solidFill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For và While</a:t>
            </a:r>
          </a:p>
        </p:txBody>
      </p:sp>
      <p:sp>
        <p:nvSpPr>
          <p:cNvPr id="485" name="Shape 485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C</a:t>
            </a:r>
            <a:r>
              <a:rPr sz="2400">
                <a:solidFill>
                  <a:srgbClr val="363D3D"/>
                </a:solidFill>
              </a:rPr>
              <a:t>ấ</a:t>
            </a:r>
            <a:r>
              <a:rPr sz="2400">
                <a:solidFill>
                  <a:srgbClr val="363D3D"/>
                </a:solidFill>
              </a:rPr>
              <a:t>u trúc for có th</a:t>
            </a:r>
            <a:r>
              <a:rPr sz="2400">
                <a:solidFill>
                  <a:srgbClr val="363D3D"/>
                </a:solidFill>
              </a:rPr>
              <a:t>ể</a:t>
            </a:r>
            <a:r>
              <a:rPr sz="2400">
                <a:solidFill>
                  <a:srgbClr val="363D3D"/>
                </a:solidFill>
              </a:rPr>
              <a:t> đư</a:t>
            </a:r>
            <a:r>
              <a:rPr sz="2400">
                <a:solidFill>
                  <a:srgbClr val="363D3D"/>
                </a:solidFill>
              </a:rPr>
              <a:t>ợ</a:t>
            </a:r>
            <a:r>
              <a:rPr sz="2400">
                <a:solidFill>
                  <a:srgbClr val="363D3D"/>
                </a:solidFill>
              </a:rPr>
              <a:t>c 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l</a:t>
            </a:r>
            <a:r>
              <a:rPr sz="2400">
                <a:solidFill>
                  <a:srgbClr val="363D3D"/>
                </a:solidFill>
              </a:rPr>
              <a:t>ạ</a:t>
            </a:r>
            <a:r>
              <a:rPr sz="2400">
                <a:solidFill>
                  <a:srgbClr val="363D3D"/>
                </a:solidFill>
              </a:rPr>
              <a:t>i s</a:t>
            </a:r>
            <a:r>
              <a:rPr sz="2400">
                <a:solidFill>
                  <a:srgbClr val="363D3D"/>
                </a:solidFill>
              </a:rPr>
              <a:t>ử</a:t>
            </a:r>
            <a:r>
              <a:rPr sz="2400">
                <a:solidFill>
                  <a:srgbClr val="363D3D"/>
                </a:solidFill>
              </a:rPr>
              <a:t>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ng c</a:t>
            </a:r>
            <a:r>
              <a:rPr sz="2400">
                <a:solidFill>
                  <a:srgbClr val="363D3D"/>
                </a:solidFill>
              </a:rPr>
              <a:t>ấ</a:t>
            </a:r>
            <a:r>
              <a:rPr sz="2400">
                <a:solidFill>
                  <a:srgbClr val="363D3D"/>
                </a:solidFill>
              </a:rPr>
              <a:t>u trúc while như sau:</a:t>
            </a:r>
            <a:endParaRPr sz="2400">
              <a:solidFill>
                <a:srgbClr val="363D3D"/>
              </a:solidFill>
            </a:endParaRPr>
          </a:p>
          <a:p>
            <a:pPr lvl="2" marL="171450" indent="34290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363D3D"/>
              </a:solidFill>
            </a:endParaRPr>
          </a:p>
          <a:p>
            <a:pPr lvl="2" marL="171450" indent="34290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ForInit;</a:t>
            </a:r>
            <a:endParaRPr sz="2000">
              <a:solidFill>
                <a:srgbClr val="363D3D"/>
              </a:solidFill>
            </a:endParaRPr>
          </a:p>
          <a:p>
            <a:pPr lvl="2" marL="171450" indent="34290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while (ForExpression) {</a:t>
            </a:r>
            <a:endParaRPr sz="2000">
              <a:solidFill>
                <a:srgbClr val="363D3D"/>
              </a:solidFill>
            </a:endParaRPr>
          </a:p>
          <a:p>
            <a:pPr lvl="2" marL="171450" indent="34290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	Action;</a:t>
            </a:r>
            <a:endParaRPr sz="2000">
              <a:solidFill>
                <a:srgbClr val="363D3D"/>
              </a:solidFill>
            </a:endParaRPr>
          </a:p>
          <a:p>
            <a:pPr lvl="2" marL="171450" indent="34290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	PostExpression;</a:t>
            </a:r>
            <a:endParaRPr sz="2000">
              <a:solidFill>
                <a:srgbClr val="363D3D"/>
              </a:solidFill>
            </a:endParaRPr>
          </a:p>
          <a:p>
            <a:pPr lvl="2" marL="171450" indent="34290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000">
              <a:solidFill>
                <a:srgbClr val="363D3D"/>
              </a:solidFill>
            </a:endParaRPr>
          </a:p>
          <a:p>
            <a:pPr lvl="2" marL="171450" indent="342900">
              <a:spcBef>
                <a:spcPts val="6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486" name="Shape 486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4. C</a:t>
            </a:r>
            <a:r>
              <a:rPr b="1" sz="2500">
                <a:solidFill>
                  <a:srgbClr val="FFFFFF"/>
                </a:solidFill>
              </a:rPr>
              <a:t>ấ</a:t>
            </a:r>
            <a:r>
              <a:rPr b="1" sz="2500">
                <a:solidFill>
                  <a:srgbClr val="FFFFFF"/>
                </a:solidFill>
              </a:rPr>
              <a:t>u trúc l</a:t>
            </a:r>
            <a:r>
              <a:rPr b="1" sz="2500">
                <a:solidFill>
                  <a:srgbClr val="FFFFFF"/>
                </a:solidFill>
              </a:rPr>
              <a:t>ặ</a:t>
            </a:r>
            <a:r>
              <a:rPr b="1" sz="2500">
                <a:solidFill>
                  <a:srgbClr val="FFFFFF"/>
                </a:solidFill>
              </a:rPr>
              <a:t>p do..while</a:t>
            </a:r>
          </a:p>
        </p:txBody>
      </p:sp>
      <p:sp>
        <p:nvSpPr>
          <p:cNvPr id="489" name="Shape 489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Cú pháp</a:t>
            </a:r>
            <a:endParaRPr sz="2400">
              <a:solidFill>
                <a:srgbClr val="363D3D"/>
              </a:solidFill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		</a:t>
            </a:r>
            <a:r>
              <a:rPr sz="2400">
                <a:solidFill>
                  <a:srgbClr val="363D3D"/>
                </a:solidFill>
                <a:latin typeface="Courier"/>
                <a:ea typeface="Courier"/>
                <a:cs typeface="Courier"/>
                <a:sym typeface="Courier"/>
              </a:rPr>
              <a:t>do</a:t>
            </a:r>
            <a:r>
              <a:rPr sz="2400">
                <a:solidFill>
                  <a:srgbClr val="363D3D"/>
                </a:solidFill>
              </a:rPr>
              <a:t> </a:t>
            </a:r>
            <a:r>
              <a:rPr i="1" sz="2400">
                <a:solidFill>
                  <a:srgbClr val="363D3D"/>
                </a:solidFill>
              </a:rPr>
              <a:t>Action</a:t>
            </a:r>
            <a:endParaRPr i="1" sz="2400">
              <a:solidFill>
                <a:srgbClr val="363D3D"/>
              </a:solidFill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"/>
                <a:ea typeface="Courier"/>
                <a:cs typeface="Courier"/>
                <a:sym typeface="Courier"/>
              </a:rPr>
              <a:t>	    </a:t>
            </a:r>
            <a:r>
              <a:rPr sz="2400">
                <a:solidFill>
                  <a:srgbClr val="363D3D"/>
                </a:solidFill>
                <a:latin typeface="Courier"/>
                <a:ea typeface="Courier"/>
                <a:cs typeface="Courier"/>
                <a:sym typeface="Courier"/>
              </a:rPr>
              <a:t>while </a:t>
            </a:r>
            <a:r>
              <a:rPr sz="2400">
                <a:solidFill>
                  <a:srgbClr val="363D3D"/>
                </a:solidFill>
              </a:rPr>
              <a:t>(</a:t>
            </a:r>
            <a:r>
              <a:rPr i="1" sz="2400">
                <a:solidFill>
                  <a:srgbClr val="363D3D"/>
                </a:solidFill>
              </a:rPr>
              <a:t>Expression</a:t>
            </a:r>
            <a:r>
              <a:rPr sz="2400">
                <a:solidFill>
                  <a:srgbClr val="363D3D"/>
                </a:solidFill>
              </a:rPr>
              <a:t>)</a:t>
            </a:r>
            <a:endParaRPr sz="2400">
              <a:solidFill>
                <a:srgbClr val="363D3D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Th</a:t>
            </a:r>
            <a:r>
              <a:rPr sz="2400">
                <a:solidFill>
                  <a:srgbClr val="363D3D"/>
                </a:solidFill>
              </a:rPr>
              <a:t>ự</a:t>
            </a:r>
            <a:r>
              <a:rPr sz="2400">
                <a:solidFill>
                  <a:srgbClr val="363D3D"/>
                </a:solidFill>
              </a:rPr>
              <a:t>c thi</a:t>
            </a:r>
            <a:endParaRPr sz="2400">
              <a:solidFill>
                <a:srgbClr val="363D3D"/>
              </a:solidFill>
            </a:endParaRPr>
          </a:p>
          <a:p>
            <a:pPr lvl="1" marL="445769" indent="-17145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63D3D"/>
                </a:solidFill>
              </a:rPr>
              <a:t>Th</a:t>
            </a:r>
            <a:r>
              <a:rPr sz="2000">
                <a:solidFill>
                  <a:srgbClr val="363D3D"/>
                </a:solidFill>
              </a:rPr>
              <a:t>ự</a:t>
            </a:r>
            <a:r>
              <a:rPr sz="2000">
                <a:solidFill>
                  <a:srgbClr val="363D3D"/>
                </a:solidFill>
              </a:rPr>
              <a:t>c thi </a:t>
            </a:r>
            <a:r>
              <a:rPr i="1" sz="2000">
                <a:solidFill>
                  <a:srgbClr val="363D3D"/>
                </a:solidFill>
              </a:rPr>
              <a:t>Action</a:t>
            </a:r>
            <a:endParaRPr sz="2000">
              <a:solidFill>
                <a:srgbClr val="363D3D"/>
              </a:solidFill>
            </a:endParaRPr>
          </a:p>
          <a:p>
            <a:pPr lvl="1" marL="445769" indent="-17145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63D3D"/>
                </a:solidFill>
              </a:rPr>
              <a:t>N</a:t>
            </a:r>
            <a:r>
              <a:rPr sz="2000">
                <a:solidFill>
                  <a:srgbClr val="363D3D"/>
                </a:solidFill>
              </a:rPr>
              <a:t>ế</a:t>
            </a:r>
            <a:r>
              <a:rPr sz="2000">
                <a:solidFill>
                  <a:srgbClr val="363D3D"/>
                </a:solidFill>
              </a:rPr>
              <a:t>u </a:t>
            </a:r>
            <a:r>
              <a:rPr i="1" sz="2000">
                <a:solidFill>
                  <a:srgbClr val="363D3D"/>
                </a:solidFill>
              </a:rPr>
              <a:t>Expression</a:t>
            </a:r>
            <a:r>
              <a:rPr sz="2000">
                <a:solidFill>
                  <a:srgbClr val="363D3D"/>
                </a:solidFill>
              </a:rPr>
              <a:t> = true th</a:t>
            </a:r>
            <a:r>
              <a:rPr sz="2000">
                <a:solidFill>
                  <a:srgbClr val="363D3D"/>
                </a:solidFill>
              </a:rPr>
              <a:t>ự</a:t>
            </a:r>
            <a:r>
              <a:rPr sz="2000">
                <a:solidFill>
                  <a:srgbClr val="363D3D"/>
                </a:solidFill>
              </a:rPr>
              <a:t>c thi Action</a:t>
            </a:r>
            <a:endParaRPr i="1" sz="2000">
              <a:solidFill>
                <a:srgbClr val="363D3D"/>
              </a:solidFill>
            </a:endParaRPr>
          </a:p>
          <a:p>
            <a:pPr lvl="1" marL="445769" indent="-17145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63D3D"/>
                </a:solidFill>
              </a:rPr>
              <a:t>L</a:t>
            </a:r>
            <a:r>
              <a:rPr sz="2000">
                <a:solidFill>
                  <a:srgbClr val="363D3D"/>
                </a:solidFill>
              </a:rPr>
              <a:t>ặ</a:t>
            </a:r>
            <a:r>
              <a:rPr sz="2000">
                <a:solidFill>
                  <a:srgbClr val="363D3D"/>
                </a:solidFill>
              </a:rPr>
              <a:t>p cho đ</a:t>
            </a:r>
            <a:r>
              <a:rPr sz="2000">
                <a:solidFill>
                  <a:srgbClr val="363D3D"/>
                </a:solidFill>
              </a:rPr>
              <a:t>ế</a:t>
            </a:r>
            <a:r>
              <a:rPr sz="2000">
                <a:solidFill>
                  <a:srgbClr val="363D3D"/>
                </a:solidFill>
              </a:rPr>
              <a:t>n khi nào Expression = false</a:t>
            </a:r>
            <a:endParaRPr sz="20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i="1" sz="2400">
                <a:solidFill>
                  <a:srgbClr val="363D3D"/>
                </a:solidFill>
              </a:rPr>
              <a:t>Action</a:t>
            </a:r>
            <a:r>
              <a:rPr sz="2400">
                <a:solidFill>
                  <a:srgbClr val="363D3D"/>
                </a:solidFill>
              </a:rPr>
              <a:t> có th</a:t>
            </a:r>
            <a:r>
              <a:rPr sz="2400">
                <a:solidFill>
                  <a:srgbClr val="363D3D"/>
                </a:solidFill>
              </a:rPr>
              <a:t>ể</a:t>
            </a:r>
            <a:r>
              <a:rPr sz="2400">
                <a:solidFill>
                  <a:srgbClr val="363D3D"/>
                </a:solidFill>
              </a:rPr>
              <a:t> là l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nh đơn ho</a:t>
            </a:r>
            <a:r>
              <a:rPr sz="2400">
                <a:solidFill>
                  <a:srgbClr val="363D3D"/>
                </a:solidFill>
              </a:rPr>
              <a:t>ặ</a:t>
            </a:r>
            <a:r>
              <a:rPr sz="2400">
                <a:solidFill>
                  <a:srgbClr val="363D3D"/>
                </a:solidFill>
              </a:rPr>
              <a:t>c là kh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i l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nh</a:t>
            </a:r>
          </a:p>
        </p:txBody>
      </p:sp>
      <p:sp>
        <p:nvSpPr>
          <p:cNvPr id="490" name="Shape 490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  <p:sp>
        <p:nvSpPr>
          <p:cNvPr id="491" name="Shape 491"/>
          <p:cNvSpPr/>
          <p:nvPr/>
        </p:nvSpPr>
        <p:spPr>
          <a:xfrm>
            <a:off x="7296150" y="2050472"/>
            <a:ext cx="0" cy="571501"/>
          </a:xfrm>
          <a:prstGeom prst="line">
            <a:avLst/>
          </a:prstGeom>
          <a:ln w="25400">
            <a:solidFill>
              <a:srgbClr val="3A9CDB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92" name="Shape 492"/>
          <p:cNvSpPr/>
          <p:nvPr/>
        </p:nvSpPr>
        <p:spPr>
          <a:xfrm>
            <a:off x="7296150" y="3250622"/>
            <a:ext cx="0" cy="685801"/>
          </a:xfrm>
          <a:prstGeom prst="line">
            <a:avLst/>
          </a:prstGeom>
          <a:ln w="25400">
            <a:solidFill>
              <a:srgbClr val="3A9CDB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495" name="Group 495"/>
          <p:cNvGrpSpPr/>
          <p:nvPr/>
        </p:nvGrpSpPr>
        <p:grpSpPr>
          <a:xfrm>
            <a:off x="6505575" y="2631497"/>
            <a:ext cx="1695450" cy="609601"/>
            <a:chOff x="0" y="0"/>
            <a:chExt cx="1695450" cy="609600"/>
          </a:xfrm>
        </p:grpSpPr>
        <p:sp>
          <p:nvSpPr>
            <p:cNvPr id="493" name="Shape 493"/>
            <p:cNvSpPr/>
            <p:nvPr/>
          </p:nvSpPr>
          <p:spPr>
            <a:xfrm>
              <a:off x="0" y="0"/>
              <a:ext cx="1695450" cy="609600"/>
            </a:xfrm>
            <a:prstGeom prst="rect">
              <a:avLst/>
            </a:prstGeom>
            <a:noFill/>
            <a:ln w="25400" cap="flat">
              <a:solidFill>
                <a:srgbClr val="3A9CD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solidFill>
                    <a:srgbClr val="33CC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494" name="Shape 494"/>
            <p:cNvSpPr/>
            <p:nvPr/>
          </p:nvSpPr>
          <p:spPr>
            <a:xfrm>
              <a:off x="542117" y="165437"/>
              <a:ext cx="611216" cy="27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529" tIns="34529" rIns="34529" bIns="34529" numCol="1" anchor="ctr">
              <a:spAutoFit/>
            </a:bodyPr>
            <a:lstStyle>
              <a:lvl1pPr algn="ctr">
                <a:defRPr i="1" sz="1500">
                  <a:solidFill>
                    <a:srgbClr val="33CC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1500">
                  <a:solidFill>
                    <a:srgbClr val="33CC33"/>
                  </a:solidFill>
                </a:rPr>
                <a:t>Action</a:t>
              </a:r>
            </a:p>
          </p:txBody>
        </p:sp>
      </p:grpSp>
      <p:sp>
        <p:nvSpPr>
          <p:cNvPr id="496" name="Shape 496"/>
          <p:cNvSpPr/>
          <p:nvPr/>
        </p:nvSpPr>
        <p:spPr>
          <a:xfrm>
            <a:off x="8084343" y="3558995"/>
            <a:ext cx="410018" cy="278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529" tIns="34529" rIns="34529" bIns="34529">
            <a:spAutoFit/>
          </a:bodyPr>
          <a:lstStyle>
            <a:lvl1pPr>
              <a:defRPr sz="150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3CC33"/>
                </a:solidFill>
              </a:rPr>
              <a:t>true</a:t>
            </a:r>
          </a:p>
        </p:txBody>
      </p:sp>
      <p:sp>
        <p:nvSpPr>
          <p:cNvPr id="497" name="Shape 497"/>
          <p:cNvSpPr/>
          <p:nvPr/>
        </p:nvSpPr>
        <p:spPr>
          <a:xfrm flipH="1" flipV="1">
            <a:off x="8153399" y="4336472"/>
            <a:ext cx="571501" cy="1192"/>
          </a:xfrm>
          <a:prstGeom prst="line">
            <a:avLst/>
          </a:prstGeom>
          <a:ln w="25400">
            <a:solidFill>
              <a:srgbClr val="3A9CD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498" name="Shape 498"/>
          <p:cNvSpPr/>
          <p:nvPr/>
        </p:nvSpPr>
        <p:spPr>
          <a:xfrm>
            <a:off x="7455695" y="4759145"/>
            <a:ext cx="484153" cy="2787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34529" tIns="34529" rIns="34529" bIns="34529">
            <a:spAutoFit/>
          </a:bodyPr>
          <a:lstStyle>
            <a:lvl1pPr>
              <a:defRPr sz="1500">
                <a:solidFill>
                  <a:srgbClr val="33CC3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3CC33"/>
                </a:solidFill>
              </a:rPr>
              <a:t>false</a:t>
            </a:r>
          </a:p>
        </p:txBody>
      </p:sp>
      <p:sp>
        <p:nvSpPr>
          <p:cNvPr id="499" name="Shape 499"/>
          <p:cNvSpPr/>
          <p:nvPr/>
        </p:nvSpPr>
        <p:spPr>
          <a:xfrm flipV="1">
            <a:off x="8724900" y="2279072"/>
            <a:ext cx="0" cy="2057401"/>
          </a:xfrm>
          <a:prstGeom prst="line">
            <a:avLst/>
          </a:prstGeom>
          <a:ln w="25400">
            <a:solidFill>
              <a:srgbClr val="3A9CD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0" name="Shape 500"/>
          <p:cNvSpPr/>
          <p:nvPr/>
        </p:nvSpPr>
        <p:spPr>
          <a:xfrm>
            <a:off x="7296150" y="2279072"/>
            <a:ext cx="1428750" cy="1"/>
          </a:xfrm>
          <a:prstGeom prst="line">
            <a:avLst/>
          </a:prstGeom>
          <a:ln w="25400">
            <a:solidFill>
              <a:srgbClr val="3A9CDB"/>
            </a:solidFill>
            <a:round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501" name="Shape 501"/>
          <p:cNvSpPr/>
          <p:nvPr/>
        </p:nvSpPr>
        <p:spPr>
          <a:xfrm>
            <a:off x="7296150" y="4679372"/>
            <a:ext cx="0" cy="514351"/>
          </a:xfrm>
          <a:prstGeom prst="line">
            <a:avLst/>
          </a:prstGeom>
          <a:ln w="25400">
            <a:solidFill>
              <a:srgbClr val="3A9CDB"/>
            </a:solidFill>
            <a:round/>
            <a:tailEnd type="stealth"/>
          </a:ln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grpSp>
        <p:nvGrpSpPr>
          <p:cNvPr id="504" name="Group 504"/>
          <p:cNvGrpSpPr/>
          <p:nvPr/>
        </p:nvGrpSpPr>
        <p:grpSpPr>
          <a:xfrm>
            <a:off x="6390085" y="3945947"/>
            <a:ext cx="1809751" cy="723901"/>
            <a:chOff x="0" y="0"/>
            <a:chExt cx="1809750" cy="723900"/>
          </a:xfrm>
        </p:grpSpPr>
        <p:sp>
          <p:nvSpPr>
            <p:cNvPr id="502" name="Shape 502"/>
            <p:cNvSpPr/>
            <p:nvPr/>
          </p:nvSpPr>
          <p:spPr>
            <a:xfrm>
              <a:off x="0" y="0"/>
              <a:ext cx="1809750" cy="723900"/>
            </a:xfrm>
            <a:prstGeom prst="diamond">
              <a:avLst/>
            </a:prstGeom>
            <a:noFill/>
            <a:ln w="25400" cap="flat">
              <a:solidFill>
                <a:srgbClr val="3A9CD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1500">
                  <a:solidFill>
                    <a:srgbClr val="33CC33"/>
                  </a:solid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503" name="Shape 503"/>
            <p:cNvSpPr/>
            <p:nvPr/>
          </p:nvSpPr>
          <p:spPr>
            <a:xfrm>
              <a:off x="392815" y="222587"/>
              <a:ext cx="1024121" cy="27872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34529" tIns="34529" rIns="34529" bIns="34529" numCol="1" anchor="ctr">
              <a:spAutoFit/>
            </a:bodyPr>
            <a:lstStyle>
              <a:lvl1pPr algn="ctr">
                <a:defRPr i="1" sz="1500">
                  <a:solidFill>
                    <a:srgbClr val="33CC33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lvl="0">
                <a:defRPr i="0" sz="1800">
                  <a:solidFill>
                    <a:srgbClr val="000000"/>
                  </a:solidFill>
                </a:defRPr>
              </a:pPr>
              <a:r>
                <a:rPr i="1" sz="1500">
                  <a:solidFill>
                    <a:srgbClr val="33CC33"/>
                  </a:solidFill>
                </a:rPr>
                <a:t>Expression</a:t>
              </a:r>
            </a:p>
          </p:txBody>
        </p:sp>
      </p:grpSp>
      <p:sp>
        <p:nvSpPr>
          <p:cNvPr id="505" name="Shape 505"/>
          <p:cNvSpPr/>
          <p:nvPr/>
        </p:nvSpPr>
        <p:spPr>
          <a:xfrm>
            <a:off x="7239000" y="5193722"/>
            <a:ext cx="114300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26"/>
                </a:moveTo>
                <a:lnTo>
                  <a:pt x="6326" y="0"/>
                </a:lnTo>
                <a:lnTo>
                  <a:pt x="15274" y="0"/>
                </a:lnTo>
                <a:lnTo>
                  <a:pt x="21600" y="6326"/>
                </a:lnTo>
                <a:lnTo>
                  <a:pt x="21600" y="15274"/>
                </a:lnTo>
                <a:lnTo>
                  <a:pt x="15274" y="21600"/>
                </a:lnTo>
                <a:lnTo>
                  <a:pt x="6326" y="21600"/>
                </a:lnTo>
                <a:lnTo>
                  <a:pt x="0" y="15274"/>
                </a:lnTo>
                <a:close/>
              </a:path>
            </a:pathLst>
          </a:custGeom>
          <a:solidFill>
            <a:srgbClr val="363D3D"/>
          </a:solidFill>
          <a:ln w="12700">
            <a:solidFill>
              <a:srgbClr val="3A9CDB"/>
            </a:solidFill>
            <a:miter/>
          </a:ln>
        </p:spPr>
        <p:txBody>
          <a:bodyPr lIns="0" tIns="0" rIns="0" bIns="0" anchor="ctr"/>
          <a:lstStyle/>
          <a:p>
            <a:pPr lvl="0">
              <a:defRPr sz="1300"/>
            </a:pPr>
          </a:p>
        </p:txBody>
      </p:sp>
      <p:sp>
        <p:nvSpPr>
          <p:cNvPr id="506" name="Shape 506"/>
          <p:cNvSpPr/>
          <p:nvPr/>
        </p:nvSpPr>
        <p:spPr>
          <a:xfrm>
            <a:off x="7239000" y="2221922"/>
            <a:ext cx="114300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26"/>
                </a:moveTo>
                <a:lnTo>
                  <a:pt x="6326" y="0"/>
                </a:lnTo>
                <a:lnTo>
                  <a:pt x="15274" y="0"/>
                </a:lnTo>
                <a:lnTo>
                  <a:pt x="21600" y="6326"/>
                </a:lnTo>
                <a:lnTo>
                  <a:pt x="21600" y="15274"/>
                </a:lnTo>
                <a:lnTo>
                  <a:pt x="15274" y="21600"/>
                </a:lnTo>
                <a:lnTo>
                  <a:pt x="6326" y="21600"/>
                </a:lnTo>
                <a:lnTo>
                  <a:pt x="0" y="15274"/>
                </a:lnTo>
                <a:close/>
              </a:path>
            </a:pathLst>
          </a:custGeom>
          <a:solidFill>
            <a:srgbClr val="363D3D"/>
          </a:solidFill>
          <a:ln w="12700">
            <a:solidFill>
              <a:srgbClr val="3A9CDB"/>
            </a:solidFill>
            <a:miter/>
          </a:ln>
        </p:spPr>
        <p:txBody>
          <a:bodyPr lIns="0" tIns="0" rIns="0" bIns="0" anchor="ctr"/>
          <a:lstStyle/>
          <a:p>
            <a:pPr lvl="0">
              <a:defRPr sz="1300"/>
            </a:pPr>
          </a:p>
        </p:txBody>
      </p:sp>
      <p:sp>
        <p:nvSpPr>
          <p:cNvPr id="507" name="Shape 507"/>
          <p:cNvSpPr/>
          <p:nvPr/>
        </p:nvSpPr>
        <p:spPr>
          <a:xfrm>
            <a:off x="7239000" y="1936172"/>
            <a:ext cx="114300" cy="1143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6326"/>
                </a:moveTo>
                <a:lnTo>
                  <a:pt x="6326" y="0"/>
                </a:lnTo>
                <a:lnTo>
                  <a:pt x="15274" y="0"/>
                </a:lnTo>
                <a:lnTo>
                  <a:pt x="21600" y="6326"/>
                </a:lnTo>
                <a:lnTo>
                  <a:pt x="21600" y="15274"/>
                </a:lnTo>
                <a:lnTo>
                  <a:pt x="15274" y="21600"/>
                </a:lnTo>
                <a:lnTo>
                  <a:pt x="6326" y="21600"/>
                </a:lnTo>
                <a:lnTo>
                  <a:pt x="0" y="15274"/>
                </a:lnTo>
                <a:close/>
              </a:path>
            </a:pathLst>
          </a:custGeom>
          <a:solidFill>
            <a:srgbClr val="363D3D"/>
          </a:solidFill>
          <a:ln w="12700">
            <a:solidFill>
              <a:srgbClr val="3A9CDB"/>
            </a:solidFill>
            <a:miter/>
          </a:ln>
        </p:spPr>
        <p:txBody>
          <a:bodyPr lIns="0" tIns="0" rIns="0" bIns="0" anchor="ctr"/>
          <a:lstStyle/>
          <a:p>
            <a:pPr lvl="0">
              <a:defRPr sz="1300"/>
            </a:pPr>
          </a:p>
        </p:txBody>
      </p:sp>
    </p:spTree>
  </p:cSld>
  <p:clrMapOvr>
    <a:masterClrMapping/>
  </p:clrMapOvr>
  <p:transition spd="med" advClick="1"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 lIns="34529" tIns="34529" rIns="34529" bIns="34529"/>
          <a:lstStyle/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char Reply;</a:t>
            </a:r>
            <a:endParaRPr sz="2000">
              <a:solidFill>
                <a:srgbClr val="363D3D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do {</a:t>
            </a:r>
            <a:endParaRPr sz="2000">
              <a:solidFill>
                <a:srgbClr val="363D3D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   cout &lt;&lt; “Selection (y, n): ";</a:t>
            </a:r>
            <a:endParaRPr sz="2000">
              <a:solidFill>
                <a:srgbClr val="363D3D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   if (cin &gt;&gt; Reply)</a:t>
            </a:r>
            <a:endParaRPr sz="2000">
              <a:solidFill>
                <a:srgbClr val="363D3D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      Reply = tolower(Reply);</a:t>
            </a:r>
            <a:endParaRPr sz="2000">
              <a:solidFill>
                <a:srgbClr val="363D3D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   else</a:t>
            </a:r>
            <a:endParaRPr sz="2000">
              <a:solidFill>
                <a:srgbClr val="363D3D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      Reply = 'n';</a:t>
            </a:r>
            <a:endParaRPr sz="2000">
              <a:solidFill>
                <a:srgbClr val="363D3D"/>
              </a:solidFill>
            </a:endParaRPr>
          </a:p>
          <a:p>
            <a:pPr lvl="1" marL="171450" indent="102869">
              <a:spcBef>
                <a:spcPts val="70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 while ((Reply != 'y') &amp;&amp; (Reply != 'n'));</a:t>
            </a:r>
          </a:p>
        </p:txBody>
      </p:sp>
      <p:sp>
        <p:nvSpPr>
          <p:cNvPr id="510" name="Shape 510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Ví d</a:t>
            </a:r>
            <a:r>
              <a:rPr b="1" sz="2500">
                <a:solidFill>
                  <a:srgbClr val="FFFFFF"/>
                </a:solidFill>
              </a:rPr>
              <a:t>ụ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Shape 512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M</a:t>
            </a:r>
            <a:r>
              <a:rPr b="1" sz="2500">
                <a:solidFill>
                  <a:srgbClr val="FFFFFF"/>
                </a:solidFill>
              </a:rPr>
              <a:t>ộ</a:t>
            </a:r>
            <a:r>
              <a:rPr b="1" sz="2500">
                <a:solidFill>
                  <a:srgbClr val="FFFFFF"/>
                </a:solidFill>
              </a:rPr>
              <a:t>t s</a:t>
            </a:r>
            <a:r>
              <a:rPr b="1" sz="2500">
                <a:solidFill>
                  <a:srgbClr val="FFFFFF"/>
                </a:solidFill>
              </a:rPr>
              <a:t>ố</a:t>
            </a:r>
            <a:r>
              <a:rPr b="1" sz="2500">
                <a:solidFill>
                  <a:srgbClr val="FFFFFF"/>
                </a:solidFill>
              </a:rPr>
              <a:t> lưu ý</a:t>
            </a:r>
          </a:p>
        </p:txBody>
      </p:sp>
      <p:sp>
        <p:nvSpPr>
          <p:cNvPr id="513" name="Shape 513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0" indent="0">
              <a:buSzTx/>
              <a:buNone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Vòng l</a:t>
            </a:r>
            <a:r>
              <a:rPr sz="2400">
                <a:solidFill>
                  <a:srgbClr val="363D3D"/>
                </a:solidFill>
              </a:rPr>
              <a:t>ặ</a:t>
            </a:r>
            <a:r>
              <a:rPr sz="2400">
                <a:solidFill>
                  <a:srgbClr val="363D3D"/>
                </a:solidFill>
              </a:rPr>
              <a:t>p ph</a:t>
            </a:r>
            <a:r>
              <a:rPr sz="2400">
                <a:solidFill>
                  <a:srgbClr val="363D3D"/>
                </a:solidFill>
              </a:rPr>
              <a:t>ả</a:t>
            </a:r>
            <a:r>
              <a:rPr sz="2400">
                <a:solidFill>
                  <a:srgbClr val="363D3D"/>
                </a:solidFill>
              </a:rPr>
              <a:t>i có đi</a:t>
            </a:r>
            <a:r>
              <a:rPr sz="2400">
                <a:solidFill>
                  <a:srgbClr val="363D3D"/>
                </a:solidFill>
              </a:rPr>
              <a:t>ể</a:t>
            </a:r>
            <a:r>
              <a:rPr sz="2400">
                <a:solidFill>
                  <a:srgbClr val="363D3D"/>
                </a:solidFill>
              </a:rPr>
              <a:t>m d</a:t>
            </a:r>
            <a:r>
              <a:rPr sz="2400">
                <a:solidFill>
                  <a:srgbClr val="363D3D"/>
                </a:solidFill>
              </a:rPr>
              <a:t>ừ</a:t>
            </a:r>
            <a:r>
              <a:rPr sz="2400">
                <a:solidFill>
                  <a:srgbClr val="363D3D"/>
                </a:solidFill>
              </a:rPr>
              <a:t>ng</a:t>
            </a:r>
            <a:endParaRPr sz="24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M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c đích s</a:t>
            </a:r>
            <a:r>
              <a:rPr sz="2400">
                <a:solidFill>
                  <a:srgbClr val="363D3D"/>
                </a:solidFill>
              </a:rPr>
              <a:t>ử</a:t>
            </a:r>
            <a:r>
              <a:rPr sz="2400">
                <a:solidFill>
                  <a:srgbClr val="363D3D"/>
                </a:solidFill>
              </a:rPr>
              <a:t>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ng vòng l</a:t>
            </a:r>
            <a:r>
              <a:rPr sz="2400">
                <a:solidFill>
                  <a:srgbClr val="363D3D"/>
                </a:solidFill>
              </a:rPr>
              <a:t>ặ</a:t>
            </a:r>
            <a:r>
              <a:rPr sz="2400">
                <a:solidFill>
                  <a:srgbClr val="363D3D"/>
                </a:solidFill>
              </a:rPr>
              <a:t>p ph</a:t>
            </a:r>
            <a:r>
              <a:rPr sz="2400">
                <a:solidFill>
                  <a:srgbClr val="363D3D"/>
                </a:solidFill>
              </a:rPr>
              <a:t>ả</a:t>
            </a:r>
            <a:r>
              <a:rPr sz="2400">
                <a:solidFill>
                  <a:srgbClr val="363D3D"/>
                </a:solidFill>
              </a:rPr>
              <a:t>i rõ ràng</a:t>
            </a:r>
            <a:endParaRPr sz="2400">
              <a:solidFill>
                <a:srgbClr val="363D3D"/>
              </a:solidFill>
            </a:endParaRPr>
          </a:p>
          <a:p>
            <a:pPr lvl="1" marL="445769" indent="-17145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63D3D"/>
                </a:solidFill>
              </a:rPr>
              <a:t>Chú thích l</a:t>
            </a:r>
            <a:r>
              <a:rPr sz="2000">
                <a:solidFill>
                  <a:srgbClr val="363D3D"/>
                </a:solidFill>
              </a:rPr>
              <a:t>ạ</a:t>
            </a:r>
            <a:r>
              <a:rPr sz="2000">
                <a:solidFill>
                  <a:srgbClr val="363D3D"/>
                </a:solidFill>
              </a:rPr>
              <a:t>i m</a:t>
            </a:r>
            <a:r>
              <a:rPr sz="2000">
                <a:solidFill>
                  <a:srgbClr val="363D3D"/>
                </a:solidFill>
              </a:rPr>
              <a:t>ụ</a:t>
            </a:r>
            <a:r>
              <a:rPr sz="2000">
                <a:solidFill>
                  <a:srgbClr val="363D3D"/>
                </a:solidFill>
              </a:rPr>
              <a:t>c đích s</a:t>
            </a:r>
            <a:r>
              <a:rPr sz="2000">
                <a:solidFill>
                  <a:srgbClr val="363D3D"/>
                </a:solidFill>
              </a:rPr>
              <a:t>ử</a:t>
            </a:r>
            <a:r>
              <a:rPr sz="2000">
                <a:solidFill>
                  <a:srgbClr val="363D3D"/>
                </a:solidFill>
              </a:rPr>
              <a:t> d</a:t>
            </a:r>
            <a:r>
              <a:rPr sz="2000">
                <a:solidFill>
                  <a:srgbClr val="363D3D"/>
                </a:solidFill>
              </a:rPr>
              <a:t>ụ</a:t>
            </a:r>
            <a:r>
              <a:rPr sz="2000">
                <a:solidFill>
                  <a:srgbClr val="363D3D"/>
                </a:solidFill>
              </a:rPr>
              <a:t>ng vòng l</a:t>
            </a:r>
            <a:r>
              <a:rPr sz="2000">
                <a:solidFill>
                  <a:srgbClr val="363D3D"/>
                </a:solidFill>
              </a:rPr>
              <a:t>ặ</a:t>
            </a:r>
            <a:r>
              <a:rPr sz="2000">
                <a:solidFill>
                  <a:srgbClr val="363D3D"/>
                </a:solidFill>
              </a:rPr>
              <a:t>p là gì</a:t>
            </a:r>
            <a:endParaRPr sz="2000">
              <a:solidFill>
                <a:srgbClr val="363D3D"/>
              </a:solidFill>
            </a:endParaRPr>
          </a:p>
          <a:p>
            <a:pPr lvl="1" marL="445769" indent="-171450">
              <a:spcBef>
                <a:spcPts val="700"/>
              </a:spcBef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363D3D"/>
                </a:solidFill>
              </a:rPr>
              <a:t>Chú thích cách th</a:t>
            </a:r>
            <a:r>
              <a:rPr sz="2000">
                <a:solidFill>
                  <a:srgbClr val="363D3D"/>
                </a:solidFill>
              </a:rPr>
              <a:t>ự</a:t>
            </a:r>
            <a:r>
              <a:rPr sz="2000">
                <a:solidFill>
                  <a:srgbClr val="363D3D"/>
                </a:solidFill>
              </a:rPr>
              <a:t>c thi vòng l</a:t>
            </a:r>
            <a:r>
              <a:rPr sz="2000">
                <a:solidFill>
                  <a:srgbClr val="363D3D"/>
                </a:solidFill>
              </a:rPr>
              <a:t>ặ</a:t>
            </a:r>
            <a:r>
              <a:rPr sz="2000">
                <a:solidFill>
                  <a:srgbClr val="363D3D"/>
                </a:solidFill>
              </a:rPr>
              <a:t>p đ</a:t>
            </a:r>
            <a:r>
              <a:rPr sz="2000">
                <a:solidFill>
                  <a:srgbClr val="363D3D"/>
                </a:solidFill>
              </a:rPr>
              <a:t>ể</a:t>
            </a:r>
            <a:r>
              <a:rPr sz="2000">
                <a:solidFill>
                  <a:srgbClr val="363D3D"/>
                </a:solidFill>
              </a:rPr>
              <a:t> th</a:t>
            </a:r>
            <a:r>
              <a:rPr sz="2000">
                <a:solidFill>
                  <a:srgbClr val="363D3D"/>
                </a:solidFill>
              </a:rPr>
              <a:t>ự</a:t>
            </a:r>
            <a:r>
              <a:rPr sz="2000">
                <a:solidFill>
                  <a:srgbClr val="363D3D"/>
                </a:solidFill>
              </a:rPr>
              <a:t>c hi</a:t>
            </a:r>
            <a:r>
              <a:rPr sz="2000">
                <a:solidFill>
                  <a:srgbClr val="363D3D"/>
                </a:solidFill>
              </a:rPr>
              <a:t>ệ</a:t>
            </a:r>
            <a:r>
              <a:rPr sz="2000">
                <a:solidFill>
                  <a:srgbClr val="363D3D"/>
                </a:solidFill>
              </a:rPr>
              <a:t>n đư</a:t>
            </a:r>
            <a:r>
              <a:rPr sz="2000">
                <a:solidFill>
                  <a:srgbClr val="363D3D"/>
                </a:solidFill>
              </a:rPr>
              <a:t>ợ</a:t>
            </a:r>
            <a:r>
              <a:rPr sz="2000">
                <a:solidFill>
                  <a:srgbClr val="363D3D"/>
                </a:solidFill>
              </a:rPr>
              <a:t>c m</a:t>
            </a:r>
            <a:r>
              <a:rPr sz="2000">
                <a:solidFill>
                  <a:srgbClr val="363D3D"/>
                </a:solidFill>
              </a:rPr>
              <a:t>ụ</a:t>
            </a:r>
            <a:r>
              <a:rPr sz="2000">
                <a:solidFill>
                  <a:srgbClr val="363D3D"/>
                </a:solidFill>
              </a:rPr>
              <a:t>c đích trên.</a:t>
            </a:r>
          </a:p>
        </p:txBody>
      </p:sp>
      <p:sp>
        <p:nvSpPr>
          <p:cNvPr id="514" name="Shape 514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Shape 516"/>
          <p:cNvSpPr/>
          <p:nvPr/>
        </p:nvSpPr>
        <p:spPr>
          <a:xfrm>
            <a:off x="197427" y="6597431"/>
            <a:ext cx="7548996" cy="2468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cap="all" sz="1000"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NMLT - Câu l</a:t>
            </a:r>
            <a:r>
              <a:rPr cap="all" sz="1000">
                <a:solidFill>
                  <a:srgbClr val="363D3D"/>
                </a:solidFill>
              </a:rPr>
              <a:t>ệ</a:t>
            </a:r>
            <a:r>
              <a:rPr cap="all" sz="1000"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nh l</a:t>
            </a:r>
            <a:r>
              <a:rPr cap="all" sz="1000">
                <a:solidFill>
                  <a:srgbClr val="363D3D"/>
                </a:solidFill>
              </a:rPr>
              <a:t>ặ</a:t>
            </a:r>
            <a:r>
              <a:rPr cap="all" sz="1000">
                <a:solidFill>
                  <a:srgbClr val="363D3D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</a:p>
        </p:txBody>
      </p:sp>
      <p:sp>
        <p:nvSpPr>
          <p:cNvPr id="517" name="Shape 517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5. Câu l</a:t>
            </a:r>
            <a:r>
              <a:rPr b="1" sz="2500">
                <a:solidFill>
                  <a:srgbClr val="FFFFFF"/>
                </a:solidFill>
              </a:rPr>
              <a:t>ệ</a:t>
            </a:r>
            <a:r>
              <a:rPr b="1" sz="2500">
                <a:solidFill>
                  <a:srgbClr val="FFFFFF"/>
                </a:solidFill>
              </a:rPr>
              <a:t>nh break, continue</a:t>
            </a:r>
          </a:p>
        </p:txBody>
      </p:sp>
      <p:sp>
        <p:nvSpPr>
          <p:cNvPr id="518" name="Shape 518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L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nh </a:t>
            </a:r>
            <a:r>
              <a:rPr sz="2400">
                <a:solidFill>
                  <a:srgbClr val="FF0000"/>
                </a:solidFill>
              </a:rPr>
              <a:t>break</a:t>
            </a:r>
            <a:r>
              <a:rPr sz="2400">
                <a:solidFill>
                  <a:srgbClr val="363D3D"/>
                </a:solidFill>
              </a:rPr>
              <a:t> làm k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thúc câu l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nh.</a:t>
            </a:r>
            <a:endParaRPr sz="24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L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nh </a:t>
            </a:r>
            <a:r>
              <a:rPr sz="2400">
                <a:solidFill>
                  <a:srgbClr val="FF0000"/>
                </a:solidFill>
              </a:rPr>
              <a:t>continue</a:t>
            </a:r>
            <a:r>
              <a:rPr sz="2400">
                <a:solidFill>
                  <a:srgbClr val="363D3D"/>
                </a:solidFill>
              </a:rPr>
              <a:t> b</a:t>
            </a:r>
            <a:r>
              <a:rPr sz="2400">
                <a:solidFill>
                  <a:srgbClr val="363D3D"/>
                </a:solidFill>
              </a:rPr>
              <a:t>ỏ</a:t>
            </a:r>
            <a:r>
              <a:rPr sz="2400">
                <a:solidFill>
                  <a:srgbClr val="363D3D"/>
                </a:solidFill>
              </a:rPr>
              <a:t> qua l</a:t>
            </a:r>
            <a:r>
              <a:rPr sz="2400">
                <a:solidFill>
                  <a:srgbClr val="363D3D"/>
                </a:solidFill>
              </a:rPr>
              <a:t>ầ</a:t>
            </a:r>
            <a:r>
              <a:rPr sz="2400">
                <a:solidFill>
                  <a:srgbClr val="363D3D"/>
                </a:solidFill>
              </a:rPr>
              <a:t>n l</a:t>
            </a:r>
            <a:r>
              <a:rPr sz="2400">
                <a:solidFill>
                  <a:srgbClr val="363D3D"/>
                </a:solidFill>
              </a:rPr>
              <a:t>ặ</a:t>
            </a:r>
            <a:r>
              <a:rPr sz="2400">
                <a:solidFill>
                  <a:srgbClr val="363D3D"/>
                </a:solidFill>
              </a:rPr>
              <a:t>p hi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 t</a:t>
            </a:r>
            <a:r>
              <a:rPr sz="2400">
                <a:solidFill>
                  <a:srgbClr val="363D3D"/>
                </a:solidFill>
              </a:rPr>
              <a:t>ạ</a:t>
            </a:r>
            <a:r>
              <a:rPr sz="2400">
                <a:solidFill>
                  <a:srgbClr val="363D3D"/>
                </a:solidFill>
              </a:rPr>
              <a:t>i.</a:t>
            </a:r>
          </a:p>
        </p:txBody>
      </p:sp>
      <p:sp>
        <p:nvSpPr>
          <p:cNvPr id="519" name="Shape 519"/>
          <p:cNvSpPr/>
          <p:nvPr/>
        </p:nvSpPr>
        <p:spPr>
          <a:xfrm>
            <a:off x="685800" y="2514600"/>
            <a:ext cx="152400" cy="4038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B3DBA6"/>
              </a:gs>
              <a:gs pos="50000">
                <a:srgbClr val="A7D598"/>
              </a:gs>
              <a:gs pos="100000">
                <a:srgbClr val="98D286"/>
              </a:gs>
            </a:gsLst>
            <a:lin ang="5400000"/>
          </a:gradFill>
          <a:ln w="6350">
            <a:solidFill>
              <a:srgbClr val="6ABD45"/>
            </a:solidFill>
            <a:miter/>
          </a:ln>
        </p:spPr>
        <p:txBody>
          <a:bodyPr lIns="0" tIns="0" rIns="0" bIns="0" anchor="ctr"/>
          <a:lstStyle/>
          <a:p>
            <a:pPr lvl="0" algn="ctr"/>
          </a:p>
        </p:txBody>
      </p:sp>
      <p:sp>
        <p:nvSpPr>
          <p:cNvPr id="520" name="Shape 520"/>
          <p:cNvSpPr/>
          <p:nvPr/>
        </p:nvSpPr>
        <p:spPr>
          <a:xfrm>
            <a:off x="838200" y="2514600"/>
            <a:ext cx="7010400" cy="3888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10; i++)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if (</a:t>
            </a:r>
            <a:r>
              <a:rPr b="1" sz="2000">
                <a:solidFill>
                  <a:srgbClr val="FF66FF"/>
                </a:solidFill>
                <a:latin typeface="Courier New"/>
                <a:ea typeface="Courier New"/>
                <a:cs typeface="Courier New"/>
                <a:sym typeface="Courier New"/>
              </a:rPr>
              <a:t>i % 2 == 0</a:t>
            </a: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printf(“%d\n”, i);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endParaRPr b="1" sz="20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10; i++)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if (i % 2 == 0)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		continue;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	printf(“%d\n”, i);</a:t>
            </a:r>
            <a:endParaRPr>
              <a:solidFill>
                <a:srgbClr val="363D3D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defRPr>
                <a:solidFill>
                  <a:srgbClr val="000000"/>
                </a:solidFill>
              </a:defRPr>
            </a:pPr>
            <a:r>
              <a:rPr b="1" sz="20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  <p:sp>
        <p:nvSpPr>
          <p:cNvPr id="521" name="Shape 521"/>
          <p:cNvSpPr/>
          <p:nvPr/>
        </p:nvSpPr>
        <p:spPr>
          <a:xfrm>
            <a:off x="0" y="25908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2" name="Shape 522"/>
          <p:cNvSpPr/>
          <p:nvPr/>
        </p:nvSpPr>
        <p:spPr>
          <a:xfrm>
            <a:off x="0" y="3200400"/>
            <a:ext cx="9128125" cy="533400"/>
          </a:xfrm>
          <a:prstGeom prst="rect">
            <a:avLst/>
          </a:prstGeom>
          <a:solidFill>
            <a:srgbClr val="0099FF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3" name="Shape 523"/>
          <p:cNvSpPr/>
          <p:nvPr/>
        </p:nvSpPr>
        <p:spPr>
          <a:xfrm>
            <a:off x="0" y="4724400"/>
            <a:ext cx="9128125" cy="304800"/>
          </a:xfrm>
          <a:prstGeom prst="rect">
            <a:avLst/>
          </a:prstGeom>
          <a:solidFill>
            <a:srgbClr val="0099FF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524" name="Shape 524"/>
          <p:cNvSpPr/>
          <p:nvPr/>
        </p:nvSpPr>
        <p:spPr>
          <a:xfrm>
            <a:off x="0" y="5334000"/>
            <a:ext cx="9128125" cy="609600"/>
          </a:xfrm>
          <a:prstGeom prst="rect">
            <a:avLst/>
          </a:prstGeom>
          <a:solidFill>
            <a:srgbClr val="0099FF">
              <a:alpha val="20000"/>
            </a:srgbClr>
          </a:solidFill>
          <a:ln w="12700">
            <a:miter lim="400000"/>
          </a:ln>
        </p:spPr>
        <p:txBody>
          <a:bodyPr lIns="0" tIns="0" rIns="0" bIns="0"/>
          <a:lstStyle/>
          <a:p>
            <a:pPr lvl="0"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</p:spTree>
  </p:cSld>
  <p:clrMapOvr>
    <a:masterClrMapping/>
  </p:clrMapOvr>
  <p:transition spd="med" advClick="1">
    <p:dissolve/>
  </p:transition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presetClass="entr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presetClass="exi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1" dur="500" fill="hold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nodeType="afterEffect" presetClass="entr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6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presetClass="exit" presetSubtype="0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0" dur="500" fill="hold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nodeType="afterEffect" presetClass="entr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nodeType="clickEffect" presetClass="exit" presetSubtype="0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9" dur="500" fill="hold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nodeType="afterEffect" presetClass="entr" presetSubtype="8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23" grpId="5"/>
      <p:bldP build="whole" bldLvl="1" animBg="1" rev="0" advAuto="0" spid="522" grpId="3"/>
      <p:bldP build="whole" bldLvl="1" animBg="1" rev="0" advAuto="0" spid="522" grpId="4"/>
      <p:bldP build="whole" bldLvl="1" animBg="1" rev="0" advAuto="0" spid="523" grpId="6"/>
      <p:bldP build="whole" bldLvl="1" animBg="1" rev="0" advAuto="0" spid="524" grpId="7"/>
      <p:bldP build="whole" bldLvl="1" animBg="1" rev="0" advAuto="0" spid="521" grpId="1"/>
      <p:bldP build="whole" bldLvl="1" animBg="1" rev="0" advAuto="0" spid="521" grpId="2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Shape 526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6. M</a:t>
            </a:r>
            <a:r>
              <a:rPr b="1" sz="2500">
                <a:solidFill>
                  <a:srgbClr val="FFFFFF"/>
                </a:solidFill>
              </a:rPr>
              <a:t>ộ</a:t>
            </a:r>
            <a:r>
              <a:rPr b="1" sz="2500">
                <a:solidFill>
                  <a:srgbClr val="FFFFFF"/>
                </a:solidFill>
              </a:rPr>
              <a:t>t s</a:t>
            </a:r>
            <a:r>
              <a:rPr b="1" sz="2500">
                <a:solidFill>
                  <a:srgbClr val="FFFFFF"/>
                </a:solidFill>
              </a:rPr>
              <a:t>ố</a:t>
            </a:r>
            <a:r>
              <a:rPr b="1" sz="2500">
                <a:solidFill>
                  <a:srgbClr val="FFFFFF"/>
                </a:solidFill>
              </a:rPr>
              <a:t> ví d</a:t>
            </a:r>
            <a:r>
              <a:rPr b="1" sz="2500">
                <a:solidFill>
                  <a:srgbClr val="FFFFFF"/>
                </a:solidFill>
              </a:rPr>
              <a:t>ụ</a:t>
            </a:r>
          </a:p>
        </p:txBody>
      </p:sp>
      <p:sp>
        <p:nvSpPr>
          <p:cNvPr id="527" name="Shape 527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Ví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 1: 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Nh</a:t>
            </a:r>
            <a:r>
              <a:rPr sz="2400">
                <a:solidFill>
                  <a:srgbClr val="363D3D"/>
                </a:solidFill>
              </a:rPr>
              <a:t>ậ</a:t>
            </a:r>
            <a:r>
              <a:rPr sz="2400">
                <a:solidFill>
                  <a:srgbClr val="363D3D"/>
                </a:solidFill>
              </a:rPr>
              <a:t>p m</a:t>
            </a:r>
            <a:r>
              <a:rPr sz="2400">
                <a:solidFill>
                  <a:srgbClr val="363D3D"/>
                </a:solidFill>
              </a:rPr>
              <a:t>ộ</a:t>
            </a:r>
            <a:r>
              <a:rPr sz="2400">
                <a:solidFill>
                  <a:srgbClr val="363D3D"/>
                </a:solidFill>
              </a:rPr>
              <a:t>t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nguyên dương n (có ki</a:t>
            </a:r>
            <a:r>
              <a:rPr sz="2400">
                <a:solidFill>
                  <a:srgbClr val="363D3D"/>
                </a:solidFill>
              </a:rPr>
              <a:t>ể</a:t>
            </a:r>
            <a:r>
              <a:rPr sz="2400">
                <a:solidFill>
                  <a:srgbClr val="363D3D"/>
                </a:solidFill>
              </a:rPr>
              <a:t>m tra đi</a:t>
            </a:r>
            <a:r>
              <a:rPr sz="2400">
                <a:solidFill>
                  <a:srgbClr val="363D3D"/>
                </a:solidFill>
              </a:rPr>
              <a:t>ề</a:t>
            </a:r>
            <a:r>
              <a:rPr sz="2400">
                <a:solidFill>
                  <a:srgbClr val="363D3D"/>
                </a:solidFill>
              </a:rPr>
              <a:t>u ki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n nh</a:t>
            </a:r>
            <a:r>
              <a:rPr sz="2400">
                <a:solidFill>
                  <a:srgbClr val="363D3D"/>
                </a:solidFill>
              </a:rPr>
              <a:t>ậ</a:t>
            </a:r>
            <a:r>
              <a:rPr sz="2400">
                <a:solidFill>
                  <a:srgbClr val="363D3D"/>
                </a:solidFill>
              </a:rPr>
              <a:t>p) và tính t</a:t>
            </a:r>
            <a:r>
              <a:rPr sz="2400">
                <a:solidFill>
                  <a:srgbClr val="363D3D"/>
                </a:solidFill>
              </a:rPr>
              <a:t>ổ</a:t>
            </a:r>
            <a:r>
              <a:rPr sz="2400">
                <a:solidFill>
                  <a:srgbClr val="363D3D"/>
                </a:solidFill>
              </a:rPr>
              <a:t>ng S=1+2+…+ n</a:t>
            </a:r>
            <a:endParaRPr sz="24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Ví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 2: 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Li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t kê t</a:t>
            </a:r>
            <a:r>
              <a:rPr sz="2400">
                <a:solidFill>
                  <a:srgbClr val="363D3D"/>
                </a:solidFill>
              </a:rPr>
              <a:t>ấ</a:t>
            </a:r>
            <a:r>
              <a:rPr sz="2400">
                <a:solidFill>
                  <a:srgbClr val="363D3D"/>
                </a:solidFill>
              </a:rPr>
              <a:t>t c</a:t>
            </a:r>
            <a:r>
              <a:rPr sz="2400">
                <a:solidFill>
                  <a:srgbClr val="363D3D"/>
                </a:solidFill>
              </a:rPr>
              <a:t>ả</a:t>
            </a:r>
            <a:r>
              <a:rPr sz="2400">
                <a:solidFill>
                  <a:srgbClr val="363D3D"/>
                </a:solidFill>
              </a:rPr>
              <a:t> các ư</a:t>
            </a:r>
            <a:r>
              <a:rPr sz="2400">
                <a:solidFill>
                  <a:srgbClr val="363D3D"/>
                </a:solidFill>
              </a:rPr>
              <a:t>ớ</a:t>
            </a:r>
            <a:r>
              <a:rPr sz="2400">
                <a:solidFill>
                  <a:srgbClr val="363D3D"/>
                </a:solidFill>
              </a:rPr>
              <a:t>c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c</a:t>
            </a:r>
            <a:r>
              <a:rPr sz="2400">
                <a:solidFill>
                  <a:srgbClr val="363D3D"/>
                </a:solidFill>
              </a:rPr>
              <a:t>ủ</a:t>
            </a:r>
            <a:r>
              <a:rPr sz="2400">
                <a:solidFill>
                  <a:srgbClr val="363D3D"/>
                </a:solidFill>
              </a:rPr>
              <a:t>a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nguyên dương n</a:t>
            </a:r>
            <a:endParaRPr sz="24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Ví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 3: 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Đ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m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lư</a:t>
            </a:r>
            <a:r>
              <a:rPr sz="2400">
                <a:solidFill>
                  <a:srgbClr val="363D3D"/>
                </a:solidFill>
              </a:rPr>
              <a:t>ợ</a:t>
            </a:r>
            <a:r>
              <a:rPr sz="2400">
                <a:solidFill>
                  <a:srgbClr val="363D3D"/>
                </a:solidFill>
              </a:rPr>
              <a:t>ng ch</a:t>
            </a:r>
            <a:r>
              <a:rPr sz="2400">
                <a:solidFill>
                  <a:srgbClr val="363D3D"/>
                </a:solidFill>
              </a:rPr>
              <a:t>ữ</a:t>
            </a:r>
            <a:r>
              <a:rPr sz="2400">
                <a:solidFill>
                  <a:srgbClr val="363D3D"/>
                </a:solidFill>
              </a:rPr>
              <a:t>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c</a:t>
            </a:r>
            <a:r>
              <a:rPr sz="2400">
                <a:solidFill>
                  <a:srgbClr val="363D3D"/>
                </a:solidFill>
              </a:rPr>
              <a:t>ủ</a:t>
            </a:r>
            <a:r>
              <a:rPr sz="2400">
                <a:solidFill>
                  <a:srgbClr val="363D3D"/>
                </a:solidFill>
              </a:rPr>
              <a:t>a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nguyên dương n</a:t>
            </a:r>
            <a:endParaRPr sz="24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Ví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 4: 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Ki</a:t>
            </a:r>
            <a:r>
              <a:rPr sz="2400">
                <a:solidFill>
                  <a:srgbClr val="363D3D"/>
                </a:solidFill>
              </a:rPr>
              <a:t>ể</a:t>
            </a:r>
            <a:r>
              <a:rPr sz="2400">
                <a:solidFill>
                  <a:srgbClr val="363D3D"/>
                </a:solidFill>
              </a:rPr>
              <a:t>m tra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nguyên t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(có dùng break)</a:t>
            </a:r>
            <a:endParaRPr sz="2400">
              <a:solidFill>
                <a:srgbClr val="363D3D"/>
              </a:solidFill>
            </a:endParaRP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Ví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 5: 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In t</a:t>
            </a:r>
            <a:r>
              <a:rPr sz="2400">
                <a:solidFill>
                  <a:srgbClr val="363D3D"/>
                </a:solidFill>
              </a:rPr>
              <a:t>ấ</a:t>
            </a:r>
            <a:r>
              <a:rPr sz="2400">
                <a:solidFill>
                  <a:srgbClr val="363D3D"/>
                </a:solidFill>
              </a:rPr>
              <a:t>t c</a:t>
            </a:r>
            <a:r>
              <a:rPr sz="2400">
                <a:solidFill>
                  <a:srgbClr val="363D3D"/>
                </a:solidFill>
              </a:rPr>
              <a:t>ả</a:t>
            </a:r>
            <a:r>
              <a:rPr sz="2400">
                <a:solidFill>
                  <a:srgbClr val="363D3D"/>
                </a:solidFill>
              </a:rPr>
              <a:t> các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l</a:t>
            </a:r>
            <a:r>
              <a:rPr sz="2400">
                <a:solidFill>
                  <a:srgbClr val="363D3D"/>
                </a:solidFill>
              </a:rPr>
              <a:t>ẻ</a:t>
            </a:r>
            <a:r>
              <a:rPr sz="2400">
                <a:solidFill>
                  <a:srgbClr val="363D3D"/>
                </a:solidFill>
              </a:rPr>
              <a:t> nh</a:t>
            </a:r>
            <a:r>
              <a:rPr sz="2400">
                <a:solidFill>
                  <a:srgbClr val="363D3D"/>
                </a:solidFill>
              </a:rPr>
              <a:t>ỏ</a:t>
            </a:r>
            <a:r>
              <a:rPr sz="2400">
                <a:solidFill>
                  <a:srgbClr val="363D3D"/>
                </a:solidFill>
              </a:rPr>
              <a:t> hơn 50 tr</a:t>
            </a:r>
            <a:r>
              <a:rPr sz="2400">
                <a:solidFill>
                  <a:srgbClr val="363D3D"/>
                </a:solidFill>
              </a:rPr>
              <a:t>ừ</a:t>
            </a:r>
            <a:r>
              <a:rPr sz="2400">
                <a:solidFill>
                  <a:srgbClr val="363D3D"/>
                </a:solidFill>
              </a:rPr>
              <a:t> các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3,9,31 (có dùng continue)</a:t>
            </a:r>
          </a:p>
        </p:txBody>
      </p:sp>
      <p:sp>
        <p:nvSpPr>
          <p:cNvPr id="528" name="Shape 528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</p:spTree>
  </p:cSld>
  <p:clrMapOvr>
    <a:masterClrMapping/>
  </p:clrMapOvr>
  <p:transition spd="med" advClick="1"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Shape 530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Bài t</a:t>
            </a:r>
            <a:r>
              <a:rPr b="1" sz="2500">
                <a:solidFill>
                  <a:srgbClr val="FFFFFF"/>
                </a:solidFill>
              </a:rPr>
              <a:t>ậ</a:t>
            </a:r>
            <a:r>
              <a:rPr b="1" sz="2500">
                <a:solidFill>
                  <a:srgbClr val="FFFFFF"/>
                </a:solidFill>
              </a:rPr>
              <a:t>p b</a:t>
            </a:r>
            <a:r>
              <a:rPr b="1" sz="2500">
                <a:solidFill>
                  <a:srgbClr val="FFFFFF"/>
                </a:solidFill>
              </a:rPr>
              <a:t>ắ</a:t>
            </a:r>
            <a:r>
              <a:rPr b="1" sz="2500">
                <a:solidFill>
                  <a:srgbClr val="FFFFFF"/>
                </a:solidFill>
              </a:rPr>
              <a:t>t bu</a:t>
            </a:r>
            <a:r>
              <a:rPr b="1" sz="2500">
                <a:solidFill>
                  <a:srgbClr val="FFFFFF"/>
                </a:solidFill>
              </a:rPr>
              <a:t>ộ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531" name="Shape 531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491490" indent="-457200">
              <a:lnSpc>
                <a:spcPct val="100000"/>
              </a:lnSpc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nh</a:t>
            </a:r>
            <a:r>
              <a:rPr sz="2400">
                <a:solidFill>
                  <a:srgbClr val="363D3D"/>
                </a:solidFill>
              </a:rPr>
              <a:t>ậ</a:t>
            </a:r>
            <a:r>
              <a:rPr sz="2400">
                <a:solidFill>
                  <a:srgbClr val="363D3D"/>
                </a:solidFill>
              </a:rPr>
              <a:t>p vào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nguyên dương n. Tính tổng:</a:t>
            </a:r>
            <a:endParaRPr sz="2400">
              <a:solidFill>
                <a:srgbClr val="363D3D"/>
              </a:solidFill>
            </a:endParaRPr>
          </a:p>
          <a:p>
            <a:pPr lvl="0" marL="491490" indent="-457200">
              <a:lnSpc>
                <a:spcPct val="100000"/>
              </a:lnSpc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363D3D"/>
              </a:solidFill>
            </a:endParaRPr>
          </a:p>
          <a:p>
            <a:pPr lvl="0" marL="491490" indent="-457200">
              <a:lnSpc>
                <a:spcPct val="100000"/>
              </a:lnSpc>
              <a:buFontTx/>
              <a:buAutoNum type="arabicPeriod" startAt="1"/>
              <a:defRPr sz="1800">
                <a:solidFill>
                  <a:srgbClr val="000000"/>
                </a:solidFill>
              </a:defRPr>
            </a:pPr>
            <a:endParaRPr sz="2400">
              <a:solidFill>
                <a:srgbClr val="363D3D"/>
              </a:solidFill>
            </a:endParaRPr>
          </a:p>
          <a:p>
            <a:pPr lvl="0" marL="491490" indent="-457200">
              <a:lnSpc>
                <a:spcPct val="100000"/>
              </a:lnSpc>
              <a:buFontTx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nh</a:t>
            </a:r>
            <a:r>
              <a:rPr sz="2400">
                <a:solidFill>
                  <a:srgbClr val="363D3D"/>
                </a:solidFill>
              </a:rPr>
              <a:t>ậ</a:t>
            </a:r>
            <a:r>
              <a:rPr sz="2400">
                <a:solidFill>
                  <a:srgbClr val="363D3D"/>
                </a:solidFill>
              </a:rPr>
              <a:t>p vào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nguyên dương n. Tính tổng: S= 1 + 1*2 + 1*2*3+. . . . + 1*2*3….*n</a:t>
            </a:r>
            <a:endParaRPr sz="2400">
              <a:solidFill>
                <a:srgbClr val="363D3D"/>
              </a:solidFill>
            </a:endParaRPr>
          </a:p>
          <a:p>
            <a:pPr lvl="0" marL="491490" indent="-457200">
              <a:lnSpc>
                <a:spcPct val="100000"/>
              </a:lnSpc>
              <a:buFontTx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li</a:t>
            </a:r>
            <a:r>
              <a:rPr sz="2400">
                <a:solidFill>
                  <a:srgbClr val="363D3D"/>
                </a:solidFill>
              </a:rPr>
              <a:t>ệ</a:t>
            </a:r>
            <a:r>
              <a:rPr sz="2400">
                <a:solidFill>
                  <a:srgbClr val="363D3D"/>
                </a:solidFill>
              </a:rPr>
              <a:t>t kê t</a:t>
            </a:r>
            <a:r>
              <a:rPr sz="2400">
                <a:solidFill>
                  <a:srgbClr val="363D3D"/>
                </a:solidFill>
              </a:rPr>
              <a:t>ấ</a:t>
            </a:r>
            <a:r>
              <a:rPr sz="2400">
                <a:solidFill>
                  <a:srgbClr val="363D3D"/>
                </a:solidFill>
              </a:rPr>
              <a:t>t c</a:t>
            </a:r>
            <a:r>
              <a:rPr sz="2400">
                <a:solidFill>
                  <a:srgbClr val="363D3D"/>
                </a:solidFill>
              </a:rPr>
              <a:t>ả</a:t>
            </a:r>
            <a:r>
              <a:rPr sz="2400">
                <a:solidFill>
                  <a:srgbClr val="363D3D"/>
                </a:solidFill>
              </a:rPr>
              <a:t> các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nguyên t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nhỏ hơn giá tr</a:t>
            </a:r>
            <a:r>
              <a:rPr sz="2400">
                <a:solidFill>
                  <a:srgbClr val="363D3D"/>
                </a:solidFill>
              </a:rPr>
              <a:t>ị</a:t>
            </a:r>
            <a:r>
              <a:rPr sz="2400">
                <a:solidFill>
                  <a:srgbClr val="363D3D"/>
                </a:solidFill>
              </a:rPr>
              <a:t> N nh</a:t>
            </a:r>
            <a:r>
              <a:rPr sz="2400">
                <a:solidFill>
                  <a:srgbClr val="363D3D"/>
                </a:solidFill>
              </a:rPr>
              <a:t>ậ</a:t>
            </a:r>
            <a:r>
              <a:rPr sz="2400">
                <a:solidFill>
                  <a:srgbClr val="363D3D"/>
                </a:solidFill>
              </a:rPr>
              <a:t>p t</a:t>
            </a:r>
            <a:r>
              <a:rPr sz="2400">
                <a:solidFill>
                  <a:srgbClr val="363D3D"/>
                </a:solidFill>
              </a:rPr>
              <a:t>ừ</a:t>
            </a:r>
            <a:r>
              <a:rPr sz="2400">
                <a:solidFill>
                  <a:srgbClr val="363D3D"/>
                </a:solidFill>
              </a:rPr>
              <a:t> bàn phím (N &lt; 100).</a:t>
            </a:r>
            <a:endParaRPr sz="2400">
              <a:solidFill>
                <a:srgbClr val="363D3D"/>
              </a:solidFill>
            </a:endParaRPr>
          </a:p>
          <a:p>
            <a:pPr lvl="0" marL="491490" indent="-457200">
              <a:lnSpc>
                <a:spcPct val="100000"/>
              </a:lnSpc>
              <a:buFontTx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Vi</a:t>
            </a:r>
            <a:r>
              <a:rPr sz="2400">
                <a:solidFill>
                  <a:srgbClr val="363D3D"/>
                </a:solidFill>
              </a:rPr>
              <a:t>ế</a:t>
            </a:r>
            <a:r>
              <a:rPr sz="2400">
                <a:solidFill>
                  <a:srgbClr val="363D3D"/>
                </a:solidFill>
              </a:rPr>
              <a:t>t chương trình tính t</a:t>
            </a:r>
            <a:r>
              <a:rPr sz="2400">
                <a:solidFill>
                  <a:srgbClr val="363D3D"/>
                </a:solidFill>
              </a:rPr>
              <a:t>ổ</a:t>
            </a:r>
            <a:r>
              <a:rPr sz="2400">
                <a:solidFill>
                  <a:srgbClr val="363D3D"/>
                </a:solidFill>
              </a:rPr>
              <a:t>ng các ch</a:t>
            </a:r>
            <a:r>
              <a:rPr sz="2400">
                <a:solidFill>
                  <a:srgbClr val="363D3D"/>
                </a:solidFill>
              </a:rPr>
              <a:t>ữ</a:t>
            </a:r>
            <a:r>
              <a:rPr sz="2400">
                <a:solidFill>
                  <a:srgbClr val="363D3D"/>
                </a:solidFill>
              </a:rPr>
              <a:t>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trong 1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Ví d</a:t>
            </a:r>
            <a:r>
              <a:rPr sz="2400">
                <a:solidFill>
                  <a:srgbClr val="363D3D"/>
                </a:solidFill>
              </a:rPr>
              <a:t>ụ</a:t>
            </a:r>
            <a:r>
              <a:rPr sz="2400">
                <a:solidFill>
                  <a:srgbClr val="363D3D"/>
                </a:solidFill>
              </a:rPr>
              <a:t>: s</a:t>
            </a:r>
            <a:r>
              <a:rPr sz="2400">
                <a:solidFill>
                  <a:srgbClr val="363D3D"/>
                </a:solidFill>
              </a:rPr>
              <a:t>ố</a:t>
            </a:r>
            <a:r>
              <a:rPr sz="2400">
                <a:solidFill>
                  <a:srgbClr val="363D3D"/>
                </a:solidFill>
              </a:rPr>
              <a:t> 1234 có t</a:t>
            </a:r>
            <a:r>
              <a:rPr sz="2400">
                <a:solidFill>
                  <a:srgbClr val="363D3D"/>
                </a:solidFill>
              </a:rPr>
              <a:t>ổ</a:t>
            </a:r>
            <a:r>
              <a:rPr sz="2400">
                <a:solidFill>
                  <a:srgbClr val="363D3D"/>
                </a:solidFill>
              </a:rPr>
              <a:t>ng S = 1 + 2 + 3 + 4 = 10</a:t>
            </a:r>
            <a:endParaRPr sz="2400">
              <a:solidFill>
                <a:srgbClr val="363D3D"/>
              </a:solidFill>
            </a:endParaRPr>
          </a:p>
          <a:p>
            <a:pPr lvl="0" marL="491490" indent="-457200">
              <a:lnSpc>
                <a:spcPct val="100000"/>
              </a:lnSpc>
              <a:buFontTx/>
              <a:buAutoNum type="arabicPeriod" startAt="2"/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363D3D"/>
                </a:solidFill>
              </a:rPr>
              <a:t>Tìm ước số chung l</a:t>
            </a:r>
            <a:r>
              <a:rPr sz="2400">
                <a:solidFill>
                  <a:srgbClr val="363D3D"/>
                </a:solidFill>
              </a:rPr>
              <a:t>ớ</a:t>
            </a:r>
            <a:r>
              <a:rPr sz="2400">
                <a:solidFill>
                  <a:srgbClr val="363D3D"/>
                </a:solidFill>
              </a:rPr>
              <a:t>n nhất của 2 số nguyên dương a và b</a:t>
            </a:r>
          </a:p>
        </p:txBody>
      </p:sp>
      <p:sp>
        <p:nvSpPr>
          <p:cNvPr id="532" name="Shape 532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  <p:pic>
        <p:nvPicPr>
          <p:cNvPr id="533" name="image5.pd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7126" y="1484168"/>
            <a:ext cx="2265050" cy="76719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</a:rPr>
              <a:t>2. C</a:t>
            </a:r>
            <a:r>
              <a:rPr b="1" sz="2500">
                <a:solidFill>
                  <a:srgbClr val="FFFFFF"/>
                </a:solidFill>
              </a:rPr>
              <a:t>ấ</a:t>
            </a:r>
            <a:r>
              <a:rPr b="1" sz="2500">
                <a:solidFill>
                  <a:srgbClr val="FFFFFF"/>
                </a:solidFill>
              </a:rPr>
              <a:t>u trúc l</a:t>
            </a:r>
            <a:r>
              <a:rPr b="1" sz="2500">
                <a:solidFill>
                  <a:srgbClr val="FFFFFF"/>
                </a:solidFill>
              </a:rPr>
              <a:t>ặ</a:t>
            </a:r>
            <a:r>
              <a:rPr b="1" sz="2500">
                <a:solidFill>
                  <a:srgbClr val="FFFFFF"/>
                </a:solidFill>
              </a:rPr>
              <a:t>p for</a:t>
            </a:r>
          </a:p>
        </p:txBody>
      </p:sp>
      <p:sp>
        <p:nvSpPr>
          <p:cNvPr id="70" name="Shape 70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71" name="Shape 71"/>
          <p:cNvSpPr/>
          <p:nvPr>
            <p:ph type="sldNum" sz="quarter" idx="2"/>
          </p:nvPr>
        </p:nvSpPr>
        <p:spPr>
          <a:xfrm>
            <a:off x="8466512" y="6486398"/>
            <a:ext cx="480061" cy="2311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000">
                <a:solidFill>
                  <a:srgbClr val="8E8F8F"/>
                </a:solidFill>
              </a:rPr>
            </a:fld>
          </a:p>
        </p:txBody>
      </p:sp>
      <p:pic>
        <p:nvPicPr>
          <p:cNvPr id="72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1830" y="857250"/>
            <a:ext cx="5180340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Chạy từng bước</a:t>
            </a:r>
          </a:p>
        </p:txBody>
      </p:sp>
      <p:sp>
        <p:nvSpPr>
          <p:cNvPr id="75" name="Shape 7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int i = 0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; i &lt; 3;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</a:p>
        </p:txBody>
      </p:sp>
      <p:sp>
        <p:nvSpPr>
          <p:cNvPr id="76" name="Shape 76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77" name="Shape 7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0" name="Shape 80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</a:t>
            </a: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i &lt; 3</a:t>
            </a: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</a:p>
        </p:txBody>
      </p:sp>
      <p:sp>
        <p:nvSpPr>
          <p:cNvPr id="81" name="Shape 81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82" name="Shape 82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type="title"/>
          </p:nvPr>
        </p:nvSpPr>
        <p:spPr>
          <a:xfrm>
            <a:off x="197427" y="-1"/>
            <a:ext cx="8749146" cy="727366"/>
          </a:xfrm>
          <a:prstGeom prst="rect">
            <a:avLst/>
          </a:prstGeom>
        </p:spPr>
        <p:txBody>
          <a:bodyPr/>
          <a:lstStyle/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VD: </a:t>
            </a:r>
            <a:r>
              <a:rPr b="1" sz="2500">
                <a:solidFill>
                  <a:srgbClr val="FFFFFF"/>
                </a:solidFill>
              </a:rPr>
              <a:t>Ch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ạ</a:t>
            </a:r>
            <a:r>
              <a:rPr b="1" sz="2500">
                <a:solidFill>
                  <a:srgbClr val="FFFFFF"/>
                </a:solidFill>
              </a:rPr>
              <a:t>y t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ừ</a:t>
            </a:r>
            <a:r>
              <a:rPr b="1" sz="2500">
                <a:solidFill>
                  <a:srgbClr val="FFFFFF"/>
                </a:solidFill>
              </a:rPr>
              <a:t>ng bư</a:t>
            </a:r>
            <a:r>
              <a:rPr b="1" sz="25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t>ớ</a:t>
            </a:r>
            <a:r>
              <a:rPr b="1" sz="2500">
                <a:solidFill>
                  <a:srgbClr val="FFFFFF"/>
                </a:solidFill>
              </a:rPr>
              <a:t>c</a:t>
            </a:r>
          </a:p>
        </p:txBody>
      </p:sp>
      <p:sp>
        <p:nvSpPr>
          <p:cNvPr id="85" name="Shape 85" descr="Rectangle: Click to edit Master text styles&#10;Second level&#10;Third level&#10;Fourth level&#10;Fifth level"/>
          <p:cNvSpPr/>
          <p:nvPr>
            <p:ph type="body" idx="1"/>
          </p:nvPr>
        </p:nvSpPr>
        <p:spPr>
          <a:xfrm>
            <a:off x="197427" y="893618"/>
            <a:ext cx="8749146" cy="5527966"/>
          </a:xfrm>
          <a:prstGeom prst="rect">
            <a:avLst/>
          </a:prstGeom>
        </p:spPr>
        <p:txBody>
          <a:bodyPr/>
          <a:lstStyle/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for (int i = 0; i &lt; 3; ++i) {</a:t>
            </a:r>
            <a:b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i="1" sz="2400">
                <a:solidFill>
                  <a:srgbClr val="CC0066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"i = " &lt;&lt; i &lt;&lt; endl;</a:t>
            </a:r>
            <a:endParaRPr b="1" i="1" sz="2400">
              <a:solidFill>
                <a:srgbClr val="CC00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cout &lt;&lt; "all done" &lt;&lt; endl;</a:t>
            </a: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endParaRPr b="1" sz="2400">
              <a:solidFill>
                <a:srgbClr val="363D3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lvl="0" marL="171450" indent="-137159"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b="1" sz="2400">
                <a:solidFill>
                  <a:srgbClr val="363D3D"/>
                </a:solidFill>
                <a:latin typeface="Courier New"/>
                <a:ea typeface="Courier New"/>
                <a:cs typeface="Courier New"/>
                <a:sym typeface="Courier New"/>
              </a:rPr>
              <a:t>i = 0</a:t>
            </a:r>
          </a:p>
        </p:txBody>
      </p:sp>
      <p:sp>
        <p:nvSpPr>
          <p:cNvPr id="86" name="Shape 86"/>
          <p:cNvSpPr/>
          <p:nvPr/>
        </p:nvSpPr>
        <p:spPr>
          <a:xfrm>
            <a:off x="4800600" y="1943100"/>
            <a:ext cx="131445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marL="342900" indent="-342900" algn="r">
              <a:spcBef>
                <a:spcPts val="900"/>
              </a:spcBef>
              <a:defRPr b="1" sz="1500">
                <a:solidFill>
                  <a:srgbClr val="3A9CDB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 lvl="0">
              <a:defRPr b="0" sz="1800">
                <a:solidFill>
                  <a:srgbClr val="000000"/>
                </a:solidFill>
              </a:defRPr>
            </a:pPr>
            <a:r>
              <a:rPr b="1" sz="1500">
                <a:solidFill>
                  <a:srgbClr val="3A9CDB"/>
                </a:solidFill>
              </a:rPr>
              <a:t>i</a:t>
            </a:r>
          </a:p>
        </p:txBody>
      </p:sp>
      <p:sp>
        <p:nvSpPr>
          <p:cNvPr id="87" name="Shape 87"/>
          <p:cNvSpPr/>
          <p:nvPr/>
        </p:nvSpPr>
        <p:spPr>
          <a:xfrm>
            <a:off x="6115050" y="1943100"/>
            <a:ext cx="1428750" cy="370840"/>
          </a:xfrm>
          <a:prstGeom prst="rect">
            <a:avLst/>
          </a:prstGeom>
          <a:solidFill>
            <a:srgbClr val="3AAFB2"/>
          </a:solidFill>
          <a:ln w="50800">
            <a:solidFill>
              <a:srgbClr val="363D3D"/>
            </a:solidFill>
            <a:miter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L="342900" indent="-342900" algn="ctr">
              <a:spcBef>
                <a:spcPts val="900"/>
              </a:spcBef>
              <a:defRPr sz="15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363D3D"/>
                </a:solidFill>
              </a:rPr>
              <a:t>0</a:t>
            </a:r>
          </a:p>
        </p:txBody>
      </p:sp>
    </p:spTree>
  </p:cSld>
  <p:clrMapOvr>
    <a:masterClrMapping/>
  </p:clrMapOvr>
  <p:transition spd="med" advClick="1">
    <p:dissolve/>
  </p:transition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363D3D"/>
      </a:dk1>
      <a:lt1>
        <a:srgbClr val="FFFFFF"/>
      </a:lt1>
      <a:dk2>
        <a:srgbClr val="A7A7A7"/>
      </a:dk2>
      <a:lt2>
        <a:srgbClr val="535353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3AAFB2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63D3D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3AAFB2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63D3D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rgbClr val="3AAFB2"/>
          </a:solidFill>
          <a:prstDash val="solid"/>
          <a:miter lim="8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63D3D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rgbClr val="3AAFB2"/>
          </a:solidFill>
          <a:prstDash val="solid"/>
          <a:miter lim="8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363D3D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