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02" r:id="rId3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5B470-56E7-4F60-B079-C3E46C5F33AF}" type="datetimeFigureOut">
              <a:rPr lang="vi-VN" smtClean="0"/>
              <a:t>27/05/2019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22DDF-5307-4F1C-A409-016762E3991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804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4257D758-2C41-4665-94C7-268D242E91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C3562A66-E7DB-4240-BE96-1FE22D0884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 altLang="vi-VN">
              <a:latin typeface="Calibri" panose="020F0502020204030204" pitchFamily="34" charset="0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E721F3CC-B8A2-4FE9-9CD3-A41CBCF1C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F777C935-B51C-44A8-A339-55799FF8693B}" type="slidenum">
              <a:rPr lang="en-US" altLang="vi-VN">
                <a:latin typeface="Calibri" panose="020F0502020204030204" pitchFamily="34" charset="0"/>
              </a:rPr>
              <a:pPr/>
              <a:t>21</a:t>
            </a:fld>
            <a:endParaRPr lang="en-US" altLang="vi-V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65AC-2E5B-4615-A80A-EEEA82ED7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F5358-B1C7-4BF5-A0D2-5284D6340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1DCE3-9667-4895-9B6E-0B7C08E1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CF-C1EE-402D-807C-FA32CB56BF5F}" type="datetimeFigureOut">
              <a:rPr lang="vi-VN" smtClean="0"/>
              <a:t>27/05/2019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4365-A06D-45C4-94B4-C7D0EF91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EE021-FD4A-493F-BCD3-E96335C7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D92C-D250-4CAE-895D-FA088FD970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977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64E6-3E58-4AED-9F06-CBC243AC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B98CF-1D06-4575-A02C-04D9FFE93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192E8-13A3-4465-8347-B4611AB2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CF-C1EE-402D-807C-FA32CB56BF5F}" type="datetimeFigureOut">
              <a:rPr lang="vi-VN" smtClean="0"/>
              <a:t>27/05/2019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8C9F4-1FD8-4A86-A348-83CEB1A5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5C19D-F041-46B6-BD45-404B818E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D92C-D250-4CAE-895D-FA088FD970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100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EA41B-12B4-40D5-979D-5A5AAB02F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8EDD7-0251-48AC-950A-10B5171F8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B41D-F6FF-435A-B62D-752AA5BE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CF-C1EE-402D-807C-FA32CB56BF5F}" type="datetimeFigureOut">
              <a:rPr lang="vi-VN" smtClean="0"/>
              <a:t>27/05/2019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2AFDC-EDAB-422A-87EB-1E007F14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6BE24-F58B-440D-AE85-EFB8B755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D92C-D250-4CAE-895D-FA088FD970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33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E9CC-CE69-4082-BE77-16852951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9F09-9862-4620-9E0D-183BF5A8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3B1DF-05BB-4860-99A4-8EE7C38F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CF-C1EE-402D-807C-FA32CB56BF5F}" type="datetimeFigureOut">
              <a:rPr lang="vi-VN" smtClean="0"/>
              <a:t>27/05/2019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7EF29-8629-4ABF-A8AA-2DE7BDC7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9C01E-05C6-46DF-8E3A-9C046489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D92C-D250-4CAE-895D-FA088FD970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193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A8BD-A9EE-44EC-A0EB-49167F23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C1204-C005-4F1C-9DFA-A0894458B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CF2C-4741-4B09-9C69-0005E308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CF-C1EE-402D-807C-FA32CB56BF5F}" type="datetimeFigureOut">
              <a:rPr lang="vi-VN" smtClean="0"/>
              <a:t>27/05/2019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416EC-6455-48DA-A1D0-8682A4F1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6536-56F5-412F-BACB-47D4D2F6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D92C-D250-4CAE-895D-FA088FD970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29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1378-74D3-49F4-911C-A554DB86F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88A6-D52A-4535-8CDC-DC2174484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803E4-1114-4586-A9E8-029368C55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0078B-51D9-4132-9508-69D64E14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CF-C1EE-402D-807C-FA32CB56BF5F}" type="datetimeFigureOut">
              <a:rPr lang="vi-VN" smtClean="0"/>
              <a:t>27/05/2019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D3A0-AC02-4AA6-9E05-82DB526D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DD28C-6145-4E98-AED3-C7A396CF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D92C-D250-4CAE-895D-FA088FD970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856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6842-CFB9-49C2-B8C2-32334A0E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72C19-5F21-4DDD-90AA-9A30EA0D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E4C3-34A2-4191-8AC9-D9ECE11A8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9A283-893B-42D7-9C25-6BDDD608C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961EA-E155-4801-B551-079B0692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6456F-B23E-4F70-B607-99F707B8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CF-C1EE-402D-807C-FA32CB56BF5F}" type="datetimeFigureOut">
              <a:rPr lang="vi-VN" smtClean="0"/>
              <a:t>27/05/2019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43041-297E-4244-9EA0-A0B684EB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1C557-2D5D-40D0-A42B-64D2D3B2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D92C-D250-4CAE-895D-FA088FD970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076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F1E7-69E9-4CA8-81F1-242677BC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41BC0-D053-47FB-BFD1-BB25728B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CF-C1EE-402D-807C-FA32CB56BF5F}" type="datetimeFigureOut">
              <a:rPr lang="vi-VN" smtClean="0"/>
              <a:t>27/05/2019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B9275-8F9A-4AD8-BF03-C53D4EAF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BF415-70CF-4382-B09F-C860E77A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D92C-D250-4CAE-895D-FA088FD970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881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211C6-324A-4646-9AE9-1BA05D30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CF-C1EE-402D-807C-FA32CB56BF5F}" type="datetimeFigureOut">
              <a:rPr lang="vi-VN" smtClean="0"/>
              <a:t>27/05/2019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54D0A-A7C4-413D-BC5E-DC58D6FA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28EE1-17DD-4B62-AC78-1788C20F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D92C-D250-4CAE-895D-FA088FD970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744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612E-C8C1-4163-8910-C26D6F86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CFD5F-C77C-4846-A916-2571B970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D12C-2D52-46D9-9230-56610FAE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71554-7360-41B3-B7C6-5234A983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CF-C1EE-402D-807C-FA32CB56BF5F}" type="datetimeFigureOut">
              <a:rPr lang="vi-VN" smtClean="0"/>
              <a:t>27/05/2019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DAEEE-1819-4312-8C83-E5D79E23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B68D4-56AB-4A0A-82F4-0369AD37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D92C-D250-4CAE-895D-FA088FD970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039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43F0-1137-41A6-A4FF-5466F260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2D93D-31B2-415E-9B55-86B841CBF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630E2-4D7C-41B1-955F-AA2C6B86B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1B78D-1A02-4A4C-BD05-37590963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07CF-C1EE-402D-807C-FA32CB56BF5F}" type="datetimeFigureOut">
              <a:rPr lang="vi-VN" smtClean="0"/>
              <a:t>27/05/2019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E6319-4EF4-4D96-8A5D-16732B4D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EF33-90CF-4A3C-8172-A562420F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D92C-D250-4CAE-895D-FA088FD970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973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06E42-8690-4501-A9E0-E315B698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35AA8-587E-43AD-806B-998B3F3A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131EF-13C9-4CB1-888A-A3EDAF688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07CF-C1EE-402D-807C-FA32CB56BF5F}" type="datetimeFigureOut">
              <a:rPr lang="vi-VN" smtClean="0"/>
              <a:t>27/05/2019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A8E0A-242E-4011-B904-DCF124F74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8D0EE-A2C1-4435-B8B2-912E60C6A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D92C-D250-4CAE-895D-FA088FD9709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248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9DC3-B868-4FB5-AEDD-AA2434FDB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5F207-4F88-4CBB-9313-DD659ADF7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307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AA16CAF-45CC-4CA3-9B84-98B480F3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Các phương pháp c</a:t>
            </a:r>
            <a:r>
              <a:rPr lang="vi-VN" altLang="vi-VN">
                <a:latin typeface="Candara" panose="020E0502030303020204" pitchFamily="34" charset="0"/>
              </a:rPr>
              <a:t>ài đặt</a:t>
            </a:r>
            <a:endParaRPr lang="en-US" altLang="vi-V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FDAF43-A0D8-43A4-8F3F-F52537D600C3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600200"/>
          <a:ext cx="7315200" cy="3902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findMin</a:t>
                      </a:r>
                      <a:endParaRPr lang="en-US" sz="18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insert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removeMin</a:t>
                      </a:r>
                      <a:endParaRPr lang="en-US" sz="18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Mảng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được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sắp</a:t>
                      </a:r>
                      <a:endParaRPr lang="en-US" sz="18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Mảng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không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sắp</a:t>
                      </a:r>
                      <a:endParaRPr lang="en-US" sz="18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DSLK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được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sắp</a:t>
                      </a:r>
                      <a:endParaRPr lang="en-US" sz="18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2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DSLK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không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sắp</a:t>
                      </a:r>
                      <a:endParaRPr lang="en-US" sz="18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2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Cây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TKNP</a:t>
                      </a:r>
                      <a:endParaRPr lang="en-US" sz="18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84">
                <a:tc>
                  <a:txBody>
                    <a:bodyPr/>
                    <a:lstStyle/>
                    <a:p>
                      <a:r>
                        <a:rPr lang="en-US" sz="1800" dirty="0" err="1"/>
                        <a:t>Cây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thứ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tự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bộ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phận</a:t>
                      </a:r>
                      <a:r>
                        <a:rPr lang="en-US" sz="1800" baseline="0" dirty="0"/>
                        <a:t> (heap)</a:t>
                      </a:r>
                      <a:endParaRPr lang="en-US" sz="18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06" name="Slide Number Placeholder 6">
            <a:extLst>
              <a:ext uri="{FF2B5EF4-FFF2-40B4-BE49-F238E27FC236}">
                <a16:creationId xmlns:a16="http://schemas.microsoft.com/office/drawing/2014/main" id="{F1F0C975-6386-406B-8B70-28AE27AB7C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57458C5C-1C21-4E5E-9487-F8AD99A155CA}" type="slidenum">
              <a:rPr lang="en-US" altLang="vi-VN">
                <a:solidFill>
                  <a:srgbClr val="FFFFFF"/>
                </a:solidFill>
              </a:rPr>
              <a:pPr/>
              <a:t>10</a:t>
            </a:fld>
            <a:endParaRPr lang="en-US" altLang="vi-V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001813A-B183-4468-9306-EF75BC2F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vi-VN">
                <a:latin typeface="Candara" panose="020E0502030303020204" pitchFamily="34" charset="0"/>
              </a:rPr>
              <a:t>Cài đặt</a:t>
            </a:r>
            <a:r>
              <a:rPr lang="en-US" altLang="vi-VN"/>
              <a:t> hàng ưu tiên</a:t>
            </a:r>
            <a:r>
              <a:rPr lang="vi-VN" altLang="vi-VN">
                <a:latin typeface="Candara" panose="020E0502030303020204" pitchFamily="34" charset="0"/>
              </a:rPr>
              <a:t> bởi</a:t>
            </a:r>
            <a:r>
              <a:rPr lang="en-US" altLang="vi-VN"/>
              <a:t> mảng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591B59-E149-46A1-9CB1-439B2D35B3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Ví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dụ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Minh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họa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mảng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rowSpan="4">
                  <a:txBody>
                    <a:bodyPr/>
                    <a:lstStyle/>
                    <a:p>
                      <a:r>
                        <a:rPr lang="en-US" sz="1600" dirty="0" err="1"/>
                        <a:t>Mảng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được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sắp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 = </a:t>
                      </a:r>
                      <a:r>
                        <a:rPr lang="en-CA" sz="1600" dirty="0"/>
                        <a:t>{(</a:t>
                      </a:r>
                      <a:r>
                        <a:rPr lang="en-CA" sz="1600" dirty="0" err="1"/>
                        <a:t>3,B</a:t>
                      </a:r>
                      <a:r>
                        <a:rPr lang="en-CA" sz="1600" dirty="0"/>
                        <a:t>), (</a:t>
                      </a:r>
                      <a:r>
                        <a:rPr lang="en-CA" sz="1600" dirty="0" err="1"/>
                        <a:t>5,A</a:t>
                      </a:r>
                      <a:r>
                        <a:rPr lang="en-CA" sz="1600" dirty="0"/>
                        <a:t>), (</a:t>
                      </a:r>
                      <a:r>
                        <a:rPr lang="en-CA" sz="1600" dirty="0" err="1"/>
                        <a:t>7,D</a:t>
                      </a:r>
                      <a:r>
                        <a:rPr lang="en-CA" sz="1600" dirty="0"/>
                        <a:t>), (</a:t>
                      </a:r>
                      <a:r>
                        <a:rPr lang="en-CA" sz="1600" dirty="0" err="1"/>
                        <a:t>9,C</a:t>
                      </a:r>
                      <a:r>
                        <a:rPr lang="en-CA" sz="1600" dirty="0"/>
                        <a:t>)}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findMin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insert(8,</a:t>
                      </a:r>
                      <a:r>
                        <a:rPr lang="en-US" sz="1600" baseline="0" dirty="0"/>
                        <a:t> E)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removeMin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rowSpan="4">
                  <a:txBody>
                    <a:bodyPr/>
                    <a:lstStyle/>
                    <a:p>
                      <a:r>
                        <a:rPr lang="en-US" sz="1600" dirty="0" err="1"/>
                        <a:t>Mảng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không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sắp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Q = </a:t>
                      </a:r>
                      <a:r>
                        <a:rPr lang="en-CA" sz="1600" dirty="0"/>
                        <a:t>{(</a:t>
                      </a:r>
                      <a:r>
                        <a:rPr lang="en-CA" sz="1600" dirty="0" err="1"/>
                        <a:t>7,D</a:t>
                      </a:r>
                      <a:r>
                        <a:rPr lang="en-CA" sz="1600" dirty="0"/>
                        <a:t>), (</a:t>
                      </a:r>
                      <a:r>
                        <a:rPr lang="en-CA" sz="1600" dirty="0" err="1"/>
                        <a:t>3,B</a:t>
                      </a:r>
                      <a:r>
                        <a:rPr lang="en-CA" sz="1600" dirty="0"/>
                        <a:t>), (</a:t>
                      </a:r>
                      <a:r>
                        <a:rPr lang="en-CA" sz="1600" dirty="0" err="1"/>
                        <a:t>9,C</a:t>
                      </a:r>
                      <a:r>
                        <a:rPr lang="en-CA" sz="1600" dirty="0"/>
                        <a:t>), (</a:t>
                      </a:r>
                      <a:r>
                        <a:rPr lang="en-CA" sz="1600" dirty="0" err="1"/>
                        <a:t>5,A</a:t>
                      </a:r>
                      <a:r>
                        <a:rPr lang="en-CA" sz="1600" dirty="0"/>
                        <a:t>)}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findMin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insert(8,</a:t>
                      </a:r>
                      <a:r>
                        <a:rPr lang="en-US" sz="1600" baseline="0" dirty="0"/>
                        <a:t> E)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removeMin</a:t>
                      </a:r>
                      <a:r>
                        <a:rPr lang="en-US" sz="16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3B4D67-B034-49CC-9D3B-5DE1B35DB414}"/>
              </a:ext>
            </a:extLst>
          </p:cNvPr>
          <p:cNvGraphicFramePr>
            <a:graphicFrameLocks noGrp="1"/>
          </p:cNvGraphicFramePr>
          <p:nvPr/>
        </p:nvGraphicFramePr>
        <p:xfrm>
          <a:off x="6926263" y="2092325"/>
          <a:ext cx="2743200" cy="369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9,C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7,D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5,A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3,B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266A2E-5DAA-471D-A80D-847F7F17EA0F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2555876"/>
          <a:ext cx="2743200" cy="371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9,C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7,D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5,A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3,B</a:t>
                      </a:r>
                      <a:endParaRPr lang="en-US" sz="1600" b="0" dirty="0"/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FC8726-8D65-41A1-BF64-F8DE11338152}"/>
              </a:ext>
            </a:extLst>
          </p:cNvPr>
          <p:cNvGraphicFramePr>
            <a:graphicFrameLocks noGrp="1"/>
          </p:cNvGraphicFramePr>
          <p:nvPr/>
        </p:nvGraphicFramePr>
        <p:xfrm>
          <a:off x="6940550" y="3006725"/>
          <a:ext cx="2743200" cy="3698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9,C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8,E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7,D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5,A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3,B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EE9FE3E-573B-407F-AD69-0B1271E6CAF2}"/>
              </a:ext>
            </a:extLst>
          </p:cNvPr>
          <p:cNvGraphicFramePr>
            <a:graphicFrameLocks noGrp="1"/>
          </p:cNvGraphicFramePr>
          <p:nvPr/>
        </p:nvGraphicFramePr>
        <p:xfrm>
          <a:off x="6953250" y="3481389"/>
          <a:ext cx="2743200" cy="371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9,C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8,E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7,D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5,A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1CF27F-245F-4510-BD5E-98275004FAC2}"/>
              </a:ext>
            </a:extLst>
          </p:cNvPr>
          <p:cNvGraphicFramePr>
            <a:graphicFrameLocks noGrp="1"/>
          </p:cNvGraphicFramePr>
          <p:nvPr/>
        </p:nvGraphicFramePr>
        <p:xfrm>
          <a:off x="6958013" y="3910014"/>
          <a:ext cx="2743200" cy="3698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7,D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3,B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9,C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5,A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441417E-2B69-486B-9ADF-CC401395EDAA}"/>
              </a:ext>
            </a:extLst>
          </p:cNvPr>
          <p:cNvGraphicFramePr>
            <a:graphicFrameLocks noGrp="1"/>
          </p:cNvGraphicFramePr>
          <p:nvPr/>
        </p:nvGraphicFramePr>
        <p:xfrm>
          <a:off x="6945313" y="4395789"/>
          <a:ext cx="2743200" cy="371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7,D</a:t>
                      </a:r>
                      <a:endParaRPr lang="en-US" sz="1600" b="0" dirty="0"/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3,B</a:t>
                      </a:r>
                      <a:endParaRPr lang="en-US" sz="1600" b="0" dirty="0"/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9,C</a:t>
                      </a:r>
                      <a:endParaRPr lang="en-US" sz="1600" b="0" dirty="0"/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5,A</a:t>
                      </a:r>
                      <a:endParaRPr lang="en-US" sz="1600" b="0" dirty="0"/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277985-8816-46F5-90AA-CC8CD60FA061}"/>
              </a:ext>
            </a:extLst>
          </p:cNvPr>
          <p:cNvGraphicFramePr>
            <a:graphicFrameLocks noGrp="1"/>
          </p:cNvGraphicFramePr>
          <p:nvPr/>
        </p:nvGraphicFramePr>
        <p:xfrm>
          <a:off x="6953250" y="4824414"/>
          <a:ext cx="2743200" cy="3698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7,D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3,B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9,C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5,A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8,E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3230BE0-9979-492A-8612-5D6876191EB3}"/>
              </a:ext>
            </a:extLst>
          </p:cNvPr>
          <p:cNvGraphicFramePr>
            <a:graphicFrameLocks noGrp="1"/>
          </p:cNvGraphicFramePr>
          <p:nvPr/>
        </p:nvGraphicFramePr>
        <p:xfrm>
          <a:off x="6945313" y="5303839"/>
          <a:ext cx="2743200" cy="371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7,D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9,C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5,A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bg1"/>
                          </a:solidFill>
                        </a:rPr>
                        <a:t>8,E</a:t>
                      </a:r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48" name="Slide Number Placeholder 16">
            <a:extLst>
              <a:ext uri="{FF2B5EF4-FFF2-40B4-BE49-F238E27FC236}">
                <a16:creationId xmlns:a16="http://schemas.microsoft.com/office/drawing/2014/main" id="{DBACF1C3-7CDE-426F-9D99-2E896A5779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5BA3BC3C-C53F-4D36-A941-977297E6569D}" type="slidenum">
              <a:rPr lang="en-US" altLang="vi-VN">
                <a:solidFill>
                  <a:srgbClr val="FFFFFF"/>
                </a:solidFill>
              </a:rPr>
              <a:pPr/>
              <a:t>11</a:t>
            </a:fld>
            <a:endParaRPr lang="en-US" altLang="vi-V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13A137F-0443-4B45-8E26-48F4BDC0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vi-VN" sz="3600">
                <a:latin typeface="Candara" panose="020E0502030303020204" pitchFamily="34" charset="0"/>
              </a:rPr>
              <a:t>Cài đặt </a:t>
            </a:r>
            <a:r>
              <a:rPr lang="en-US" altLang="vi-VN" sz="3600"/>
              <a:t>hàng ưu tiên</a:t>
            </a:r>
            <a:r>
              <a:rPr lang="vi-VN" altLang="vi-VN" sz="3600">
                <a:latin typeface="Candara" panose="020E0502030303020204" pitchFamily="34" charset="0"/>
              </a:rPr>
              <a:t> bởi</a:t>
            </a:r>
            <a:r>
              <a:rPr lang="en-US" altLang="vi-VN" sz="3600"/>
              <a:t> </a:t>
            </a:r>
            <a:r>
              <a:rPr lang="vi-VN" altLang="vi-VN" sz="3600">
                <a:latin typeface="Candara" panose="020E0502030303020204" pitchFamily="34" charset="0"/>
              </a:rPr>
              <a:t>cây tìm kiếm nhị phân</a:t>
            </a:r>
            <a:endParaRPr lang="en-US" altLang="vi-VN" sz="3600"/>
          </a:p>
        </p:txBody>
      </p:sp>
      <p:sp>
        <p:nvSpPr>
          <p:cNvPr id="17412" name="Slide Number Placeholder 72">
            <a:extLst>
              <a:ext uri="{FF2B5EF4-FFF2-40B4-BE49-F238E27FC236}">
                <a16:creationId xmlns:a16="http://schemas.microsoft.com/office/drawing/2014/main" id="{43AF92EE-30CB-4B2B-ABC2-E1694707A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C58A270A-E31D-45B8-BCCA-020B398FCE48}" type="slidenum">
              <a:rPr lang="en-US" altLang="vi-VN">
                <a:solidFill>
                  <a:srgbClr val="FFFFFF"/>
                </a:solidFill>
              </a:rPr>
              <a:pPr/>
              <a:t>12</a:t>
            </a:fld>
            <a:endParaRPr lang="en-US" altLang="vi-VN">
              <a:solidFill>
                <a:srgbClr val="FFFFFF"/>
              </a:solidFill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8BA00C9A-A206-452F-BD5B-D0A77A1B7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447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7,D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657AA084-7E5E-49C1-813C-A62178BC0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057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sym typeface="Symbol" pitchFamily="18" charset="2"/>
              </a:rPr>
              <a:t>9,C</a:t>
            </a:r>
            <a:endParaRPr lang="en-US" sz="1600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CAAF9E10-5EB0-4819-9B64-3F76F58CA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057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sym typeface="Symbol" pitchFamily="18" charset="2"/>
              </a:rPr>
              <a:t>3,B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23D19862-55CC-43A7-963A-07B65E75E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667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5,A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F6D41E47-C44B-43E9-BF2F-3B06D089E526}"/>
              </a:ext>
            </a:extLst>
          </p:cNvPr>
          <p:cNvCxnSpPr>
            <a:cxnSpLocks noChangeShapeType="1"/>
            <a:stCxn id="6" idx="3"/>
            <a:endCxn id="8" idx="7"/>
          </p:cNvCxnSpPr>
          <p:nvPr/>
        </p:nvCxnSpPr>
        <p:spPr bwMode="auto">
          <a:xfrm rot="5400000">
            <a:off x="3743325" y="1381125"/>
            <a:ext cx="285750" cy="1200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4301ED36-B700-4D7F-9189-3D08979839F3}"/>
              </a:ext>
            </a:extLst>
          </p:cNvPr>
          <p:cNvCxnSpPr>
            <a:cxnSpLocks noChangeShapeType="1"/>
            <a:stCxn id="7" idx="1"/>
            <a:endCxn id="6" idx="5"/>
          </p:cNvCxnSpPr>
          <p:nvPr/>
        </p:nvCxnSpPr>
        <p:spPr bwMode="auto">
          <a:xfrm rot="16200000" flipV="1">
            <a:off x="4886325" y="1762125"/>
            <a:ext cx="285750" cy="438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750C26F2-CF69-4029-B9A4-F7C9FDCC516E}"/>
              </a:ext>
            </a:extLst>
          </p:cNvPr>
          <p:cNvCxnSpPr>
            <a:cxnSpLocks noChangeShapeType="1"/>
            <a:stCxn id="9" idx="1"/>
            <a:endCxn id="8" idx="5"/>
          </p:cNvCxnSpPr>
          <p:nvPr/>
        </p:nvCxnSpPr>
        <p:spPr bwMode="auto">
          <a:xfrm rot="16200000" flipV="1">
            <a:off x="3362325" y="2371725"/>
            <a:ext cx="285750" cy="438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3" name="Oval 7">
            <a:extLst>
              <a:ext uri="{FF2B5EF4-FFF2-40B4-BE49-F238E27FC236}">
                <a16:creationId xmlns:a16="http://schemas.microsoft.com/office/drawing/2014/main" id="{8F6903CC-FBC8-463B-ACA9-B1B6BF955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667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2,F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F52D6973-A391-4232-8147-A14E7B1036C1}"/>
              </a:ext>
            </a:extLst>
          </p:cNvPr>
          <p:cNvCxnSpPr>
            <a:cxnSpLocks noChangeShapeType="1"/>
            <a:stCxn id="23" idx="7"/>
            <a:endCxn id="8" idx="3"/>
          </p:cNvCxnSpPr>
          <p:nvPr/>
        </p:nvCxnSpPr>
        <p:spPr bwMode="auto">
          <a:xfrm rot="5400000" flipH="1" flipV="1">
            <a:off x="2638425" y="2409825"/>
            <a:ext cx="285750" cy="3619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27" name="Oval 7">
            <a:extLst>
              <a:ext uri="{FF2B5EF4-FFF2-40B4-BE49-F238E27FC236}">
                <a16:creationId xmlns:a16="http://schemas.microsoft.com/office/drawing/2014/main" id="{2931C93B-BFB8-41A7-A32E-42DA02939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667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8,E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8" name="AutoShape 20">
            <a:extLst>
              <a:ext uri="{FF2B5EF4-FFF2-40B4-BE49-F238E27FC236}">
                <a16:creationId xmlns:a16="http://schemas.microsoft.com/office/drawing/2014/main" id="{5336B78C-33AB-4E32-B388-E912626381EB}"/>
              </a:ext>
            </a:extLst>
          </p:cNvPr>
          <p:cNvCxnSpPr>
            <a:cxnSpLocks noChangeShapeType="1"/>
            <a:stCxn id="27" idx="7"/>
            <a:endCxn id="7" idx="3"/>
          </p:cNvCxnSpPr>
          <p:nvPr/>
        </p:nvCxnSpPr>
        <p:spPr bwMode="auto">
          <a:xfrm rot="5400000" flipH="1" flipV="1">
            <a:off x="4924425" y="2409825"/>
            <a:ext cx="285750" cy="3619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0" name="Oval 4">
            <a:extLst>
              <a:ext uri="{FF2B5EF4-FFF2-40B4-BE49-F238E27FC236}">
                <a16:creationId xmlns:a16="http://schemas.microsoft.com/office/drawing/2014/main" id="{19CD25D6-F7B4-4480-A808-FFBD367A9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676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7,D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1A59A1E0-B217-40DA-A488-851584E9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2286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sym typeface="Symbol" pitchFamily="18" charset="2"/>
              </a:rPr>
              <a:t>9,C</a:t>
            </a:r>
            <a:endParaRPr lang="en-US" sz="1600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32" name="Oval 6">
            <a:extLst>
              <a:ext uri="{FF2B5EF4-FFF2-40B4-BE49-F238E27FC236}">
                <a16:creationId xmlns:a16="http://schemas.microsoft.com/office/drawing/2014/main" id="{9ABF5053-4F53-4188-BC02-C1DC56BB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286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sym typeface="Symbol" pitchFamily="18" charset="2"/>
              </a:rPr>
              <a:t>3,B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4A0F4918-5B65-4238-8FF0-3F5141479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895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5,A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4" name="AutoShape 13">
            <a:extLst>
              <a:ext uri="{FF2B5EF4-FFF2-40B4-BE49-F238E27FC236}">
                <a16:creationId xmlns:a16="http://schemas.microsoft.com/office/drawing/2014/main" id="{C4E01727-FD58-4FEE-8162-CF3F285F7882}"/>
              </a:ext>
            </a:extLst>
          </p:cNvPr>
          <p:cNvCxnSpPr>
            <a:cxnSpLocks noChangeShapeType="1"/>
            <a:stCxn id="30" idx="3"/>
            <a:endCxn id="32" idx="7"/>
          </p:cNvCxnSpPr>
          <p:nvPr/>
        </p:nvCxnSpPr>
        <p:spPr bwMode="auto">
          <a:xfrm rot="5400000">
            <a:off x="7858125" y="1609725"/>
            <a:ext cx="285750" cy="1200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5" name="AutoShape 14">
            <a:extLst>
              <a:ext uri="{FF2B5EF4-FFF2-40B4-BE49-F238E27FC236}">
                <a16:creationId xmlns:a16="http://schemas.microsoft.com/office/drawing/2014/main" id="{C0777754-61EE-4A21-A34F-40E77661E7EA}"/>
              </a:ext>
            </a:extLst>
          </p:cNvPr>
          <p:cNvCxnSpPr>
            <a:cxnSpLocks noChangeShapeType="1"/>
            <a:stCxn id="31" idx="1"/>
            <a:endCxn id="30" idx="5"/>
          </p:cNvCxnSpPr>
          <p:nvPr/>
        </p:nvCxnSpPr>
        <p:spPr bwMode="auto">
          <a:xfrm rot="16200000" flipV="1">
            <a:off x="9001125" y="1990725"/>
            <a:ext cx="285750" cy="438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6" name="AutoShape 20">
            <a:extLst>
              <a:ext uri="{FF2B5EF4-FFF2-40B4-BE49-F238E27FC236}">
                <a16:creationId xmlns:a16="http://schemas.microsoft.com/office/drawing/2014/main" id="{6FC3067C-9845-4C57-998A-91E4F4E0184C}"/>
              </a:ext>
            </a:extLst>
          </p:cNvPr>
          <p:cNvCxnSpPr>
            <a:cxnSpLocks noChangeShapeType="1"/>
            <a:stCxn id="33" idx="1"/>
            <a:endCxn id="32" idx="5"/>
          </p:cNvCxnSpPr>
          <p:nvPr/>
        </p:nvCxnSpPr>
        <p:spPr bwMode="auto">
          <a:xfrm rot="16200000" flipV="1">
            <a:off x="7477125" y="2600325"/>
            <a:ext cx="285750" cy="438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7" name="Oval 7">
            <a:extLst>
              <a:ext uri="{FF2B5EF4-FFF2-40B4-BE49-F238E27FC236}">
                <a16:creationId xmlns:a16="http://schemas.microsoft.com/office/drawing/2014/main" id="{CED20211-031E-4CC8-A828-9468E16D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895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2,F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8" name="AutoShape 20">
            <a:extLst>
              <a:ext uri="{FF2B5EF4-FFF2-40B4-BE49-F238E27FC236}">
                <a16:creationId xmlns:a16="http://schemas.microsoft.com/office/drawing/2014/main" id="{006FAC83-40C2-4AD1-969C-76BF8733731B}"/>
              </a:ext>
            </a:extLst>
          </p:cNvPr>
          <p:cNvCxnSpPr>
            <a:cxnSpLocks noChangeShapeType="1"/>
            <a:stCxn id="37" idx="7"/>
            <a:endCxn id="32" idx="3"/>
          </p:cNvCxnSpPr>
          <p:nvPr/>
        </p:nvCxnSpPr>
        <p:spPr bwMode="auto">
          <a:xfrm rot="5400000" flipH="1" flipV="1">
            <a:off x="6753225" y="2638425"/>
            <a:ext cx="285750" cy="3619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39" name="Oval 7">
            <a:extLst>
              <a:ext uri="{FF2B5EF4-FFF2-40B4-BE49-F238E27FC236}">
                <a16:creationId xmlns:a16="http://schemas.microsoft.com/office/drawing/2014/main" id="{9D4F9781-3DEE-4F24-B80B-8B440DF6F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895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8,E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AutoShape 20">
            <a:extLst>
              <a:ext uri="{FF2B5EF4-FFF2-40B4-BE49-F238E27FC236}">
                <a16:creationId xmlns:a16="http://schemas.microsoft.com/office/drawing/2014/main" id="{4E9B5427-D186-4C4C-873A-D45989796182}"/>
              </a:ext>
            </a:extLst>
          </p:cNvPr>
          <p:cNvCxnSpPr>
            <a:cxnSpLocks noChangeShapeType="1"/>
            <a:stCxn id="39" idx="7"/>
            <a:endCxn id="31" idx="3"/>
          </p:cNvCxnSpPr>
          <p:nvPr/>
        </p:nvCxnSpPr>
        <p:spPr bwMode="auto">
          <a:xfrm rot="5400000" flipH="1" flipV="1">
            <a:off x="9039225" y="2638425"/>
            <a:ext cx="285750" cy="3619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1" name="Oval 4">
            <a:extLst>
              <a:ext uri="{FF2B5EF4-FFF2-40B4-BE49-F238E27FC236}">
                <a16:creationId xmlns:a16="http://schemas.microsoft.com/office/drawing/2014/main" id="{F9C4A47D-1D1D-4FB2-8BEB-794D30AE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657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7,D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2" name="Oval 5">
            <a:extLst>
              <a:ext uri="{FF2B5EF4-FFF2-40B4-BE49-F238E27FC236}">
                <a16:creationId xmlns:a16="http://schemas.microsoft.com/office/drawing/2014/main" id="{6B5FAF2C-59DD-4904-9E72-8ABBB8813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267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sym typeface="Symbol" pitchFamily="18" charset="2"/>
              </a:rPr>
              <a:t>9,C</a:t>
            </a:r>
            <a:endParaRPr lang="en-US" sz="1600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43" name="Oval 6">
            <a:extLst>
              <a:ext uri="{FF2B5EF4-FFF2-40B4-BE49-F238E27FC236}">
                <a16:creationId xmlns:a16="http://schemas.microsoft.com/office/drawing/2014/main" id="{B6C56D88-C710-4A92-9753-B7C32028B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672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sym typeface="Symbol" pitchFamily="18" charset="2"/>
              </a:rPr>
              <a:t>3,B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4" name="Oval 7">
            <a:extLst>
              <a:ext uri="{FF2B5EF4-FFF2-40B4-BE49-F238E27FC236}">
                <a16:creationId xmlns:a16="http://schemas.microsoft.com/office/drawing/2014/main" id="{D5B753A6-22E9-4324-9031-F44F56DA2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76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5,A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5" name="AutoShape 13">
            <a:extLst>
              <a:ext uri="{FF2B5EF4-FFF2-40B4-BE49-F238E27FC236}">
                <a16:creationId xmlns:a16="http://schemas.microsoft.com/office/drawing/2014/main" id="{7D0BA505-2600-4207-B41D-6D307A817235}"/>
              </a:ext>
            </a:extLst>
          </p:cNvPr>
          <p:cNvCxnSpPr>
            <a:cxnSpLocks noChangeShapeType="1"/>
            <a:stCxn id="41" idx="3"/>
            <a:endCxn id="43" idx="7"/>
          </p:cNvCxnSpPr>
          <p:nvPr/>
        </p:nvCxnSpPr>
        <p:spPr bwMode="auto">
          <a:xfrm rot="5400000">
            <a:off x="3819525" y="3590925"/>
            <a:ext cx="285750" cy="1200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46" name="AutoShape 14">
            <a:extLst>
              <a:ext uri="{FF2B5EF4-FFF2-40B4-BE49-F238E27FC236}">
                <a16:creationId xmlns:a16="http://schemas.microsoft.com/office/drawing/2014/main" id="{5732C12C-5DDF-47CB-AE08-1A17B4CD2727}"/>
              </a:ext>
            </a:extLst>
          </p:cNvPr>
          <p:cNvCxnSpPr>
            <a:cxnSpLocks noChangeShapeType="1"/>
            <a:stCxn id="42" idx="1"/>
            <a:endCxn id="41" idx="5"/>
          </p:cNvCxnSpPr>
          <p:nvPr/>
        </p:nvCxnSpPr>
        <p:spPr bwMode="auto">
          <a:xfrm rot="16200000" flipV="1">
            <a:off x="4962525" y="3971925"/>
            <a:ext cx="285750" cy="438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47" name="AutoShape 20">
            <a:extLst>
              <a:ext uri="{FF2B5EF4-FFF2-40B4-BE49-F238E27FC236}">
                <a16:creationId xmlns:a16="http://schemas.microsoft.com/office/drawing/2014/main" id="{00656EB5-2576-4613-8C61-06662D9307C1}"/>
              </a:ext>
            </a:extLst>
          </p:cNvPr>
          <p:cNvCxnSpPr>
            <a:cxnSpLocks noChangeShapeType="1"/>
            <a:stCxn id="44" idx="1"/>
            <a:endCxn id="43" idx="5"/>
          </p:cNvCxnSpPr>
          <p:nvPr/>
        </p:nvCxnSpPr>
        <p:spPr bwMode="auto">
          <a:xfrm rot="16200000" flipV="1">
            <a:off x="3438525" y="4581525"/>
            <a:ext cx="285750" cy="438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48" name="Oval 7">
            <a:extLst>
              <a:ext uri="{FF2B5EF4-FFF2-40B4-BE49-F238E27FC236}">
                <a16:creationId xmlns:a16="http://schemas.microsoft.com/office/drawing/2014/main" id="{3A434ACC-F9E6-41F9-8914-25B93996E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76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2,F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49" name="AutoShape 20">
            <a:extLst>
              <a:ext uri="{FF2B5EF4-FFF2-40B4-BE49-F238E27FC236}">
                <a16:creationId xmlns:a16="http://schemas.microsoft.com/office/drawing/2014/main" id="{77D7BB8D-8521-4412-BA31-50BC269D3BB7}"/>
              </a:ext>
            </a:extLst>
          </p:cNvPr>
          <p:cNvCxnSpPr>
            <a:cxnSpLocks noChangeShapeType="1"/>
            <a:stCxn id="48" idx="7"/>
            <a:endCxn id="43" idx="3"/>
          </p:cNvCxnSpPr>
          <p:nvPr/>
        </p:nvCxnSpPr>
        <p:spPr bwMode="auto">
          <a:xfrm rot="5400000" flipH="1" flipV="1">
            <a:off x="2714625" y="4619625"/>
            <a:ext cx="285750" cy="3619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0" name="Oval 7">
            <a:extLst>
              <a:ext uri="{FF2B5EF4-FFF2-40B4-BE49-F238E27FC236}">
                <a16:creationId xmlns:a16="http://schemas.microsoft.com/office/drawing/2014/main" id="{2CBC88F0-DEFD-466D-BF1D-67BC5ADA3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8768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8,E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1" name="AutoShape 20">
            <a:extLst>
              <a:ext uri="{FF2B5EF4-FFF2-40B4-BE49-F238E27FC236}">
                <a16:creationId xmlns:a16="http://schemas.microsoft.com/office/drawing/2014/main" id="{25326B0C-8512-47B4-A158-4DEF84492DED}"/>
              </a:ext>
            </a:extLst>
          </p:cNvPr>
          <p:cNvCxnSpPr>
            <a:cxnSpLocks noChangeShapeType="1"/>
            <a:stCxn id="50" idx="7"/>
            <a:endCxn id="42" idx="3"/>
          </p:cNvCxnSpPr>
          <p:nvPr/>
        </p:nvCxnSpPr>
        <p:spPr bwMode="auto">
          <a:xfrm rot="5400000" flipH="1" flipV="1">
            <a:off x="5000625" y="4619625"/>
            <a:ext cx="285750" cy="3619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52" name="Oval 7">
            <a:extLst>
              <a:ext uri="{FF2B5EF4-FFF2-40B4-BE49-F238E27FC236}">
                <a16:creationId xmlns:a16="http://schemas.microsoft.com/office/drawing/2014/main" id="{3010AEEB-B405-442E-A2AD-64CD3AA9E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562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4,G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3" name="AutoShape 20">
            <a:extLst>
              <a:ext uri="{FF2B5EF4-FFF2-40B4-BE49-F238E27FC236}">
                <a16:creationId xmlns:a16="http://schemas.microsoft.com/office/drawing/2014/main" id="{C5296B36-3077-4FF5-9636-D58EF0EAA869}"/>
              </a:ext>
            </a:extLst>
          </p:cNvPr>
          <p:cNvCxnSpPr>
            <a:cxnSpLocks noChangeShapeType="1"/>
            <a:stCxn id="52" idx="7"/>
            <a:endCxn id="44" idx="3"/>
          </p:cNvCxnSpPr>
          <p:nvPr/>
        </p:nvCxnSpPr>
        <p:spPr bwMode="auto">
          <a:xfrm rot="5400000" flipH="1" flipV="1">
            <a:off x="3476625" y="5305425"/>
            <a:ext cx="361950" cy="2857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55" name="Oval 4">
            <a:extLst>
              <a:ext uri="{FF2B5EF4-FFF2-40B4-BE49-F238E27FC236}">
                <a16:creationId xmlns:a16="http://schemas.microsoft.com/office/drawing/2014/main" id="{A94F8369-0968-4100-8889-F8A841269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3962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7,D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6" name="Oval 5">
            <a:extLst>
              <a:ext uri="{FF2B5EF4-FFF2-40B4-BE49-F238E27FC236}">
                <a16:creationId xmlns:a16="http://schemas.microsoft.com/office/drawing/2014/main" id="{3611BE45-C552-4E1A-9432-33F36FC30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4572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sym typeface="Symbol" pitchFamily="18" charset="2"/>
              </a:rPr>
              <a:t>9,C</a:t>
            </a:r>
            <a:endParaRPr lang="en-US" sz="1600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57" name="Oval 6">
            <a:extLst>
              <a:ext uri="{FF2B5EF4-FFF2-40B4-BE49-F238E27FC236}">
                <a16:creationId xmlns:a16="http://schemas.microsoft.com/office/drawing/2014/main" id="{CE17AD87-B816-4F4E-A986-711810303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72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sym typeface="Symbol" pitchFamily="18" charset="2"/>
              </a:rPr>
              <a:t>3,B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8" name="Oval 7">
            <a:extLst>
              <a:ext uri="{FF2B5EF4-FFF2-40B4-BE49-F238E27FC236}">
                <a16:creationId xmlns:a16="http://schemas.microsoft.com/office/drawing/2014/main" id="{1DBA8F8E-78A9-48B4-AE5D-54326FDB5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181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5,A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59" name="AutoShape 13">
            <a:extLst>
              <a:ext uri="{FF2B5EF4-FFF2-40B4-BE49-F238E27FC236}">
                <a16:creationId xmlns:a16="http://schemas.microsoft.com/office/drawing/2014/main" id="{7A4D401A-4B47-4E2C-AA5E-8BC51F5247AF}"/>
              </a:ext>
            </a:extLst>
          </p:cNvPr>
          <p:cNvCxnSpPr>
            <a:cxnSpLocks noChangeShapeType="1"/>
            <a:stCxn id="55" idx="3"/>
            <a:endCxn id="57" idx="7"/>
          </p:cNvCxnSpPr>
          <p:nvPr/>
        </p:nvCxnSpPr>
        <p:spPr bwMode="auto">
          <a:xfrm rot="5400000">
            <a:off x="8391525" y="3895725"/>
            <a:ext cx="285750" cy="1200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60" name="AutoShape 14">
            <a:extLst>
              <a:ext uri="{FF2B5EF4-FFF2-40B4-BE49-F238E27FC236}">
                <a16:creationId xmlns:a16="http://schemas.microsoft.com/office/drawing/2014/main" id="{D7AF4D55-9F1A-43E2-B790-403658629F12}"/>
              </a:ext>
            </a:extLst>
          </p:cNvPr>
          <p:cNvCxnSpPr>
            <a:cxnSpLocks noChangeShapeType="1"/>
            <a:stCxn id="56" idx="1"/>
            <a:endCxn id="55" idx="5"/>
          </p:cNvCxnSpPr>
          <p:nvPr/>
        </p:nvCxnSpPr>
        <p:spPr bwMode="auto">
          <a:xfrm rot="16200000" flipV="1">
            <a:off x="9534525" y="4276725"/>
            <a:ext cx="285750" cy="438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1" name="AutoShape 20">
            <a:extLst>
              <a:ext uri="{FF2B5EF4-FFF2-40B4-BE49-F238E27FC236}">
                <a16:creationId xmlns:a16="http://schemas.microsoft.com/office/drawing/2014/main" id="{B54407AA-B1E4-4D6E-87B8-3D4C2B8CB203}"/>
              </a:ext>
            </a:extLst>
          </p:cNvPr>
          <p:cNvCxnSpPr>
            <a:cxnSpLocks noChangeShapeType="1"/>
            <a:stCxn id="58" idx="1"/>
            <a:endCxn id="57" idx="5"/>
          </p:cNvCxnSpPr>
          <p:nvPr/>
        </p:nvCxnSpPr>
        <p:spPr bwMode="auto">
          <a:xfrm rot="16200000" flipV="1">
            <a:off x="8010525" y="4886325"/>
            <a:ext cx="285750" cy="438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2" name="Oval 7">
            <a:extLst>
              <a:ext uri="{FF2B5EF4-FFF2-40B4-BE49-F238E27FC236}">
                <a16:creationId xmlns:a16="http://schemas.microsoft.com/office/drawing/2014/main" id="{33C1BB44-D5A0-4071-AAF8-4F2C4DBDD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81600"/>
            <a:ext cx="457200" cy="457200"/>
          </a:xfrm>
          <a:prstGeom prst="ellipse">
            <a:avLst/>
          </a:prstGeom>
          <a:ln>
            <a:prstDash val="sysDash"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2,F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3" name="AutoShape 20">
            <a:extLst>
              <a:ext uri="{FF2B5EF4-FFF2-40B4-BE49-F238E27FC236}">
                <a16:creationId xmlns:a16="http://schemas.microsoft.com/office/drawing/2014/main" id="{25AA45F3-7279-44FC-8ECA-42C9945A4C4C}"/>
              </a:ext>
            </a:extLst>
          </p:cNvPr>
          <p:cNvCxnSpPr>
            <a:cxnSpLocks noChangeShapeType="1"/>
            <a:stCxn id="62" idx="7"/>
            <a:endCxn id="57" idx="3"/>
          </p:cNvCxnSpPr>
          <p:nvPr/>
        </p:nvCxnSpPr>
        <p:spPr bwMode="auto">
          <a:xfrm rot="5400000" flipH="1" flipV="1">
            <a:off x="7286625" y="4924425"/>
            <a:ext cx="285750" cy="361950"/>
          </a:xfrm>
          <a:prstGeom prst="straightConnector1">
            <a:avLst/>
          </a:prstGeom>
          <a:ln>
            <a:prstDash val="sysDash"/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64" name="Oval 7">
            <a:extLst>
              <a:ext uri="{FF2B5EF4-FFF2-40B4-BE49-F238E27FC236}">
                <a16:creationId xmlns:a16="http://schemas.microsoft.com/office/drawing/2014/main" id="{85A4AA87-1D54-47DB-96A0-12CC21446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181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8,E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5" name="AutoShape 20">
            <a:extLst>
              <a:ext uri="{FF2B5EF4-FFF2-40B4-BE49-F238E27FC236}">
                <a16:creationId xmlns:a16="http://schemas.microsoft.com/office/drawing/2014/main" id="{C7EA85A1-DAFF-4C4E-8AD1-08B1F20370EE}"/>
              </a:ext>
            </a:extLst>
          </p:cNvPr>
          <p:cNvCxnSpPr>
            <a:cxnSpLocks noChangeShapeType="1"/>
            <a:stCxn id="64" idx="7"/>
            <a:endCxn id="56" idx="3"/>
          </p:cNvCxnSpPr>
          <p:nvPr/>
        </p:nvCxnSpPr>
        <p:spPr bwMode="auto">
          <a:xfrm rot="5400000" flipH="1" flipV="1">
            <a:off x="9572625" y="4924425"/>
            <a:ext cx="285750" cy="3619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66" name="Oval 7">
            <a:extLst>
              <a:ext uri="{FF2B5EF4-FFF2-40B4-BE49-F238E27FC236}">
                <a16:creationId xmlns:a16="http://schemas.microsoft.com/office/drawing/2014/main" id="{239A8FE0-605D-4140-863A-9F39462E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867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4,G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67" name="AutoShape 20">
            <a:extLst>
              <a:ext uri="{FF2B5EF4-FFF2-40B4-BE49-F238E27FC236}">
                <a16:creationId xmlns:a16="http://schemas.microsoft.com/office/drawing/2014/main" id="{AA5E5EF0-5B1A-4C80-9EC6-DEF64062BEDE}"/>
              </a:ext>
            </a:extLst>
          </p:cNvPr>
          <p:cNvCxnSpPr>
            <a:cxnSpLocks noChangeShapeType="1"/>
            <a:stCxn id="66" idx="7"/>
            <a:endCxn id="58" idx="3"/>
          </p:cNvCxnSpPr>
          <p:nvPr/>
        </p:nvCxnSpPr>
        <p:spPr bwMode="auto">
          <a:xfrm rot="5400000" flipH="1" flipV="1">
            <a:off x="8048625" y="5610225"/>
            <a:ext cx="361950" cy="2857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7461" name="TextBox 67">
            <a:extLst>
              <a:ext uri="{FF2B5EF4-FFF2-40B4-BE49-F238E27FC236}">
                <a16:creationId xmlns:a16="http://schemas.microsoft.com/office/drawing/2014/main" id="{7256375C-A80F-4BAB-A90A-FB039DC9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24000"/>
            <a:ext cx="160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1. hàng ưu tiên</a:t>
            </a:r>
          </a:p>
        </p:txBody>
      </p:sp>
      <p:sp>
        <p:nvSpPr>
          <p:cNvPr id="17462" name="TextBox 68">
            <a:extLst>
              <a:ext uri="{FF2B5EF4-FFF2-40B4-BE49-F238E27FC236}">
                <a16:creationId xmlns:a16="http://schemas.microsoft.com/office/drawing/2014/main" id="{AA2F99E0-7E55-413A-A567-858DE7E67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1524000"/>
            <a:ext cx="133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2. findMin()</a:t>
            </a:r>
          </a:p>
        </p:txBody>
      </p:sp>
      <p:sp>
        <p:nvSpPr>
          <p:cNvPr id="17463" name="TextBox 69">
            <a:extLst>
              <a:ext uri="{FF2B5EF4-FFF2-40B4-BE49-F238E27FC236}">
                <a16:creationId xmlns:a16="http://schemas.microsoft.com/office/drawing/2014/main" id="{9B3CB16C-613A-47DD-8716-69A3B5BC9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3810000"/>
            <a:ext cx="1446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3. insert(4,G)</a:t>
            </a:r>
          </a:p>
        </p:txBody>
      </p:sp>
      <p:sp>
        <p:nvSpPr>
          <p:cNvPr id="17464" name="TextBox 70">
            <a:extLst>
              <a:ext uri="{FF2B5EF4-FFF2-40B4-BE49-F238E27FC236}">
                <a16:creationId xmlns:a16="http://schemas.microsoft.com/office/drawing/2014/main" id="{51A3FF30-9D10-477D-95F5-407A195C4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1" y="3962400"/>
            <a:ext cx="173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4. removeMin()</a:t>
            </a:r>
          </a:p>
        </p:txBody>
      </p:sp>
    </p:spTree>
  </p:cSld>
  <p:clrMapOvr>
    <a:masterClrMapping/>
  </p:clrMapOvr>
  <p:transition spd="slow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68B6BF1-0BAC-4156-84A1-77D25B96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Cây thứ tự bộ phận (heap)</a:t>
            </a:r>
          </a:p>
        </p:txBody>
      </p:sp>
      <p:sp>
        <p:nvSpPr>
          <p:cNvPr id="18436" name="Slide Number Placeholder 24">
            <a:extLst>
              <a:ext uri="{FF2B5EF4-FFF2-40B4-BE49-F238E27FC236}">
                <a16:creationId xmlns:a16="http://schemas.microsoft.com/office/drawing/2014/main" id="{8102D9EE-1BE9-4ED4-B6F8-D9E7DAA717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0B659E1F-0A42-4E8D-9C75-E4CD2DCC5CD8}" type="slidenum">
              <a:rPr lang="en-US" altLang="vi-VN">
                <a:solidFill>
                  <a:srgbClr val="FFFFFF"/>
                </a:solidFill>
              </a:rPr>
              <a:pPr/>
              <a:t>13</a:t>
            </a:fld>
            <a:endParaRPr lang="en-US" altLang="vi-V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1C2D-BCF9-4EEF-87CB-F55850A0E0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1" y="1447800"/>
            <a:ext cx="3749675" cy="4572000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800" dirty="0" err="1"/>
              <a:t>Cây</a:t>
            </a:r>
            <a:r>
              <a:rPr lang="en-US" sz="1800" dirty="0"/>
              <a:t> </a:t>
            </a:r>
            <a:r>
              <a:rPr lang="en-US" sz="1800" dirty="0" err="1"/>
              <a:t>nhị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hoàn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endParaRPr lang="en-US" sz="18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mức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cây</a:t>
            </a:r>
            <a:r>
              <a:rPr lang="en-US" sz="1600" dirty="0"/>
              <a:t> </a:t>
            </a:r>
            <a:r>
              <a:rPr lang="en-US" sz="1600" dirty="0" err="1"/>
              <a:t>đều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thiếu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nào</a:t>
            </a:r>
            <a:r>
              <a:rPr lang="en-US" sz="1600" dirty="0"/>
              <a:t>, </a:t>
            </a:r>
            <a:r>
              <a:rPr lang="en-US" sz="1600" dirty="0" err="1"/>
              <a:t>trừ</a:t>
            </a:r>
            <a:r>
              <a:rPr lang="en-US" sz="1600" dirty="0"/>
              <a:t> </a:t>
            </a:r>
            <a:r>
              <a:rPr lang="en-US" sz="1600" dirty="0" err="1"/>
              <a:t>mức</a:t>
            </a:r>
            <a:r>
              <a:rPr lang="en-US" sz="1600" dirty="0"/>
              <a:t> </a:t>
            </a:r>
            <a:r>
              <a:rPr lang="en-US" sz="1600" dirty="0" err="1"/>
              <a:t>thấp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lấp</a:t>
            </a:r>
            <a:r>
              <a:rPr lang="en-US" sz="1600" dirty="0"/>
              <a:t> </a:t>
            </a:r>
            <a:r>
              <a:rPr lang="en-US" sz="1600" dirty="0" err="1"/>
              <a:t>đầy</a:t>
            </a:r>
            <a:r>
              <a:rPr lang="en-US" sz="1600" dirty="0"/>
              <a:t> </a:t>
            </a:r>
            <a:r>
              <a:rPr lang="en-US" sz="1600" dirty="0" err="1"/>
              <a:t>kể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bên</a:t>
            </a:r>
            <a:r>
              <a:rPr lang="en-US" sz="1600" dirty="0"/>
              <a:t> </a:t>
            </a:r>
            <a:r>
              <a:rPr lang="en-US" sz="1600" dirty="0" err="1"/>
              <a:t>trái</a:t>
            </a:r>
            <a:endParaRPr lang="en-US" sz="1600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800" dirty="0"/>
              <a:t>Min heap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cây</a:t>
            </a:r>
            <a:r>
              <a:rPr lang="en-US" sz="1800" dirty="0"/>
              <a:t> </a:t>
            </a:r>
            <a:r>
              <a:rPr lang="en-US" sz="1800" dirty="0" err="1"/>
              <a:t>nhị</a:t>
            </a:r>
            <a:r>
              <a:rPr lang="en-US" sz="1800" dirty="0"/>
              <a:t> </a:t>
            </a: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hoàn</a:t>
            </a:r>
            <a:r>
              <a:rPr lang="en-US" sz="1800" dirty="0"/>
              <a:t>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tính</a:t>
            </a:r>
            <a:r>
              <a:rPr lang="en-US" sz="1800" dirty="0"/>
              <a:t> </a:t>
            </a:r>
            <a:r>
              <a:rPr lang="en-US" sz="1800" dirty="0" err="1"/>
              <a:t>chất</a:t>
            </a:r>
            <a:endParaRPr lang="en-US" sz="18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một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</a:t>
            </a:r>
            <a:r>
              <a:rPr lang="en-US" sz="1600" dirty="0" err="1"/>
              <a:t>bất</a:t>
            </a:r>
            <a:r>
              <a:rPr lang="en-US" sz="1600" dirty="0"/>
              <a:t> </a:t>
            </a:r>
            <a:r>
              <a:rPr lang="en-US" sz="1600" dirty="0" err="1"/>
              <a:t>kỳ</a:t>
            </a:r>
            <a:r>
              <a:rPr lang="en-US" sz="1600" dirty="0"/>
              <a:t> </a:t>
            </a:r>
            <a:r>
              <a:rPr lang="en-US" sz="1600" dirty="0" err="1"/>
              <a:t>nhỏ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khóa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đỉnh</a:t>
            </a:r>
            <a:r>
              <a:rPr lang="en-US" sz="1600" dirty="0"/>
              <a:t> con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nó</a:t>
            </a:r>
            <a:endParaRPr lang="en-US" sz="1600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800"/>
              <a:t>Max heap</a:t>
            </a:r>
            <a:endParaRPr lang="en-US" sz="1800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800" dirty="0" err="1"/>
              <a:t>Cài</a:t>
            </a:r>
            <a:r>
              <a:rPr lang="en-US" sz="1800" dirty="0"/>
              <a:t> </a:t>
            </a:r>
            <a:r>
              <a:rPr lang="en-US" sz="1800" dirty="0" err="1"/>
              <a:t>đặt</a:t>
            </a:r>
            <a:r>
              <a:rPr lang="en-US" sz="1800" dirty="0"/>
              <a:t> heap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trúc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(con </a:t>
            </a:r>
            <a:r>
              <a:rPr lang="en-US" sz="1600" dirty="0" err="1"/>
              <a:t>trỏ</a:t>
            </a:r>
            <a:r>
              <a:rPr lang="en-US" sz="1600" dirty="0"/>
              <a:t>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mảng</a:t>
            </a:r>
            <a:endParaRPr lang="en-US" sz="1600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cao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heap </a:t>
            </a:r>
            <a:r>
              <a:rPr lang="en-US" sz="1800" dirty="0" err="1"/>
              <a:t>là</a:t>
            </a:r>
            <a:r>
              <a:rPr lang="en-US" sz="1800" dirty="0"/>
              <a:t> log(n)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endParaRPr lang="en-US" sz="1600" dirty="0"/>
          </a:p>
        </p:txBody>
      </p:sp>
      <p:sp>
        <p:nvSpPr>
          <p:cNvPr id="18438" name="Content Placeholder 25">
            <a:extLst>
              <a:ext uri="{FF2B5EF4-FFF2-40B4-BE49-F238E27FC236}">
                <a16:creationId xmlns:a16="http://schemas.microsoft.com/office/drawing/2014/main" id="{2DB661A9-A242-4B53-8897-B508F604264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457951" y="1447800"/>
            <a:ext cx="3749675" cy="4572000"/>
          </a:xfrm>
        </p:spPr>
        <p:txBody>
          <a:bodyPr/>
          <a:lstStyle/>
          <a:p>
            <a:pPr eaLnBrk="1" hangingPunct="1"/>
            <a:endParaRPr lang="vi-VN" altLang="vi-VN">
              <a:latin typeface="Candara" panose="020E0502030303020204" pitchFamily="34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101A1652-892C-4D61-998D-85E75C030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6764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sym typeface="Symbol" pitchFamily="18" charset="2"/>
              </a:rPr>
              <a:t>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5A161F3C-C7A7-4F09-B2E2-1B75B1CAF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0" y="2286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9D17EEA0-460A-46A8-B69D-6413DBF36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2860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80E707F-6939-49D9-B797-FDF9C1774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895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0" name="AutoShape 13">
            <a:extLst>
              <a:ext uri="{FF2B5EF4-FFF2-40B4-BE49-F238E27FC236}">
                <a16:creationId xmlns:a16="http://schemas.microsoft.com/office/drawing/2014/main" id="{D5C43140-06C6-4683-B586-0AB7EFE9B18F}"/>
              </a:ext>
            </a:extLst>
          </p:cNvPr>
          <p:cNvCxnSpPr>
            <a:cxnSpLocks noChangeShapeType="1"/>
            <a:stCxn id="6" idx="3"/>
            <a:endCxn id="8" idx="7"/>
          </p:cNvCxnSpPr>
          <p:nvPr/>
        </p:nvCxnSpPr>
        <p:spPr bwMode="auto">
          <a:xfrm rot="5400000">
            <a:off x="8010525" y="1609725"/>
            <a:ext cx="285750" cy="1200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1" name="AutoShape 14">
            <a:extLst>
              <a:ext uri="{FF2B5EF4-FFF2-40B4-BE49-F238E27FC236}">
                <a16:creationId xmlns:a16="http://schemas.microsoft.com/office/drawing/2014/main" id="{FDB7FAC2-2A21-4E76-BD05-E1C4145CB033}"/>
              </a:ext>
            </a:extLst>
          </p:cNvPr>
          <p:cNvCxnSpPr>
            <a:cxnSpLocks noChangeShapeType="1"/>
            <a:stCxn id="7" idx="1"/>
            <a:endCxn id="6" idx="5"/>
          </p:cNvCxnSpPr>
          <p:nvPr/>
        </p:nvCxnSpPr>
        <p:spPr bwMode="auto">
          <a:xfrm rot="16200000" flipV="1">
            <a:off x="9153525" y="1990725"/>
            <a:ext cx="285750" cy="438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2" name="AutoShape 20">
            <a:extLst>
              <a:ext uri="{FF2B5EF4-FFF2-40B4-BE49-F238E27FC236}">
                <a16:creationId xmlns:a16="http://schemas.microsoft.com/office/drawing/2014/main" id="{BAE1742C-FE69-4CF2-8ABD-3CBA5DA6ED75}"/>
              </a:ext>
            </a:extLst>
          </p:cNvPr>
          <p:cNvCxnSpPr>
            <a:cxnSpLocks noChangeShapeType="1"/>
            <a:stCxn id="9" idx="1"/>
            <a:endCxn id="8" idx="5"/>
          </p:cNvCxnSpPr>
          <p:nvPr/>
        </p:nvCxnSpPr>
        <p:spPr bwMode="auto">
          <a:xfrm rot="16200000" flipV="1">
            <a:off x="7629525" y="2600325"/>
            <a:ext cx="285750" cy="438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3" name="Oval 7">
            <a:extLst>
              <a:ext uri="{FF2B5EF4-FFF2-40B4-BE49-F238E27FC236}">
                <a16:creationId xmlns:a16="http://schemas.microsoft.com/office/drawing/2014/main" id="{7DEA524C-3F2D-43F9-84F4-1639F10C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895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9</a:t>
            </a:r>
          </a:p>
        </p:txBody>
      </p: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67062CB8-F584-4F19-B442-706642775DA7}"/>
              </a:ext>
            </a:extLst>
          </p:cNvPr>
          <p:cNvCxnSpPr>
            <a:cxnSpLocks noChangeShapeType="1"/>
            <a:stCxn id="13" idx="7"/>
            <a:endCxn id="8" idx="3"/>
          </p:cNvCxnSpPr>
          <p:nvPr/>
        </p:nvCxnSpPr>
        <p:spPr bwMode="auto">
          <a:xfrm rot="5400000" flipH="1" flipV="1">
            <a:off x="6905625" y="2638425"/>
            <a:ext cx="285750" cy="3619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5" name="Oval 7">
            <a:extLst>
              <a:ext uri="{FF2B5EF4-FFF2-40B4-BE49-F238E27FC236}">
                <a16:creationId xmlns:a16="http://schemas.microsoft.com/office/drawing/2014/main" id="{9E8E58B5-D861-423D-8287-21D0D6595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895600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6" name="AutoShape 20">
            <a:extLst>
              <a:ext uri="{FF2B5EF4-FFF2-40B4-BE49-F238E27FC236}">
                <a16:creationId xmlns:a16="http://schemas.microsoft.com/office/drawing/2014/main" id="{F0302408-E4AC-433B-A6D5-A6DDCC20BEDD}"/>
              </a:ext>
            </a:extLst>
          </p:cNvPr>
          <p:cNvCxnSpPr>
            <a:cxnSpLocks noChangeShapeType="1"/>
            <a:stCxn id="15" idx="7"/>
            <a:endCxn id="7" idx="3"/>
          </p:cNvCxnSpPr>
          <p:nvPr/>
        </p:nvCxnSpPr>
        <p:spPr bwMode="auto">
          <a:xfrm rot="5400000" flipH="1" flipV="1">
            <a:off x="9191625" y="2638425"/>
            <a:ext cx="285750" cy="3619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8450" name="TextBox 16">
            <a:extLst>
              <a:ext uri="{FF2B5EF4-FFF2-40B4-BE49-F238E27FC236}">
                <a16:creationId xmlns:a16="http://schemas.microsoft.com/office/drawing/2014/main" id="{C8F473C3-0918-4C88-883F-4CF04FDCA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6764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0</a:t>
            </a:r>
          </a:p>
        </p:txBody>
      </p:sp>
      <p:sp>
        <p:nvSpPr>
          <p:cNvPr id="18451" name="TextBox 17">
            <a:extLst>
              <a:ext uri="{FF2B5EF4-FFF2-40B4-BE49-F238E27FC236}">
                <a16:creationId xmlns:a16="http://schemas.microsoft.com/office/drawing/2014/main" id="{046D33E2-AE80-46D9-901A-B8583A46E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286000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1</a:t>
            </a:r>
          </a:p>
        </p:txBody>
      </p:sp>
      <p:sp>
        <p:nvSpPr>
          <p:cNvPr id="18452" name="TextBox 18">
            <a:extLst>
              <a:ext uri="{FF2B5EF4-FFF2-40B4-BE49-F238E27FC236}">
                <a16:creationId xmlns:a16="http://schemas.microsoft.com/office/drawing/2014/main" id="{2470D4AC-9F3C-4396-9B30-E71DB84E0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2362200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2</a:t>
            </a:r>
          </a:p>
        </p:txBody>
      </p:sp>
      <p:sp>
        <p:nvSpPr>
          <p:cNvPr id="18453" name="TextBox 19">
            <a:extLst>
              <a:ext uri="{FF2B5EF4-FFF2-40B4-BE49-F238E27FC236}">
                <a16:creationId xmlns:a16="http://schemas.microsoft.com/office/drawing/2014/main" id="{9EC89301-1E11-4D12-B27F-D524322A9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2895600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3</a:t>
            </a:r>
          </a:p>
        </p:txBody>
      </p:sp>
      <p:sp>
        <p:nvSpPr>
          <p:cNvPr id="18454" name="TextBox 20">
            <a:extLst>
              <a:ext uri="{FF2B5EF4-FFF2-40B4-BE49-F238E27FC236}">
                <a16:creationId xmlns:a16="http://schemas.microsoft.com/office/drawing/2014/main" id="{6B922D13-9CD3-4F61-9FF5-11ABA1CA9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895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4</a:t>
            </a:r>
          </a:p>
        </p:txBody>
      </p:sp>
      <p:sp>
        <p:nvSpPr>
          <p:cNvPr id="18455" name="TextBox 21">
            <a:extLst>
              <a:ext uri="{FF2B5EF4-FFF2-40B4-BE49-F238E27FC236}">
                <a16:creationId xmlns:a16="http://schemas.microsoft.com/office/drawing/2014/main" id="{857F0742-BE6C-4F02-9A21-25B0F4728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850" y="2743200"/>
            <a:ext cx="29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5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DAF0970-F74B-4FCD-8A85-831226B80E30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3810001"/>
          <a:ext cx="2743200" cy="37147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2AD3D23-CEA6-40F7-A11C-1F7982B1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vi-VN" altLang="vi-VN">
                <a:latin typeface="Candara" panose="020E0502030303020204" pitchFamily="34" charset="0"/>
              </a:rPr>
              <a:t>Cài đặt</a:t>
            </a:r>
            <a:r>
              <a:rPr lang="en-US" altLang="vi-VN"/>
              <a:t> hàng ưu tiên</a:t>
            </a:r>
            <a:r>
              <a:rPr lang="vi-VN" altLang="vi-VN">
                <a:latin typeface="Candara" panose="020E0502030303020204" pitchFamily="34" charset="0"/>
              </a:rPr>
              <a:t> bởi</a:t>
            </a:r>
            <a:r>
              <a:rPr lang="en-US" altLang="vi-VN"/>
              <a:t> heap</a:t>
            </a:r>
          </a:p>
        </p:txBody>
      </p:sp>
      <p:sp>
        <p:nvSpPr>
          <p:cNvPr id="19459" name="Content Placeholder 22">
            <a:extLst>
              <a:ext uri="{FF2B5EF4-FFF2-40B4-BE49-F238E27FC236}">
                <a16:creationId xmlns:a16="http://schemas.microsoft.com/office/drawing/2014/main" id="{E647E130-26EB-4703-B2C0-390A81812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8401" y="1447800"/>
            <a:ext cx="3749675" cy="4572000"/>
          </a:xfrm>
        </p:spPr>
        <p:txBody>
          <a:bodyPr/>
          <a:lstStyle/>
          <a:p>
            <a:pPr eaLnBrk="1" hangingPunct="1"/>
            <a:endParaRPr lang="vi-VN" altLang="vi-VN">
              <a:latin typeface="Candara" panose="020E0502030303020204" pitchFamily="34" charset="0"/>
            </a:endParaRPr>
          </a:p>
        </p:txBody>
      </p:sp>
      <p:sp>
        <p:nvSpPr>
          <p:cNvPr id="19460" name="Content Placeholder 23">
            <a:extLst>
              <a:ext uri="{FF2B5EF4-FFF2-40B4-BE49-F238E27FC236}">
                <a16:creationId xmlns:a16="http://schemas.microsoft.com/office/drawing/2014/main" id="{5A7FEFE7-B9ED-424D-9386-93BBAD397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7951" y="1447800"/>
            <a:ext cx="3749675" cy="4572000"/>
          </a:xfrm>
        </p:spPr>
        <p:txBody>
          <a:bodyPr/>
          <a:lstStyle/>
          <a:p>
            <a:pPr eaLnBrk="1" hangingPunct="1"/>
            <a:r>
              <a:rPr lang="en-US" altLang="vi-VN"/>
              <a:t>findMin?</a:t>
            </a:r>
          </a:p>
          <a:p>
            <a:pPr eaLnBrk="1" hangingPunct="1"/>
            <a:r>
              <a:rPr lang="en-US" altLang="vi-VN"/>
              <a:t>insert?</a:t>
            </a:r>
          </a:p>
          <a:p>
            <a:pPr eaLnBrk="1" hangingPunct="1"/>
            <a:r>
              <a:rPr lang="en-US" altLang="vi-VN"/>
              <a:t>removeMin?</a:t>
            </a:r>
          </a:p>
          <a:p>
            <a:pPr eaLnBrk="1" hangingPunct="1"/>
            <a:endParaRPr lang="en-US" altLang="vi-VN"/>
          </a:p>
        </p:txBody>
      </p:sp>
      <p:sp>
        <p:nvSpPr>
          <p:cNvPr id="25" name="Oval 4">
            <a:extLst>
              <a:ext uri="{FF2B5EF4-FFF2-40B4-BE49-F238E27FC236}">
                <a16:creationId xmlns:a16="http://schemas.microsoft.com/office/drawing/2014/main" id="{D215A739-260D-41FE-8F01-3FEFF1AF2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83832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sym typeface="Symbol" pitchFamily="18" charset="2"/>
              </a:rPr>
              <a:t>2,F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99D3B7CB-8FFE-4D7F-81B1-9A4FA503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44792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  <a:sym typeface="Symbol" pitchFamily="18" charset="2"/>
              </a:rPr>
              <a:t>3,B</a:t>
            </a:r>
            <a:endParaRPr lang="en-US" sz="1600" dirty="0">
              <a:solidFill>
                <a:schemeClr val="bg1"/>
              </a:solidFill>
              <a:sym typeface="Symbol" pitchFamily="18" charset="2"/>
            </a:endParaRP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343D67EB-F9D7-4634-A642-9DDBA2193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44792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5,A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DCF9AC10-BEAE-4EB9-B02E-5A25882D8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05752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7,D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" name="AutoShape 13">
            <a:extLst>
              <a:ext uri="{FF2B5EF4-FFF2-40B4-BE49-F238E27FC236}">
                <a16:creationId xmlns:a16="http://schemas.microsoft.com/office/drawing/2014/main" id="{916441C3-0151-46B6-B1BA-632118F72AA0}"/>
              </a:ext>
            </a:extLst>
          </p:cNvPr>
          <p:cNvCxnSpPr>
            <a:cxnSpLocks noChangeShapeType="1"/>
            <a:stCxn id="25" idx="3"/>
            <a:endCxn id="27" idx="7"/>
          </p:cNvCxnSpPr>
          <p:nvPr/>
        </p:nvCxnSpPr>
        <p:spPr bwMode="auto">
          <a:xfrm rot="5400000">
            <a:off x="3894931" y="1772444"/>
            <a:ext cx="287338" cy="1200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0" name="AutoShape 14">
            <a:extLst>
              <a:ext uri="{FF2B5EF4-FFF2-40B4-BE49-F238E27FC236}">
                <a16:creationId xmlns:a16="http://schemas.microsoft.com/office/drawing/2014/main" id="{493F25EE-3B92-4C37-AE92-6DF20C3AFEE0}"/>
              </a:ext>
            </a:extLst>
          </p:cNvPr>
          <p:cNvCxnSpPr>
            <a:cxnSpLocks noChangeShapeType="1"/>
            <a:stCxn id="26" idx="1"/>
            <a:endCxn id="25" idx="5"/>
          </p:cNvCxnSpPr>
          <p:nvPr/>
        </p:nvCxnSpPr>
        <p:spPr bwMode="auto">
          <a:xfrm rot="16200000" flipV="1">
            <a:off x="5037931" y="2153444"/>
            <a:ext cx="287338" cy="438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31" name="AutoShape 20">
            <a:extLst>
              <a:ext uri="{FF2B5EF4-FFF2-40B4-BE49-F238E27FC236}">
                <a16:creationId xmlns:a16="http://schemas.microsoft.com/office/drawing/2014/main" id="{9E8E6AC4-7308-4CDD-8EB8-36F571564D8C}"/>
              </a:ext>
            </a:extLst>
          </p:cNvPr>
          <p:cNvCxnSpPr>
            <a:cxnSpLocks noChangeShapeType="1"/>
            <a:stCxn id="28" idx="1"/>
            <a:endCxn id="27" idx="5"/>
          </p:cNvCxnSpPr>
          <p:nvPr/>
        </p:nvCxnSpPr>
        <p:spPr bwMode="auto">
          <a:xfrm rot="16200000" flipV="1">
            <a:off x="3513931" y="2763044"/>
            <a:ext cx="287338" cy="4381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2" name="Oval 7">
            <a:extLst>
              <a:ext uri="{FF2B5EF4-FFF2-40B4-BE49-F238E27FC236}">
                <a16:creationId xmlns:a16="http://schemas.microsoft.com/office/drawing/2014/main" id="{7CC9E831-8568-40BC-A333-B9232386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05752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9,C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3" name="AutoShape 20">
            <a:extLst>
              <a:ext uri="{FF2B5EF4-FFF2-40B4-BE49-F238E27FC236}">
                <a16:creationId xmlns:a16="http://schemas.microsoft.com/office/drawing/2014/main" id="{7CD2028C-8E9E-49B2-A278-0FF0F13E32D9}"/>
              </a:ext>
            </a:extLst>
          </p:cNvPr>
          <p:cNvCxnSpPr>
            <a:cxnSpLocks noChangeShapeType="1"/>
            <a:stCxn id="32" idx="7"/>
            <a:endCxn id="27" idx="3"/>
          </p:cNvCxnSpPr>
          <p:nvPr/>
        </p:nvCxnSpPr>
        <p:spPr bwMode="auto">
          <a:xfrm rot="5400000" flipH="1" flipV="1">
            <a:off x="2790031" y="2801144"/>
            <a:ext cx="287338" cy="3619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4" name="Oval 7">
            <a:extLst>
              <a:ext uri="{FF2B5EF4-FFF2-40B4-BE49-F238E27FC236}">
                <a16:creationId xmlns:a16="http://schemas.microsoft.com/office/drawing/2014/main" id="{4FDDD536-C115-4483-B4D1-3D3FF30E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057525"/>
            <a:ext cx="457200" cy="457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anchor="ctr" anchorCtr="1"/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8,E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5" name="AutoShape 20">
            <a:extLst>
              <a:ext uri="{FF2B5EF4-FFF2-40B4-BE49-F238E27FC236}">
                <a16:creationId xmlns:a16="http://schemas.microsoft.com/office/drawing/2014/main" id="{234105B3-3385-4F68-98FC-D58A25A47049}"/>
              </a:ext>
            </a:extLst>
          </p:cNvPr>
          <p:cNvCxnSpPr>
            <a:cxnSpLocks noChangeShapeType="1"/>
            <a:stCxn id="34" idx="7"/>
            <a:endCxn id="26" idx="3"/>
          </p:cNvCxnSpPr>
          <p:nvPr/>
        </p:nvCxnSpPr>
        <p:spPr bwMode="auto">
          <a:xfrm rot="5400000" flipH="1" flipV="1">
            <a:off x="5076031" y="2801144"/>
            <a:ext cx="287338" cy="361950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9472" name="TextBox 35">
            <a:extLst>
              <a:ext uri="{FF2B5EF4-FFF2-40B4-BE49-F238E27FC236}">
                <a16:creationId xmlns:a16="http://schemas.microsoft.com/office/drawing/2014/main" id="{D9E9D837-C72E-459C-B347-733DDD07D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8383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0</a:t>
            </a:r>
          </a:p>
        </p:txBody>
      </p:sp>
      <p:sp>
        <p:nvSpPr>
          <p:cNvPr id="19473" name="TextBox 36">
            <a:extLst>
              <a:ext uri="{FF2B5EF4-FFF2-40B4-BE49-F238E27FC236}">
                <a16:creationId xmlns:a16="http://schemas.microsoft.com/office/drawing/2014/main" id="{F88C8CCE-CEE5-4A3B-9699-CAE71ABD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447925"/>
            <a:ext cx="15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1</a:t>
            </a:r>
          </a:p>
        </p:txBody>
      </p:sp>
      <p:sp>
        <p:nvSpPr>
          <p:cNvPr id="19474" name="TextBox 37">
            <a:extLst>
              <a:ext uri="{FF2B5EF4-FFF2-40B4-BE49-F238E27FC236}">
                <a16:creationId xmlns:a16="http://schemas.microsoft.com/office/drawing/2014/main" id="{E271B6EE-032C-4572-B497-E6430F672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524125"/>
            <a:ext cx="292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2</a:t>
            </a:r>
          </a:p>
        </p:txBody>
      </p:sp>
      <p:sp>
        <p:nvSpPr>
          <p:cNvPr id="19475" name="TextBox 38">
            <a:extLst>
              <a:ext uri="{FF2B5EF4-FFF2-40B4-BE49-F238E27FC236}">
                <a16:creationId xmlns:a16="http://schemas.microsoft.com/office/drawing/2014/main" id="{C7228704-2CE5-453A-8CE7-DD2DE0185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3057525"/>
            <a:ext cx="296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3</a:t>
            </a:r>
          </a:p>
        </p:txBody>
      </p:sp>
      <p:sp>
        <p:nvSpPr>
          <p:cNvPr id="19476" name="TextBox 39">
            <a:extLst>
              <a:ext uri="{FF2B5EF4-FFF2-40B4-BE49-F238E27FC236}">
                <a16:creationId xmlns:a16="http://schemas.microsoft.com/office/drawing/2014/main" id="{AF71C710-93BF-4D77-A0DD-A2EE3A8C7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05752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4</a:t>
            </a:r>
          </a:p>
        </p:txBody>
      </p:sp>
      <p:sp>
        <p:nvSpPr>
          <p:cNvPr id="19477" name="TextBox 40">
            <a:extLst>
              <a:ext uri="{FF2B5EF4-FFF2-40B4-BE49-F238E27FC236}">
                <a16:creationId xmlns:a16="http://schemas.microsoft.com/office/drawing/2014/main" id="{FB72F6A5-1A71-4BE0-95C7-DEF487F4D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2905125"/>
            <a:ext cx="298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/>
              <a:t>5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2B3A8EB-204E-47DD-A13E-7906C8D60930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971926"/>
          <a:ext cx="2743200" cy="37147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2,F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5,A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3,B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9,C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7,D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8,E</a:t>
                      </a:r>
                      <a:endParaRPr lang="en-US" sz="1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95" name="Slide Number Placeholder 43">
            <a:extLst>
              <a:ext uri="{FF2B5EF4-FFF2-40B4-BE49-F238E27FC236}">
                <a16:creationId xmlns:a16="http://schemas.microsoft.com/office/drawing/2014/main" id="{47E1F79F-D166-424B-8088-5DA667A423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16316B63-3A34-4DBA-AB65-C3FF4F52E688}" type="slidenum">
              <a:rPr lang="en-US" altLang="vi-VN">
                <a:solidFill>
                  <a:srgbClr val="FFFFFF"/>
                </a:solidFill>
              </a:rPr>
              <a:pPr/>
              <a:t>14</a:t>
            </a:fld>
            <a:endParaRPr lang="en-US" altLang="vi-V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140EA9C-AAFC-4578-9257-EA2AA038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Xen thêm vào heap</a:t>
            </a:r>
          </a:p>
        </p:txBody>
      </p:sp>
      <p:sp>
        <p:nvSpPr>
          <p:cNvPr id="20484" name="Slide Number Placeholder 36">
            <a:extLst>
              <a:ext uri="{FF2B5EF4-FFF2-40B4-BE49-F238E27FC236}">
                <a16:creationId xmlns:a16="http://schemas.microsoft.com/office/drawing/2014/main" id="{BAF0FF1B-CB00-4918-9B7A-AC3E2F539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FB79BA55-3CC3-4A83-A9E3-9FC24C3B5F93}" type="slidenum">
              <a:rPr lang="en-US" altLang="vi-VN">
                <a:solidFill>
                  <a:srgbClr val="FFFFFF"/>
                </a:solidFill>
              </a:rPr>
              <a:pPr/>
              <a:t>15</a:t>
            </a:fld>
            <a:endParaRPr lang="en-US" altLang="vi-VN">
              <a:solidFill>
                <a:srgbClr val="FFFFFF"/>
              </a:solidFill>
            </a:endParaRPr>
          </a:p>
        </p:txBody>
      </p:sp>
      <p:sp>
        <p:nvSpPr>
          <p:cNvPr id="1024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0CF35C0-A076-4F63-85C6-10CF010DD65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2438401" y="1447800"/>
            <a:ext cx="3749675" cy="4572000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insert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xen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b="1" i="1" dirty="0"/>
              <a:t>k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heap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endParaRPr lang="en-US" sz="24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b="1" i="1" dirty="0"/>
              <a:t> z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đưa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(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đỉnh</a:t>
            </a:r>
            <a:r>
              <a:rPr lang="en-US" sz="2000" dirty="0"/>
              <a:t> </a:t>
            </a:r>
            <a:r>
              <a:rPr lang="en-US" sz="2000" dirty="0" err="1"/>
              <a:t>cuối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tử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khóa</a:t>
            </a:r>
            <a:r>
              <a:rPr lang="en-US" sz="2000" dirty="0"/>
              <a:t> </a:t>
            </a:r>
            <a:r>
              <a:rPr lang="en-US" sz="2000" b="1" i="1" dirty="0"/>
              <a:t>k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b="1" i="1" dirty="0"/>
              <a:t>z</a:t>
            </a:r>
            <a:endParaRPr lang="en-US" sz="20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 err="1"/>
              <a:t>Khôi</a:t>
            </a:r>
            <a:r>
              <a:rPr lang="en-US" sz="2000" dirty="0"/>
              <a:t> </a:t>
            </a:r>
            <a:r>
              <a:rPr lang="en-US" sz="2000" dirty="0" err="1"/>
              <a:t>phục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phận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heap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endParaRPr lang="en-US" sz="2000" dirty="0"/>
          </a:p>
        </p:txBody>
      </p:sp>
      <p:sp>
        <p:nvSpPr>
          <p:cNvPr id="20486" name="Content Placeholder 2">
            <a:extLst>
              <a:ext uri="{FF2B5EF4-FFF2-40B4-BE49-F238E27FC236}">
                <a16:creationId xmlns:a16="http://schemas.microsoft.com/office/drawing/2014/main" id="{3402B938-53AD-4BFD-81D5-ECCA3E1CD19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457951" y="1447800"/>
            <a:ext cx="3749675" cy="4572000"/>
          </a:xfrm>
        </p:spPr>
        <p:txBody>
          <a:bodyPr/>
          <a:lstStyle/>
          <a:p>
            <a:pPr eaLnBrk="1" hangingPunct="1"/>
            <a:endParaRPr lang="vi-VN" altLang="vi-VN">
              <a:latin typeface="Candara" panose="020E0502030303020204" pitchFamily="34" charset="0"/>
            </a:endParaRPr>
          </a:p>
        </p:txBody>
      </p:sp>
      <p:grpSp>
        <p:nvGrpSpPr>
          <p:cNvPr id="20487" name="Group 28">
            <a:extLst>
              <a:ext uri="{FF2B5EF4-FFF2-40B4-BE49-F238E27FC236}">
                <a16:creationId xmlns:a16="http://schemas.microsoft.com/office/drawing/2014/main" id="{4AE3E69F-128E-4B42-A93B-690DF3B02296}"/>
              </a:ext>
            </a:extLst>
          </p:cNvPr>
          <p:cNvGrpSpPr>
            <a:grpSpLocks/>
          </p:cNvGrpSpPr>
          <p:nvPr/>
        </p:nvGrpSpPr>
        <p:grpSpPr bwMode="auto">
          <a:xfrm>
            <a:off x="6573839" y="1752601"/>
            <a:ext cx="2670175" cy="1343025"/>
            <a:chOff x="3211" y="1296"/>
            <a:chExt cx="2006" cy="1008"/>
          </a:xfrm>
        </p:grpSpPr>
        <p:sp>
          <p:nvSpPr>
            <p:cNvPr id="20508" name="Oval 5">
              <a:extLst>
                <a:ext uri="{FF2B5EF4-FFF2-40B4-BE49-F238E27FC236}">
                  <a16:creationId xmlns:a16="http://schemas.microsoft.com/office/drawing/2014/main" id="{6C46C797-A9EE-4F1D-B454-62483F5CB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29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>
                  <a:solidFill>
                    <a:schemeClr val="bg1"/>
                  </a:solidFill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0509" name="Oval 6">
              <a:extLst>
                <a:ext uri="{FF2B5EF4-FFF2-40B4-BE49-F238E27FC236}">
                  <a16:creationId xmlns:a16="http://schemas.microsoft.com/office/drawing/2014/main" id="{86973A84-FE93-4F46-BBEB-70EE4B258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>
                  <a:solidFill>
                    <a:schemeClr val="bg1"/>
                  </a:solidFill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20510" name="Oval 7">
              <a:extLst>
                <a:ext uri="{FF2B5EF4-FFF2-40B4-BE49-F238E27FC236}">
                  <a16:creationId xmlns:a16="http://schemas.microsoft.com/office/drawing/2014/main" id="{18A924C7-FC00-4C91-925F-36B729026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68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>
                  <a:solidFill>
                    <a:schemeClr val="bg1"/>
                  </a:solidFill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20511" name="Oval 8">
              <a:extLst>
                <a:ext uri="{FF2B5EF4-FFF2-40B4-BE49-F238E27FC236}">
                  <a16:creationId xmlns:a16="http://schemas.microsoft.com/office/drawing/2014/main" id="{BF06C9AB-33DD-4B0E-B4E2-3BFFF1AB8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4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>
                  <a:solidFill>
                    <a:schemeClr val="bg1"/>
                  </a:solidFill>
                  <a:sym typeface="Symbol" panose="05050102010706020507" pitchFamily="18" charset="2"/>
                </a:rPr>
                <a:t>7</a:t>
              </a:r>
            </a:p>
          </p:txBody>
        </p:sp>
        <p:cxnSp>
          <p:nvCxnSpPr>
            <p:cNvPr id="20512" name="AutoShape 13">
              <a:extLst>
                <a:ext uri="{FF2B5EF4-FFF2-40B4-BE49-F238E27FC236}">
                  <a16:creationId xmlns:a16="http://schemas.microsoft.com/office/drawing/2014/main" id="{C3519C70-5C44-47D8-95DE-B0AD7C8B246F}"/>
                </a:ext>
              </a:extLst>
            </p:cNvPr>
            <p:cNvCxnSpPr>
              <a:cxnSpLocks noChangeShapeType="1"/>
              <a:stCxn id="20508" idx="3"/>
              <a:endCxn id="20510" idx="7"/>
            </p:cNvCxnSpPr>
            <p:nvPr/>
          </p:nvCxnSpPr>
          <p:spPr bwMode="auto">
            <a:xfrm flipH="1">
              <a:off x="3857" y="1507"/>
              <a:ext cx="546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3" name="AutoShape 14">
              <a:extLst>
                <a:ext uri="{FF2B5EF4-FFF2-40B4-BE49-F238E27FC236}">
                  <a16:creationId xmlns:a16="http://schemas.microsoft.com/office/drawing/2014/main" id="{BA0C69FE-C25B-4CEA-8832-59F7181BE878}"/>
                </a:ext>
              </a:extLst>
            </p:cNvPr>
            <p:cNvCxnSpPr>
              <a:cxnSpLocks noChangeShapeType="1"/>
              <a:stCxn id="20509" idx="1"/>
              <a:endCxn id="20508" idx="5"/>
            </p:cNvCxnSpPr>
            <p:nvPr/>
          </p:nvCxnSpPr>
          <p:spPr bwMode="auto">
            <a:xfrm flipH="1" flipV="1">
              <a:off x="4573" y="1507"/>
              <a:ext cx="439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4" name="AutoShape 19">
              <a:extLst>
                <a:ext uri="{FF2B5EF4-FFF2-40B4-BE49-F238E27FC236}">
                  <a16:creationId xmlns:a16="http://schemas.microsoft.com/office/drawing/2014/main" id="{DF87C1A0-8005-4303-BFA8-7987E6BA2C66}"/>
                </a:ext>
              </a:extLst>
            </p:cNvPr>
            <p:cNvCxnSpPr>
              <a:cxnSpLocks noChangeShapeType="1"/>
              <a:stCxn id="20516" idx="7"/>
              <a:endCxn id="20510" idx="3"/>
            </p:cNvCxnSpPr>
            <p:nvPr/>
          </p:nvCxnSpPr>
          <p:spPr bwMode="auto">
            <a:xfrm flipV="1">
              <a:off x="3416" y="1891"/>
              <a:ext cx="271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AutoShape 20">
              <a:extLst>
                <a:ext uri="{FF2B5EF4-FFF2-40B4-BE49-F238E27FC236}">
                  <a16:creationId xmlns:a16="http://schemas.microsoft.com/office/drawing/2014/main" id="{33EB820F-7AE5-42FE-BCF3-073A70E7CADE}"/>
                </a:ext>
              </a:extLst>
            </p:cNvPr>
            <p:cNvCxnSpPr>
              <a:cxnSpLocks noChangeShapeType="1"/>
              <a:stCxn id="20511" idx="1"/>
              <a:endCxn id="20510" idx="5"/>
            </p:cNvCxnSpPr>
            <p:nvPr/>
          </p:nvCxnSpPr>
          <p:spPr bwMode="auto">
            <a:xfrm flipH="1" flipV="1">
              <a:off x="3857" y="1891"/>
              <a:ext cx="272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6" name="Oval 21">
              <a:extLst>
                <a:ext uri="{FF2B5EF4-FFF2-40B4-BE49-F238E27FC236}">
                  <a16:creationId xmlns:a16="http://schemas.microsoft.com/office/drawing/2014/main" id="{64D81670-9E4A-4F11-AB54-EE0E72047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206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>
                  <a:solidFill>
                    <a:schemeClr val="bg1"/>
                  </a:solidFill>
                  <a:sym typeface="Symbol" panose="05050102010706020507" pitchFamily="18" charset="2"/>
                </a:rPr>
                <a:t>9</a:t>
              </a:r>
            </a:p>
          </p:txBody>
        </p:sp>
      </p:grpSp>
      <p:sp>
        <p:nvSpPr>
          <p:cNvPr id="20488" name="Freeform 26">
            <a:extLst>
              <a:ext uri="{FF2B5EF4-FFF2-40B4-BE49-F238E27FC236}">
                <a16:creationId xmlns:a16="http://schemas.microsoft.com/office/drawing/2014/main" id="{A8AF8765-C9A1-4E45-82B8-06B64DC5BA92}"/>
              </a:ext>
            </a:extLst>
          </p:cNvPr>
          <p:cNvSpPr>
            <a:spLocks/>
          </p:cNvSpPr>
          <p:nvPr/>
        </p:nvSpPr>
        <p:spPr bwMode="auto">
          <a:xfrm>
            <a:off x="8839201" y="3124200"/>
            <a:ext cx="561975" cy="381000"/>
          </a:xfrm>
          <a:custGeom>
            <a:avLst/>
            <a:gdLst>
              <a:gd name="T0" fmla="*/ 2147483646 w 378"/>
              <a:gd name="T1" fmla="*/ 2147483646 h 288"/>
              <a:gd name="T2" fmla="*/ 2147483646 w 378"/>
              <a:gd name="T3" fmla="*/ 2147483646 h 288"/>
              <a:gd name="T4" fmla="*/ 2147483646 w 378"/>
              <a:gd name="T5" fmla="*/ 2147483646 h 288"/>
              <a:gd name="T6" fmla="*/ 0 w 37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78"/>
              <a:gd name="T13" fmla="*/ 0 h 288"/>
              <a:gd name="T14" fmla="*/ 378 w 37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8" h="288">
                <a:moveTo>
                  <a:pt x="378" y="288"/>
                </a:moveTo>
                <a:cubicBezTo>
                  <a:pt x="366" y="272"/>
                  <a:pt x="353" y="209"/>
                  <a:pt x="306" y="192"/>
                </a:cubicBezTo>
                <a:cubicBezTo>
                  <a:pt x="259" y="175"/>
                  <a:pt x="147" y="218"/>
                  <a:pt x="96" y="186"/>
                </a:cubicBezTo>
                <a:cubicBezTo>
                  <a:pt x="45" y="154"/>
                  <a:pt x="20" y="3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0489" name="Text Box 27">
            <a:extLst>
              <a:ext uri="{FF2B5EF4-FFF2-40B4-BE49-F238E27FC236}">
                <a16:creationId xmlns:a16="http://schemas.microsoft.com/office/drawing/2014/main" id="{47CB6D8D-5B8B-4B78-8741-DBEA138F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1" y="3429000"/>
            <a:ext cx="1795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000">
                <a:solidFill>
                  <a:schemeClr val="bg1"/>
                </a:solidFill>
              </a:rPr>
              <a:t>insertion node</a:t>
            </a:r>
          </a:p>
        </p:txBody>
      </p:sp>
      <p:sp>
        <p:nvSpPr>
          <p:cNvPr id="20490" name="Oval 30">
            <a:extLst>
              <a:ext uri="{FF2B5EF4-FFF2-40B4-BE49-F238E27FC236}">
                <a16:creationId xmlns:a16="http://schemas.microsoft.com/office/drawing/2014/main" id="{B9A15741-F544-4906-8574-1358CE348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4" y="39624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0491" name="Oval 31">
            <a:extLst>
              <a:ext uri="{FF2B5EF4-FFF2-40B4-BE49-F238E27FC236}">
                <a16:creationId xmlns:a16="http://schemas.microsoft.com/office/drawing/2014/main" id="{479629A3-4C9E-4408-857E-75076F599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447357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0492" name="Oval 32">
            <a:extLst>
              <a:ext uri="{FF2B5EF4-FFF2-40B4-BE49-F238E27FC236}">
                <a16:creationId xmlns:a16="http://schemas.microsoft.com/office/drawing/2014/main" id="{23D7DB80-5BE1-4432-ABF4-1B346D8F9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4" y="44735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0493" name="Oval 33">
            <a:extLst>
              <a:ext uri="{FF2B5EF4-FFF2-40B4-BE49-F238E27FC236}">
                <a16:creationId xmlns:a16="http://schemas.microsoft.com/office/drawing/2014/main" id="{37722FF5-075C-4C28-9EF7-49DC36219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9" y="4968876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0494" name="AutoShape 38">
            <a:extLst>
              <a:ext uri="{FF2B5EF4-FFF2-40B4-BE49-F238E27FC236}">
                <a16:creationId xmlns:a16="http://schemas.microsoft.com/office/drawing/2014/main" id="{10A3AA78-45EE-43CF-BBAC-0AA621FE48B1}"/>
              </a:ext>
            </a:extLst>
          </p:cNvPr>
          <p:cNvCxnSpPr>
            <a:cxnSpLocks noChangeShapeType="1"/>
            <a:stCxn id="20490" idx="3"/>
            <a:endCxn id="20492" idx="7"/>
          </p:cNvCxnSpPr>
          <p:nvPr/>
        </p:nvCxnSpPr>
        <p:spPr bwMode="auto">
          <a:xfrm flipH="1">
            <a:off x="7434264" y="4243389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39">
            <a:extLst>
              <a:ext uri="{FF2B5EF4-FFF2-40B4-BE49-F238E27FC236}">
                <a16:creationId xmlns:a16="http://schemas.microsoft.com/office/drawing/2014/main" id="{DEA8D58B-ACC6-4160-A2F5-C63B74E66C05}"/>
              </a:ext>
            </a:extLst>
          </p:cNvPr>
          <p:cNvCxnSpPr>
            <a:cxnSpLocks noChangeShapeType="1"/>
            <a:stCxn id="20491" idx="1"/>
            <a:endCxn id="20490" idx="5"/>
          </p:cNvCxnSpPr>
          <p:nvPr/>
        </p:nvCxnSpPr>
        <p:spPr bwMode="auto">
          <a:xfrm flipH="1" flipV="1">
            <a:off x="8386764" y="4244975"/>
            <a:ext cx="1184275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41">
            <a:extLst>
              <a:ext uri="{FF2B5EF4-FFF2-40B4-BE49-F238E27FC236}">
                <a16:creationId xmlns:a16="http://schemas.microsoft.com/office/drawing/2014/main" id="{B4081CD1-25F2-4E9A-961A-597C9E82FDAD}"/>
              </a:ext>
            </a:extLst>
          </p:cNvPr>
          <p:cNvCxnSpPr>
            <a:cxnSpLocks noChangeShapeType="1"/>
            <a:stCxn id="20500" idx="7"/>
            <a:endCxn id="20491" idx="3"/>
          </p:cNvCxnSpPr>
          <p:nvPr/>
        </p:nvCxnSpPr>
        <p:spPr bwMode="auto">
          <a:xfrm flipV="1">
            <a:off x="9304338" y="4756150"/>
            <a:ext cx="266700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44">
            <a:extLst>
              <a:ext uri="{FF2B5EF4-FFF2-40B4-BE49-F238E27FC236}">
                <a16:creationId xmlns:a16="http://schemas.microsoft.com/office/drawing/2014/main" id="{318BDC3E-75A3-4154-A80C-7C78F9FA87B5}"/>
              </a:ext>
            </a:extLst>
          </p:cNvPr>
          <p:cNvCxnSpPr>
            <a:cxnSpLocks noChangeShapeType="1"/>
            <a:stCxn id="20499" idx="7"/>
            <a:endCxn id="20492" idx="3"/>
          </p:cNvCxnSpPr>
          <p:nvPr/>
        </p:nvCxnSpPr>
        <p:spPr bwMode="auto">
          <a:xfrm flipV="1">
            <a:off x="6846888" y="4756151"/>
            <a:ext cx="360362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45">
            <a:extLst>
              <a:ext uri="{FF2B5EF4-FFF2-40B4-BE49-F238E27FC236}">
                <a16:creationId xmlns:a16="http://schemas.microsoft.com/office/drawing/2014/main" id="{C28CE910-F2E5-4351-BF46-C1E6056D63A7}"/>
              </a:ext>
            </a:extLst>
          </p:cNvPr>
          <p:cNvCxnSpPr>
            <a:cxnSpLocks noChangeShapeType="1"/>
            <a:stCxn id="20493" idx="1"/>
            <a:endCxn id="20492" idx="5"/>
          </p:cNvCxnSpPr>
          <p:nvPr/>
        </p:nvCxnSpPr>
        <p:spPr bwMode="auto">
          <a:xfrm flipH="1" flipV="1">
            <a:off x="7434263" y="4756151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9" name="Oval 46">
            <a:extLst>
              <a:ext uri="{FF2B5EF4-FFF2-40B4-BE49-F238E27FC236}">
                <a16:creationId xmlns:a16="http://schemas.microsoft.com/office/drawing/2014/main" id="{7D846BDE-F7A2-4D09-98E8-63BA3FFC5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9" y="49688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0500" name="Oval 51">
            <a:extLst>
              <a:ext uri="{FF2B5EF4-FFF2-40B4-BE49-F238E27FC236}">
                <a16:creationId xmlns:a16="http://schemas.microsoft.com/office/drawing/2014/main" id="{7285B6CE-CFBA-4C3D-8EA6-1D66BA3C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1289" y="4968876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0501" name="Text Box 57">
            <a:extLst>
              <a:ext uri="{FF2B5EF4-FFF2-40B4-BE49-F238E27FC236}">
                <a16:creationId xmlns:a16="http://schemas.microsoft.com/office/drawing/2014/main" id="{2E55B36B-3A19-41AD-918A-3029C77E9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789" y="2327275"/>
            <a:ext cx="280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b="1" i="1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0502" name="Text Box 58">
            <a:extLst>
              <a:ext uri="{FF2B5EF4-FFF2-40B4-BE49-F238E27FC236}">
                <a16:creationId xmlns:a16="http://schemas.microsoft.com/office/drawing/2014/main" id="{147930CC-5167-461A-B3CA-A5B4D271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4589" y="4724400"/>
            <a:ext cx="280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b="1" i="1">
                <a:solidFill>
                  <a:schemeClr val="bg1"/>
                </a:solidFill>
              </a:rPr>
              <a:t>z</a:t>
            </a:r>
          </a:p>
        </p:txBody>
      </p:sp>
      <p:graphicFrame>
        <p:nvGraphicFramePr>
          <p:cNvPr id="20503" name="Object 59">
            <a:extLst>
              <a:ext uri="{FF2B5EF4-FFF2-40B4-BE49-F238E27FC236}">
                <a16:creationId xmlns:a16="http://schemas.microsoft.com/office/drawing/2014/main" id="{2F1120BB-9633-4046-921C-9D3EFA817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15401" y="228601"/>
          <a:ext cx="135572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1813255" imgH="1813255" progId="">
                  <p:embed/>
                </p:oleObj>
              </mc:Choice>
              <mc:Fallback>
                <p:oleObj name="Clip" r:id="rId3" imgW="1813255" imgH="1813255" progId="">
                  <p:embed/>
                  <p:pic>
                    <p:nvPicPr>
                      <p:cNvPr id="20503" name="Object 59">
                        <a:extLst>
                          <a:ext uri="{FF2B5EF4-FFF2-40B4-BE49-F238E27FC236}">
                            <a16:creationId xmlns:a16="http://schemas.microsoft.com/office/drawing/2014/main" id="{2F1120BB-9633-4046-921C-9D3EFA8173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1" y="228601"/>
                        <a:ext cx="1355725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504" name="AutoShape 41">
            <a:extLst>
              <a:ext uri="{FF2B5EF4-FFF2-40B4-BE49-F238E27FC236}">
                <a16:creationId xmlns:a16="http://schemas.microsoft.com/office/drawing/2014/main" id="{A8225013-3C2C-4574-AAF0-FBB086B82B6B}"/>
              </a:ext>
            </a:extLst>
          </p:cNvPr>
          <p:cNvCxnSpPr>
            <a:cxnSpLocks noChangeShapeType="1"/>
            <a:stCxn id="20505" idx="7"/>
            <a:endCxn id="20509" idx="3"/>
          </p:cNvCxnSpPr>
          <p:nvPr/>
        </p:nvCxnSpPr>
        <p:spPr bwMode="auto">
          <a:xfrm rot="5400000" flipH="1" flipV="1">
            <a:off x="8710613" y="2589213"/>
            <a:ext cx="314325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5" name="Oval 51">
            <a:extLst>
              <a:ext uri="{FF2B5EF4-FFF2-40B4-BE49-F238E27FC236}">
                <a16:creationId xmlns:a16="http://schemas.microsoft.com/office/drawing/2014/main" id="{E6FFDB6A-46C4-47D3-9B69-CA5319F0E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951" y="2803526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sp>
        <p:nvSpPr>
          <p:cNvPr id="20506" name="TextBox 60">
            <a:extLst>
              <a:ext uri="{FF2B5EF4-FFF2-40B4-BE49-F238E27FC236}">
                <a16:creationId xmlns:a16="http://schemas.microsoft.com/office/drawing/2014/main" id="{88FB2D6C-4707-49E5-9C8D-29D338F5A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449514"/>
            <a:ext cx="280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b="1" i="1"/>
              <a:t>z</a:t>
            </a:r>
            <a:endParaRPr lang="en-US" altLang="vi-VN"/>
          </a:p>
        </p:txBody>
      </p:sp>
      <p:sp>
        <p:nvSpPr>
          <p:cNvPr id="20507" name="TextBox 61">
            <a:extLst>
              <a:ext uri="{FF2B5EF4-FFF2-40B4-BE49-F238E27FC236}">
                <a16:creationId xmlns:a16="http://schemas.microsoft.com/office/drawing/2014/main" id="{2E0688BD-9133-41FB-9413-A77530E50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4648200"/>
            <a:ext cx="280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b="1" i="1"/>
              <a:t>z</a:t>
            </a:r>
            <a:endParaRPr lang="en-US" altLang="vi-V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DE1A487-06EB-46D4-B613-A13A6575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Thuật toán upheap</a:t>
            </a:r>
          </a:p>
        </p:txBody>
      </p:sp>
      <p:sp>
        <p:nvSpPr>
          <p:cNvPr id="20483" name="Date Placeholder 31">
            <a:extLst>
              <a:ext uri="{FF2B5EF4-FFF2-40B4-BE49-F238E27FC236}">
                <a16:creationId xmlns:a16="http://schemas.microsoft.com/office/drawing/2014/main" id="{CDC14DF3-AAFA-4DD5-AB0F-DF8A17B653A1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7696200" y="6191250"/>
            <a:ext cx="24765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vi-VN">
                <a:solidFill>
                  <a:schemeClr val="tx2"/>
                </a:solidFill>
              </a:rPr>
              <a:t>diepht@vnu</a:t>
            </a:r>
          </a:p>
        </p:txBody>
      </p:sp>
      <p:sp>
        <p:nvSpPr>
          <p:cNvPr id="21508" name="Slide Number Placeholder 32">
            <a:extLst>
              <a:ext uri="{FF2B5EF4-FFF2-40B4-BE49-F238E27FC236}">
                <a16:creationId xmlns:a16="http://schemas.microsoft.com/office/drawing/2014/main" id="{4078CB6C-6171-45FE-B7DB-6B2DFB4BD0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789463DD-5F56-4D0A-8089-E47225FEED65}" type="slidenum">
              <a:rPr lang="en-US" altLang="vi-VN">
                <a:solidFill>
                  <a:srgbClr val="FFFFFF"/>
                </a:solidFill>
              </a:rPr>
              <a:pPr/>
              <a:t>16</a:t>
            </a:fld>
            <a:endParaRPr lang="en-US" altLang="vi-VN">
              <a:solidFill>
                <a:srgbClr val="FFFFFF"/>
              </a:solidFill>
            </a:endParaRPr>
          </a:p>
        </p:txBody>
      </p:sp>
      <p:sp>
        <p:nvSpPr>
          <p:cNvPr id="2150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F417E23-9589-4231-B153-7F34386040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vi-VN" sz="1800"/>
              <a:t>Sau khi xen thêm một khóa </a:t>
            </a:r>
            <a:r>
              <a:rPr lang="en-US" altLang="vi-VN" sz="1800" b="1" i="1"/>
              <a:t>k </a:t>
            </a:r>
            <a:r>
              <a:rPr lang="en-US" altLang="vi-VN" sz="1800"/>
              <a:t>mới, heap có thể mất đi tính chất thứ tự bộ phận</a:t>
            </a:r>
          </a:p>
          <a:p>
            <a:pPr eaLnBrk="1" hangingPunct="1"/>
            <a:r>
              <a:rPr lang="en-US" altLang="vi-VN" sz="1800"/>
              <a:t>Thuật toán upheap khôi phục lại tính chất này bằng cách </a:t>
            </a:r>
            <a:r>
              <a:rPr lang="en-US" altLang="vi-VN" sz="1800">
                <a:solidFill>
                  <a:srgbClr val="0000FF"/>
                </a:solidFill>
              </a:rPr>
              <a:t>đảo chỗ </a:t>
            </a:r>
            <a:r>
              <a:rPr lang="en-US" altLang="vi-VN" sz="1800" b="1" i="1">
                <a:solidFill>
                  <a:srgbClr val="0000FF"/>
                </a:solidFill>
              </a:rPr>
              <a:t>k</a:t>
            </a:r>
            <a:r>
              <a:rPr lang="en-US" altLang="vi-VN" sz="1800">
                <a:solidFill>
                  <a:srgbClr val="0000FF"/>
                </a:solidFill>
              </a:rPr>
              <a:t> dọc theo đường đi từ đỉnh mới hướng tới gốc</a:t>
            </a:r>
          </a:p>
          <a:p>
            <a:pPr eaLnBrk="1" hangingPunct="1"/>
            <a:r>
              <a:rPr lang="en-US" altLang="vi-VN" sz="1800"/>
              <a:t>Upheap dừng lại khi </a:t>
            </a:r>
            <a:r>
              <a:rPr lang="en-US" altLang="vi-VN" sz="1800" b="1" i="1"/>
              <a:t>k</a:t>
            </a:r>
            <a:r>
              <a:rPr lang="en-US" altLang="vi-VN" sz="1800"/>
              <a:t> tiến tới gốc hoặc một đỉnh có khóa của cha ≤  </a:t>
            </a:r>
            <a:r>
              <a:rPr lang="en-US" altLang="vi-VN" sz="1800" b="1" i="1"/>
              <a:t>k</a:t>
            </a:r>
            <a:endParaRPr lang="en-US" altLang="vi-VN" sz="1800"/>
          </a:p>
          <a:p>
            <a:pPr eaLnBrk="1" hangingPunct="1"/>
            <a:r>
              <a:rPr lang="en-US" altLang="vi-VN" sz="1800"/>
              <a:t>Vì heap có độ cao </a:t>
            </a:r>
            <a:r>
              <a:rPr lang="en-US" altLang="vi-VN" sz="1800" b="1" i="1"/>
              <a:t>O</a:t>
            </a:r>
            <a:r>
              <a:rPr lang="en-US" altLang="vi-VN" sz="1800"/>
              <a:t>(log </a:t>
            </a:r>
            <a:r>
              <a:rPr lang="en-US" altLang="vi-VN" sz="1800" b="1" i="1"/>
              <a:t>n</a:t>
            </a:r>
            <a:r>
              <a:rPr lang="en-US" altLang="vi-VN" sz="1800"/>
              <a:t>), upheap thực hiện trong thời gian </a:t>
            </a:r>
            <a:r>
              <a:rPr lang="en-US" altLang="vi-VN" sz="1800" b="1" i="1"/>
              <a:t>O</a:t>
            </a:r>
            <a:r>
              <a:rPr lang="en-US" altLang="vi-VN" sz="1800"/>
              <a:t>(log </a:t>
            </a:r>
            <a:r>
              <a:rPr lang="en-US" altLang="vi-VN" sz="1800" b="1" i="1"/>
              <a:t>n</a:t>
            </a:r>
            <a:r>
              <a:rPr lang="en-US" altLang="vi-VN" sz="1800"/>
              <a:t>)</a:t>
            </a:r>
          </a:p>
        </p:txBody>
      </p:sp>
      <p:sp>
        <p:nvSpPr>
          <p:cNvPr id="21510" name="Oval 4">
            <a:extLst>
              <a:ext uri="{FF2B5EF4-FFF2-40B4-BE49-F238E27FC236}">
                <a16:creationId xmlns:a16="http://schemas.microsoft.com/office/drawing/2014/main" id="{8938DE85-059E-4129-AB1B-80C52C37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1" y="4359275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511" name="Oval 5">
            <a:extLst>
              <a:ext uri="{FF2B5EF4-FFF2-40B4-BE49-F238E27FC236}">
                <a16:creationId xmlns:a16="http://schemas.microsoft.com/office/drawing/2014/main" id="{D6A01A8F-77C7-4D74-9547-D9F4398A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539" y="4870451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1512" name="Oval 6">
            <a:extLst>
              <a:ext uri="{FF2B5EF4-FFF2-40B4-BE49-F238E27FC236}">
                <a16:creationId xmlns:a16="http://schemas.microsoft.com/office/drawing/2014/main" id="{6EBDC084-2B9D-48A4-8377-C3635C59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487045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1513" name="Oval 7">
            <a:extLst>
              <a:ext uri="{FF2B5EF4-FFF2-40B4-BE49-F238E27FC236}">
                <a16:creationId xmlns:a16="http://schemas.microsoft.com/office/drawing/2014/main" id="{C5118B88-7C66-4071-AA3D-C4884748E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6" y="536575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1514" name="AutoShape 11">
            <a:extLst>
              <a:ext uri="{FF2B5EF4-FFF2-40B4-BE49-F238E27FC236}">
                <a16:creationId xmlns:a16="http://schemas.microsoft.com/office/drawing/2014/main" id="{E8CB7A39-592A-48A0-A7C1-46494B218436}"/>
              </a:ext>
            </a:extLst>
          </p:cNvPr>
          <p:cNvCxnSpPr>
            <a:cxnSpLocks noChangeShapeType="1"/>
            <a:stCxn id="21510" idx="3"/>
            <a:endCxn id="21512" idx="7"/>
          </p:cNvCxnSpPr>
          <p:nvPr/>
        </p:nvCxnSpPr>
        <p:spPr bwMode="auto">
          <a:xfrm flipH="1">
            <a:off x="3352801" y="4640264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2">
            <a:extLst>
              <a:ext uri="{FF2B5EF4-FFF2-40B4-BE49-F238E27FC236}">
                <a16:creationId xmlns:a16="http://schemas.microsoft.com/office/drawing/2014/main" id="{456E2660-A5E9-4648-B985-D623D32D43AF}"/>
              </a:ext>
            </a:extLst>
          </p:cNvPr>
          <p:cNvCxnSpPr>
            <a:cxnSpLocks noChangeShapeType="1"/>
            <a:stCxn id="21511" idx="1"/>
            <a:endCxn id="21510" idx="5"/>
          </p:cNvCxnSpPr>
          <p:nvPr/>
        </p:nvCxnSpPr>
        <p:spPr bwMode="auto">
          <a:xfrm flipH="1" flipV="1">
            <a:off x="4305301" y="4641851"/>
            <a:ext cx="11842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4">
            <a:extLst>
              <a:ext uri="{FF2B5EF4-FFF2-40B4-BE49-F238E27FC236}">
                <a16:creationId xmlns:a16="http://schemas.microsoft.com/office/drawing/2014/main" id="{10383088-0F76-4742-A7B6-2A8054D9F32A}"/>
              </a:ext>
            </a:extLst>
          </p:cNvPr>
          <p:cNvCxnSpPr>
            <a:cxnSpLocks noChangeShapeType="1"/>
            <a:stCxn id="21520" idx="7"/>
            <a:endCxn id="21511" idx="3"/>
          </p:cNvCxnSpPr>
          <p:nvPr/>
        </p:nvCxnSpPr>
        <p:spPr bwMode="auto">
          <a:xfrm flipV="1">
            <a:off x="5222875" y="5162551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7">
            <a:extLst>
              <a:ext uri="{FF2B5EF4-FFF2-40B4-BE49-F238E27FC236}">
                <a16:creationId xmlns:a16="http://schemas.microsoft.com/office/drawing/2014/main" id="{E11B72C0-2801-48E7-9F98-F549396E7FCD}"/>
              </a:ext>
            </a:extLst>
          </p:cNvPr>
          <p:cNvCxnSpPr>
            <a:cxnSpLocks noChangeShapeType="1"/>
            <a:stCxn id="21519" idx="7"/>
            <a:endCxn id="21512" idx="3"/>
          </p:cNvCxnSpPr>
          <p:nvPr/>
        </p:nvCxnSpPr>
        <p:spPr bwMode="auto">
          <a:xfrm flipV="1">
            <a:off x="2765426" y="5153026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8">
            <a:extLst>
              <a:ext uri="{FF2B5EF4-FFF2-40B4-BE49-F238E27FC236}">
                <a16:creationId xmlns:a16="http://schemas.microsoft.com/office/drawing/2014/main" id="{D1907F7C-997A-46B9-A5BA-666F1CA1C399}"/>
              </a:ext>
            </a:extLst>
          </p:cNvPr>
          <p:cNvCxnSpPr>
            <a:cxnSpLocks noChangeShapeType="1"/>
            <a:stCxn id="21513" idx="1"/>
            <a:endCxn id="21512" idx="5"/>
          </p:cNvCxnSpPr>
          <p:nvPr/>
        </p:nvCxnSpPr>
        <p:spPr bwMode="auto">
          <a:xfrm flipH="1" flipV="1">
            <a:off x="3352800" y="5153026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9" name="Oval 19">
            <a:extLst>
              <a:ext uri="{FF2B5EF4-FFF2-40B4-BE49-F238E27FC236}">
                <a16:creationId xmlns:a16="http://schemas.microsoft.com/office/drawing/2014/main" id="{1B28E66A-6ABA-43AD-A79D-29E73D1B5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536575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1520" name="Oval 24">
            <a:extLst>
              <a:ext uri="{FF2B5EF4-FFF2-40B4-BE49-F238E27FC236}">
                <a16:creationId xmlns:a16="http://schemas.microsoft.com/office/drawing/2014/main" id="{AAF10A93-9EDD-4B43-8CC0-E6E51070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6" y="5365751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1521" name="Text Box 29">
            <a:extLst>
              <a:ext uri="{FF2B5EF4-FFF2-40B4-BE49-F238E27FC236}">
                <a16:creationId xmlns:a16="http://schemas.microsoft.com/office/drawing/2014/main" id="{59A5C1EC-BEC2-4FD7-BA33-773F1F2B1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5121275"/>
            <a:ext cx="280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b="1" i="1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21522" name="Oval 30">
            <a:extLst>
              <a:ext uri="{FF2B5EF4-FFF2-40B4-BE49-F238E27FC236}">
                <a16:creationId xmlns:a16="http://schemas.microsoft.com/office/drawing/2014/main" id="{521C9B18-9AAE-4A21-BA6B-C632007DB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1" y="4359275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1523" name="Oval 31">
            <a:extLst>
              <a:ext uri="{FF2B5EF4-FFF2-40B4-BE49-F238E27FC236}">
                <a16:creationId xmlns:a16="http://schemas.microsoft.com/office/drawing/2014/main" id="{74399CB1-29F0-47AF-8689-E3D002F1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889" y="4870451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524" name="Oval 32">
            <a:extLst>
              <a:ext uri="{FF2B5EF4-FFF2-40B4-BE49-F238E27FC236}">
                <a16:creationId xmlns:a16="http://schemas.microsoft.com/office/drawing/2014/main" id="{0CE1E771-04F9-47A4-A8DD-6AC202073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7100" y="487045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1525" name="Oval 33">
            <a:extLst>
              <a:ext uri="{FF2B5EF4-FFF2-40B4-BE49-F238E27FC236}">
                <a16:creationId xmlns:a16="http://schemas.microsoft.com/office/drawing/2014/main" id="{E4BBA642-601C-456E-8C0D-7499F6418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536575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1526" name="AutoShape 37">
            <a:extLst>
              <a:ext uri="{FF2B5EF4-FFF2-40B4-BE49-F238E27FC236}">
                <a16:creationId xmlns:a16="http://schemas.microsoft.com/office/drawing/2014/main" id="{11236AA6-A0FB-49F0-99A2-07B8FAA5CE34}"/>
              </a:ext>
            </a:extLst>
          </p:cNvPr>
          <p:cNvCxnSpPr>
            <a:cxnSpLocks noChangeShapeType="1"/>
            <a:stCxn id="21522" idx="3"/>
            <a:endCxn id="21524" idx="7"/>
          </p:cNvCxnSpPr>
          <p:nvPr/>
        </p:nvCxnSpPr>
        <p:spPr bwMode="auto">
          <a:xfrm flipH="1">
            <a:off x="7550151" y="4651376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38">
            <a:extLst>
              <a:ext uri="{FF2B5EF4-FFF2-40B4-BE49-F238E27FC236}">
                <a16:creationId xmlns:a16="http://schemas.microsoft.com/office/drawing/2014/main" id="{F6CA2A1D-21BA-49A0-BE66-2948CA0FBC16}"/>
              </a:ext>
            </a:extLst>
          </p:cNvPr>
          <p:cNvCxnSpPr>
            <a:cxnSpLocks noChangeShapeType="1"/>
            <a:stCxn id="21523" idx="1"/>
            <a:endCxn id="21522" idx="5"/>
          </p:cNvCxnSpPr>
          <p:nvPr/>
        </p:nvCxnSpPr>
        <p:spPr bwMode="auto">
          <a:xfrm flipH="1" flipV="1">
            <a:off x="8502651" y="4651375"/>
            <a:ext cx="11842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AutoShape 40">
            <a:extLst>
              <a:ext uri="{FF2B5EF4-FFF2-40B4-BE49-F238E27FC236}">
                <a16:creationId xmlns:a16="http://schemas.microsoft.com/office/drawing/2014/main" id="{E3203B95-921D-45AD-8388-531426A6293E}"/>
              </a:ext>
            </a:extLst>
          </p:cNvPr>
          <p:cNvCxnSpPr>
            <a:cxnSpLocks noChangeShapeType="1"/>
            <a:stCxn id="21532" idx="7"/>
            <a:endCxn id="21523" idx="3"/>
          </p:cNvCxnSpPr>
          <p:nvPr/>
        </p:nvCxnSpPr>
        <p:spPr bwMode="auto">
          <a:xfrm flipV="1">
            <a:off x="9420225" y="5162551"/>
            <a:ext cx="266700" cy="2317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AutoShape 43">
            <a:extLst>
              <a:ext uri="{FF2B5EF4-FFF2-40B4-BE49-F238E27FC236}">
                <a16:creationId xmlns:a16="http://schemas.microsoft.com/office/drawing/2014/main" id="{356A9BB7-1C26-4F54-9199-4368476BEF96}"/>
              </a:ext>
            </a:extLst>
          </p:cNvPr>
          <p:cNvCxnSpPr>
            <a:cxnSpLocks noChangeShapeType="1"/>
            <a:stCxn id="21531" idx="7"/>
            <a:endCxn id="21524" idx="3"/>
          </p:cNvCxnSpPr>
          <p:nvPr/>
        </p:nvCxnSpPr>
        <p:spPr bwMode="auto">
          <a:xfrm flipV="1">
            <a:off x="6962776" y="5153026"/>
            <a:ext cx="360363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AutoShape 44">
            <a:extLst>
              <a:ext uri="{FF2B5EF4-FFF2-40B4-BE49-F238E27FC236}">
                <a16:creationId xmlns:a16="http://schemas.microsoft.com/office/drawing/2014/main" id="{537073FE-3382-4A29-9AAB-030225E13003}"/>
              </a:ext>
            </a:extLst>
          </p:cNvPr>
          <p:cNvCxnSpPr>
            <a:cxnSpLocks noChangeShapeType="1"/>
            <a:stCxn id="21525" idx="1"/>
            <a:endCxn id="21524" idx="5"/>
          </p:cNvCxnSpPr>
          <p:nvPr/>
        </p:nvCxnSpPr>
        <p:spPr bwMode="auto">
          <a:xfrm flipH="1" flipV="1">
            <a:off x="7550150" y="5153026"/>
            <a:ext cx="361950" cy="250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1" name="Oval 45">
            <a:extLst>
              <a:ext uri="{FF2B5EF4-FFF2-40B4-BE49-F238E27FC236}">
                <a16:creationId xmlns:a16="http://schemas.microsoft.com/office/drawing/2014/main" id="{E2B1D4DC-0829-446E-8D3C-AAFF370F8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536575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1532" name="Oval 50">
            <a:extLst>
              <a:ext uri="{FF2B5EF4-FFF2-40B4-BE49-F238E27FC236}">
                <a16:creationId xmlns:a16="http://schemas.microsoft.com/office/drawing/2014/main" id="{DF499E6A-78EB-45CD-A456-EFC6DA357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6" y="5365751"/>
            <a:ext cx="320675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1533" name="Text Box 55">
            <a:extLst>
              <a:ext uri="{FF2B5EF4-FFF2-40B4-BE49-F238E27FC236}">
                <a16:creationId xmlns:a16="http://schemas.microsoft.com/office/drawing/2014/main" id="{E0846212-1428-436B-8F12-9CCE0261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475" y="5121275"/>
            <a:ext cx="280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b="1" i="1">
                <a:solidFill>
                  <a:schemeClr val="bg1"/>
                </a:solidFill>
              </a:rPr>
              <a:t>z</a:t>
            </a:r>
          </a:p>
        </p:txBody>
      </p:sp>
      <p:cxnSp>
        <p:nvCxnSpPr>
          <p:cNvPr id="21534" name="AutoShape 58">
            <a:extLst>
              <a:ext uri="{FF2B5EF4-FFF2-40B4-BE49-F238E27FC236}">
                <a16:creationId xmlns:a16="http://schemas.microsoft.com/office/drawing/2014/main" id="{B4DE3F9A-6A93-4F10-8B34-04BB51CA774C}"/>
              </a:ext>
            </a:extLst>
          </p:cNvPr>
          <p:cNvCxnSpPr>
            <a:cxnSpLocks noChangeShapeType="1"/>
            <a:stCxn id="21523" idx="0"/>
            <a:endCxn id="21522" idx="7"/>
          </p:cNvCxnSpPr>
          <p:nvPr/>
        </p:nvCxnSpPr>
        <p:spPr bwMode="auto">
          <a:xfrm rot="5400000" flipH="1">
            <a:off x="8919370" y="3969545"/>
            <a:ext cx="465137" cy="1298575"/>
          </a:xfrm>
          <a:prstGeom prst="curvedConnector3">
            <a:avLst>
              <a:gd name="adj1" fmla="val 125597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5" name="AutoShape 59">
            <a:extLst>
              <a:ext uri="{FF2B5EF4-FFF2-40B4-BE49-F238E27FC236}">
                <a16:creationId xmlns:a16="http://schemas.microsoft.com/office/drawing/2014/main" id="{43684005-708C-48C3-8F8C-D3A9CDDDE2BD}"/>
              </a:ext>
            </a:extLst>
          </p:cNvPr>
          <p:cNvCxnSpPr>
            <a:cxnSpLocks noChangeShapeType="1"/>
            <a:stCxn id="21523" idx="2"/>
            <a:endCxn id="21532" idx="1"/>
          </p:cNvCxnSpPr>
          <p:nvPr/>
        </p:nvCxnSpPr>
        <p:spPr bwMode="auto">
          <a:xfrm rot="10800000" flipV="1">
            <a:off x="9194800" y="5030789"/>
            <a:ext cx="427038" cy="363537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6" name="AutoShape 60">
            <a:extLst>
              <a:ext uri="{FF2B5EF4-FFF2-40B4-BE49-F238E27FC236}">
                <a16:creationId xmlns:a16="http://schemas.microsoft.com/office/drawing/2014/main" id="{978304AB-132C-4B74-AAAF-F94CBB9E9782}"/>
              </a:ext>
            </a:extLst>
          </p:cNvPr>
          <p:cNvCxnSpPr>
            <a:cxnSpLocks noChangeShapeType="1"/>
            <a:stCxn id="21511" idx="2"/>
            <a:endCxn id="21520" idx="0"/>
          </p:cNvCxnSpPr>
          <p:nvPr/>
        </p:nvCxnSpPr>
        <p:spPr bwMode="auto">
          <a:xfrm rot="10800000" flipV="1">
            <a:off x="5110164" y="5030788"/>
            <a:ext cx="314325" cy="315912"/>
          </a:xfrm>
          <a:prstGeom prst="curvedConnector2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8EB37DB-B459-4F07-9EB1-662565CA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Loại một phần tử khỏi heap</a:t>
            </a:r>
          </a:p>
        </p:txBody>
      </p:sp>
      <p:sp>
        <p:nvSpPr>
          <p:cNvPr id="22532" name="Slide Number Placeholder 28">
            <a:extLst>
              <a:ext uri="{FF2B5EF4-FFF2-40B4-BE49-F238E27FC236}">
                <a16:creationId xmlns:a16="http://schemas.microsoft.com/office/drawing/2014/main" id="{B90BE61D-3B12-4F5B-BA2B-8C8DFED39D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A154F110-F92C-40A6-B145-4FF723CFECCD}" type="slidenum">
              <a:rPr lang="en-US" altLang="vi-VN">
                <a:solidFill>
                  <a:srgbClr val="FFFFFF"/>
                </a:solidFill>
              </a:rPr>
              <a:pPr/>
              <a:t>17</a:t>
            </a:fld>
            <a:endParaRPr lang="en-US" altLang="vi-VN">
              <a:solidFill>
                <a:srgbClr val="FFFFFF"/>
              </a:solidFill>
            </a:endParaRPr>
          </a:p>
        </p:txBody>
      </p:sp>
      <p:sp>
        <p:nvSpPr>
          <p:cNvPr id="2253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0E6463A-E6E5-4D78-8B74-F96C5077AE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1" y="1447800"/>
            <a:ext cx="374967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vi-VN" sz="2400"/>
              <a:t>Phép removeMin của hàng ưu tiên tương ứng với phép loại gốc của heap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vi-VN" sz="2400"/>
              <a:t>Thuật toán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z="2000"/>
              <a:t>Thay thế gốc bằng đỉnh cuối cùng </a:t>
            </a:r>
            <a:r>
              <a:rPr lang="en-US" altLang="vi-VN" sz="2000" b="1" i="1"/>
              <a:t>w</a:t>
            </a:r>
            <a:endParaRPr lang="en-US" altLang="vi-VN" sz="2000"/>
          </a:p>
          <a:p>
            <a:pPr lvl="1" eaLnBrk="1" hangingPunct="1">
              <a:lnSpc>
                <a:spcPct val="90000"/>
              </a:lnSpc>
            </a:pPr>
            <a:r>
              <a:rPr lang="en-US" altLang="vi-VN" sz="2000"/>
              <a:t>Giải phóng đỉnh </a:t>
            </a:r>
            <a:r>
              <a:rPr lang="en-US" altLang="vi-VN" sz="2000" b="1" i="1"/>
              <a:t>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vi-VN" sz="2000"/>
              <a:t>Khôi phục tính chất thứ tự bộ phận của heap</a:t>
            </a:r>
          </a:p>
        </p:txBody>
      </p:sp>
      <p:sp>
        <p:nvSpPr>
          <p:cNvPr id="22534" name="Content Placeholder 1">
            <a:extLst>
              <a:ext uri="{FF2B5EF4-FFF2-40B4-BE49-F238E27FC236}">
                <a16:creationId xmlns:a16="http://schemas.microsoft.com/office/drawing/2014/main" id="{050044CE-75B9-48D3-A0FA-C5E19C31FDB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457951" y="1447800"/>
            <a:ext cx="3749675" cy="4572000"/>
          </a:xfrm>
        </p:spPr>
        <p:txBody>
          <a:bodyPr/>
          <a:lstStyle/>
          <a:p>
            <a:pPr eaLnBrk="1" hangingPunct="1"/>
            <a:endParaRPr lang="vi-VN" altLang="vi-VN">
              <a:latin typeface="Candara" panose="020E0502030303020204" pitchFamily="34" charset="0"/>
            </a:endParaRPr>
          </a:p>
        </p:txBody>
      </p:sp>
      <p:sp>
        <p:nvSpPr>
          <p:cNvPr id="22535" name="Oval 5">
            <a:extLst>
              <a:ext uri="{FF2B5EF4-FFF2-40B4-BE49-F238E27FC236}">
                <a16:creationId xmlns:a16="http://schemas.microsoft.com/office/drawing/2014/main" id="{598CAF5C-2F09-4B1D-A242-53AD39AF9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4" y="1752600"/>
            <a:ext cx="320675" cy="3190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536" name="Oval 6">
            <a:extLst>
              <a:ext uri="{FF2B5EF4-FFF2-40B4-BE49-F238E27FC236}">
                <a16:creationId xmlns:a16="http://schemas.microsoft.com/office/drawing/2014/main" id="{10AAC561-3755-49B7-ACA1-B52DF9DA9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4925" y="226377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2537" name="Oval 7">
            <a:extLst>
              <a:ext uri="{FF2B5EF4-FFF2-40B4-BE49-F238E27FC236}">
                <a16:creationId xmlns:a16="http://schemas.microsoft.com/office/drawing/2014/main" id="{179D493C-A483-48FE-8FC5-0214855ED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4" y="22637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2538" name="Oval 8">
            <a:extLst>
              <a:ext uri="{FF2B5EF4-FFF2-40B4-BE49-F238E27FC236}">
                <a16:creationId xmlns:a16="http://schemas.microsoft.com/office/drawing/2014/main" id="{A01BCC01-1642-413E-8AD6-AC0042FF3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9" y="2774951"/>
            <a:ext cx="320675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2539" name="AutoShape 13">
            <a:extLst>
              <a:ext uri="{FF2B5EF4-FFF2-40B4-BE49-F238E27FC236}">
                <a16:creationId xmlns:a16="http://schemas.microsoft.com/office/drawing/2014/main" id="{EF7896A7-27DD-47ED-A106-954EA145462F}"/>
              </a:ext>
            </a:extLst>
          </p:cNvPr>
          <p:cNvCxnSpPr>
            <a:cxnSpLocks noChangeShapeType="1"/>
            <a:stCxn id="22535" idx="3"/>
            <a:endCxn id="22537" idx="7"/>
          </p:cNvCxnSpPr>
          <p:nvPr/>
        </p:nvCxnSpPr>
        <p:spPr bwMode="auto">
          <a:xfrm flipH="1">
            <a:off x="7434264" y="2033589"/>
            <a:ext cx="727075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0" name="AutoShape 14">
            <a:extLst>
              <a:ext uri="{FF2B5EF4-FFF2-40B4-BE49-F238E27FC236}">
                <a16:creationId xmlns:a16="http://schemas.microsoft.com/office/drawing/2014/main" id="{2C181919-3104-4153-B9C3-8B5B47BF0BD5}"/>
              </a:ext>
            </a:extLst>
          </p:cNvPr>
          <p:cNvCxnSpPr>
            <a:cxnSpLocks noChangeShapeType="1"/>
            <a:stCxn id="22536" idx="1"/>
            <a:endCxn id="22535" idx="5"/>
          </p:cNvCxnSpPr>
          <p:nvPr/>
        </p:nvCxnSpPr>
        <p:spPr bwMode="auto">
          <a:xfrm flipH="1" flipV="1">
            <a:off x="8386763" y="2033589"/>
            <a:ext cx="58420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9">
            <a:extLst>
              <a:ext uri="{FF2B5EF4-FFF2-40B4-BE49-F238E27FC236}">
                <a16:creationId xmlns:a16="http://schemas.microsoft.com/office/drawing/2014/main" id="{E4B7DA2F-079B-49D1-928B-391F74D18700}"/>
              </a:ext>
            </a:extLst>
          </p:cNvPr>
          <p:cNvCxnSpPr>
            <a:cxnSpLocks noChangeShapeType="1"/>
            <a:stCxn id="22543" idx="7"/>
            <a:endCxn id="22537" idx="3"/>
          </p:cNvCxnSpPr>
          <p:nvPr/>
        </p:nvCxnSpPr>
        <p:spPr bwMode="auto">
          <a:xfrm flipV="1">
            <a:off x="6846888" y="2544764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20">
            <a:extLst>
              <a:ext uri="{FF2B5EF4-FFF2-40B4-BE49-F238E27FC236}">
                <a16:creationId xmlns:a16="http://schemas.microsoft.com/office/drawing/2014/main" id="{EE615E95-6214-410C-9227-7C3131F0B139}"/>
              </a:ext>
            </a:extLst>
          </p:cNvPr>
          <p:cNvCxnSpPr>
            <a:cxnSpLocks noChangeShapeType="1"/>
            <a:stCxn id="22538" idx="1"/>
            <a:endCxn id="22537" idx="5"/>
          </p:cNvCxnSpPr>
          <p:nvPr/>
        </p:nvCxnSpPr>
        <p:spPr bwMode="auto">
          <a:xfrm flipH="1" flipV="1">
            <a:off x="7434263" y="2544764"/>
            <a:ext cx="361950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3" name="Oval 21">
            <a:extLst>
              <a:ext uri="{FF2B5EF4-FFF2-40B4-BE49-F238E27FC236}">
                <a16:creationId xmlns:a16="http://schemas.microsoft.com/office/drawing/2014/main" id="{76C2293C-A2A5-4233-82C1-501610E6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9" y="2774951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2544" name="Freeform 26">
            <a:extLst>
              <a:ext uri="{FF2B5EF4-FFF2-40B4-BE49-F238E27FC236}">
                <a16:creationId xmlns:a16="http://schemas.microsoft.com/office/drawing/2014/main" id="{32C990EF-3012-436B-BA63-E84634C2CA07}"/>
              </a:ext>
            </a:extLst>
          </p:cNvPr>
          <p:cNvSpPr>
            <a:spLocks/>
          </p:cNvSpPr>
          <p:nvPr/>
        </p:nvSpPr>
        <p:spPr bwMode="auto">
          <a:xfrm>
            <a:off x="8077200" y="2979738"/>
            <a:ext cx="895350" cy="411162"/>
          </a:xfrm>
          <a:custGeom>
            <a:avLst/>
            <a:gdLst>
              <a:gd name="T0" fmla="*/ 2147483646 w 564"/>
              <a:gd name="T1" fmla="*/ 2147483646 h 259"/>
              <a:gd name="T2" fmla="*/ 2147483646 w 564"/>
              <a:gd name="T3" fmla="*/ 2147483646 h 259"/>
              <a:gd name="T4" fmla="*/ 0 w 564"/>
              <a:gd name="T5" fmla="*/ 2147483646 h 259"/>
              <a:gd name="T6" fmla="*/ 0 60000 65536"/>
              <a:gd name="T7" fmla="*/ 0 60000 65536"/>
              <a:gd name="T8" fmla="*/ 0 60000 65536"/>
              <a:gd name="T9" fmla="*/ 0 w 564"/>
              <a:gd name="T10" fmla="*/ 0 h 259"/>
              <a:gd name="T11" fmla="*/ 564 w 564"/>
              <a:gd name="T12" fmla="*/ 259 h 25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4" h="259">
                <a:moveTo>
                  <a:pt x="564" y="259"/>
                </a:moveTo>
                <a:cubicBezTo>
                  <a:pt x="525" y="223"/>
                  <a:pt x="418" y="86"/>
                  <a:pt x="324" y="43"/>
                </a:cubicBezTo>
                <a:cubicBezTo>
                  <a:pt x="230" y="0"/>
                  <a:pt x="67" y="10"/>
                  <a:pt x="0" y="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2545" name="Text Box 27">
            <a:extLst>
              <a:ext uri="{FF2B5EF4-FFF2-40B4-BE49-F238E27FC236}">
                <a16:creationId xmlns:a16="http://schemas.microsoft.com/office/drawing/2014/main" id="{E01C9627-A045-47A9-80D2-E22024744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413125"/>
            <a:ext cx="1212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000"/>
              <a:t>đỉnh cuối</a:t>
            </a:r>
          </a:p>
        </p:txBody>
      </p:sp>
      <p:sp>
        <p:nvSpPr>
          <p:cNvPr id="22546" name="Text Box 53">
            <a:extLst>
              <a:ext uri="{FF2B5EF4-FFF2-40B4-BE49-F238E27FC236}">
                <a16:creationId xmlns:a16="http://schemas.microsoft.com/office/drawing/2014/main" id="{26DEC93C-EC4C-4C60-97CE-62CA0C4E9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6" y="2466975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b="1" i="1"/>
              <a:t>w</a:t>
            </a:r>
          </a:p>
        </p:txBody>
      </p:sp>
      <p:sp>
        <p:nvSpPr>
          <p:cNvPr id="22547" name="Oval 56">
            <a:extLst>
              <a:ext uri="{FF2B5EF4-FFF2-40B4-BE49-F238E27FC236}">
                <a16:creationId xmlns:a16="http://schemas.microsoft.com/office/drawing/2014/main" id="{8858FE31-40A3-425B-958F-92CACFF19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514" y="4038600"/>
            <a:ext cx="320675" cy="3190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2548" name="Oval 57">
            <a:extLst>
              <a:ext uri="{FF2B5EF4-FFF2-40B4-BE49-F238E27FC236}">
                <a16:creationId xmlns:a16="http://schemas.microsoft.com/office/drawing/2014/main" id="{21E18D58-5BC5-4B12-BFA2-48E8BD1EB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725" y="4549776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2549" name="Oval 58">
            <a:extLst>
              <a:ext uri="{FF2B5EF4-FFF2-40B4-BE49-F238E27FC236}">
                <a16:creationId xmlns:a16="http://schemas.microsoft.com/office/drawing/2014/main" id="{C316FAF8-10A5-41FA-95FD-5F570E152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014" y="4549776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2550" name="AutoShape 64">
            <a:extLst>
              <a:ext uri="{FF2B5EF4-FFF2-40B4-BE49-F238E27FC236}">
                <a16:creationId xmlns:a16="http://schemas.microsoft.com/office/drawing/2014/main" id="{6064A25A-99EA-4CA4-B5A2-5C243AF08A89}"/>
              </a:ext>
            </a:extLst>
          </p:cNvPr>
          <p:cNvCxnSpPr>
            <a:cxnSpLocks noChangeShapeType="1"/>
            <a:stCxn id="22547" idx="3"/>
            <a:endCxn id="22549" idx="7"/>
          </p:cNvCxnSpPr>
          <p:nvPr/>
        </p:nvCxnSpPr>
        <p:spPr bwMode="auto">
          <a:xfrm flipH="1">
            <a:off x="7358064" y="4330701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65">
            <a:extLst>
              <a:ext uri="{FF2B5EF4-FFF2-40B4-BE49-F238E27FC236}">
                <a16:creationId xmlns:a16="http://schemas.microsoft.com/office/drawing/2014/main" id="{3F3B61D4-08A1-405B-B01D-ACFDE8BAE481}"/>
              </a:ext>
            </a:extLst>
          </p:cNvPr>
          <p:cNvCxnSpPr>
            <a:cxnSpLocks noChangeShapeType="1"/>
            <a:stCxn id="22548" idx="1"/>
            <a:endCxn id="22547" idx="5"/>
          </p:cNvCxnSpPr>
          <p:nvPr/>
        </p:nvCxnSpPr>
        <p:spPr bwMode="auto">
          <a:xfrm flipH="1" flipV="1">
            <a:off x="8310563" y="4330701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2" name="AutoShape 70">
            <a:extLst>
              <a:ext uri="{FF2B5EF4-FFF2-40B4-BE49-F238E27FC236}">
                <a16:creationId xmlns:a16="http://schemas.microsoft.com/office/drawing/2014/main" id="{6F255015-76A7-4B7A-B547-C5E26D9FDB67}"/>
              </a:ext>
            </a:extLst>
          </p:cNvPr>
          <p:cNvCxnSpPr>
            <a:cxnSpLocks noChangeShapeType="1"/>
            <a:stCxn id="22554" idx="7"/>
            <a:endCxn id="22549" idx="3"/>
          </p:cNvCxnSpPr>
          <p:nvPr/>
        </p:nvCxnSpPr>
        <p:spPr bwMode="auto">
          <a:xfrm flipV="1">
            <a:off x="6770688" y="4830764"/>
            <a:ext cx="360362" cy="269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71">
            <a:extLst>
              <a:ext uri="{FF2B5EF4-FFF2-40B4-BE49-F238E27FC236}">
                <a16:creationId xmlns:a16="http://schemas.microsoft.com/office/drawing/2014/main" id="{BFB72E73-21B3-4FF7-9906-557C064EB934}"/>
              </a:ext>
            </a:extLst>
          </p:cNvPr>
          <p:cNvCxnSpPr>
            <a:cxnSpLocks noChangeShapeType="1"/>
            <a:endCxn id="22549" idx="5"/>
          </p:cNvCxnSpPr>
          <p:nvPr/>
        </p:nvCxnSpPr>
        <p:spPr bwMode="auto">
          <a:xfrm flipH="1" flipV="1">
            <a:off x="7358064" y="4832350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4" name="Oval 72">
            <a:extLst>
              <a:ext uri="{FF2B5EF4-FFF2-40B4-BE49-F238E27FC236}">
                <a16:creationId xmlns:a16="http://schemas.microsoft.com/office/drawing/2014/main" id="{F75073CB-D8C8-44E8-9ED6-A32AF1C51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9" y="5060951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2555" name="Text Box 79">
            <a:extLst>
              <a:ext uri="{FF2B5EF4-FFF2-40B4-BE49-F238E27FC236}">
                <a16:creationId xmlns:a16="http://schemas.microsoft.com/office/drawing/2014/main" id="{D68B4192-C03E-4AEC-B13D-D91A06372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1" y="4667250"/>
            <a:ext cx="360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b="1" i="1"/>
              <a:t>w</a:t>
            </a:r>
          </a:p>
        </p:txBody>
      </p:sp>
      <p:sp>
        <p:nvSpPr>
          <p:cNvPr id="22556" name="Oval 57">
            <a:extLst>
              <a:ext uri="{FF2B5EF4-FFF2-40B4-BE49-F238E27FC236}">
                <a16:creationId xmlns:a16="http://schemas.microsoft.com/office/drawing/2014/main" id="{6F39532E-4F2E-4A02-BCEE-939B8C0B0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02920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C6AF43A-6296-47A7-B7CC-E3AF90AB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Thuật toán downheap</a:t>
            </a:r>
          </a:p>
        </p:txBody>
      </p:sp>
      <p:sp>
        <p:nvSpPr>
          <p:cNvPr id="23556" name="Slide Number Placeholder 26">
            <a:extLst>
              <a:ext uri="{FF2B5EF4-FFF2-40B4-BE49-F238E27FC236}">
                <a16:creationId xmlns:a16="http://schemas.microsoft.com/office/drawing/2014/main" id="{908EFE7E-0A05-44A3-ABC9-6180A5789E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D058E26F-11C3-4E4C-A9CC-DB395CC38D1E}" type="slidenum">
              <a:rPr lang="en-US" altLang="vi-VN">
                <a:solidFill>
                  <a:srgbClr val="FFFFFF"/>
                </a:solidFill>
              </a:rPr>
              <a:pPr/>
              <a:t>18</a:t>
            </a:fld>
            <a:endParaRPr lang="en-US" altLang="vi-VN">
              <a:solidFill>
                <a:srgbClr val="FFFFFF"/>
              </a:solidFill>
            </a:endParaRPr>
          </a:p>
        </p:txBody>
      </p:sp>
      <p:sp>
        <p:nvSpPr>
          <p:cNvPr id="2355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D921DE4-F43E-4268-B51A-50A6E5010C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vi-VN" sz="2000"/>
              <a:t>Sau khi thay thế đỉnh gốc với đỉnh cuối (có khóa </a:t>
            </a:r>
            <a:r>
              <a:rPr lang="en-US" altLang="vi-VN" sz="2000" b="1" i="1"/>
              <a:t>k</a:t>
            </a:r>
            <a:r>
              <a:rPr lang="en-US" altLang="vi-VN" sz="2000"/>
              <a:t>), heap có thể mất đi tính chất thứ tự bộ phận</a:t>
            </a:r>
          </a:p>
          <a:p>
            <a:pPr eaLnBrk="1" hangingPunct="1"/>
            <a:r>
              <a:rPr lang="en-US" altLang="vi-VN" sz="2000"/>
              <a:t>Thuật toán downheap khôi phục lại tính chất này bằng cách </a:t>
            </a:r>
            <a:r>
              <a:rPr lang="en-US" altLang="vi-VN" sz="2000">
                <a:solidFill>
                  <a:srgbClr val="0000FF"/>
                </a:solidFill>
              </a:rPr>
              <a:t>đảo chỗ đỉnh có khóa </a:t>
            </a:r>
            <a:r>
              <a:rPr lang="en-US" altLang="vi-VN" sz="2000" b="1" i="1">
                <a:solidFill>
                  <a:srgbClr val="0000FF"/>
                </a:solidFill>
              </a:rPr>
              <a:t>k</a:t>
            </a:r>
            <a:r>
              <a:rPr lang="en-US" altLang="vi-VN" sz="2000">
                <a:solidFill>
                  <a:srgbClr val="0000FF"/>
                </a:solidFill>
              </a:rPr>
              <a:t> dọc theo đường đi từ gốc xuống</a:t>
            </a:r>
          </a:p>
          <a:p>
            <a:pPr eaLnBrk="1" hangingPunct="1"/>
            <a:r>
              <a:rPr lang="en-US" altLang="vi-VN" sz="2000"/>
              <a:t>Downheap dừng khi </a:t>
            </a:r>
            <a:r>
              <a:rPr lang="en-US" altLang="vi-VN" sz="2000" b="1" i="1"/>
              <a:t>k</a:t>
            </a:r>
            <a:r>
              <a:rPr lang="en-US" altLang="vi-VN" sz="2000"/>
              <a:t> tiến tới một lá hay một đỉnh có các khóa con ≥ </a:t>
            </a:r>
            <a:r>
              <a:rPr lang="en-US" altLang="vi-VN" sz="2000" b="1" i="1"/>
              <a:t>k</a:t>
            </a:r>
          </a:p>
          <a:p>
            <a:pPr eaLnBrk="1" hangingPunct="1"/>
            <a:r>
              <a:rPr lang="en-US" altLang="vi-VN" sz="2000"/>
              <a:t>Do heap có độ cao </a:t>
            </a:r>
            <a:r>
              <a:rPr lang="en-US" altLang="vi-VN" sz="2000" b="1" i="1"/>
              <a:t>O</a:t>
            </a:r>
            <a:r>
              <a:rPr lang="en-US" altLang="vi-VN" sz="2000"/>
              <a:t>(log </a:t>
            </a:r>
            <a:r>
              <a:rPr lang="en-US" altLang="vi-VN" sz="2000" b="1" i="1"/>
              <a:t>n</a:t>
            </a:r>
            <a:r>
              <a:rPr lang="en-US" altLang="vi-VN" sz="2000"/>
              <a:t>), downheap thực hiện trong thời gian </a:t>
            </a:r>
            <a:r>
              <a:rPr lang="en-US" altLang="vi-VN" sz="2000" b="1" i="1"/>
              <a:t>O</a:t>
            </a:r>
            <a:r>
              <a:rPr lang="en-US" altLang="vi-VN" sz="2000"/>
              <a:t>(log </a:t>
            </a:r>
            <a:r>
              <a:rPr lang="en-US" altLang="vi-VN" sz="2000" b="1" i="1"/>
              <a:t>n</a:t>
            </a:r>
            <a:r>
              <a:rPr lang="en-US" altLang="vi-VN" sz="2000"/>
              <a:t>)</a:t>
            </a:r>
          </a:p>
        </p:txBody>
      </p:sp>
      <p:sp>
        <p:nvSpPr>
          <p:cNvPr id="23558" name="Oval 22">
            <a:extLst>
              <a:ext uri="{FF2B5EF4-FFF2-40B4-BE49-F238E27FC236}">
                <a16:creationId xmlns:a16="http://schemas.microsoft.com/office/drawing/2014/main" id="{180167B7-0A13-492B-96D8-0DB7448AA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4" y="4291014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7</a:t>
            </a:r>
          </a:p>
        </p:txBody>
      </p:sp>
      <p:sp>
        <p:nvSpPr>
          <p:cNvPr id="23559" name="Oval 23">
            <a:extLst>
              <a:ext uri="{FF2B5EF4-FFF2-40B4-BE49-F238E27FC236}">
                <a16:creationId xmlns:a16="http://schemas.microsoft.com/office/drawing/2014/main" id="{E91ECD39-1F48-4CBF-8BD3-7A1C750FB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925" y="4802189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3560" name="Oval 24">
            <a:extLst>
              <a:ext uri="{FF2B5EF4-FFF2-40B4-BE49-F238E27FC236}">
                <a16:creationId xmlns:a16="http://schemas.microsoft.com/office/drawing/2014/main" id="{233AAB0D-47A2-444D-833E-B6E174F78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4" y="4802189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3561" name="AutoShape 27">
            <a:extLst>
              <a:ext uri="{FF2B5EF4-FFF2-40B4-BE49-F238E27FC236}">
                <a16:creationId xmlns:a16="http://schemas.microsoft.com/office/drawing/2014/main" id="{5BDAD5D0-DEF6-41B1-9F2F-97D231EEB086}"/>
              </a:ext>
            </a:extLst>
          </p:cNvPr>
          <p:cNvCxnSpPr>
            <a:cxnSpLocks noChangeShapeType="1"/>
            <a:stCxn id="23558" idx="3"/>
            <a:endCxn id="23560" idx="7"/>
          </p:cNvCxnSpPr>
          <p:nvPr/>
        </p:nvCxnSpPr>
        <p:spPr bwMode="auto">
          <a:xfrm flipH="1">
            <a:off x="3624264" y="4583114"/>
            <a:ext cx="727075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AutoShape 28">
            <a:extLst>
              <a:ext uri="{FF2B5EF4-FFF2-40B4-BE49-F238E27FC236}">
                <a16:creationId xmlns:a16="http://schemas.microsoft.com/office/drawing/2014/main" id="{C69141F6-618A-4C40-813D-BD5DB14875BA}"/>
              </a:ext>
            </a:extLst>
          </p:cNvPr>
          <p:cNvCxnSpPr>
            <a:cxnSpLocks noChangeShapeType="1"/>
            <a:stCxn id="23559" idx="1"/>
            <a:endCxn id="23558" idx="5"/>
          </p:cNvCxnSpPr>
          <p:nvPr/>
        </p:nvCxnSpPr>
        <p:spPr bwMode="auto">
          <a:xfrm flipH="1" flipV="1">
            <a:off x="4576763" y="4583114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AutoShape 31">
            <a:extLst>
              <a:ext uri="{FF2B5EF4-FFF2-40B4-BE49-F238E27FC236}">
                <a16:creationId xmlns:a16="http://schemas.microsoft.com/office/drawing/2014/main" id="{41A59CBF-37DB-49FE-8077-59F3EBB4A5CB}"/>
              </a:ext>
            </a:extLst>
          </p:cNvPr>
          <p:cNvCxnSpPr>
            <a:cxnSpLocks noChangeShapeType="1"/>
            <a:stCxn id="23565" idx="7"/>
            <a:endCxn id="23560" idx="3"/>
          </p:cNvCxnSpPr>
          <p:nvPr/>
        </p:nvCxnSpPr>
        <p:spPr bwMode="auto">
          <a:xfrm flipV="1">
            <a:off x="3036888" y="5084763"/>
            <a:ext cx="360362" cy="266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AutoShape 32">
            <a:extLst>
              <a:ext uri="{FF2B5EF4-FFF2-40B4-BE49-F238E27FC236}">
                <a16:creationId xmlns:a16="http://schemas.microsoft.com/office/drawing/2014/main" id="{C30EE878-7D48-4C81-949A-8DEFC70053BA}"/>
              </a:ext>
            </a:extLst>
          </p:cNvPr>
          <p:cNvCxnSpPr>
            <a:cxnSpLocks noChangeShapeType="1"/>
            <a:endCxn id="23560" idx="5"/>
          </p:cNvCxnSpPr>
          <p:nvPr/>
        </p:nvCxnSpPr>
        <p:spPr bwMode="auto">
          <a:xfrm flipH="1" flipV="1">
            <a:off x="3624264" y="5084763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5" name="Oval 33">
            <a:extLst>
              <a:ext uri="{FF2B5EF4-FFF2-40B4-BE49-F238E27FC236}">
                <a16:creationId xmlns:a16="http://schemas.microsoft.com/office/drawing/2014/main" id="{0526CBA5-CFA4-42A0-9544-772FFC047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9" y="5313364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3566" name="Text Box 38">
            <a:extLst>
              <a:ext uri="{FF2B5EF4-FFF2-40B4-BE49-F238E27FC236}">
                <a16:creationId xmlns:a16="http://schemas.microsoft.com/office/drawing/2014/main" id="{25C16D34-5BFF-4A87-9E8D-EE4AA0688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1" y="4919664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b="1" i="1"/>
              <a:t>w</a:t>
            </a:r>
          </a:p>
        </p:txBody>
      </p:sp>
      <p:sp>
        <p:nvSpPr>
          <p:cNvPr id="23567" name="Oval 4">
            <a:extLst>
              <a:ext uri="{FF2B5EF4-FFF2-40B4-BE49-F238E27FC236}">
                <a16:creationId xmlns:a16="http://schemas.microsoft.com/office/drawing/2014/main" id="{918C118B-0949-486D-B7CF-86CB3028B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514" y="4291014"/>
            <a:ext cx="320675" cy="31908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3568" name="Oval 5">
            <a:extLst>
              <a:ext uri="{FF2B5EF4-FFF2-40B4-BE49-F238E27FC236}">
                <a16:creationId xmlns:a16="http://schemas.microsoft.com/office/drawing/2014/main" id="{3F78BE6A-0F5B-4ED6-981D-FE536DB1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725" y="4802189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6</a:t>
            </a:r>
          </a:p>
        </p:txBody>
      </p:sp>
      <p:sp>
        <p:nvSpPr>
          <p:cNvPr id="23569" name="Oval 6">
            <a:extLst>
              <a:ext uri="{FF2B5EF4-FFF2-40B4-BE49-F238E27FC236}">
                <a16:creationId xmlns:a16="http://schemas.microsoft.com/office/drawing/2014/main" id="{9ADB1DE5-8C64-42E7-906D-03FE3A6B5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4" y="4802189"/>
            <a:ext cx="319087" cy="32067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3570" name="AutoShape 9">
            <a:extLst>
              <a:ext uri="{FF2B5EF4-FFF2-40B4-BE49-F238E27FC236}">
                <a16:creationId xmlns:a16="http://schemas.microsoft.com/office/drawing/2014/main" id="{316A6AB7-5B8A-4FB3-A5A1-B92EDDA68628}"/>
              </a:ext>
            </a:extLst>
          </p:cNvPr>
          <p:cNvCxnSpPr>
            <a:cxnSpLocks noChangeShapeType="1"/>
            <a:stCxn id="23567" idx="3"/>
            <a:endCxn id="23569" idx="7"/>
          </p:cNvCxnSpPr>
          <p:nvPr/>
        </p:nvCxnSpPr>
        <p:spPr bwMode="auto">
          <a:xfrm flipH="1">
            <a:off x="7739064" y="4583113"/>
            <a:ext cx="727075" cy="2476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10">
            <a:extLst>
              <a:ext uri="{FF2B5EF4-FFF2-40B4-BE49-F238E27FC236}">
                <a16:creationId xmlns:a16="http://schemas.microsoft.com/office/drawing/2014/main" id="{F45E2E41-A375-4A13-9372-0F25C1F90107}"/>
              </a:ext>
            </a:extLst>
          </p:cNvPr>
          <p:cNvCxnSpPr>
            <a:cxnSpLocks noChangeShapeType="1"/>
            <a:stCxn id="23568" idx="1"/>
            <a:endCxn id="23567" idx="5"/>
          </p:cNvCxnSpPr>
          <p:nvPr/>
        </p:nvCxnSpPr>
        <p:spPr bwMode="auto">
          <a:xfrm flipH="1" flipV="1">
            <a:off x="8691563" y="4583114"/>
            <a:ext cx="584200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13">
            <a:extLst>
              <a:ext uri="{FF2B5EF4-FFF2-40B4-BE49-F238E27FC236}">
                <a16:creationId xmlns:a16="http://schemas.microsoft.com/office/drawing/2014/main" id="{E680DCC1-995E-4C61-A91C-852F7B67C543}"/>
              </a:ext>
            </a:extLst>
          </p:cNvPr>
          <p:cNvCxnSpPr>
            <a:cxnSpLocks noChangeShapeType="1"/>
            <a:stCxn id="23573" idx="7"/>
            <a:endCxn id="23569" idx="3"/>
          </p:cNvCxnSpPr>
          <p:nvPr/>
        </p:nvCxnSpPr>
        <p:spPr bwMode="auto">
          <a:xfrm flipV="1">
            <a:off x="7151688" y="5094289"/>
            <a:ext cx="360362" cy="257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3" name="Oval 15">
            <a:extLst>
              <a:ext uri="{FF2B5EF4-FFF2-40B4-BE49-F238E27FC236}">
                <a16:creationId xmlns:a16="http://schemas.microsoft.com/office/drawing/2014/main" id="{6D8EF598-FA45-4BBE-A7F6-ECC2F4618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9" y="5313364"/>
            <a:ext cx="319087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>
                <a:solidFill>
                  <a:schemeClr val="bg1"/>
                </a:solidFill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3574" name="Text Box 20">
            <a:extLst>
              <a:ext uri="{FF2B5EF4-FFF2-40B4-BE49-F238E27FC236}">
                <a16:creationId xmlns:a16="http://schemas.microsoft.com/office/drawing/2014/main" id="{ED39183A-9E7A-4FDB-95CF-E808A3CD6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919664"/>
            <a:ext cx="360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b="1" i="1"/>
              <a:t>w</a:t>
            </a:r>
          </a:p>
        </p:txBody>
      </p:sp>
      <p:cxnSp>
        <p:nvCxnSpPr>
          <p:cNvPr id="23575" name="AutoShape 40">
            <a:extLst>
              <a:ext uri="{FF2B5EF4-FFF2-40B4-BE49-F238E27FC236}">
                <a16:creationId xmlns:a16="http://schemas.microsoft.com/office/drawing/2014/main" id="{0AF76708-A9AB-4A13-8833-4FC4A990E082}"/>
              </a:ext>
            </a:extLst>
          </p:cNvPr>
          <p:cNvCxnSpPr>
            <a:cxnSpLocks noChangeShapeType="1"/>
            <a:stCxn id="23567" idx="1"/>
            <a:endCxn id="23569" idx="1"/>
          </p:cNvCxnSpPr>
          <p:nvPr/>
        </p:nvCxnSpPr>
        <p:spPr bwMode="auto">
          <a:xfrm rot="16200000" flipH="1" flipV="1">
            <a:off x="7732713" y="4097338"/>
            <a:ext cx="512763" cy="954088"/>
          </a:xfrm>
          <a:prstGeom prst="curvedConnector3">
            <a:avLst>
              <a:gd name="adj1" fmla="val -33130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6" name="Oval 24">
            <a:extLst>
              <a:ext uri="{FF2B5EF4-FFF2-40B4-BE49-F238E27FC236}">
                <a16:creationId xmlns:a16="http://schemas.microsoft.com/office/drawing/2014/main" id="{A085759F-5185-478D-A68C-27D0E1B3C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25780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cxnSp>
        <p:nvCxnSpPr>
          <p:cNvPr id="23577" name="AutoShape 32">
            <a:extLst>
              <a:ext uri="{FF2B5EF4-FFF2-40B4-BE49-F238E27FC236}">
                <a16:creationId xmlns:a16="http://schemas.microsoft.com/office/drawing/2014/main" id="{EA9D5A24-F116-4038-BF01-1BC1F62ADA7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739064" y="5084763"/>
            <a:ext cx="376237" cy="2222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8" name="Oval 24">
            <a:extLst>
              <a:ext uri="{FF2B5EF4-FFF2-40B4-BE49-F238E27FC236}">
                <a16:creationId xmlns:a16="http://schemas.microsoft.com/office/drawing/2014/main" id="{D916512D-9AA9-47D8-B9E3-73805081B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257801"/>
            <a:ext cx="319088" cy="320675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CA0FA0A-5B66-49A6-B804-D2A135C8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Cập nhật con trỏ tới đỉnh cuối</a:t>
            </a:r>
          </a:p>
        </p:txBody>
      </p:sp>
      <p:sp>
        <p:nvSpPr>
          <p:cNvPr id="24580" name="Slide Number Placeholder 27">
            <a:extLst>
              <a:ext uri="{FF2B5EF4-FFF2-40B4-BE49-F238E27FC236}">
                <a16:creationId xmlns:a16="http://schemas.microsoft.com/office/drawing/2014/main" id="{A1D892F8-D0CC-4143-A9FC-8F812644C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1B795014-13BE-492C-86C8-936E2D42C2C9}" type="slidenum">
              <a:rPr lang="en-US" altLang="vi-VN">
                <a:solidFill>
                  <a:srgbClr val="FFFFFF"/>
                </a:solidFill>
              </a:rPr>
              <a:pPr/>
              <a:t>19</a:t>
            </a:fld>
            <a:endParaRPr lang="en-US" altLang="vi-VN">
              <a:solidFill>
                <a:srgbClr val="FFFFFF"/>
              </a:solidFill>
            </a:endParaRPr>
          </a:p>
        </p:txBody>
      </p:sp>
      <p:sp>
        <p:nvSpPr>
          <p:cNvPr id="2458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08BC735-3D79-475F-AB0B-FE2C51A241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vi-VN" sz="2000"/>
              <a:t>Dùng trong cài đặt heap bằng cấu trúc liên kết</a:t>
            </a:r>
          </a:p>
          <a:p>
            <a:pPr eaLnBrk="1" hangingPunct="1"/>
            <a:r>
              <a:rPr lang="en-US" altLang="vi-VN" sz="2000"/>
              <a:t>Có thể tìm chỗ cho đỉnh sẽ thêm vào bằng cách đi theo hành trình gồm </a:t>
            </a:r>
            <a:r>
              <a:rPr lang="en-US" altLang="vi-VN" sz="2000" b="1" i="1"/>
              <a:t>O</a:t>
            </a:r>
            <a:r>
              <a:rPr lang="en-US" altLang="vi-VN" sz="2000"/>
              <a:t>(log </a:t>
            </a:r>
            <a:r>
              <a:rPr lang="en-US" altLang="vi-VN" sz="2000" b="1" i="1"/>
              <a:t>n</a:t>
            </a:r>
            <a:r>
              <a:rPr lang="en-US" altLang="vi-VN" sz="2000"/>
              <a:t>) đỉnh</a:t>
            </a:r>
          </a:p>
          <a:p>
            <a:pPr lvl="1" eaLnBrk="1" hangingPunct="1"/>
            <a:r>
              <a:rPr lang="en-US" altLang="vi-VN" sz="1800"/>
              <a:t>Đi lên tới khi gặp một con trái hoặc gặp gốc</a:t>
            </a:r>
          </a:p>
          <a:p>
            <a:pPr lvl="1" eaLnBrk="1" hangingPunct="1"/>
            <a:r>
              <a:rPr lang="en-US" altLang="vi-VN" sz="1800"/>
              <a:t>Nếu gặp một con trái thì chuyển sang con phải</a:t>
            </a:r>
          </a:p>
          <a:p>
            <a:pPr lvl="1" eaLnBrk="1" hangingPunct="1"/>
            <a:r>
              <a:rPr lang="en-US" altLang="vi-VN" sz="1800"/>
              <a:t>Đi xuống tới khi gặp một lá</a:t>
            </a:r>
          </a:p>
          <a:p>
            <a:pPr eaLnBrk="1" hangingPunct="1"/>
            <a:r>
              <a:rPr lang="en-US" altLang="vi-VN" sz="2000"/>
              <a:t>Áp dụng thuật toán tương tự cho cập nhật con trỏ tới đỉnh cuối trong phép loại bỏ một đỉnh</a:t>
            </a:r>
          </a:p>
        </p:txBody>
      </p:sp>
      <p:sp>
        <p:nvSpPr>
          <p:cNvPr id="24582" name="Oval 5">
            <a:extLst>
              <a:ext uri="{FF2B5EF4-FFF2-40B4-BE49-F238E27FC236}">
                <a16:creationId xmlns:a16="http://schemas.microsoft.com/office/drawing/2014/main" id="{7694F80D-AE3F-4181-9018-68B666039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4618038"/>
            <a:ext cx="285750" cy="284162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sym typeface="Symbol" panose="05050102010706020507" pitchFamily="18" charset="2"/>
            </a:endParaRPr>
          </a:p>
        </p:txBody>
      </p:sp>
      <p:cxnSp>
        <p:nvCxnSpPr>
          <p:cNvPr id="24583" name="AutoShape 13">
            <a:extLst>
              <a:ext uri="{FF2B5EF4-FFF2-40B4-BE49-F238E27FC236}">
                <a16:creationId xmlns:a16="http://schemas.microsoft.com/office/drawing/2014/main" id="{1438A6C3-4500-4586-B286-7924C000CB30}"/>
              </a:ext>
            </a:extLst>
          </p:cNvPr>
          <p:cNvCxnSpPr>
            <a:cxnSpLocks noChangeShapeType="1"/>
            <a:stCxn id="24582" idx="3"/>
            <a:endCxn id="24585" idx="7"/>
          </p:cNvCxnSpPr>
          <p:nvPr/>
        </p:nvCxnSpPr>
        <p:spPr bwMode="auto">
          <a:xfrm flipH="1">
            <a:off x="3808414" y="4868864"/>
            <a:ext cx="885825" cy="2381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14">
            <a:extLst>
              <a:ext uri="{FF2B5EF4-FFF2-40B4-BE49-F238E27FC236}">
                <a16:creationId xmlns:a16="http://schemas.microsoft.com/office/drawing/2014/main" id="{5A98A81F-17A3-4DC8-ABC6-C5FBC512BCD3}"/>
              </a:ext>
            </a:extLst>
          </p:cNvPr>
          <p:cNvCxnSpPr>
            <a:cxnSpLocks noChangeShapeType="1"/>
            <a:stCxn id="24590" idx="1"/>
            <a:endCxn id="24582" idx="5"/>
          </p:cNvCxnSpPr>
          <p:nvPr/>
        </p:nvCxnSpPr>
        <p:spPr bwMode="auto">
          <a:xfrm flipH="1" flipV="1">
            <a:off x="4894264" y="4868863"/>
            <a:ext cx="801687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5" name="Oval 7">
            <a:extLst>
              <a:ext uri="{FF2B5EF4-FFF2-40B4-BE49-F238E27FC236}">
                <a16:creationId xmlns:a16="http://schemas.microsoft.com/office/drawing/2014/main" id="{8333C314-1873-4F08-99A8-D0A4E7AA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073650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sym typeface="Symbol" panose="05050102010706020507" pitchFamily="18" charset="2"/>
            </a:endParaRPr>
          </a:p>
        </p:txBody>
      </p:sp>
      <p:sp>
        <p:nvSpPr>
          <p:cNvPr id="24586" name="Oval 8">
            <a:extLst>
              <a:ext uri="{FF2B5EF4-FFF2-40B4-BE49-F238E27FC236}">
                <a16:creationId xmlns:a16="http://schemas.microsoft.com/office/drawing/2014/main" id="{E1863098-AA98-4AE4-86AB-792347B12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5529263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cxnSp>
        <p:nvCxnSpPr>
          <p:cNvPr id="24587" name="AutoShape 19">
            <a:extLst>
              <a:ext uri="{FF2B5EF4-FFF2-40B4-BE49-F238E27FC236}">
                <a16:creationId xmlns:a16="http://schemas.microsoft.com/office/drawing/2014/main" id="{3348E273-949D-4708-9E4F-7E418023126E}"/>
              </a:ext>
            </a:extLst>
          </p:cNvPr>
          <p:cNvCxnSpPr>
            <a:cxnSpLocks noChangeShapeType="1"/>
            <a:stCxn id="24589" idx="7"/>
            <a:endCxn id="24585" idx="3"/>
          </p:cNvCxnSpPr>
          <p:nvPr/>
        </p:nvCxnSpPr>
        <p:spPr bwMode="auto">
          <a:xfrm flipV="1">
            <a:off x="3284539" y="5324476"/>
            <a:ext cx="320675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AutoShape 20">
            <a:extLst>
              <a:ext uri="{FF2B5EF4-FFF2-40B4-BE49-F238E27FC236}">
                <a16:creationId xmlns:a16="http://schemas.microsoft.com/office/drawing/2014/main" id="{9A926DC6-EBF4-477F-86C7-A9A62AEE077E}"/>
              </a:ext>
            </a:extLst>
          </p:cNvPr>
          <p:cNvCxnSpPr>
            <a:cxnSpLocks noChangeShapeType="1"/>
            <a:stCxn id="24586" idx="1"/>
            <a:endCxn id="24585" idx="5"/>
          </p:cNvCxnSpPr>
          <p:nvPr/>
        </p:nvCxnSpPr>
        <p:spPr bwMode="auto">
          <a:xfrm flipH="1" flipV="1">
            <a:off x="3806826" y="5324476"/>
            <a:ext cx="322263" cy="239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9" name="Oval 21">
            <a:extLst>
              <a:ext uri="{FF2B5EF4-FFF2-40B4-BE49-F238E27FC236}">
                <a16:creationId xmlns:a16="http://schemas.microsoft.com/office/drawing/2014/main" id="{90EE2D5D-8B80-4504-A505-FAEAC9B18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651" y="5529263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sym typeface="Symbol" panose="05050102010706020507" pitchFamily="18" charset="2"/>
            </a:endParaRPr>
          </a:p>
        </p:txBody>
      </p:sp>
      <p:sp>
        <p:nvSpPr>
          <p:cNvPr id="24590" name="Oval 56">
            <a:extLst>
              <a:ext uri="{FF2B5EF4-FFF2-40B4-BE49-F238E27FC236}">
                <a16:creationId xmlns:a16="http://schemas.microsoft.com/office/drawing/2014/main" id="{3BA97161-7CCA-4A5A-AAAF-C48304D02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263" y="5075238"/>
            <a:ext cx="284162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sym typeface="Symbol" panose="05050102010706020507" pitchFamily="18" charset="2"/>
            </a:endParaRPr>
          </a:p>
        </p:txBody>
      </p:sp>
      <p:sp>
        <p:nvSpPr>
          <p:cNvPr id="24591" name="Oval 57">
            <a:extLst>
              <a:ext uri="{FF2B5EF4-FFF2-40B4-BE49-F238E27FC236}">
                <a16:creationId xmlns:a16="http://schemas.microsoft.com/office/drawing/2014/main" id="{F671BB5F-3AB3-4F70-A254-1B1B5600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5530850"/>
            <a:ext cx="285750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cxnSp>
        <p:nvCxnSpPr>
          <p:cNvPr id="24592" name="AutoShape 62">
            <a:extLst>
              <a:ext uri="{FF2B5EF4-FFF2-40B4-BE49-F238E27FC236}">
                <a16:creationId xmlns:a16="http://schemas.microsoft.com/office/drawing/2014/main" id="{9503C0C4-48DC-4E6A-8E61-B67FF0CDA147}"/>
              </a:ext>
            </a:extLst>
          </p:cNvPr>
          <p:cNvCxnSpPr>
            <a:cxnSpLocks noChangeShapeType="1"/>
            <a:stCxn id="24594" idx="7"/>
            <a:endCxn id="24590" idx="3"/>
          </p:cNvCxnSpPr>
          <p:nvPr/>
        </p:nvCxnSpPr>
        <p:spPr bwMode="auto">
          <a:xfrm flipV="1">
            <a:off x="5376864" y="5326063"/>
            <a:ext cx="320675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63">
            <a:extLst>
              <a:ext uri="{FF2B5EF4-FFF2-40B4-BE49-F238E27FC236}">
                <a16:creationId xmlns:a16="http://schemas.microsoft.com/office/drawing/2014/main" id="{88897245-90BD-4563-9190-5A8F3B9ADE3C}"/>
              </a:ext>
            </a:extLst>
          </p:cNvPr>
          <p:cNvCxnSpPr>
            <a:cxnSpLocks noChangeShapeType="1"/>
            <a:stCxn id="24591" idx="1"/>
            <a:endCxn id="24590" idx="5"/>
          </p:cNvCxnSpPr>
          <p:nvPr/>
        </p:nvCxnSpPr>
        <p:spPr bwMode="auto">
          <a:xfrm flipH="1" flipV="1">
            <a:off x="5899151" y="5326063"/>
            <a:ext cx="322263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4" name="Oval 64">
            <a:extLst>
              <a:ext uri="{FF2B5EF4-FFF2-40B4-BE49-F238E27FC236}">
                <a16:creationId xmlns:a16="http://schemas.microsoft.com/office/drawing/2014/main" id="{62E70C38-C5AC-49E0-B212-D96B480E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976" y="5530850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sym typeface="Symbol" panose="05050102010706020507" pitchFamily="18" charset="2"/>
            </a:endParaRPr>
          </a:p>
        </p:txBody>
      </p:sp>
      <p:sp>
        <p:nvSpPr>
          <p:cNvPr id="24595" name="Oval 75">
            <a:extLst>
              <a:ext uri="{FF2B5EF4-FFF2-40B4-BE49-F238E27FC236}">
                <a16:creationId xmlns:a16="http://schemas.microsoft.com/office/drawing/2014/main" id="{0BA8047C-33ED-4881-BD3A-13E58D373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1" y="4613275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sym typeface="Symbol" panose="05050102010706020507" pitchFamily="18" charset="2"/>
            </a:endParaRPr>
          </a:p>
        </p:txBody>
      </p:sp>
      <p:sp>
        <p:nvSpPr>
          <p:cNvPr id="24596" name="Oval 76">
            <a:extLst>
              <a:ext uri="{FF2B5EF4-FFF2-40B4-BE49-F238E27FC236}">
                <a16:creationId xmlns:a16="http://schemas.microsoft.com/office/drawing/2014/main" id="{5D18FA1C-DDAE-4243-A7C2-AF48F53C6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76" y="5068888"/>
            <a:ext cx="284163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cxnSp>
        <p:nvCxnSpPr>
          <p:cNvPr id="24597" name="AutoShape 81">
            <a:extLst>
              <a:ext uri="{FF2B5EF4-FFF2-40B4-BE49-F238E27FC236}">
                <a16:creationId xmlns:a16="http://schemas.microsoft.com/office/drawing/2014/main" id="{93656301-B386-4030-A1F2-077E8DB23333}"/>
              </a:ext>
            </a:extLst>
          </p:cNvPr>
          <p:cNvCxnSpPr>
            <a:cxnSpLocks noChangeShapeType="1"/>
            <a:stCxn id="24599" idx="7"/>
            <a:endCxn id="24595" idx="3"/>
          </p:cNvCxnSpPr>
          <p:nvPr/>
        </p:nvCxnSpPr>
        <p:spPr bwMode="auto">
          <a:xfrm flipV="1">
            <a:off x="7532689" y="4862514"/>
            <a:ext cx="319087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82">
            <a:extLst>
              <a:ext uri="{FF2B5EF4-FFF2-40B4-BE49-F238E27FC236}">
                <a16:creationId xmlns:a16="http://schemas.microsoft.com/office/drawing/2014/main" id="{AD49F041-42C4-4789-AA22-DC541E050453}"/>
              </a:ext>
            </a:extLst>
          </p:cNvPr>
          <p:cNvCxnSpPr>
            <a:cxnSpLocks noChangeShapeType="1"/>
            <a:stCxn id="24596" idx="1"/>
            <a:endCxn id="24595" idx="5"/>
          </p:cNvCxnSpPr>
          <p:nvPr/>
        </p:nvCxnSpPr>
        <p:spPr bwMode="auto">
          <a:xfrm flipH="1" flipV="1">
            <a:off x="8054976" y="4862514"/>
            <a:ext cx="320675" cy="242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9" name="Oval 83">
            <a:extLst>
              <a:ext uri="{FF2B5EF4-FFF2-40B4-BE49-F238E27FC236}">
                <a16:creationId xmlns:a16="http://schemas.microsoft.com/office/drawing/2014/main" id="{AE41DCC1-D31A-4895-9899-39DEC1B00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8214" y="5068888"/>
            <a:ext cx="282575" cy="2857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sym typeface="Symbol" panose="05050102010706020507" pitchFamily="18" charset="2"/>
            </a:endParaRPr>
          </a:p>
        </p:txBody>
      </p:sp>
      <p:sp>
        <p:nvSpPr>
          <p:cNvPr id="24600" name="Oval 102">
            <a:extLst>
              <a:ext uri="{FF2B5EF4-FFF2-40B4-BE49-F238E27FC236}">
                <a16:creationId xmlns:a16="http://schemas.microsoft.com/office/drawing/2014/main" id="{66760957-F460-433E-AD9D-A45A38AEB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4" y="4051301"/>
            <a:ext cx="287337" cy="2841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>
              <a:sym typeface="Symbol" panose="05050102010706020507" pitchFamily="18" charset="2"/>
            </a:endParaRPr>
          </a:p>
        </p:txBody>
      </p:sp>
      <p:cxnSp>
        <p:nvCxnSpPr>
          <p:cNvPr id="24601" name="AutoShape 103">
            <a:extLst>
              <a:ext uri="{FF2B5EF4-FFF2-40B4-BE49-F238E27FC236}">
                <a16:creationId xmlns:a16="http://schemas.microsoft.com/office/drawing/2014/main" id="{C3F8C249-F5E1-4D1E-B82B-FBFA724CEDB5}"/>
              </a:ext>
            </a:extLst>
          </p:cNvPr>
          <p:cNvCxnSpPr>
            <a:cxnSpLocks noChangeShapeType="1"/>
            <a:stCxn id="24600" idx="5"/>
            <a:endCxn id="24595" idx="1"/>
          </p:cNvCxnSpPr>
          <p:nvPr/>
        </p:nvCxnSpPr>
        <p:spPr bwMode="auto">
          <a:xfrm>
            <a:off x="6651625" y="4306888"/>
            <a:ext cx="1200150" cy="336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104">
            <a:extLst>
              <a:ext uri="{FF2B5EF4-FFF2-40B4-BE49-F238E27FC236}">
                <a16:creationId xmlns:a16="http://schemas.microsoft.com/office/drawing/2014/main" id="{33600771-49CD-416E-8466-BB7ED8C1E2CB}"/>
              </a:ext>
            </a:extLst>
          </p:cNvPr>
          <p:cNvCxnSpPr>
            <a:cxnSpLocks noChangeShapeType="1"/>
            <a:stCxn id="24600" idx="3"/>
            <a:endCxn id="24582" idx="7"/>
          </p:cNvCxnSpPr>
          <p:nvPr/>
        </p:nvCxnSpPr>
        <p:spPr bwMode="auto">
          <a:xfrm flipH="1">
            <a:off x="4895850" y="4306889"/>
            <a:ext cx="1550988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3" name="Freeform 106">
            <a:extLst>
              <a:ext uri="{FF2B5EF4-FFF2-40B4-BE49-F238E27FC236}">
                <a16:creationId xmlns:a16="http://schemas.microsoft.com/office/drawing/2014/main" id="{216856EB-E46E-430F-953F-F6EBA0576DD6}"/>
              </a:ext>
            </a:extLst>
          </p:cNvPr>
          <p:cNvSpPr>
            <a:spLocks/>
          </p:cNvSpPr>
          <p:nvPr/>
        </p:nvSpPr>
        <p:spPr bwMode="auto">
          <a:xfrm>
            <a:off x="4930776" y="4430713"/>
            <a:ext cx="2905125" cy="1198562"/>
          </a:xfrm>
          <a:custGeom>
            <a:avLst/>
            <a:gdLst>
              <a:gd name="T0" fmla="*/ 2147483646 w 1830"/>
              <a:gd name="T1" fmla="*/ 2147483646 h 755"/>
              <a:gd name="T2" fmla="*/ 2147483646 w 1830"/>
              <a:gd name="T3" fmla="*/ 2147483646 h 755"/>
              <a:gd name="T4" fmla="*/ 2147483646 w 1830"/>
              <a:gd name="T5" fmla="*/ 2147483646 h 755"/>
              <a:gd name="T6" fmla="*/ 2147483646 w 1830"/>
              <a:gd name="T7" fmla="*/ 2147483646 h 755"/>
              <a:gd name="T8" fmla="*/ 2147483646 w 1830"/>
              <a:gd name="T9" fmla="*/ 2147483646 h 755"/>
              <a:gd name="T10" fmla="*/ 2147483646 w 1830"/>
              <a:gd name="T11" fmla="*/ 2147483646 h 755"/>
              <a:gd name="T12" fmla="*/ 2147483646 w 1830"/>
              <a:gd name="T13" fmla="*/ 2147483646 h 7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30"/>
              <a:gd name="T22" fmla="*/ 0 h 755"/>
              <a:gd name="T23" fmla="*/ 1830 w 1830"/>
              <a:gd name="T24" fmla="*/ 755 h 7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30" h="755">
                <a:moveTo>
                  <a:pt x="1034" y="737"/>
                </a:moveTo>
                <a:cubicBezTo>
                  <a:pt x="977" y="678"/>
                  <a:pt x="849" y="473"/>
                  <a:pt x="686" y="385"/>
                </a:cubicBezTo>
                <a:cubicBezTo>
                  <a:pt x="523" y="297"/>
                  <a:pt x="0" y="273"/>
                  <a:pt x="56" y="209"/>
                </a:cubicBezTo>
                <a:cubicBezTo>
                  <a:pt x="112" y="145"/>
                  <a:pt x="737" y="2"/>
                  <a:pt x="1022" y="1"/>
                </a:cubicBezTo>
                <a:cubicBezTo>
                  <a:pt x="1307" y="0"/>
                  <a:pt x="1702" y="129"/>
                  <a:pt x="1766" y="203"/>
                </a:cubicBezTo>
                <a:cubicBezTo>
                  <a:pt x="1830" y="277"/>
                  <a:pt x="1487" y="351"/>
                  <a:pt x="1406" y="443"/>
                </a:cubicBezTo>
                <a:cubicBezTo>
                  <a:pt x="1325" y="535"/>
                  <a:pt x="1306" y="690"/>
                  <a:pt x="1280" y="755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>
            <a:extLst>
              <a:ext uri="{FF2B5EF4-FFF2-40B4-BE49-F238E27FC236}">
                <a16:creationId xmlns:a16="http://schemas.microsoft.com/office/drawing/2014/main" id="{ACEF24CC-836F-453D-9455-919C467B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506539"/>
            <a:ext cx="8229600" cy="1470025"/>
          </a:xfrm>
        </p:spPr>
        <p:txBody>
          <a:bodyPr/>
          <a:lstStyle/>
          <a:p>
            <a:pPr eaLnBrk="1" hangingPunct="1"/>
            <a:r>
              <a:rPr lang="vi-VN" altLang="en-US" b="1" dirty="0">
                <a:latin typeface="Candara" panose="020E0502030303020204" pitchFamily="34" charset="0"/>
              </a:rPr>
              <a:t>HÀNG ĐỢI ƯU TIÊN</a:t>
            </a:r>
            <a:endParaRPr lang="vi-VN" altLang="vi-VN" b="1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4967E54-8B0F-4E26-8BB0-531E3535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eaLnBrk="1" hangingPunct="1"/>
            <a:r>
              <a:rPr lang="en-CA" altLang="vi-VN"/>
              <a:t>Minh họa cài đặt hàng ưu tiên</a:t>
            </a:r>
            <a:endParaRPr lang="en-US" altLang="vi-VN"/>
          </a:p>
        </p:txBody>
      </p:sp>
      <p:sp>
        <p:nvSpPr>
          <p:cNvPr id="25604" name="Slide Number Placeholder 59">
            <a:extLst>
              <a:ext uri="{FF2B5EF4-FFF2-40B4-BE49-F238E27FC236}">
                <a16:creationId xmlns:a16="http://schemas.microsoft.com/office/drawing/2014/main" id="{9A6F82C5-1706-4BF8-A4E1-878E2F141C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85E1D97F-00E7-4729-BD16-28FFB571F263}" type="slidenum">
              <a:rPr lang="en-US" altLang="vi-VN">
                <a:solidFill>
                  <a:srgbClr val="FFFFFF"/>
                </a:solidFill>
              </a:rPr>
              <a:pPr/>
              <a:t>20</a:t>
            </a:fld>
            <a:endParaRPr lang="en-US" altLang="vi-VN">
              <a:solidFill>
                <a:srgbClr val="FFFFFF"/>
              </a:solidFill>
            </a:endParaRP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CD7D3245-DA17-470B-8168-575EB0FCF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2343150"/>
            <a:ext cx="504825" cy="2873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4D802594-1E31-46D8-A0D0-DFEEC7E73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3206751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C174913B-5FC1-4D02-B867-830839584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3206751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5608" name="Oval 8">
            <a:extLst>
              <a:ext uri="{FF2B5EF4-FFF2-40B4-BE49-F238E27FC236}">
                <a16:creationId xmlns:a16="http://schemas.microsoft.com/office/drawing/2014/main" id="{B238590D-C68D-4CA9-85BB-66E88807A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998914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AC55530E-A837-4275-9AE2-8C6CAAF5E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4071939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CA6FAE5D-8EE8-4432-B1CC-0D60BFDCA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4071939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5611" name="Oval 11">
            <a:extLst>
              <a:ext uri="{FF2B5EF4-FFF2-40B4-BE49-F238E27FC236}">
                <a16:creationId xmlns:a16="http://schemas.microsoft.com/office/drawing/2014/main" id="{7A9EF20B-60DE-425D-890B-5C71D01FA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4" y="4071939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5612" name="Oval 12">
            <a:extLst>
              <a:ext uri="{FF2B5EF4-FFF2-40B4-BE49-F238E27FC236}">
                <a16:creationId xmlns:a16="http://schemas.microsoft.com/office/drawing/2014/main" id="{A835AEE3-7D0D-4D07-824C-12EFB3347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719639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5613" name="Oval 13">
            <a:extLst>
              <a:ext uri="{FF2B5EF4-FFF2-40B4-BE49-F238E27FC236}">
                <a16:creationId xmlns:a16="http://schemas.microsoft.com/office/drawing/2014/main" id="{12FBD86F-74CA-4766-9DC5-3284F8955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4719639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5614" name="Oval 14">
            <a:extLst>
              <a:ext uri="{FF2B5EF4-FFF2-40B4-BE49-F238E27FC236}">
                <a16:creationId xmlns:a16="http://schemas.microsoft.com/office/drawing/2014/main" id="{FB02F8F9-829C-479E-8B42-A722D891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4719639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5615" name="Oval 15">
            <a:extLst>
              <a:ext uri="{FF2B5EF4-FFF2-40B4-BE49-F238E27FC236}">
                <a16:creationId xmlns:a16="http://schemas.microsoft.com/office/drawing/2014/main" id="{41EB97D0-7A29-45AD-B1E5-E3DC1DAF2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4" y="4719639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5616" name="Oval 16">
            <a:extLst>
              <a:ext uri="{FF2B5EF4-FFF2-40B4-BE49-F238E27FC236}">
                <a16:creationId xmlns:a16="http://schemas.microsoft.com/office/drawing/2014/main" id="{D773C84A-3EA4-4B57-8D54-F9387A410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4791075"/>
            <a:ext cx="503238" cy="2873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5617" name="Oval 17">
            <a:extLst>
              <a:ext uri="{FF2B5EF4-FFF2-40B4-BE49-F238E27FC236}">
                <a16:creationId xmlns:a16="http://schemas.microsoft.com/office/drawing/2014/main" id="{080415D6-14D1-4037-A5AC-9820D83F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791075"/>
            <a:ext cx="503238" cy="2873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cxnSp>
        <p:nvCxnSpPr>
          <p:cNvPr id="25618" name="Straight Connector 27">
            <a:extLst>
              <a:ext uri="{FF2B5EF4-FFF2-40B4-BE49-F238E27FC236}">
                <a16:creationId xmlns:a16="http://schemas.microsoft.com/office/drawing/2014/main" id="{454E55B8-0361-4502-A637-A73DCBB176BF}"/>
              </a:ext>
            </a:extLst>
          </p:cNvPr>
          <p:cNvCxnSpPr>
            <a:cxnSpLocks noChangeShapeType="1"/>
            <a:stCxn id="25605" idx="3"/>
            <a:endCxn id="25606" idx="0"/>
          </p:cNvCxnSpPr>
          <p:nvPr/>
        </p:nvCxnSpPr>
        <p:spPr bwMode="auto">
          <a:xfrm rot="5400000">
            <a:off x="4762501" y="2014538"/>
            <a:ext cx="617537" cy="17668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Straight Connector 31">
            <a:extLst>
              <a:ext uri="{FF2B5EF4-FFF2-40B4-BE49-F238E27FC236}">
                <a16:creationId xmlns:a16="http://schemas.microsoft.com/office/drawing/2014/main" id="{C5182F53-4F67-4772-A08C-C11057F66F11}"/>
              </a:ext>
            </a:extLst>
          </p:cNvPr>
          <p:cNvCxnSpPr>
            <a:cxnSpLocks noChangeShapeType="1"/>
            <a:stCxn id="25606" idx="3"/>
            <a:endCxn id="25608" idx="0"/>
          </p:cNvCxnSpPr>
          <p:nvPr/>
        </p:nvCxnSpPr>
        <p:spPr bwMode="auto">
          <a:xfrm rot="5400000">
            <a:off x="3105944" y="3094832"/>
            <a:ext cx="546100" cy="1262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Straight Connector 35">
            <a:extLst>
              <a:ext uri="{FF2B5EF4-FFF2-40B4-BE49-F238E27FC236}">
                <a16:creationId xmlns:a16="http://schemas.microsoft.com/office/drawing/2014/main" id="{3D31A1D6-83A5-4444-9DC2-B998B167DAD7}"/>
              </a:ext>
            </a:extLst>
          </p:cNvPr>
          <p:cNvCxnSpPr>
            <a:cxnSpLocks noChangeShapeType="1"/>
            <a:stCxn id="25606" idx="5"/>
            <a:endCxn id="25609" idx="0"/>
          </p:cNvCxnSpPr>
          <p:nvPr/>
        </p:nvCxnSpPr>
        <p:spPr bwMode="auto">
          <a:xfrm rot="16200000" flipH="1">
            <a:off x="4508501" y="3309938"/>
            <a:ext cx="617537" cy="9032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Straight Connector 37">
            <a:extLst>
              <a:ext uri="{FF2B5EF4-FFF2-40B4-BE49-F238E27FC236}">
                <a16:creationId xmlns:a16="http://schemas.microsoft.com/office/drawing/2014/main" id="{3C01719A-427B-4A85-AF1F-94E66AC3551D}"/>
              </a:ext>
            </a:extLst>
          </p:cNvPr>
          <p:cNvCxnSpPr>
            <a:cxnSpLocks noChangeShapeType="1"/>
            <a:stCxn id="25608" idx="3"/>
            <a:endCxn id="25612" idx="0"/>
          </p:cNvCxnSpPr>
          <p:nvPr/>
        </p:nvCxnSpPr>
        <p:spPr bwMode="auto">
          <a:xfrm rot="5400000">
            <a:off x="2169320" y="4318795"/>
            <a:ext cx="474663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Straight Connector 39">
            <a:extLst>
              <a:ext uri="{FF2B5EF4-FFF2-40B4-BE49-F238E27FC236}">
                <a16:creationId xmlns:a16="http://schemas.microsoft.com/office/drawing/2014/main" id="{3D249EBA-7471-4FE2-991A-24DD434434BD}"/>
              </a:ext>
            </a:extLst>
          </p:cNvPr>
          <p:cNvCxnSpPr>
            <a:cxnSpLocks noChangeShapeType="1"/>
            <a:stCxn id="25608" idx="5"/>
            <a:endCxn id="25613" idx="0"/>
          </p:cNvCxnSpPr>
          <p:nvPr/>
        </p:nvCxnSpPr>
        <p:spPr bwMode="auto">
          <a:xfrm rot="16200000" flipH="1">
            <a:off x="2887663" y="4283076"/>
            <a:ext cx="474663" cy="3984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Straight Connector 46">
            <a:extLst>
              <a:ext uri="{FF2B5EF4-FFF2-40B4-BE49-F238E27FC236}">
                <a16:creationId xmlns:a16="http://schemas.microsoft.com/office/drawing/2014/main" id="{C321E918-9B5E-47FE-B9F0-D457EAFFDB43}"/>
              </a:ext>
            </a:extLst>
          </p:cNvPr>
          <p:cNvCxnSpPr>
            <a:cxnSpLocks noChangeShapeType="1"/>
            <a:stCxn id="25609" idx="3"/>
            <a:endCxn id="25614" idx="0"/>
          </p:cNvCxnSpPr>
          <p:nvPr/>
        </p:nvCxnSpPr>
        <p:spPr bwMode="auto">
          <a:xfrm rot="5400000">
            <a:off x="4652963" y="4283076"/>
            <a:ext cx="403225" cy="469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4" name="Straight Connector 48">
            <a:extLst>
              <a:ext uri="{FF2B5EF4-FFF2-40B4-BE49-F238E27FC236}">
                <a16:creationId xmlns:a16="http://schemas.microsoft.com/office/drawing/2014/main" id="{7FBDF133-65B1-449E-AA09-1E6541695106}"/>
              </a:ext>
            </a:extLst>
          </p:cNvPr>
          <p:cNvCxnSpPr>
            <a:cxnSpLocks noChangeShapeType="1"/>
            <a:stCxn id="25609" idx="5"/>
            <a:endCxn id="25615" idx="0"/>
          </p:cNvCxnSpPr>
          <p:nvPr/>
        </p:nvCxnSpPr>
        <p:spPr bwMode="auto">
          <a:xfrm rot="16200000" flipH="1">
            <a:off x="5443539" y="4319589"/>
            <a:ext cx="403225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5" name="Straight Connector 61">
            <a:extLst>
              <a:ext uri="{FF2B5EF4-FFF2-40B4-BE49-F238E27FC236}">
                <a16:creationId xmlns:a16="http://schemas.microsoft.com/office/drawing/2014/main" id="{524C1EBC-DAEC-4D8D-90EA-7584AA949700}"/>
              </a:ext>
            </a:extLst>
          </p:cNvPr>
          <p:cNvCxnSpPr>
            <a:cxnSpLocks noChangeShapeType="1"/>
            <a:stCxn id="25605" idx="5"/>
            <a:endCxn id="25607" idx="0"/>
          </p:cNvCxnSpPr>
          <p:nvPr/>
        </p:nvCxnSpPr>
        <p:spPr bwMode="auto">
          <a:xfrm rot="16200000" flipH="1">
            <a:off x="7352508" y="1547020"/>
            <a:ext cx="617537" cy="2701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Straight Connector 63">
            <a:extLst>
              <a:ext uri="{FF2B5EF4-FFF2-40B4-BE49-F238E27FC236}">
                <a16:creationId xmlns:a16="http://schemas.microsoft.com/office/drawing/2014/main" id="{C43E8F43-6090-4E66-818B-8525AEA2FA5B}"/>
              </a:ext>
            </a:extLst>
          </p:cNvPr>
          <p:cNvCxnSpPr>
            <a:cxnSpLocks noChangeShapeType="1"/>
            <a:stCxn id="25607" idx="3"/>
            <a:endCxn id="25610" idx="0"/>
          </p:cNvCxnSpPr>
          <p:nvPr/>
        </p:nvCxnSpPr>
        <p:spPr bwMode="auto">
          <a:xfrm rot="5400000">
            <a:off x="8181976" y="3419476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Straight Connector 71">
            <a:extLst>
              <a:ext uri="{FF2B5EF4-FFF2-40B4-BE49-F238E27FC236}">
                <a16:creationId xmlns:a16="http://schemas.microsoft.com/office/drawing/2014/main" id="{2CFC12EC-A6FA-472E-A545-8D96E9C193B5}"/>
              </a:ext>
            </a:extLst>
          </p:cNvPr>
          <p:cNvCxnSpPr>
            <a:cxnSpLocks noChangeShapeType="1"/>
            <a:stCxn id="25607" idx="5"/>
            <a:endCxn id="25611" idx="0"/>
          </p:cNvCxnSpPr>
          <p:nvPr/>
        </p:nvCxnSpPr>
        <p:spPr bwMode="auto">
          <a:xfrm rot="16200000" flipH="1">
            <a:off x="9224964" y="3417889"/>
            <a:ext cx="617537" cy="6873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8" name="Straight Connector 73">
            <a:extLst>
              <a:ext uri="{FF2B5EF4-FFF2-40B4-BE49-F238E27FC236}">
                <a16:creationId xmlns:a16="http://schemas.microsoft.com/office/drawing/2014/main" id="{D012D4EB-A9F6-45F6-9FB8-1BC43BFB9256}"/>
              </a:ext>
            </a:extLst>
          </p:cNvPr>
          <p:cNvCxnSpPr>
            <a:cxnSpLocks noChangeShapeType="1"/>
            <a:stCxn id="25610" idx="3"/>
            <a:endCxn id="25617" idx="0"/>
          </p:cNvCxnSpPr>
          <p:nvPr/>
        </p:nvCxnSpPr>
        <p:spPr bwMode="auto">
          <a:xfrm rot="5400000">
            <a:off x="7390607" y="4210844"/>
            <a:ext cx="474662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9" name="Straight Connector 75">
            <a:extLst>
              <a:ext uri="{FF2B5EF4-FFF2-40B4-BE49-F238E27FC236}">
                <a16:creationId xmlns:a16="http://schemas.microsoft.com/office/drawing/2014/main" id="{E2F95ECE-3C25-486F-B63C-223E3634C360}"/>
              </a:ext>
            </a:extLst>
          </p:cNvPr>
          <p:cNvCxnSpPr>
            <a:cxnSpLocks noChangeShapeType="1"/>
            <a:stCxn id="25610" idx="5"/>
            <a:endCxn id="25616" idx="0"/>
          </p:cNvCxnSpPr>
          <p:nvPr/>
        </p:nvCxnSpPr>
        <p:spPr bwMode="auto">
          <a:xfrm rot="16200000" flipH="1">
            <a:off x="8251826" y="4391026"/>
            <a:ext cx="474662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0" name="TextBox 116">
            <a:extLst>
              <a:ext uri="{FF2B5EF4-FFF2-40B4-BE49-F238E27FC236}">
                <a16:creationId xmlns:a16="http://schemas.microsoft.com/office/drawing/2014/main" id="{C46F5983-B05D-4137-9EB5-5C0222A92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1" y="2343151"/>
            <a:ext cx="792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(4,C)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5631" name="Rectangle 117">
            <a:extLst>
              <a:ext uri="{FF2B5EF4-FFF2-40B4-BE49-F238E27FC236}">
                <a16:creationId xmlns:a16="http://schemas.microsoft.com/office/drawing/2014/main" id="{899A9E6F-93A4-4476-BCE7-286537D2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3206751"/>
            <a:ext cx="555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(5,A)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5632" name="Rectangle 122">
            <a:extLst>
              <a:ext uri="{FF2B5EF4-FFF2-40B4-BE49-F238E27FC236}">
                <a16:creationId xmlns:a16="http://schemas.microsoft.com/office/drawing/2014/main" id="{BDF930F2-FD39-4D26-B07F-2AC89696D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3998914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(15,K)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5633" name="TextBox 123">
            <a:extLst>
              <a:ext uri="{FF2B5EF4-FFF2-40B4-BE49-F238E27FC236}">
                <a16:creationId xmlns:a16="http://schemas.microsoft.com/office/drawing/2014/main" id="{32D2BBD0-D2F8-4FEE-8DA1-5D23C500F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719639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(16,X)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5634" name="TextBox 124">
            <a:extLst>
              <a:ext uri="{FF2B5EF4-FFF2-40B4-BE49-F238E27FC236}">
                <a16:creationId xmlns:a16="http://schemas.microsoft.com/office/drawing/2014/main" id="{A74B6BE9-9941-4BE3-AA6E-3ADEEE722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719639"/>
            <a:ext cx="604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(25,J)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5635" name="Rectangle 126">
            <a:extLst>
              <a:ext uri="{FF2B5EF4-FFF2-40B4-BE49-F238E27FC236}">
                <a16:creationId xmlns:a16="http://schemas.microsoft.com/office/drawing/2014/main" id="{D1AB3884-5DD1-4E03-827A-BDEDBDF83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4071939"/>
            <a:ext cx="5429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(9,F)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5636" name="Rectangle 127">
            <a:extLst>
              <a:ext uri="{FF2B5EF4-FFF2-40B4-BE49-F238E27FC236}">
                <a16:creationId xmlns:a16="http://schemas.microsoft.com/office/drawing/2014/main" id="{428AD878-E496-4B6F-B8F1-5109A5D34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1" y="4719639"/>
            <a:ext cx="608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(14,E)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5637" name="Rectangle 128">
            <a:extLst>
              <a:ext uri="{FF2B5EF4-FFF2-40B4-BE49-F238E27FC236}">
                <a16:creationId xmlns:a16="http://schemas.microsoft.com/office/drawing/2014/main" id="{0D4D08D7-722F-4802-9078-63094376D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719639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(12,H)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5638" name="Rectangle 129">
            <a:extLst>
              <a:ext uri="{FF2B5EF4-FFF2-40B4-BE49-F238E27FC236}">
                <a16:creationId xmlns:a16="http://schemas.microsoft.com/office/drawing/2014/main" id="{50100ED8-65CE-4885-A947-7A6B32AFD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3206751"/>
            <a:ext cx="550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(6,Z)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5639" name="Rectangle 130">
            <a:extLst>
              <a:ext uri="{FF2B5EF4-FFF2-40B4-BE49-F238E27FC236}">
                <a16:creationId xmlns:a16="http://schemas.microsoft.com/office/drawing/2014/main" id="{A837D685-2228-4390-BF22-816B96663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4071939"/>
            <a:ext cx="5683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(7,Q)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5640" name="Rectangle 131">
            <a:extLst>
              <a:ext uri="{FF2B5EF4-FFF2-40B4-BE49-F238E27FC236}">
                <a16:creationId xmlns:a16="http://schemas.microsoft.com/office/drawing/2014/main" id="{023702D5-D055-474F-9789-A80DC050E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4071939"/>
            <a:ext cx="6477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(20,B)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5641" name="Rectangle 132">
            <a:extLst>
              <a:ext uri="{FF2B5EF4-FFF2-40B4-BE49-F238E27FC236}">
                <a16:creationId xmlns:a16="http://schemas.microsoft.com/office/drawing/2014/main" id="{49B228E5-9AB1-4D17-9EF7-5CD455536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791076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(11,S)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5642" name="Rectangle 133">
            <a:extLst>
              <a:ext uri="{FF2B5EF4-FFF2-40B4-BE49-F238E27FC236}">
                <a16:creationId xmlns:a16="http://schemas.microsoft.com/office/drawing/2014/main" id="{02009832-8E48-42E6-8EC8-8DBAE077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4791076"/>
            <a:ext cx="679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(18,W)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5643" name="Oval 136">
            <a:extLst>
              <a:ext uri="{FF2B5EF4-FFF2-40B4-BE49-F238E27FC236}">
                <a16:creationId xmlns:a16="http://schemas.microsoft.com/office/drawing/2014/main" id="{C6EEC233-60F2-4AD4-B107-3F43B2122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1695450"/>
            <a:ext cx="647700" cy="2159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2400"/>
          </a:p>
        </p:txBody>
      </p:sp>
      <p:cxnSp>
        <p:nvCxnSpPr>
          <p:cNvPr id="25644" name="Straight Arrow Connector 139">
            <a:extLst>
              <a:ext uri="{FF2B5EF4-FFF2-40B4-BE49-F238E27FC236}">
                <a16:creationId xmlns:a16="http://schemas.microsoft.com/office/drawing/2014/main" id="{7ABD3E34-FBCB-4706-9797-5408618F6157}"/>
              </a:ext>
            </a:extLst>
          </p:cNvPr>
          <p:cNvCxnSpPr>
            <a:cxnSpLocks noChangeShapeType="1"/>
            <a:stCxn id="25653" idx="7"/>
          </p:cNvCxnSpPr>
          <p:nvPr/>
        </p:nvCxnSpPr>
        <p:spPr bwMode="auto">
          <a:xfrm rot="16200000" flipH="1">
            <a:off x="4403726" y="434976"/>
            <a:ext cx="277813" cy="2963863"/>
          </a:xfrm>
          <a:prstGeom prst="straightConnector1">
            <a:avLst/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5" name="Straight Connector 145">
            <a:extLst>
              <a:ext uri="{FF2B5EF4-FFF2-40B4-BE49-F238E27FC236}">
                <a16:creationId xmlns:a16="http://schemas.microsoft.com/office/drawing/2014/main" id="{07681FB9-764E-45E1-9D25-1AEC50CFB4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31950" y="6088063"/>
            <a:ext cx="892810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46" name="Freeform 146">
            <a:extLst>
              <a:ext uri="{FF2B5EF4-FFF2-40B4-BE49-F238E27FC236}">
                <a16:creationId xmlns:a16="http://schemas.microsoft.com/office/drawing/2014/main" id="{655E5E27-0C36-4129-8D31-D1FE6D3FD5C1}"/>
              </a:ext>
            </a:extLst>
          </p:cNvPr>
          <p:cNvSpPr>
            <a:spLocks/>
          </p:cNvSpPr>
          <p:nvPr/>
        </p:nvSpPr>
        <p:spPr bwMode="auto">
          <a:xfrm>
            <a:off x="6024564" y="2055813"/>
            <a:ext cx="4643437" cy="4260850"/>
          </a:xfrm>
          <a:custGeom>
            <a:avLst/>
            <a:gdLst>
              <a:gd name="T0" fmla="*/ 0 w 4649932"/>
              <a:gd name="T1" fmla="*/ 0 h 4333009"/>
              <a:gd name="T2" fmla="*/ 3896008 w 4649932"/>
              <a:gd name="T3" fmla="*/ 932753 h 4333009"/>
              <a:gd name="T4" fmla="*/ 4371384 w 4649932"/>
              <a:gd name="T5" fmla="*/ 3614419 h 4333009"/>
              <a:gd name="T6" fmla="*/ 4381716 w 4649932"/>
              <a:gd name="T7" fmla="*/ 3556121 h 4333009"/>
              <a:gd name="T8" fmla="*/ 0 60000 65536"/>
              <a:gd name="T9" fmla="*/ 0 60000 65536"/>
              <a:gd name="T10" fmla="*/ 0 60000 65536"/>
              <a:gd name="T11" fmla="*/ 0 60000 65536"/>
              <a:gd name="T12" fmla="*/ 0 w 4649932"/>
              <a:gd name="T13" fmla="*/ 0 h 4333009"/>
              <a:gd name="T14" fmla="*/ 4649932 w 4649932"/>
              <a:gd name="T15" fmla="*/ 4333009 h 43330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49932" h="4333009">
                <a:moveTo>
                  <a:pt x="0" y="0"/>
                </a:moveTo>
                <a:cubicBezTo>
                  <a:pt x="1592407" y="176645"/>
                  <a:pt x="3184814" y="353291"/>
                  <a:pt x="3917373" y="997527"/>
                </a:cubicBezTo>
                <a:cubicBezTo>
                  <a:pt x="4649932" y="1641763"/>
                  <a:pt x="4313960" y="3397827"/>
                  <a:pt x="4395355" y="3865418"/>
                </a:cubicBezTo>
                <a:cubicBezTo>
                  <a:pt x="4476751" y="4333009"/>
                  <a:pt x="4441248" y="4068040"/>
                  <a:pt x="4405746" y="38030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647" name="Freeform 150">
            <a:extLst>
              <a:ext uri="{FF2B5EF4-FFF2-40B4-BE49-F238E27FC236}">
                <a16:creationId xmlns:a16="http://schemas.microsoft.com/office/drawing/2014/main" id="{5BB8EBD8-EA7F-411D-A88D-38A10E54CC11}"/>
              </a:ext>
            </a:extLst>
          </p:cNvPr>
          <p:cNvSpPr>
            <a:spLocks/>
          </p:cNvSpPr>
          <p:nvPr/>
        </p:nvSpPr>
        <p:spPr bwMode="auto">
          <a:xfrm flipH="1">
            <a:off x="1416051" y="2055814"/>
            <a:ext cx="4608513" cy="4268787"/>
          </a:xfrm>
          <a:custGeom>
            <a:avLst/>
            <a:gdLst>
              <a:gd name="T0" fmla="*/ 0 w 4649932"/>
              <a:gd name="T1" fmla="*/ 0 h 4333009"/>
              <a:gd name="T2" fmla="*/ 3779647 w 4649932"/>
              <a:gd name="T3" fmla="*/ 939821 h 4333009"/>
              <a:gd name="T4" fmla="*/ 4240827 w 4649932"/>
              <a:gd name="T5" fmla="*/ 3641807 h 4333009"/>
              <a:gd name="T6" fmla="*/ 4250849 w 4649932"/>
              <a:gd name="T7" fmla="*/ 3583065 h 4333009"/>
              <a:gd name="T8" fmla="*/ 0 60000 65536"/>
              <a:gd name="T9" fmla="*/ 0 60000 65536"/>
              <a:gd name="T10" fmla="*/ 0 60000 65536"/>
              <a:gd name="T11" fmla="*/ 0 60000 65536"/>
              <a:gd name="T12" fmla="*/ 0 w 4649932"/>
              <a:gd name="T13" fmla="*/ 0 h 4333009"/>
              <a:gd name="T14" fmla="*/ 4649932 w 4649932"/>
              <a:gd name="T15" fmla="*/ 4333009 h 43330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49932" h="4333009">
                <a:moveTo>
                  <a:pt x="0" y="0"/>
                </a:moveTo>
                <a:cubicBezTo>
                  <a:pt x="1592407" y="176645"/>
                  <a:pt x="3184814" y="353291"/>
                  <a:pt x="3917373" y="997527"/>
                </a:cubicBezTo>
                <a:cubicBezTo>
                  <a:pt x="4649932" y="1641763"/>
                  <a:pt x="4313960" y="3397827"/>
                  <a:pt x="4395355" y="3865418"/>
                </a:cubicBezTo>
                <a:cubicBezTo>
                  <a:pt x="4476751" y="4333009"/>
                  <a:pt x="4441248" y="4068040"/>
                  <a:pt x="4405746" y="3803072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648" name="TextBox 153">
            <a:extLst>
              <a:ext uri="{FF2B5EF4-FFF2-40B4-BE49-F238E27FC236}">
                <a16:creationId xmlns:a16="http://schemas.microsoft.com/office/drawing/2014/main" id="{E15E7B4F-2014-420D-85EF-78EC6C725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4" y="1911350"/>
            <a:ext cx="7254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2000">
                <a:solidFill>
                  <a:srgbClr val="000000"/>
                </a:solidFill>
              </a:rPr>
              <a:t>heap</a:t>
            </a:r>
            <a:endParaRPr lang="en-US" altLang="vi-VN" sz="2000">
              <a:solidFill>
                <a:srgbClr val="000000"/>
              </a:solidFill>
            </a:endParaRPr>
          </a:p>
        </p:txBody>
      </p:sp>
      <p:sp>
        <p:nvSpPr>
          <p:cNvPr id="25649" name="Oval 156">
            <a:extLst>
              <a:ext uri="{FF2B5EF4-FFF2-40B4-BE49-F238E27FC236}">
                <a16:creationId xmlns:a16="http://schemas.microsoft.com/office/drawing/2014/main" id="{1851495A-3C32-482C-A791-CDC26F690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1622425"/>
            <a:ext cx="647700" cy="21748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CA" altLang="vi-VN">
              <a:solidFill>
                <a:srgbClr val="000000"/>
              </a:solidFill>
            </a:endParaRPr>
          </a:p>
          <a:p>
            <a:pPr eaLnBrk="1" hangingPunct="1"/>
            <a:endParaRPr lang="en-US" altLang="vi-VN" sz="2400">
              <a:solidFill>
                <a:srgbClr val="000000"/>
              </a:solidFill>
            </a:endParaRPr>
          </a:p>
        </p:txBody>
      </p:sp>
      <p:cxnSp>
        <p:nvCxnSpPr>
          <p:cNvPr id="25650" name="Straight Arrow Connector 158">
            <a:extLst>
              <a:ext uri="{FF2B5EF4-FFF2-40B4-BE49-F238E27FC236}">
                <a16:creationId xmlns:a16="http://schemas.microsoft.com/office/drawing/2014/main" id="{ECAE05D7-4FF8-4779-A40C-687B56B9084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6365876" y="2433638"/>
            <a:ext cx="3097212" cy="1763713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1" name="TextBox 160">
            <a:extLst>
              <a:ext uri="{FF2B5EF4-FFF2-40B4-BE49-F238E27FC236}">
                <a16:creationId xmlns:a16="http://schemas.microsoft.com/office/drawing/2014/main" id="{AF76827E-0470-4D5C-9D97-E6EF25F59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6" y="1622425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>
                <a:solidFill>
                  <a:srgbClr val="000000"/>
                </a:solidFill>
              </a:rPr>
              <a:t>last</a:t>
            </a:r>
            <a:endParaRPr lang="en-US" altLang="vi-VN">
              <a:solidFill>
                <a:srgbClr val="000000"/>
              </a:solidFill>
            </a:endParaRPr>
          </a:p>
        </p:txBody>
      </p:sp>
      <p:sp>
        <p:nvSpPr>
          <p:cNvPr id="25652" name="Oval 163">
            <a:extLst>
              <a:ext uri="{FF2B5EF4-FFF2-40B4-BE49-F238E27FC236}">
                <a16:creationId xmlns:a16="http://schemas.microsoft.com/office/drawing/2014/main" id="{657940BB-93DC-4335-B916-4C38E0E5C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1" y="1695450"/>
            <a:ext cx="73025" cy="714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2400"/>
          </a:p>
        </p:txBody>
      </p:sp>
      <p:sp>
        <p:nvSpPr>
          <p:cNvPr id="25653" name="Oval 164">
            <a:extLst>
              <a:ext uri="{FF2B5EF4-FFF2-40B4-BE49-F238E27FC236}">
                <a16:creationId xmlns:a16="http://schemas.microsoft.com/office/drawing/2014/main" id="{686589CA-8CEA-4DE5-8159-C0E1AE62D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1766889"/>
            <a:ext cx="71438" cy="730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2400"/>
          </a:p>
        </p:txBody>
      </p:sp>
      <p:sp>
        <p:nvSpPr>
          <p:cNvPr id="25654" name="Oval 166">
            <a:extLst>
              <a:ext uri="{FF2B5EF4-FFF2-40B4-BE49-F238E27FC236}">
                <a16:creationId xmlns:a16="http://schemas.microsoft.com/office/drawing/2014/main" id="{EA8CECD4-71DD-4FEF-A070-8AC00AE4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1263650"/>
            <a:ext cx="503237" cy="215900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2400"/>
          </a:p>
        </p:txBody>
      </p:sp>
      <p:sp>
        <p:nvSpPr>
          <p:cNvPr id="25655" name="Oval 167">
            <a:extLst>
              <a:ext uri="{FF2B5EF4-FFF2-40B4-BE49-F238E27FC236}">
                <a16:creationId xmlns:a16="http://schemas.microsoft.com/office/drawing/2014/main" id="{3B50B247-337F-49DC-A2E2-81BD55EC5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289" y="1335089"/>
            <a:ext cx="71437" cy="460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2400"/>
          </a:p>
        </p:txBody>
      </p:sp>
      <p:sp>
        <p:nvSpPr>
          <p:cNvPr id="25656" name="Rounded Rectangle 168">
            <a:extLst>
              <a:ext uri="{FF2B5EF4-FFF2-40B4-BE49-F238E27FC236}">
                <a16:creationId xmlns:a16="http://schemas.microsoft.com/office/drawing/2014/main" id="{BEE2EB42-BB3B-445A-9EBC-84EB66A4B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1622426"/>
            <a:ext cx="431800" cy="72072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2400"/>
          </a:p>
        </p:txBody>
      </p:sp>
      <p:sp>
        <p:nvSpPr>
          <p:cNvPr id="25657" name="TextBox 169">
            <a:extLst>
              <a:ext uri="{FF2B5EF4-FFF2-40B4-BE49-F238E27FC236}">
                <a16:creationId xmlns:a16="http://schemas.microsoft.com/office/drawing/2014/main" id="{FB933B11-0F7B-4A61-A4BE-9B1A69A74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5014" y="1622425"/>
            <a:ext cx="2746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/>
              <a:t>&lt;</a:t>
            </a:r>
          </a:p>
          <a:p>
            <a:pPr eaLnBrk="1" hangingPunct="1"/>
            <a:r>
              <a:rPr lang="en-CA" altLang="vi-VN" sz="1400"/>
              <a:t>+</a:t>
            </a:r>
          </a:p>
          <a:p>
            <a:pPr eaLnBrk="1" hangingPunct="1"/>
            <a:r>
              <a:rPr lang="en-CA" altLang="vi-VN" sz="1400"/>
              <a:t>&gt;</a:t>
            </a:r>
            <a:endParaRPr lang="en-US" altLang="vi-VN" sz="1400"/>
          </a:p>
        </p:txBody>
      </p:sp>
      <p:cxnSp>
        <p:nvCxnSpPr>
          <p:cNvPr id="25658" name="Straight Arrow Connector 171">
            <a:extLst>
              <a:ext uri="{FF2B5EF4-FFF2-40B4-BE49-F238E27FC236}">
                <a16:creationId xmlns:a16="http://schemas.microsoft.com/office/drawing/2014/main" id="{27D484F8-CFE4-4992-B620-C1D598CC858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9243220" y="1067595"/>
            <a:ext cx="280987" cy="815975"/>
          </a:xfrm>
          <a:prstGeom prst="straightConnector1">
            <a:avLst/>
          </a:prstGeom>
          <a:noFill/>
          <a:ln w="1905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59" name="TextBox 172">
            <a:extLst>
              <a:ext uri="{FF2B5EF4-FFF2-40B4-BE49-F238E27FC236}">
                <a16:creationId xmlns:a16="http://schemas.microsoft.com/office/drawing/2014/main" id="{E822C087-9CA1-4707-AFD1-72E6D53B4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3926" y="1550989"/>
            <a:ext cx="735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>
                <a:solidFill>
                  <a:srgbClr val="000000"/>
                </a:solidFill>
              </a:rPr>
              <a:t>comp</a:t>
            </a:r>
            <a:endParaRPr lang="en-US" altLang="vi-V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1">
            <a:extLst>
              <a:ext uri="{FF2B5EF4-FFF2-40B4-BE49-F238E27FC236}">
                <a16:creationId xmlns:a16="http://schemas.microsoft.com/office/drawing/2014/main" id="{580D5853-5A52-4851-ADF5-E16D2DB23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4076701"/>
            <a:ext cx="6778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(18,W)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6627" name="Title 70">
            <a:extLst>
              <a:ext uri="{FF2B5EF4-FFF2-40B4-BE49-F238E27FC236}">
                <a16:creationId xmlns:a16="http://schemas.microsoft.com/office/drawing/2014/main" id="{02450072-6146-4C8F-9E60-B85EA22F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insert(2,T)</a:t>
            </a:r>
          </a:p>
        </p:txBody>
      </p:sp>
      <p:sp>
        <p:nvSpPr>
          <p:cNvPr id="26628" name="Oval 6">
            <a:extLst>
              <a:ext uri="{FF2B5EF4-FFF2-40B4-BE49-F238E27FC236}">
                <a16:creationId xmlns:a16="http://schemas.microsoft.com/office/drawing/2014/main" id="{BB2F77DB-8FD2-46A3-B48D-86EBB9C3D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28775"/>
            <a:ext cx="503238" cy="2873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6629" name="Oval 7">
            <a:extLst>
              <a:ext uri="{FF2B5EF4-FFF2-40B4-BE49-F238E27FC236}">
                <a16:creationId xmlns:a16="http://schemas.microsoft.com/office/drawing/2014/main" id="{FC031E9A-E615-4BB4-8D03-D990FCEB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6630" name="Oval 8">
            <a:extLst>
              <a:ext uri="{FF2B5EF4-FFF2-40B4-BE49-F238E27FC236}">
                <a16:creationId xmlns:a16="http://schemas.microsoft.com/office/drawing/2014/main" id="{34A641C0-FC55-4A59-83BC-25ECDF44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6631" name="Oval 9">
            <a:extLst>
              <a:ext uri="{FF2B5EF4-FFF2-40B4-BE49-F238E27FC236}">
                <a16:creationId xmlns:a16="http://schemas.microsoft.com/office/drawing/2014/main" id="{DFA0F039-BCF5-4A98-B39A-F96C6675E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284539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6632" name="Oval 10">
            <a:extLst>
              <a:ext uri="{FF2B5EF4-FFF2-40B4-BE49-F238E27FC236}">
                <a16:creationId xmlns:a16="http://schemas.microsoft.com/office/drawing/2014/main" id="{8E554C7C-65DE-4338-8A3F-8F7F1267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6633" name="Oval 11">
            <a:extLst>
              <a:ext uri="{FF2B5EF4-FFF2-40B4-BE49-F238E27FC236}">
                <a16:creationId xmlns:a16="http://schemas.microsoft.com/office/drawing/2014/main" id="{608E8C9A-CBC3-41D1-A5C8-756B2E75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6634" name="Oval 12">
            <a:extLst>
              <a:ext uri="{FF2B5EF4-FFF2-40B4-BE49-F238E27FC236}">
                <a16:creationId xmlns:a16="http://schemas.microsoft.com/office/drawing/2014/main" id="{7768FC3A-CB26-444D-BDE5-1305A328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4" y="33575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6635" name="Oval 13">
            <a:extLst>
              <a:ext uri="{FF2B5EF4-FFF2-40B4-BE49-F238E27FC236}">
                <a16:creationId xmlns:a16="http://schemas.microsoft.com/office/drawing/2014/main" id="{D7AF7C68-D16B-463B-96F2-BACFF1209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6636" name="Oval 14">
            <a:extLst>
              <a:ext uri="{FF2B5EF4-FFF2-40B4-BE49-F238E27FC236}">
                <a16:creationId xmlns:a16="http://schemas.microsoft.com/office/drawing/2014/main" id="{292235D9-4491-4A15-A667-736984B2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6637" name="Oval 15">
            <a:extLst>
              <a:ext uri="{FF2B5EF4-FFF2-40B4-BE49-F238E27FC236}">
                <a16:creationId xmlns:a16="http://schemas.microsoft.com/office/drawing/2014/main" id="{60AF36BD-538A-4597-9F1F-FF8C5CA28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6638" name="Oval 16">
            <a:extLst>
              <a:ext uri="{FF2B5EF4-FFF2-40B4-BE49-F238E27FC236}">
                <a16:creationId xmlns:a16="http://schemas.microsoft.com/office/drawing/2014/main" id="{999B3F52-AE41-4EF3-85F5-5FF52DAF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6639" name="Oval 17">
            <a:extLst>
              <a:ext uri="{FF2B5EF4-FFF2-40B4-BE49-F238E27FC236}">
                <a16:creationId xmlns:a16="http://schemas.microsoft.com/office/drawing/2014/main" id="{95F541AF-05CF-487E-B2DC-54AA4BF36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4" y="4076701"/>
            <a:ext cx="504825" cy="288925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6640" name="Oval 18">
            <a:extLst>
              <a:ext uri="{FF2B5EF4-FFF2-40B4-BE49-F238E27FC236}">
                <a16:creationId xmlns:a16="http://schemas.microsoft.com/office/drawing/2014/main" id="{0B30E892-177B-4960-BA1C-AEBFEA368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cxnSp>
        <p:nvCxnSpPr>
          <p:cNvPr id="26641" name="Straight Connector 23">
            <a:extLst>
              <a:ext uri="{FF2B5EF4-FFF2-40B4-BE49-F238E27FC236}">
                <a16:creationId xmlns:a16="http://schemas.microsoft.com/office/drawing/2014/main" id="{328E7D97-3A00-401A-8E12-AF8011E6B7E7}"/>
              </a:ext>
            </a:extLst>
          </p:cNvPr>
          <p:cNvCxnSpPr>
            <a:cxnSpLocks noChangeShapeType="1"/>
            <a:stCxn id="26628" idx="3"/>
            <a:endCxn id="26629" idx="0"/>
          </p:cNvCxnSpPr>
          <p:nvPr/>
        </p:nvCxnSpPr>
        <p:spPr bwMode="auto">
          <a:xfrm rot="5400000">
            <a:off x="4761707" y="1300957"/>
            <a:ext cx="617537" cy="1765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Straight Connector 24">
            <a:extLst>
              <a:ext uri="{FF2B5EF4-FFF2-40B4-BE49-F238E27FC236}">
                <a16:creationId xmlns:a16="http://schemas.microsoft.com/office/drawing/2014/main" id="{A713AC80-AA34-46A2-A6BD-D71C9D8EC2A7}"/>
              </a:ext>
            </a:extLst>
          </p:cNvPr>
          <p:cNvCxnSpPr>
            <a:cxnSpLocks noChangeShapeType="1"/>
            <a:stCxn id="26629" idx="3"/>
            <a:endCxn id="26631" idx="0"/>
          </p:cNvCxnSpPr>
          <p:nvPr/>
        </p:nvCxnSpPr>
        <p:spPr bwMode="auto">
          <a:xfrm rot="5400000">
            <a:off x="3105944" y="2380457"/>
            <a:ext cx="546100" cy="1262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Straight Connector 25">
            <a:extLst>
              <a:ext uri="{FF2B5EF4-FFF2-40B4-BE49-F238E27FC236}">
                <a16:creationId xmlns:a16="http://schemas.microsoft.com/office/drawing/2014/main" id="{C29388D0-73C1-4CC4-9F70-90961DE92061}"/>
              </a:ext>
            </a:extLst>
          </p:cNvPr>
          <p:cNvCxnSpPr>
            <a:cxnSpLocks noChangeShapeType="1"/>
            <a:stCxn id="26629" idx="5"/>
            <a:endCxn id="26632" idx="0"/>
          </p:cNvCxnSpPr>
          <p:nvPr/>
        </p:nvCxnSpPr>
        <p:spPr bwMode="auto">
          <a:xfrm rot="16200000" flipH="1">
            <a:off x="4506913" y="2597151"/>
            <a:ext cx="619125" cy="901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Straight Connector 26">
            <a:extLst>
              <a:ext uri="{FF2B5EF4-FFF2-40B4-BE49-F238E27FC236}">
                <a16:creationId xmlns:a16="http://schemas.microsoft.com/office/drawing/2014/main" id="{56F98A83-63FD-470C-A05F-CFAE28661499}"/>
              </a:ext>
            </a:extLst>
          </p:cNvPr>
          <p:cNvCxnSpPr>
            <a:cxnSpLocks noChangeShapeType="1"/>
            <a:stCxn id="26631" idx="3"/>
            <a:endCxn id="26635" idx="0"/>
          </p:cNvCxnSpPr>
          <p:nvPr/>
        </p:nvCxnSpPr>
        <p:spPr bwMode="auto">
          <a:xfrm rot="5400000">
            <a:off x="2169320" y="3604420"/>
            <a:ext cx="474663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Straight Connector 27">
            <a:extLst>
              <a:ext uri="{FF2B5EF4-FFF2-40B4-BE49-F238E27FC236}">
                <a16:creationId xmlns:a16="http://schemas.microsoft.com/office/drawing/2014/main" id="{53687C21-C3D4-4B38-ABD1-88D604F93C14}"/>
              </a:ext>
            </a:extLst>
          </p:cNvPr>
          <p:cNvCxnSpPr>
            <a:cxnSpLocks noChangeShapeType="1"/>
            <a:stCxn id="26631" idx="5"/>
            <a:endCxn id="26636" idx="0"/>
          </p:cNvCxnSpPr>
          <p:nvPr/>
        </p:nvCxnSpPr>
        <p:spPr bwMode="auto">
          <a:xfrm rot="16200000" flipH="1">
            <a:off x="2887663" y="3568701"/>
            <a:ext cx="474663" cy="3984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Straight Connector 30">
            <a:extLst>
              <a:ext uri="{FF2B5EF4-FFF2-40B4-BE49-F238E27FC236}">
                <a16:creationId xmlns:a16="http://schemas.microsoft.com/office/drawing/2014/main" id="{0CFF7418-3664-4D8F-AFA7-3865BD11DC14}"/>
              </a:ext>
            </a:extLst>
          </p:cNvPr>
          <p:cNvCxnSpPr>
            <a:cxnSpLocks noChangeShapeType="1"/>
            <a:stCxn id="26632" idx="3"/>
            <a:endCxn id="26637" idx="0"/>
          </p:cNvCxnSpPr>
          <p:nvPr/>
        </p:nvCxnSpPr>
        <p:spPr bwMode="auto">
          <a:xfrm rot="5400000">
            <a:off x="4653756" y="3569494"/>
            <a:ext cx="401638" cy="469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Straight Connector 31">
            <a:extLst>
              <a:ext uri="{FF2B5EF4-FFF2-40B4-BE49-F238E27FC236}">
                <a16:creationId xmlns:a16="http://schemas.microsoft.com/office/drawing/2014/main" id="{7D9DACD8-3BB2-487D-B421-F8EB352ADCF1}"/>
              </a:ext>
            </a:extLst>
          </p:cNvPr>
          <p:cNvCxnSpPr>
            <a:cxnSpLocks noChangeShapeType="1"/>
            <a:stCxn id="26632" idx="5"/>
            <a:endCxn id="26638" idx="0"/>
          </p:cNvCxnSpPr>
          <p:nvPr/>
        </p:nvCxnSpPr>
        <p:spPr bwMode="auto">
          <a:xfrm rot="16200000" flipH="1">
            <a:off x="5444332" y="3606007"/>
            <a:ext cx="40163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8" name="Straight Connector 34">
            <a:extLst>
              <a:ext uri="{FF2B5EF4-FFF2-40B4-BE49-F238E27FC236}">
                <a16:creationId xmlns:a16="http://schemas.microsoft.com/office/drawing/2014/main" id="{2E519482-3438-40CB-A4A5-178368D29440}"/>
              </a:ext>
            </a:extLst>
          </p:cNvPr>
          <p:cNvCxnSpPr>
            <a:cxnSpLocks noChangeShapeType="1"/>
            <a:stCxn id="26628" idx="5"/>
            <a:endCxn id="26630" idx="0"/>
          </p:cNvCxnSpPr>
          <p:nvPr/>
        </p:nvCxnSpPr>
        <p:spPr bwMode="auto">
          <a:xfrm rot="16200000" flipH="1">
            <a:off x="7352508" y="832645"/>
            <a:ext cx="617537" cy="2701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9" name="Straight Connector 35">
            <a:extLst>
              <a:ext uri="{FF2B5EF4-FFF2-40B4-BE49-F238E27FC236}">
                <a16:creationId xmlns:a16="http://schemas.microsoft.com/office/drawing/2014/main" id="{018A9B49-1DDE-4528-9222-8E4DD545FBA4}"/>
              </a:ext>
            </a:extLst>
          </p:cNvPr>
          <p:cNvCxnSpPr>
            <a:cxnSpLocks noChangeShapeType="1"/>
            <a:stCxn id="26630" idx="3"/>
            <a:endCxn id="26633" idx="0"/>
          </p:cNvCxnSpPr>
          <p:nvPr/>
        </p:nvCxnSpPr>
        <p:spPr bwMode="auto">
          <a:xfrm rot="5400000">
            <a:off x="81819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Straight Connector 36">
            <a:extLst>
              <a:ext uri="{FF2B5EF4-FFF2-40B4-BE49-F238E27FC236}">
                <a16:creationId xmlns:a16="http://schemas.microsoft.com/office/drawing/2014/main" id="{0990F4A4-764C-48D5-B095-1DCB916D31C0}"/>
              </a:ext>
            </a:extLst>
          </p:cNvPr>
          <p:cNvCxnSpPr>
            <a:cxnSpLocks noChangeShapeType="1"/>
            <a:stCxn id="26630" idx="5"/>
            <a:endCxn id="26634" idx="0"/>
          </p:cNvCxnSpPr>
          <p:nvPr/>
        </p:nvCxnSpPr>
        <p:spPr bwMode="auto">
          <a:xfrm rot="16200000" flipH="1">
            <a:off x="92233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Straight Connector 37">
            <a:extLst>
              <a:ext uri="{FF2B5EF4-FFF2-40B4-BE49-F238E27FC236}">
                <a16:creationId xmlns:a16="http://schemas.microsoft.com/office/drawing/2014/main" id="{26AC170F-C089-4C02-B6D3-1D33B799B9D8}"/>
              </a:ext>
            </a:extLst>
          </p:cNvPr>
          <p:cNvCxnSpPr>
            <a:cxnSpLocks noChangeShapeType="1"/>
            <a:stCxn id="26633" idx="3"/>
            <a:endCxn id="26640" idx="0"/>
          </p:cNvCxnSpPr>
          <p:nvPr/>
        </p:nvCxnSpPr>
        <p:spPr bwMode="auto">
          <a:xfrm rot="5400000">
            <a:off x="7389813" y="3497263"/>
            <a:ext cx="47307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2" name="Straight Connector 38">
            <a:extLst>
              <a:ext uri="{FF2B5EF4-FFF2-40B4-BE49-F238E27FC236}">
                <a16:creationId xmlns:a16="http://schemas.microsoft.com/office/drawing/2014/main" id="{6B571C96-702C-41B3-8DDE-BE834B1245BF}"/>
              </a:ext>
            </a:extLst>
          </p:cNvPr>
          <p:cNvCxnSpPr>
            <a:cxnSpLocks noChangeShapeType="1"/>
            <a:stCxn id="26633" idx="5"/>
            <a:endCxn id="26639" idx="0"/>
          </p:cNvCxnSpPr>
          <p:nvPr/>
        </p:nvCxnSpPr>
        <p:spPr bwMode="auto">
          <a:xfrm rot="16200000" flipH="1">
            <a:off x="8252620" y="3677445"/>
            <a:ext cx="473075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3" name="TextBox 59">
            <a:extLst>
              <a:ext uri="{FF2B5EF4-FFF2-40B4-BE49-F238E27FC236}">
                <a16:creationId xmlns:a16="http://schemas.microsoft.com/office/drawing/2014/main" id="{6C52E4F8-3712-490F-B1B8-A0C1EAF03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1628776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(4,C)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6654" name="Rectangle 60">
            <a:extLst>
              <a:ext uri="{FF2B5EF4-FFF2-40B4-BE49-F238E27FC236}">
                <a16:creationId xmlns:a16="http://schemas.microsoft.com/office/drawing/2014/main" id="{F5153688-4F15-4191-A4CA-A6C8DB4E7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492376"/>
            <a:ext cx="557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(5,A)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6655" name="Rectangle 61">
            <a:extLst>
              <a:ext uri="{FF2B5EF4-FFF2-40B4-BE49-F238E27FC236}">
                <a16:creationId xmlns:a16="http://schemas.microsoft.com/office/drawing/2014/main" id="{2546255B-ED04-468E-AC7A-5B86190DD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3284539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(15,K)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6656" name="TextBox 62">
            <a:extLst>
              <a:ext uri="{FF2B5EF4-FFF2-40B4-BE49-F238E27FC236}">
                <a16:creationId xmlns:a16="http://schemas.microsoft.com/office/drawing/2014/main" id="{1503CC1F-F46A-4C71-B162-FB596FA1E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(16,X)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6657" name="TextBox 63">
            <a:extLst>
              <a:ext uri="{FF2B5EF4-FFF2-40B4-BE49-F238E27FC236}">
                <a16:creationId xmlns:a16="http://schemas.microsoft.com/office/drawing/2014/main" id="{23BFD8B5-DAF1-4AF7-80D5-BB0A6C9AA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005264"/>
            <a:ext cx="604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(25,J)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6658" name="Rectangle 64">
            <a:extLst>
              <a:ext uri="{FF2B5EF4-FFF2-40B4-BE49-F238E27FC236}">
                <a16:creationId xmlns:a16="http://schemas.microsoft.com/office/drawing/2014/main" id="{42A31B2F-4313-47EC-BA23-5E860291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335756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(9,F)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6659" name="Rectangle 65">
            <a:extLst>
              <a:ext uri="{FF2B5EF4-FFF2-40B4-BE49-F238E27FC236}">
                <a16:creationId xmlns:a16="http://schemas.microsoft.com/office/drawing/2014/main" id="{2621AAC4-C0FE-4D36-865A-B1DAC303D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005264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(14,E)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6660" name="Rectangle 66">
            <a:extLst>
              <a:ext uri="{FF2B5EF4-FFF2-40B4-BE49-F238E27FC236}">
                <a16:creationId xmlns:a16="http://schemas.microsoft.com/office/drawing/2014/main" id="{5F1B46CB-5DE7-4B0B-AA04-F63A412E1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(12,H)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6661" name="Rectangle 67">
            <a:extLst>
              <a:ext uri="{FF2B5EF4-FFF2-40B4-BE49-F238E27FC236}">
                <a16:creationId xmlns:a16="http://schemas.microsoft.com/office/drawing/2014/main" id="{68032BED-ED7E-439E-9E67-23E8C3428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50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(6,Z)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6662" name="Rectangle 68">
            <a:extLst>
              <a:ext uri="{FF2B5EF4-FFF2-40B4-BE49-F238E27FC236}">
                <a16:creationId xmlns:a16="http://schemas.microsoft.com/office/drawing/2014/main" id="{E249BD4D-80D0-4BA3-BCF7-ED5A31110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357564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(7,Q)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6663" name="Rectangle 69">
            <a:extLst>
              <a:ext uri="{FF2B5EF4-FFF2-40B4-BE49-F238E27FC236}">
                <a16:creationId xmlns:a16="http://schemas.microsoft.com/office/drawing/2014/main" id="{07644C7C-B94E-4983-9E41-972AC3312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3357564"/>
            <a:ext cx="646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(20,B)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6664" name="Rectangle 70">
            <a:extLst>
              <a:ext uri="{FF2B5EF4-FFF2-40B4-BE49-F238E27FC236}">
                <a16:creationId xmlns:a16="http://schemas.microsoft.com/office/drawing/2014/main" id="{585B72D0-9D7B-4482-9B63-94BDDE0CF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076701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(11,S)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6666" name="Slide Number Placeholder 42">
            <a:extLst>
              <a:ext uri="{FF2B5EF4-FFF2-40B4-BE49-F238E27FC236}">
                <a16:creationId xmlns:a16="http://schemas.microsoft.com/office/drawing/2014/main" id="{46ED3F8C-977F-4DFA-BDAC-3781A23C4B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55B63D05-2B09-49C6-93A6-A6E231B3A3EA}" type="slidenum">
              <a:rPr lang="en-US" altLang="vi-VN">
                <a:solidFill>
                  <a:srgbClr val="FFFFFF"/>
                </a:solidFill>
              </a:rPr>
              <a:pPr/>
              <a:t>21</a:t>
            </a:fld>
            <a:endParaRPr lang="en-US" altLang="vi-V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1">
            <a:extLst>
              <a:ext uri="{FF2B5EF4-FFF2-40B4-BE49-F238E27FC236}">
                <a16:creationId xmlns:a16="http://schemas.microsoft.com/office/drawing/2014/main" id="{485890E1-B5A1-43C2-A3D8-FC959D98C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4076701"/>
            <a:ext cx="6778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(18,W)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675" name="Title 71">
            <a:extLst>
              <a:ext uri="{FF2B5EF4-FFF2-40B4-BE49-F238E27FC236}">
                <a16:creationId xmlns:a16="http://schemas.microsoft.com/office/drawing/2014/main" id="{4A90A224-EFB6-4670-836D-E5A67533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insert(2,T)</a:t>
            </a:r>
          </a:p>
        </p:txBody>
      </p:sp>
      <p:sp>
        <p:nvSpPr>
          <p:cNvPr id="28676" name="Oval 6">
            <a:extLst>
              <a:ext uri="{FF2B5EF4-FFF2-40B4-BE49-F238E27FC236}">
                <a16:creationId xmlns:a16="http://schemas.microsoft.com/office/drawing/2014/main" id="{AF90EECB-848B-43E8-B449-CAF74923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28775"/>
            <a:ext cx="503238" cy="2873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8677" name="Oval 7">
            <a:extLst>
              <a:ext uri="{FF2B5EF4-FFF2-40B4-BE49-F238E27FC236}">
                <a16:creationId xmlns:a16="http://schemas.microsoft.com/office/drawing/2014/main" id="{013DF5D9-DBB4-4286-831A-30550B940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8678" name="Oval 8">
            <a:extLst>
              <a:ext uri="{FF2B5EF4-FFF2-40B4-BE49-F238E27FC236}">
                <a16:creationId xmlns:a16="http://schemas.microsoft.com/office/drawing/2014/main" id="{9DF7F988-8C2A-4CEC-8A67-731CFDF52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8679" name="Oval 9">
            <a:extLst>
              <a:ext uri="{FF2B5EF4-FFF2-40B4-BE49-F238E27FC236}">
                <a16:creationId xmlns:a16="http://schemas.microsoft.com/office/drawing/2014/main" id="{2576FB50-F48B-42EF-947C-594CE7007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284539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8680" name="Oval 10">
            <a:extLst>
              <a:ext uri="{FF2B5EF4-FFF2-40B4-BE49-F238E27FC236}">
                <a16:creationId xmlns:a16="http://schemas.microsoft.com/office/drawing/2014/main" id="{EF6A8F7E-9A49-4E10-A8F1-C55225699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8681" name="Oval 11">
            <a:extLst>
              <a:ext uri="{FF2B5EF4-FFF2-40B4-BE49-F238E27FC236}">
                <a16:creationId xmlns:a16="http://schemas.microsoft.com/office/drawing/2014/main" id="{4B3D2A80-CDF0-4038-B313-B9AD4A4FE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8682" name="Oval 12">
            <a:extLst>
              <a:ext uri="{FF2B5EF4-FFF2-40B4-BE49-F238E27FC236}">
                <a16:creationId xmlns:a16="http://schemas.microsoft.com/office/drawing/2014/main" id="{1CD3C335-5030-42D1-B990-F29E0EA5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4" y="33575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8683" name="Oval 13">
            <a:extLst>
              <a:ext uri="{FF2B5EF4-FFF2-40B4-BE49-F238E27FC236}">
                <a16:creationId xmlns:a16="http://schemas.microsoft.com/office/drawing/2014/main" id="{BF5BAEDE-C75D-4DCB-91C5-D997CC250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8684" name="Oval 14">
            <a:extLst>
              <a:ext uri="{FF2B5EF4-FFF2-40B4-BE49-F238E27FC236}">
                <a16:creationId xmlns:a16="http://schemas.microsoft.com/office/drawing/2014/main" id="{E9995541-DA27-4CF8-A0A8-F4863CB4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8685" name="Oval 15">
            <a:extLst>
              <a:ext uri="{FF2B5EF4-FFF2-40B4-BE49-F238E27FC236}">
                <a16:creationId xmlns:a16="http://schemas.microsoft.com/office/drawing/2014/main" id="{B1954B82-4B4C-472F-BAD7-B4155EC8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8686" name="Oval 16">
            <a:extLst>
              <a:ext uri="{FF2B5EF4-FFF2-40B4-BE49-F238E27FC236}">
                <a16:creationId xmlns:a16="http://schemas.microsoft.com/office/drawing/2014/main" id="{072B8404-40A0-4C81-9401-CFE69C828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8687" name="Oval 17">
            <a:extLst>
              <a:ext uri="{FF2B5EF4-FFF2-40B4-BE49-F238E27FC236}">
                <a16:creationId xmlns:a16="http://schemas.microsoft.com/office/drawing/2014/main" id="{6E009318-E991-4F85-9E80-F7F8E1672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4" y="4076701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8688" name="Oval 18">
            <a:extLst>
              <a:ext uri="{FF2B5EF4-FFF2-40B4-BE49-F238E27FC236}">
                <a16:creationId xmlns:a16="http://schemas.microsoft.com/office/drawing/2014/main" id="{FDCC0832-D43A-49A9-AD80-C1005C2C0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cxnSp>
        <p:nvCxnSpPr>
          <p:cNvPr id="28689" name="Straight Connector 23">
            <a:extLst>
              <a:ext uri="{FF2B5EF4-FFF2-40B4-BE49-F238E27FC236}">
                <a16:creationId xmlns:a16="http://schemas.microsoft.com/office/drawing/2014/main" id="{F674EE69-C334-4F62-BC89-A2693A98366C}"/>
              </a:ext>
            </a:extLst>
          </p:cNvPr>
          <p:cNvCxnSpPr>
            <a:cxnSpLocks noChangeShapeType="1"/>
            <a:stCxn id="28676" idx="3"/>
            <a:endCxn id="28677" idx="0"/>
          </p:cNvCxnSpPr>
          <p:nvPr/>
        </p:nvCxnSpPr>
        <p:spPr bwMode="auto">
          <a:xfrm rot="5400000">
            <a:off x="4761707" y="1300957"/>
            <a:ext cx="617537" cy="1765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Straight Connector 24">
            <a:extLst>
              <a:ext uri="{FF2B5EF4-FFF2-40B4-BE49-F238E27FC236}">
                <a16:creationId xmlns:a16="http://schemas.microsoft.com/office/drawing/2014/main" id="{06F1A607-7264-4BDF-B69F-53998D6307E9}"/>
              </a:ext>
            </a:extLst>
          </p:cNvPr>
          <p:cNvCxnSpPr>
            <a:cxnSpLocks noChangeShapeType="1"/>
            <a:stCxn id="28677" idx="3"/>
            <a:endCxn id="28679" idx="0"/>
          </p:cNvCxnSpPr>
          <p:nvPr/>
        </p:nvCxnSpPr>
        <p:spPr bwMode="auto">
          <a:xfrm rot="5400000">
            <a:off x="3105944" y="2380457"/>
            <a:ext cx="546100" cy="1262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Straight Connector 25">
            <a:extLst>
              <a:ext uri="{FF2B5EF4-FFF2-40B4-BE49-F238E27FC236}">
                <a16:creationId xmlns:a16="http://schemas.microsoft.com/office/drawing/2014/main" id="{4730D254-80FC-404F-90A7-CA6C3ADECDC8}"/>
              </a:ext>
            </a:extLst>
          </p:cNvPr>
          <p:cNvCxnSpPr>
            <a:cxnSpLocks noChangeShapeType="1"/>
            <a:stCxn id="28677" idx="5"/>
            <a:endCxn id="28680" idx="0"/>
          </p:cNvCxnSpPr>
          <p:nvPr/>
        </p:nvCxnSpPr>
        <p:spPr bwMode="auto">
          <a:xfrm rot="16200000" flipH="1">
            <a:off x="4506913" y="2597151"/>
            <a:ext cx="619125" cy="901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Straight Connector 26">
            <a:extLst>
              <a:ext uri="{FF2B5EF4-FFF2-40B4-BE49-F238E27FC236}">
                <a16:creationId xmlns:a16="http://schemas.microsoft.com/office/drawing/2014/main" id="{F8EAC466-800B-4643-9E36-CFED353914C5}"/>
              </a:ext>
            </a:extLst>
          </p:cNvPr>
          <p:cNvCxnSpPr>
            <a:cxnSpLocks noChangeShapeType="1"/>
            <a:stCxn id="28679" idx="3"/>
            <a:endCxn id="28683" idx="0"/>
          </p:cNvCxnSpPr>
          <p:nvPr/>
        </p:nvCxnSpPr>
        <p:spPr bwMode="auto">
          <a:xfrm rot="5400000">
            <a:off x="2169320" y="3604420"/>
            <a:ext cx="474663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Straight Connector 27">
            <a:extLst>
              <a:ext uri="{FF2B5EF4-FFF2-40B4-BE49-F238E27FC236}">
                <a16:creationId xmlns:a16="http://schemas.microsoft.com/office/drawing/2014/main" id="{F9184B18-E0F7-4B74-B675-55EF1AF808BD}"/>
              </a:ext>
            </a:extLst>
          </p:cNvPr>
          <p:cNvCxnSpPr>
            <a:cxnSpLocks noChangeShapeType="1"/>
            <a:stCxn id="28679" idx="5"/>
            <a:endCxn id="28684" idx="0"/>
          </p:cNvCxnSpPr>
          <p:nvPr/>
        </p:nvCxnSpPr>
        <p:spPr bwMode="auto">
          <a:xfrm rot="16200000" flipH="1">
            <a:off x="2887663" y="3568701"/>
            <a:ext cx="474663" cy="3984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Straight Connector 30">
            <a:extLst>
              <a:ext uri="{FF2B5EF4-FFF2-40B4-BE49-F238E27FC236}">
                <a16:creationId xmlns:a16="http://schemas.microsoft.com/office/drawing/2014/main" id="{19799595-E80E-4849-81B6-7100F909BEA9}"/>
              </a:ext>
            </a:extLst>
          </p:cNvPr>
          <p:cNvCxnSpPr>
            <a:cxnSpLocks noChangeShapeType="1"/>
            <a:stCxn id="28680" idx="3"/>
            <a:endCxn id="28685" idx="0"/>
          </p:cNvCxnSpPr>
          <p:nvPr/>
        </p:nvCxnSpPr>
        <p:spPr bwMode="auto">
          <a:xfrm rot="5400000">
            <a:off x="4653756" y="3569494"/>
            <a:ext cx="401638" cy="469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Straight Connector 31">
            <a:extLst>
              <a:ext uri="{FF2B5EF4-FFF2-40B4-BE49-F238E27FC236}">
                <a16:creationId xmlns:a16="http://schemas.microsoft.com/office/drawing/2014/main" id="{723B178D-495C-48E8-8108-3F725EA896DD}"/>
              </a:ext>
            </a:extLst>
          </p:cNvPr>
          <p:cNvCxnSpPr>
            <a:cxnSpLocks noChangeShapeType="1"/>
            <a:stCxn id="28680" idx="5"/>
            <a:endCxn id="28686" idx="0"/>
          </p:cNvCxnSpPr>
          <p:nvPr/>
        </p:nvCxnSpPr>
        <p:spPr bwMode="auto">
          <a:xfrm rot="16200000" flipH="1">
            <a:off x="5444332" y="3606007"/>
            <a:ext cx="40163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Straight Connector 34">
            <a:extLst>
              <a:ext uri="{FF2B5EF4-FFF2-40B4-BE49-F238E27FC236}">
                <a16:creationId xmlns:a16="http://schemas.microsoft.com/office/drawing/2014/main" id="{C612F87C-E8DF-44F7-A9C7-E1D01E95267B}"/>
              </a:ext>
            </a:extLst>
          </p:cNvPr>
          <p:cNvCxnSpPr>
            <a:cxnSpLocks noChangeShapeType="1"/>
            <a:stCxn id="28676" idx="5"/>
            <a:endCxn id="28678" idx="0"/>
          </p:cNvCxnSpPr>
          <p:nvPr/>
        </p:nvCxnSpPr>
        <p:spPr bwMode="auto">
          <a:xfrm rot="16200000" flipH="1">
            <a:off x="7352508" y="832645"/>
            <a:ext cx="617537" cy="2701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7" name="Straight Connector 35">
            <a:extLst>
              <a:ext uri="{FF2B5EF4-FFF2-40B4-BE49-F238E27FC236}">
                <a16:creationId xmlns:a16="http://schemas.microsoft.com/office/drawing/2014/main" id="{7BF6F5BB-FA79-49C6-9C85-7A4688B81966}"/>
              </a:ext>
            </a:extLst>
          </p:cNvPr>
          <p:cNvCxnSpPr>
            <a:cxnSpLocks noChangeShapeType="1"/>
            <a:stCxn id="28678" idx="3"/>
            <a:endCxn id="28681" idx="0"/>
          </p:cNvCxnSpPr>
          <p:nvPr/>
        </p:nvCxnSpPr>
        <p:spPr bwMode="auto">
          <a:xfrm rot="5400000">
            <a:off x="81819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Straight Connector 36">
            <a:extLst>
              <a:ext uri="{FF2B5EF4-FFF2-40B4-BE49-F238E27FC236}">
                <a16:creationId xmlns:a16="http://schemas.microsoft.com/office/drawing/2014/main" id="{521ADCB1-41E8-434F-B329-A72DB24A86D0}"/>
              </a:ext>
            </a:extLst>
          </p:cNvPr>
          <p:cNvCxnSpPr>
            <a:cxnSpLocks noChangeShapeType="1"/>
            <a:stCxn id="28678" idx="5"/>
            <a:endCxn id="28682" idx="0"/>
          </p:cNvCxnSpPr>
          <p:nvPr/>
        </p:nvCxnSpPr>
        <p:spPr bwMode="auto">
          <a:xfrm rot="16200000" flipH="1">
            <a:off x="92233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Straight Connector 37">
            <a:extLst>
              <a:ext uri="{FF2B5EF4-FFF2-40B4-BE49-F238E27FC236}">
                <a16:creationId xmlns:a16="http://schemas.microsoft.com/office/drawing/2014/main" id="{6B230B32-E0E4-4A4B-995A-25FD89B177FB}"/>
              </a:ext>
            </a:extLst>
          </p:cNvPr>
          <p:cNvCxnSpPr>
            <a:cxnSpLocks noChangeShapeType="1"/>
            <a:stCxn id="28681" idx="3"/>
            <a:endCxn id="28688" idx="0"/>
          </p:cNvCxnSpPr>
          <p:nvPr/>
        </p:nvCxnSpPr>
        <p:spPr bwMode="auto">
          <a:xfrm rot="5400000">
            <a:off x="7389813" y="3497263"/>
            <a:ext cx="47307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Straight Connector 38">
            <a:extLst>
              <a:ext uri="{FF2B5EF4-FFF2-40B4-BE49-F238E27FC236}">
                <a16:creationId xmlns:a16="http://schemas.microsoft.com/office/drawing/2014/main" id="{CBF76FFC-A82D-497F-81A6-359757B949E0}"/>
              </a:ext>
            </a:extLst>
          </p:cNvPr>
          <p:cNvCxnSpPr>
            <a:cxnSpLocks noChangeShapeType="1"/>
            <a:stCxn id="28681" idx="5"/>
            <a:endCxn id="28687" idx="0"/>
          </p:cNvCxnSpPr>
          <p:nvPr/>
        </p:nvCxnSpPr>
        <p:spPr bwMode="auto">
          <a:xfrm rot="16200000" flipH="1">
            <a:off x="8252620" y="3677445"/>
            <a:ext cx="473075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1" name="Straight Connector 57">
            <a:extLst>
              <a:ext uri="{FF2B5EF4-FFF2-40B4-BE49-F238E27FC236}">
                <a16:creationId xmlns:a16="http://schemas.microsoft.com/office/drawing/2014/main" id="{770B345B-FBF7-473F-B70A-364AC46519A7}"/>
              </a:ext>
            </a:extLst>
          </p:cNvPr>
          <p:cNvCxnSpPr>
            <a:cxnSpLocks noChangeShapeType="1"/>
            <a:stCxn id="28682" idx="4"/>
          </p:cNvCxnSpPr>
          <p:nvPr/>
        </p:nvCxnSpPr>
        <p:spPr bwMode="auto">
          <a:xfrm rot="5400000">
            <a:off x="9570244" y="3771106"/>
            <a:ext cx="431800" cy="1793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2" name="TextBox 59">
            <a:extLst>
              <a:ext uri="{FF2B5EF4-FFF2-40B4-BE49-F238E27FC236}">
                <a16:creationId xmlns:a16="http://schemas.microsoft.com/office/drawing/2014/main" id="{99D77E18-F5A8-429B-AC9A-6BE502611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1628776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(4,C)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703" name="Rectangle 60">
            <a:extLst>
              <a:ext uri="{FF2B5EF4-FFF2-40B4-BE49-F238E27FC236}">
                <a16:creationId xmlns:a16="http://schemas.microsoft.com/office/drawing/2014/main" id="{70C7E6BA-87B6-4D50-8996-F6A2BDBF2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492376"/>
            <a:ext cx="557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(5,A)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704" name="Rectangle 61">
            <a:extLst>
              <a:ext uri="{FF2B5EF4-FFF2-40B4-BE49-F238E27FC236}">
                <a16:creationId xmlns:a16="http://schemas.microsoft.com/office/drawing/2014/main" id="{7653CB25-C99F-4DEF-981C-1909AF55C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3284539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(15,K)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705" name="TextBox 62">
            <a:extLst>
              <a:ext uri="{FF2B5EF4-FFF2-40B4-BE49-F238E27FC236}">
                <a16:creationId xmlns:a16="http://schemas.microsoft.com/office/drawing/2014/main" id="{1F80756E-D0BF-499A-B8D8-9F8CC358B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(16,X)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706" name="TextBox 63">
            <a:extLst>
              <a:ext uri="{FF2B5EF4-FFF2-40B4-BE49-F238E27FC236}">
                <a16:creationId xmlns:a16="http://schemas.microsoft.com/office/drawing/2014/main" id="{8F60702D-AB11-4301-A109-5D9C4A8AC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005264"/>
            <a:ext cx="604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(25,J)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707" name="Rectangle 64">
            <a:extLst>
              <a:ext uri="{FF2B5EF4-FFF2-40B4-BE49-F238E27FC236}">
                <a16:creationId xmlns:a16="http://schemas.microsoft.com/office/drawing/2014/main" id="{7FCA2B65-7E11-4671-B26B-2390674E5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335756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(9,F)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708" name="Rectangle 65">
            <a:extLst>
              <a:ext uri="{FF2B5EF4-FFF2-40B4-BE49-F238E27FC236}">
                <a16:creationId xmlns:a16="http://schemas.microsoft.com/office/drawing/2014/main" id="{C805DF7D-1F3B-46E5-B72A-CE2F2514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005264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(14,E)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709" name="Rectangle 66">
            <a:extLst>
              <a:ext uri="{FF2B5EF4-FFF2-40B4-BE49-F238E27FC236}">
                <a16:creationId xmlns:a16="http://schemas.microsoft.com/office/drawing/2014/main" id="{20945B6F-2A71-447F-B015-76AF10756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(12,H)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710" name="Rectangle 67">
            <a:extLst>
              <a:ext uri="{FF2B5EF4-FFF2-40B4-BE49-F238E27FC236}">
                <a16:creationId xmlns:a16="http://schemas.microsoft.com/office/drawing/2014/main" id="{F0D1AD99-BF00-415C-9A6A-57A1481DC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50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(6,Z)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711" name="Rectangle 68">
            <a:extLst>
              <a:ext uri="{FF2B5EF4-FFF2-40B4-BE49-F238E27FC236}">
                <a16:creationId xmlns:a16="http://schemas.microsoft.com/office/drawing/2014/main" id="{09DC2548-B70E-413F-A9B9-9484D1593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357564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(7,Q)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712" name="Rectangle 69">
            <a:extLst>
              <a:ext uri="{FF2B5EF4-FFF2-40B4-BE49-F238E27FC236}">
                <a16:creationId xmlns:a16="http://schemas.microsoft.com/office/drawing/2014/main" id="{F60ABB33-4139-4D61-958A-13047E817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3357564"/>
            <a:ext cx="646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(20,B)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713" name="Rectangle 70">
            <a:extLst>
              <a:ext uri="{FF2B5EF4-FFF2-40B4-BE49-F238E27FC236}">
                <a16:creationId xmlns:a16="http://schemas.microsoft.com/office/drawing/2014/main" id="{C2D58EA1-E559-4A7A-BD28-C51DE7F33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076701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(11,S)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714" name="Oval 73">
            <a:extLst>
              <a:ext uri="{FF2B5EF4-FFF2-40B4-BE49-F238E27FC236}">
                <a16:creationId xmlns:a16="http://schemas.microsoft.com/office/drawing/2014/main" id="{C7F0C55C-4A3E-4E13-B8F1-F15A407D6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0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8715" name="Rectangle 74">
            <a:extLst>
              <a:ext uri="{FF2B5EF4-FFF2-40B4-BE49-F238E27FC236}">
                <a16:creationId xmlns:a16="http://schemas.microsoft.com/office/drawing/2014/main" id="{ACBD151C-3DFD-4E44-8F19-B33662BA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88" y="4076701"/>
            <a:ext cx="531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(2,T)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717" name="Slide Number Placeholder 45">
            <a:extLst>
              <a:ext uri="{FF2B5EF4-FFF2-40B4-BE49-F238E27FC236}">
                <a16:creationId xmlns:a16="http://schemas.microsoft.com/office/drawing/2014/main" id="{112E862C-D9B2-466D-9460-76994DA5A4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963053CB-81D7-4ECC-83AD-B3DB2D5B2BD5}" type="slidenum">
              <a:rPr lang="en-US" altLang="vi-VN">
                <a:solidFill>
                  <a:srgbClr val="FFFFFF"/>
                </a:solidFill>
              </a:rPr>
              <a:pPr/>
              <a:t>22</a:t>
            </a:fld>
            <a:endParaRPr lang="en-US" altLang="vi-V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1">
            <a:extLst>
              <a:ext uri="{FF2B5EF4-FFF2-40B4-BE49-F238E27FC236}">
                <a16:creationId xmlns:a16="http://schemas.microsoft.com/office/drawing/2014/main" id="{A37C51CA-4EF3-413A-9DA9-AB53B05DA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4076701"/>
            <a:ext cx="6778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(18,W)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699" name="Title 74">
            <a:extLst>
              <a:ext uri="{FF2B5EF4-FFF2-40B4-BE49-F238E27FC236}">
                <a16:creationId xmlns:a16="http://schemas.microsoft.com/office/drawing/2014/main" id="{5FDA417B-C01C-4395-ACC0-5F0D753E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insert(2,T)</a:t>
            </a:r>
          </a:p>
        </p:txBody>
      </p:sp>
      <p:sp>
        <p:nvSpPr>
          <p:cNvPr id="29700" name="Oval 6">
            <a:extLst>
              <a:ext uri="{FF2B5EF4-FFF2-40B4-BE49-F238E27FC236}">
                <a16:creationId xmlns:a16="http://schemas.microsoft.com/office/drawing/2014/main" id="{361DEB71-F38F-49DD-BE98-23BD05653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28775"/>
            <a:ext cx="503238" cy="2873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9701" name="Oval 7">
            <a:extLst>
              <a:ext uri="{FF2B5EF4-FFF2-40B4-BE49-F238E27FC236}">
                <a16:creationId xmlns:a16="http://schemas.microsoft.com/office/drawing/2014/main" id="{56598FCB-632F-4F2B-939A-05A19CAD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9702" name="Oval 8">
            <a:extLst>
              <a:ext uri="{FF2B5EF4-FFF2-40B4-BE49-F238E27FC236}">
                <a16:creationId xmlns:a16="http://schemas.microsoft.com/office/drawing/2014/main" id="{27B4E9D3-8EA6-4E63-B882-B79DB12DD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9703" name="Oval 9">
            <a:extLst>
              <a:ext uri="{FF2B5EF4-FFF2-40B4-BE49-F238E27FC236}">
                <a16:creationId xmlns:a16="http://schemas.microsoft.com/office/drawing/2014/main" id="{EDF97C15-8140-457C-AE3F-19C7D6B7F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284539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9704" name="Oval 10">
            <a:extLst>
              <a:ext uri="{FF2B5EF4-FFF2-40B4-BE49-F238E27FC236}">
                <a16:creationId xmlns:a16="http://schemas.microsoft.com/office/drawing/2014/main" id="{58C0D45A-034B-4913-9CE3-463FBCD83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9705" name="Oval 11">
            <a:extLst>
              <a:ext uri="{FF2B5EF4-FFF2-40B4-BE49-F238E27FC236}">
                <a16:creationId xmlns:a16="http://schemas.microsoft.com/office/drawing/2014/main" id="{A4919C0C-124E-4D85-A159-C4FD446E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9706" name="Oval 12">
            <a:extLst>
              <a:ext uri="{FF2B5EF4-FFF2-40B4-BE49-F238E27FC236}">
                <a16:creationId xmlns:a16="http://schemas.microsoft.com/office/drawing/2014/main" id="{35C06C98-B89C-4B8C-A4E5-A2B38DC4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4" y="33575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9707" name="Oval 13">
            <a:extLst>
              <a:ext uri="{FF2B5EF4-FFF2-40B4-BE49-F238E27FC236}">
                <a16:creationId xmlns:a16="http://schemas.microsoft.com/office/drawing/2014/main" id="{6372872F-0D5C-4AA5-AE24-BEF3C535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9708" name="Oval 14">
            <a:extLst>
              <a:ext uri="{FF2B5EF4-FFF2-40B4-BE49-F238E27FC236}">
                <a16:creationId xmlns:a16="http://schemas.microsoft.com/office/drawing/2014/main" id="{E6D9B792-4F98-4A73-AC5B-B44B87F9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9709" name="Oval 15">
            <a:extLst>
              <a:ext uri="{FF2B5EF4-FFF2-40B4-BE49-F238E27FC236}">
                <a16:creationId xmlns:a16="http://schemas.microsoft.com/office/drawing/2014/main" id="{B5411C83-66D8-4454-8AB6-51F11B316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9710" name="Oval 16">
            <a:extLst>
              <a:ext uri="{FF2B5EF4-FFF2-40B4-BE49-F238E27FC236}">
                <a16:creationId xmlns:a16="http://schemas.microsoft.com/office/drawing/2014/main" id="{E50E0A2B-60AA-45CF-B604-6A59F3D07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9711" name="Oval 17">
            <a:extLst>
              <a:ext uri="{FF2B5EF4-FFF2-40B4-BE49-F238E27FC236}">
                <a16:creationId xmlns:a16="http://schemas.microsoft.com/office/drawing/2014/main" id="{8E4B4944-7FFA-4C16-9BAD-2327797C2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4" y="4076701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9712" name="Oval 18">
            <a:extLst>
              <a:ext uri="{FF2B5EF4-FFF2-40B4-BE49-F238E27FC236}">
                <a16:creationId xmlns:a16="http://schemas.microsoft.com/office/drawing/2014/main" id="{36BFFCC4-1030-4B4B-B945-6710BC74B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cxnSp>
        <p:nvCxnSpPr>
          <p:cNvPr id="29713" name="Straight Connector 23">
            <a:extLst>
              <a:ext uri="{FF2B5EF4-FFF2-40B4-BE49-F238E27FC236}">
                <a16:creationId xmlns:a16="http://schemas.microsoft.com/office/drawing/2014/main" id="{0193C942-687A-4911-A7DA-2D3AF7ACFE6A}"/>
              </a:ext>
            </a:extLst>
          </p:cNvPr>
          <p:cNvCxnSpPr>
            <a:cxnSpLocks noChangeShapeType="1"/>
            <a:stCxn id="29700" idx="3"/>
            <a:endCxn id="29701" idx="0"/>
          </p:cNvCxnSpPr>
          <p:nvPr/>
        </p:nvCxnSpPr>
        <p:spPr bwMode="auto">
          <a:xfrm rot="5400000">
            <a:off x="4761707" y="1300957"/>
            <a:ext cx="617537" cy="1765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Straight Connector 24">
            <a:extLst>
              <a:ext uri="{FF2B5EF4-FFF2-40B4-BE49-F238E27FC236}">
                <a16:creationId xmlns:a16="http://schemas.microsoft.com/office/drawing/2014/main" id="{EFB0615E-C249-42D9-AB1E-D32ACB9A01B1}"/>
              </a:ext>
            </a:extLst>
          </p:cNvPr>
          <p:cNvCxnSpPr>
            <a:cxnSpLocks noChangeShapeType="1"/>
            <a:stCxn id="29701" idx="3"/>
            <a:endCxn id="29703" idx="0"/>
          </p:cNvCxnSpPr>
          <p:nvPr/>
        </p:nvCxnSpPr>
        <p:spPr bwMode="auto">
          <a:xfrm rot="5400000">
            <a:off x="3105944" y="2380457"/>
            <a:ext cx="546100" cy="1262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Straight Connector 25">
            <a:extLst>
              <a:ext uri="{FF2B5EF4-FFF2-40B4-BE49-F238E27FC236}">
                <a16:creationId xmlns:a16="http://schemas.microsoft.com/office/drawing/2014/main" id="{4FD93D88-9B90-410B-B5F9-BE3DB34DB79E}"/>
              </a:ext>
            </a:extLst>
          </p:cNvPr>
          <p:cNvCxnSpPr>
            <a:cxnSpLocks noChangeShapeType="1"/>
            <a:stCxn id="29701" idx="5"/>
            <a:endCxn id="29704" idx="0"/>
          </p:cNvCxnSpPr>
          <p:nvPr/>
        </p:nvCxnSpPr>
        <p:spPr bwMode="auto">
          <a:xfrm rot="16200000" flipH="1">
            <a:off x="4506913" y="2597151"/>
            <a:ext cx="619125" cy="901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Straight Connector 26">
            <a:extLst>
              <a:ext uri="{FF2B5EF4-FFF2-40B4-BE49-F238E27FC236}">
                <a16:creationId xmlns:a16="http://schemas.microsoft.com/office/drawing/2014/main" id="{FB9DA478-D901-4AAA-B949-BDC2D59D803B}"/>
              </a:ext>
            </a:extLst>
          </p:cNvPr>
          <p:cNvCxnSpPr>
            <a:cxnSpLocks noChangeShapeType="1"/>
            <a:stCxn id="29703" idx="3"/>
            <a:endCxn id="29707" idx="0"/>
          </p:cNvCxnSpPr>
          <p:nvPr/>
        </p:nvCxnSpPr>
        <p:spPr bwMode="auto">
          <a:xfrm rot="5400000">
            <a:off x="2169320" y="3604420"/>
            <a:ext cx="474663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Straight Connector 27">
            <a:extLst>
              <a:ext uri="{FF2B5EF4-FFF2-40B4-BE49-F238E27FC236}">
                <a16:creationId xmlns:a16="http://schemas.microsoft.com/office/drawing/2014/main" id="{6595792A-48C8-43C0-9664-576EDF370EA4}"/>
              </a:ext>
            </a:extLst>
          </p:cNvPr>
          <p:cNvCxnSpPr>
            <a:cxnSpLocks noChangeShapeType="1"/>
            <a:stCxn id="29703" idx="5"/>
            <a:endCxn id="29708" idx="0"/>
          </p:cNvCxnSpPr>
          <p:nvPr/>
        </p:nvCxnSpPr>
        <p:spPr bwMode="auto">
          <a:xfrm rot="16200000" flipH="1">
            <a:off x="2887663" y="3568701"/>
            <a:ext cx="474663" cy="3984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Straight Connector 30">
            <a:extLst>
              <a:ext uri="{FF2B5EF4-FFF2-40B4-BE49-F238E27FC236}">
                <a16:creationId xmlns:a16="http://schemas.microsoft.com/office/drawing/2014/main" id="{84A155E6-CC81-496D-976D-C96E016535FC}"/>
              </a:ext>
            </a:extLst>
          </p:cNvPr>
          <p:cNvCxnSpPr>
            <a:cxnSpLocks noChangeShapeType="1"/>
            <a:stCxn id="29704" idx="3"/>
            <a:endCxn id="29709" idx="0"/>
          </p:cNvCxnSpPr>
          <p:nvPr/>
        </p:nvCxnSpPr>
        <p:spPr bwMode="auto">
          <a:xfrm rot="5400000">
            <a:off x="4653756" y="3569494"/>
            <a:ext cx="401638" cy="469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9" name="Straight Connector 31">
            <a:extLst>
              <a:ext uri="{FF2B5EF4-FFF2-40B4-BE49-F238E27FC236}">
                <a16:creationId xmlns:a16="http://schemas.microsoft.com/office/drawing/2014/main" id="{2EBE500F-2E86-4A02-8181-9C9FE7FA52BF}"/>
              </a:ext>
            </a:extLst>
          </p:cNvPr>
          <p:cNvCxnSpPr>
            <a:cxnSpLocks noChangeShapeType="1"/>
            <a:stCxn id="29704" idx="5"/>
            <a:endCxn id="29710" idx="0"/>
          </p:cNvCxnSpPr>
          <p:nvPr/>
        </p:nvCxnSpPr>
        <p:spPr bwMode="auto">
          <a:xfrm rot="16200000" flipH="1">
            <a:off x="5444332" y="3606007"/>
            <a:ext cx="40163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0" name="Straight Connector 34">
            <a:extLst>
              <a:ext uri="{FF2B5EF4-FFF2-40B4-BE49-F238E27FC236}">
                <a16:creationId xmlns:a16="http://schemas.microsoft.com/office/drawing/2014/main" id="{58874FBE-500F-4C0A-9D72-62E5F27A2C26}"/>
              </a:ext>
            </a:extLst>
          </p:cNvPr>
          <p:cNvCxnSpPr>
            <a:cxnSpLocks noChangeShapeType="1"/>
            <a:stCxn id="29700" idx="5"/>
            <a:endCxn id="29702" idx="0"/>
          </p:cNvCxnSpPr>
          <p:nvPr/>
        </p:nvCxnSpPr>
        <p:spPr bwMode="auto">
          <a:xfrm rot="16200000" flipH="1">
            <a:off x="7352508" y="832645"/>
            <a:ext cx="617537" cy="2701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1" name="Straight Connector 35">
            <a:extLst>
              <a:ext uri="{FF2B5EF4-FFF2-40B4-BE49-F238E27FC236}">
                <a16:creationId xmlns:a16="http://schemas.microsoft.com/office/drawing/2014/main" id="{9215E863-9DB2-4E43-B090-61A275620C73}"/>
              </a:ext>
            </a:extLst>
          </p:cNvPr>
          <p:cNvCxnSpPr>
            <a:cxnSpLocks noChangeShapeType="1"/>
            <a:stCxn id="29702" idx="3"/>
            <a:endCxn id="29705" idx="0"/>
          </p:cNvCxnSpPr>
          <p:nvPr/>
        </p:nvCxnSpPr>
        <p:spPr bwMode="auto">
          <a:xfrm rot="5400000">
            <a:off x="81819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Straight Connector 36">
            <a:extLst>
              <a:ext uri="{FF2B5EF4-FFF2-40B4-BE49-F238E27FC236}">
                <a16:creationId xmlns:a16="http://schemas.microsoft.com/office/drawing/2014/main" id="{EF2FE3DF-5D26-4712-B6BA-3A4630068A23}"/>
              </a:ext>
            </a:extLst>
          </p:cNvPr>
          <p:cNvCxnSpPr>
            <a:cxnSpLocks noChangeShapeType="1"/>
            <a:stCxn id="29702" idx="5"/>
            <a:endCxn id="29706" idx="0"/>
          </p:cNvCxnSpPr>
          <p:nvPr/>
        </p:nvCxnSpPr>
        <p:spPr bwMode="auto">
          <a:xfrm rot="16200000" flipH="1">
            <a:off x="92233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Straight Connector 37">
            <a:extLst>
              <a:ext uri="{FF2B5EF4-FFF2-40B4-BE49-F238E27FC236}">
                <a16:creationId xmlns:a16="http://schemas.microsoft.com/office/drawing/2014/main" id="{3162141C-0895-4FC3-AA9D-6F747BF00055}"/>
              </a:ext>
            </a:extLst>
          </p:cNvPr>
          <p:cNvCxnSpPr>
            <a:cxnSpLocks noChangeShapeType="1"/>
            <a:stCxn id="29705" idx="3"/>
            <a:endCxn id="29712" idx="0"/>
          </p:cNvCxnSpPr>
          <p:nvPr/>
        </p:nvCxnSpPr>
        <p:spPr bwMode="auto">
          <a:xfrm rot="5400000">
            <a:off x="7389813" y="3497263"/>
            <a:ext cx="47307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Straight Connector 38">
            <a:extLst>
              <a:ext uri="{FF2B5EF4-FFF2-40B4-BE49-F238E27FC236}">
                <a16:creationId xmlns:a16="http://schemas.microsoft.com/office/drawing/2014/main" id="{C250C999-9DE3-4C81-A6EC-C52E252C6581}"/>
              </a:ext>
            </a:extLst>
          </p:cNvPr>
          <p:cNvCxnSpPr>
            <a:cxnSpLocks noChangeShapeType="1"/>
            <a:stCxn id="29705" idx="5"/>
            <a:endCxn id="29711" idx="0"/>
          </p:cNvCxnSpPr>
          <p:nvPr/>
        </p:nvCxnSpPr>
        <p:spPr bwMode="auto">
          <a:xfrm rot="16200000" flipH="1">
            <a:off x="8252620" y="3677445"/>
            <a:ext cx="473075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Straight Connector 57">
            <a:extLst>
              <a:ext uri="{FF2B5EF4-FFF2-40B4-BE49-F238E27FC236}">
                <a16:creationId xmlns:a16="http://schemas.microsoft.com/office/drawing/2014/main" id="{FD2BD74D-1470-46A6-8BBD-2E2A0A4EAB72}"/>
              </a:ext>
            </a:extLst>
          </p:cNvPr>
          <p:cNvCxnSpPr>
            <a:cxnSpLocks noChangeShapeType="1"/>
            <a:stCxn id="29706" idx="4"/>
          </p:cNvCxnSpPr>
          <p:nvPr/>
        </p:nvCxnSpPr>
        <p:spPr bwMode="auto">
          <a:xfrm rot="5400000">
            <a:off x="9570244" y="3771106"/>
            <a:ext cx="431800" cy="1793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6" name="TextBox 59">
            <a:extLst>
              <a:ext uri="{FF2B5EF4-FFF2-40B4-BE49-F238E27FC236}">
                <a16:creationId xmlns:a16="http://schemas.microsoft.com/office/drawing/2014/main" id="{F0A2E46C-F731-4519-B9BE-6CD5777F2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1628776"/>
            <a:ext cx="7493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(4,C)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727" name="Rectangle 60">
            <a:extLst>
              <a:ext uri="{FF2B5EF4-FFF2-40B4-BE49-F238E27FC236}">
                <a16:creationId xmlns:a16="http://schemas.microsoft.com/office/drawing/2014/main" id="{77915747-AC2A-4D86-BCA7-DFDDBF36C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492376"/>
            <a:ext cx="557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(5,A)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728" name="Rectangle 61">
            <a:extLst>
              <a:ext uri="{FF2B5EF4-FFF2-40B4-BE49-F238E27FC236}">
                <a16:creationId xmlns:a16="http://schemas.microsoft.com/office/drawing/2014/main" id="{5A12C68F-BF81-4C38-AFEA-B16E4F204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3284539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(15,K)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729" name="TextBox 62">
            <a:extLst>
              <a:ext uri="{FF2B5EF4-FFF2-40B4-BE49-F238E27FC236}">
                <a16:creationId xmlns:a16="http://schemas.microsoft.com/office/drawing/2014/main" id="{62460CB6-6669-4685-8F64-34C54447B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(16,X)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730" name="TextBox 63">
            <a:extLst>
              <a:ext uri="{FF2B5EF4-FFF2-40B4-BE49-F238E27FC236}">
                <a16:creationId xmlns:a16="http://schemas.microsoft.com/office/drawing/2014/main" id="{4E4E91C1-10D2-40CD-A907-448328B6B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005264"/>
            <a:ext cx="604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(25,J)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731" name="Rectangle 64">
            <a:extLst>
              <a:ext uri="{FF2B5EF4-FFF2-40B4-BE49-F238E27FC236}">
                <a16:creationId xmlns:a16="http://schemas.microsoft.com/office/drawing/2014/main" id="{9EF501CE-72ED-487B-8DC1-DFF629895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335756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(9,F)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732" name="Rectangle 65">
            <a:extLst>
              <a:ext uri="{FF2B5EF4-FFF2-40B4-BE49-F238E27FC236}">
                <a16:creationId xmlns:a16="http://schemas.microsoft.com/office/drawing/2014/main" id="{42A7662A-72FA-4043-9E50-184A5F8D4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005264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(14,E)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733" name="Rectangle 66">
            <a:extLst>
              <a:ext uri="{FF2B5EF4-FFF2-40B4-BE49-F238E27FC236}">
                <a16:creationId xmlns:a16="http://schemas.microsoft.com/office/drawing/2014/main" id="{4A7BFD2C-B5C8-4580-908C-97D6952C3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(12,H)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734" name="Rectangle 67">
            <a:extLst>
              <a:ext uri="{FF2B5EF4-FFF2-40B4-BE49-F238E27FC236}">
                <a16:creationId xmlns:a16="http://schemas.microsoft.com/office/drawing/2014/main" id="{6A8B0A49-0A6D-4AD5-A86E-E2D652C0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50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(6,Z)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735" name="Rectangle 68">
            <a:extLst>
              <a:ext uri="{FF2B5EF4-FFF2-40B4-BE49-F238E27FC236}">
                <a16:creationId xmlns:a16="http://schemas.microsoft.com/office/drawing/2014/main" id="{E591E6C6-DFF8-40C2-B314-C17D31588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357564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(7,Q)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736" name="Rectangle 69">
            <a:extLst>
              <a:ext uri="{FF2B5EF4-FFF2-40B4-BE49-F238E27FC236}">
                <a16:creationId xmlns:a16="http://schemas.microsoft.com/office/drawing/2014/main" id="{86369DF5-1DB5-4854-AF29-EEAE1C38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3357564"/>
            <a:ext cx="646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(20,B)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737" name="Rectangle 70">
            <a:extLst>
              <a:ext uri="{FF2B5EF4-FFF2-40B4-BE49-F238E27FC236}">
                <a16:creationId xmlns:a16="http://schemas.microsoft.com/office/drawing/2014/main" id="{A8F4CCD0-8C28-44B1-994E-6CFBAB3E7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076701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(11,S)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9738" name="Oval 73">
            <a:extLst>
              <a:ext uri="{FF2B5EF4-FFF2-40B4-BE49-F238E27FC236}">
                <a16:creationId xmlns:a16="http://schemas.microsoft.com/office/drawing/2014/main" id="{9BE8118F-2F90-4FF4-9788-673D1C407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0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29739" name="Rectangle 74">
            <a:extLst>
              <a:ext uri="{FF2B5EF4-FFF2-40B4-BE49-F238E27FC236}">
                <a16:creationId xmlns:a16="http://schemas.microsoft.com/office/drawing/2014/main" id="{482D6386-00F6-4237-87E0-6AF3C1582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388" y="4076701"/>
            <a:ext cx="531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(2,T)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9740" name="Straight Arrow Connector 78">
            <a:extLst>
              <a:ext uri="{FF2B5EF4-FFF2-40B4-BE49-F238E27FC236}">
                <a16:creationId xmlns:a16="http://schemas.microsoft.com/office/drawing/2014/main" id="{1390EAC8-8168-4C71-97C8-E86B87CE93B7}"/>
              </a:ext>
            </a:extLst>
          </p:cNvPr>
          <p:cNvCxnSpPr>
            <a:cxnSpLocks noChangeShapeType="1"/>
            <a:endCxn id="29739" idx="1"/>
          </p:cNvCxnSpPr>
          <p:nvPr/>
        </p:nvCxnSpPr>
        <p:spPr bwMode="auto">
          <a:xfrm flipH="1">
            <a:off x="9450388" y="3573464"/>
            <a:ext cx="246062" cy="657225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1" name="Straight Arrow Connector 83">
            <a:extLst>
              <a:ext uri="{FF2B5EF4-FFF2-40B4-BE49-F238E27FC236}">
                <a16:creationId xmlns:a16="http://schemas.microsoft.com/office/drawing/2014/main" id="{AC332F67-3057-40E4-9D1D-AFE54BD36D6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9265445" y="3717132"/>
            <a:ext cx="503237" cy="215900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42" name="TextBox 85">
            <a:extLst>
              <a:ext uri="{FF2B5EF4-FFF2-40B4-BE49-F238E27FC236}">
                <a16:creationId xmlns:a16="http://schemas.microsoft.com/office/drawing/2014/main" id="{776983F0-5E6C-49DD-8804-85E4B4847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401" y="3213101"/>
            <a:ext cx="8239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600">
                <a:solidFill>
                  <a:srgbClr val="00B050"/>
                </a:solidFill>
                <a:cs typeface="Times New Roman" panose="02020603050405020304" pitchFamily="18" charset="0"/>
              </a:rPr>
              <a:t>Đảo</a:t>
            </a:r>
          </a:p>
          <a:p>
            <a:pPr eaLnBrk="1" hangingPunct="1"/>
            <a:r>
              <a:rPr lang="en-CA" altLang="vi-VN" sz="1600">
                <a:solidFill>
                  <a:srgbClr val="00B050"/>
                </a:solidFill>
                <a:cs typeface="Times New Roman" panose="02020603050405020304" pitchFamily="18" charset="0"/>
              </a:rPr>
              <a:t>(2,T) và</a:t>
            </a:r>
          </a:p>
          <a:p>
            <a:pPr eaLnBrk="1" hangingPunct="1"/>
            <a:r>
              <a:rPr lang="en-CA" altLang="vi-VN" sz="1600">
                <a:solidFill>
                  <a:srgbClr val="00B050"/>
                </a:solidFill>
                <a:cs typeface="Times New Roman" panose="02020603050405020304" pitchFamily="18" charset="0"/>
              </a:rPr>
              <a:t>(20,B)</a:t>
            </a:r>
            <a:endParaRPr lang="en-US" altLang="vi-VN" sz="160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29744" name="Slide Number Placeholder 48">
            <a:extLst>
              <a:ext uri="{FF2B5EF4-FFF2-40B4-BE49-F238E27FC236}">
                <a16:creationId xmlns:a16="http://schemas.microsoft.com/office/drawing/2014/main" id="{F15DFA86-9B3D-4E55-88E8-9DD0364A08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8B9291D5-7384-46C7-BC0D-C9E55D6D4BFE}" type="slidenum">
              <a:rPr lang="en-US" altLang="vi-VN">
                <a:solidFill>
                  <a:srgbClr val="FFFFFF"/>
                </a:solidFill>
              </a:rPr>
              <a:pPr/>
              <a:t>23</a:t>
            </a:fld>
            <a:endParaRPr lang="en-US" altLang="vi-V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7">
            <a:extLst>
              <a:ext uri="{FF2B5EF4-FFF2-40B4-BE49-F238E27FC236}">
                <a16:creationId xmlns:a16="http://schemas.microsoft.com/office/drawing/2014/main" id="{C6AA632E-43F2-427A-BAE5-01F064D86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50863" cy="307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(6,Z)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723" name="Rectangle 74">
            <a:extLst>
              <a:ext uri="{FF2B5EF4-FFF2-40B4-BE49-F238E27FC236}">
                <a16:creationId xmlns:a16="http://schemas.microsoft.com/office/drawing/2014/main" id="{AFB78669-FF25-4836-AE63-E95D83876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113" y="4076701"/>
            <a:ext cx="646112" cy="307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(20,B)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724" name="Rectangle 71">
            <a:extLst>
              <a:ext uri="{FF2B5EF4-FFF2-40B4-BE49-F238E27FC236}">
                <a16:creationId xmlns:a16="http://schemas.microsoft.com/office/drawing/2014/main" id="{1BD8E918-0510-47C9-8F2D-D69A3344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4076701"/>
            <a:ext cx="6778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(18,W)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725" name="Title 74">
            <a:extLst>
              <a:ext uri="{FF2B5EF4-FFF2-40B4-BE49-F238E27FC236}">
                <a16:creationId xmlns:a16="http://schemas.microsoft.com/office/drawing/2014/main" id="{CA84EFC1-6EF0-416A-9855-1599E9DF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insert(2,T)</a:t>
            </a:r>
          </a:p>
        </p:txBody>
      </p:sp>
      <p:sp>
        <p:nvSpPr>
          <p:cNvPr id="30726" name="Oval 6">
            <a:extLst>
              <a:ext uri="{FF2B5EF4-FFF2-40B4-BE49-F238E27FC236}">
                <a16:creationId xmlns:a16="http://schemas.microsoft.com/office/drawing/2014/main" id="{57EB852D-0B9D-4DCB-A497-5EE6E542D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28775"/>
            <a:ext cx="503238" cy="2873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0727" name="Oval 7">
            <a:extLst>
              <a:ext uri="{FF2B5EF4-FFF2-40B4-BE49-F238E27FC236}">
                <a16:creationId xmlns:a16="http://schemas.microsoft.com/office/drawing/2014/main" id="{8D43B113-591D-429F-9730-8DAD0C5AE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0728" name="Oval 8">
            <a:extLst>
              <a:ext uri="{FF2B5EF4-FFF2-40B4-BE49-F238E27FC236}">
                <a16:creationId xmlns:a16="http://schemas.microsoft.com/office/drawing/2014/main" id="{C9851031-8457-4769-B3A3-D0C7FD6A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0729" name="Oval 9">
            <a:extLst>
              <a:ext uri="{FF2B5EF4-FFF2-40B4-BE49-F238E27FC236}">
                <a16:creationId xmlns:a16="http://schemas.microsoft.com/office/drawing/2014/main" id="{CBB3AABE-EA8A-4D44-978A-86D6898C5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284539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0730" name="Oval 10">
            <a:extLst>
              <a:ext uri="{FF2B5EF4-FFF2-40B4-BE49-F238E27FC236}">
                <a16:creationId xmlns:a16="http://schemas.microsoft.com/office/drawing/2014/main" id="{54107CA9-A8E8-4CC8-87AC-F04498BD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0731" name="Oval 11">
            <a:extLst>
              <a:ext uri="{FF2B5EF4-FFF2-40B4-BE49-F238E27FC236}">
                <a16:creationId xmlns:a16="http://schemas.microsoft.com/office/drawing/2014/main" id="{942FCD34-3F37-4EE9-8F69-007DB5AE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0732" name="Oval 12">
            <a:extLst>
              <a:ext uri="{FF2B5EF4-FFF2-40B4-BE49-F238E27FC236}">
                <a16:creationId xmlns:a16="http://schemas.microsoft.com/office/drawing/2014/main" id="{B3F1DF0B-2C33-4B4D-A488-D30F3BF16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4" y="3357564"/>
            <a:ext cx="503237" cy="287337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0733" name="Oval 13">
            <a:extLst>
              <a:ext uri="{FF2B5EF4-FFF2-40B4-BE49-F238E27FC236}">
                <a16:creationId xmlns:a16="http://schemas.microsoft.com/office/drawing/2014/main" id="{6F409767-84DE-4F64-A061-16BD034D3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0734" name="Oval 14">
            <a:extLst>
              <a:ext uri="{FF2B5EF4-FFF2-40B4-BE49-F238E27FC236}">
                <a16:creationId xmlns:a16="http://schemas.microsoft.com/office/drawing/2014/main" id="{CD3E5B3B-C34F-41D2-9684-18B8FEE7E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0735" name="Oval 15">
            <a:extLst>
              <a:ext uri="{FF2B5EF4-FFF2-40B4-BE49-F238E27FC236}">
                <a16:creationId xmlns:a16="http://schemas.microsoft.com/office/drawing/2014/main" id="{03D462E5-EF8A-475B-A714-A7198729B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0736" name="Oval 16">
            <a:extLst>
              <a:ext uri="{FF2B5EF4-FFF2-40B4-BE49-F238E27FC236}">
                <a16:creationId xmlns:a16="http://schemas.microsoft.com/office/drawing/2014/main" id="{DAF9EFDF-D2E5-4326-86B0-1B12CFB78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0737" name="Oval 17">
            <a:extLst>
              <a:ext uri="{FF2B5EF4-FFF2-40B4-BE49-F238E27FC236}">
                <a16:creationId xmlns:a16="http://schemas.microsoft.com/office/drawing/2014/main" id="{4D11E192-21F0-4C63-A0CE-2A31D69F4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4" y="4076701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0738" name="Oval 18">
            <a:extLst>
              <a:ext uri="{FF2B5EF4-FFF2-40B4-BE49-F238E27FC236}">
                <a16:creationId xmlns:a16="http://schemas.microsoft.com/office/drawing/2014/main" id="{2457266F-6BFB-4737-9C3D-BE3E0469A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cxnSp>
        <p:nvCxnSpPr>
          <p:cNvPr id="30739" name="Straight Connector 23">
            <a:extLst>
              <a:ext uri="{FF2B5EF4-FFF2-40B4-BE49-F238E27FC236}">
                <a16:creationId xmlns:a16="http://schemas.microsoft.com/office/drawing/2014/main" id="{0127E244-BAA5-4A22-809C-26F12261F4B4}"/>
              </a:ext>
            </a:extLst>
          </p:cNvPr>
          <p:cNvCxnSpPr>
            <a:cxnSpLocks noChangeShapeType="1"/>
            <a:stCxn id="30726" idx="3"/>
            <a:endCxn id="30727" idx="0"/>
          </p:cNvCxnSpPr>
          <p:nvPr/>
        </p:nvCxnSpPr>
        <p:spPr bwMode="auto">
          <a:xfrm rot="5400000">
            <a:off x="4761707" y="1300957"/>
            <a:ext cx="617537" cy="1765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0" name="Straight Connector 24">
            <a:extLst>
              <a:ext uri="{FF2B5EF4-FFF2-40B4-BE49-F238E27FC236}">
                <a16:creationId xmlns:a16="http://schemas.microsoft.com/office/drawing/2014/main" id="{F0216C05-4FFA-452B-A861-D8783C829848}"/>
              </a:ext>
            </a:extLst>
          </p:cNvPr>
          <p:cNvCxnSpPr>
            <a:cxnSpLocks noChangeShapeType="1"/>
            <a:stCxn id="30727" idx="3"/>
            <a:endCxn id="30729" idx="0"/>
          </p:cNvCxnSpPr>
          <p:nvPr/>
        </p:nvCxnSpPr>
        <p:spPr bwMode="auto">
          <a:xfrm rot="5400000">
            <a:off x="3105944" y="2380457"/>
            <a:ext cx="546100" cy="1262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Straight Connector 25">
            <a:extLst>
              <a:ext uri="{FF2B5EF4-FFF2-40B4-BE49-F238E27FC236}">
                <a16:creationId xmlns:a16="http://schemas.microsoft.com/office/drawing/2014/main" id="{B7C67E4D-7105-4A05-80D9-13D16FD776E9}"/>
              </a:ext>
            </a:extLst>
          </p:cNvPr>
          <p:cNvCxnSpPr>
            <a:cxnSpLocks noChangeShapeType="1"/>
            <a:stCxn id="30727" idx="5"/>
            <a:endCxn id="30730" idx="0"/>
          </p:cNvCxnSpPr>
          <p:nvPr/>
        </p:nvCxnSpPr>
        <p:spPr bwMode="auto">
          <a:xfrm rot="16200000" flipH="1">
            <a:off x="4506913" y="2597151"/>
            <a:ext cx="619125" cy="901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Straight Connector 26">
            <a:extLst>
              <a:ext uri="{FF2B5EF4-FFF2-40B4-BE49-F238E27FC236}">
                <a16:creationId xmlns:a16="http://schemas.microsoft.com/office/drawing/2014/main" id="{175FE22E-35DC-458E-9FC7-D6942A80AAD4}"/>
              </a:ext>
            </a:extLst>
          </p:cNvPr>
          <p:cNvCxnSpPr>
            <a:cxnSpLocks noChangeShapeType="1"/>
            <a:stCxn id="30729" idx="3"/>
            <a:endCxn id="30733" idx="0"/>
          </p:cNvCxnSpPr>
          <p:nvPr/>
        </p:nvCxnSpPr>
        <p:spPr bwMode="auto">
          <a:xfrm rot="5400000">
            <a:off x="2169320" y="3604420"/>
            <a:ext cx="474663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3" name="Straight Connector 27">
            <a:extLst>
              <a:ext uri="{FF2B5EF4-FFF2-40B4-BE49-F238E27FC236}">
                <a16:creationId xmlns:a16="http://schemas.microsoft.com/office/drawing/2014/main" id="{C0B45683-1F71-48DC-895B-2C9C12927DAB}"/>
              </a:ext>
            </a:extLst>
          </p:cNvPr>
          <p:cNvCxnSpPr>
            <a:cxnSpLocks noChangeShapeType="1"/>
            <a:stCxn id="30729" idx="5"/>
            <a:endCxn id="30734" idx="0"/>
          </p:cNvCxnSpPr>
          <p:nvPr/>
        </p:nvCxnSpPr>
        <p:spPr bwMode="auto">
          <a:xfrm rot="16200000" flipH="1">
            <a:off x="2887663" y="3568701"/>
            <a:ext cx="474663" cy="3984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4" name="Straight Connector 30">
            <a:extLst>
              <a:ext uri="{FF2B5EF4-FFF2-40B4-BE49-F238E27FC236}">
                <a16:creationId xmlns:a16="http://schemas.microsoft.com/office/drawing/2014/main" id="{948DEECF-E8FB-4DFF-A05E-81CCA8F1BF44}"/>
              </a:ext>
            </a:extLst>
          </p:cNvPr>
          <p:cNvCxnSpPr>
            <a:cxnSpLocks noChangeShapeType="1"/>
            <a:stCxn id="30730" idx="3"/>
            <a:endCxn id="30735" idx="0"/>
          </p:cNvCxnSpPr>
          <p:nvPr/>
        </p:nvCxnSpPr>
        <p:spPr bwMode="auto">
          <a:xfrm rot="5400000">
            <a:off x="4653756" y="3569494"/>
            <a:ext cx="401638" cy="469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5" name="Straight Connector 31">
            <a:extLst>
              <a:ext uri="{FF2B5EF4-FFF2-40B4-BE49-F238E27FC236}">
                <a16:creationId xmlns:a16="http://schemas.microsoft.com/office/drawing/2014/main" id="{BB7ED0F2-2B65-4028-A0F0-4F38B28B79AE}"/>
              </a:ext>
            </a:extLst>
          </p:cNvPr>
          <p:cNvCxnSpPr>
            <a:cxnSpLocks noChangeShapeType="1"/>
            <a:stCxn id="30730" idx="5"/>
            <a:endCxn id="30736" idx="0"/>
          </p:cNvCxnSpPr>
          <p:nvPr/>
        </p:nvCxnSpPr>
        <p:spPr bwMode="auto">
          <a:xfrm rot="16200000" flipH="1">
            <a:off x="5444332" y="3606007"/>
            <a:ext cx="40163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6" name="Straight Connector 34">
            <a:extLst>
              <a:ext uri="{FF2B5EF4-FFF2-40B4-BE49-F238E27FC236}">
                <a16:creationId xmlns:a16="http://schemas.microsoft.com/office/drawing/2014/main" id="{0C9FD2B7-CDAD-4E3E-8FDD-B467888CA94B}"/>
              </a:ext>
            </a:extLst>
          </p:cNvPr>
          <p:cNvCxnSpPr>
            <a:cxnSpLocks noChangeShapeType="1"/>
            <a:stCxn id="30726" idx="5"/>
            <a:endCxn id="30728" idx="0"/>
          </p:cNvCxnSpPr>
          <p:nvPr/>
        </p:nvCxnSpPr>
        <p:spPr bwMode="auto">
          <a:xfrm rot="16200000" flipH="1">
            <a:off x="7352508" y="832645"/>
            <a:ext cx="617537" cy="2701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Straight Connector 35">
            <a:extLst>
              <a:ext uri="{FF2B5EF4-FFF2-40B4-BE49-F238E27FC236}">
                <a16:creationId xmlns:a16="http://schemas.microsoft.com/office/drawing/2014/main" id="{98C7AB29-EDF1-44F2-AC17-E801BEC735C5}"/>
              </a:ext>
            </a:extLst>
          </p:cNvPr>
          <p:cNvCxnSpPr>
            <a:cxnSpLocks noChangeShapeType="1"/>
            <a:stCxn id="30728" idx="3"/>
            <a:endCxn id="30731" idx="0"/>
          </p:cNvCxnSpPr>
          <p:nvPr/>
        </p:nvCxnSpPr>
        <p:spPr bwMode="auto">
          <a:xfrm rot="5400000">
            <a:off x="81819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8" name="Straight Connector 36">
            <a:extLst>
              <a:ext uri="{FF2B5EF4-FFF2-40B4-BE49-F238E27FC236}">
                <a16:creationId xmlns:a16="http://schemas.microsoft.com/office/drawing/2014/main" id="{12DED46A-F167-41C6-AF68-B02FF304E701}"/>
              </a:ext>
            </a:extLst>
          </p:cNvPr>
          <p:cNvCxnSpPr>
            <a:cxnSpLocks noChangeShapeType="1"/>
            <a:stCxn id="30728" idx="5"/>
            <a:endCxn id="30732" idx="0"/>
          </p:cNvCxnSpPr>
          <p:nvPr/>
        </p:nvCxnSpPr>
        <p:spPr bwMode="auto">
          <a:xfrm rot="16200000" flipH="1">
            <a:off x="92233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9" name="Straight Connector 37">
            <a:extLst>
              <a:ext uri="{FF2B5EF4-FFF2-40B4-BE49-F238E27FC236}">
                <a16:creationId xmlns:a16="http://schemas.microsoft.com/office/drawing/2014/main" id="{7098E786-17A3-4A09-B771-24DA220BC816}"/>
              </a:ext>
            </a:extLst>
          </p:cNvPr>
          <p:cNvCxnSpPr>
            <a:cxnSpLocks noChangeShapeType="1"/>
            <a:stCxn id="30731" idx="3"/>
            <a:endCxn id="30738" idx="0"/>
          </p:cNvCxnSpPr>
          <p:nvPr/>
        </p:nvCxnSpPr>
        <p:spPr bwMode="auto">
          <a:xfrm rot="5400000">
            <a:off x="7389813" y="3497263"/>
            <a:ext cx="47307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0" name="Straight Connector 38">
            <a:extLst>
              <a:ext uri="{FF2B5EF4-FFF2-40B4-BE49-F238E27FC236}">
                <a16:creationId xmlns:a16="http://schemas.microsoft.com/office/drawing/2014/main" id="{594D654E-66E2-4DEF-BE1F-0E64D783C318}"/>
              </a:ext>
            </a:extLst>
          </p:cNvPr>
          <p:cNvCxnSpPr>
            <a:cxnSpLocks noChangeShapeType="1"/>
            <a:stCxn id="30731" idx="5"/>
            <a:endCxn id="30737" idx="0"/>
          </p:cNvCxnSpPr>
          <p:nvPr/>
        </p:nvCxnSpPr>
        <p:spPr bwMode="auto">
          <a:xfrm rot="16200000" flipH="1">
            <a:off x="8252620" y="3677445"/>
            <a:ext cx="473075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51" name="Straight Connector 57">
            <a:extLst>
              <a:ext uri="{FF2B5EF4-FFF2-40B4-BE49-F238E27FC236}">
                <a16:creationId xmlns:a16="http://schemas.microsoft.com/office/drawing/2014/main" id="{CF8CEB17-8B98-4419-B55F-5BF953C33E0B}"/>
              </a:ext>
            </a:extLst>
          </p:cNvPr>
          <p:cNvCxnSpPr>
            <a:cxnSpLocks noChangeShapeType="1"/>
            <a:stCxn id="30732" idx="4"/>
          </p:cNvCxnSpPr>
          <p:nvPr/>
        </p:nvCxnSpPr>
        <p:spPr bwMode="auto">
          <a:xfrm rot="5400000">
            <a:off x="9570244" y="3771106"/>
            <a:ext cx="431800" cy="1793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2" name="TextBox 59">
            <a:extLst>
              <a:ext uri="{FF2B5EF4-FFF2-40B4-BE49-F238E27FC236}">
                <a16:creationId xmlns:a16="http://schemas.microsoft.com/office/drawing/2014/main" id="{67D293A4-5C6D-4A73-AE40-6C0BE7ED3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1628776"/>
            <a:ext cx="673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(4,C)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753" name="Rectangle 60">
            <a:extLst>
              <a:ext uri="{FF2B5EF4-FFF2-40B4-BE49-F238E27FC236}">
                <a16:creationId xmlns:a16="http://schemas.microsoft.com/office/drawing/2014/main" id="{08A70E30-78C6-4FA8-859B-68027C8F6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492376"/>
            <a:ext cx="557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(5,A)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754" name="Rectangle 61">
            <a:extLst>
              <a:ext uri="{FF2B5EF4-FFF2-40B4-BE49-F238E27FC236}">
                <a16:creationId xmlns:a16="http://schemas.microsoft.com/office/drawing/2014/main" id="{3C0F74C3-1594-4C17-8D88-A4B11376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3284539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(15,K)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755" name="TextBox 62">
            <a:extLst>
              <a:ext uri="{FF2B5EF4-FFF2-40B4-BE49-F238E27FC236}">
                <a16:creationId xmlns:a16="http://schemas.microsoft.com/office/drawing/2014/main" id="{4DE1E87D-B71F-4A11-A65A-307B9A7AB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(16,X)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756" name="TextBox 63">
            <a:extLst>
              <a:ext uri="{FF2B5EF4-FFF2-40B4-BE49-F238E27FC236}">
                <a16:creationId xmlns:a16="http://schemas.microsoft.com/office/drawing/2014/main" id="{703BF2C8-CF4C-461B-AB9A-8EB6247EF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005264"/>
            <a:ext cx="604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(25,J)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757" name="Rectangle 64">
            <a:extLst>
              <a:ext uri="{FF2B5EF4-FFF2-40B4-BE49-F238E27FC236}">
                <a16:creationId xmlns:a16="http://schemas.microsoft.com/office/drawing/2014/main" id="{987A6B57-4F3B-4D88-94B6-E9C84B984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335756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(9,F)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758" name="Rectangle 65">
            <a:extLst>
              <a:ext uri="{FF2B5EF4-FFF2-40B4-BE49-F238E27FC236}">
                <a16:creationId xmlns:a16="http://schemas.microsoft.com/office/drawing/2014/main" id="{89B99560-CAD9-4FB6-B30B-CE754F2E4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005264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(14,E)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759" name="Rectangle 66">
            <a:extLst>
              <a:ext uri="{FF2B5EF4-FFF2-40B4-BE49-F238E27FC236}">
                <a16:creationId xmlns:a16="http://schemas.microsoft.com/office/drawing/2014/main" id="{5B316582-1DA3-4CC5-88DB-FAD015EA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(12,H)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760" name="Rectangle 68">
            <a:extLst>
              <a:ext uri="{FF2B5EF4-FFF2-40B4-BE49-F238E27FC236}">
                <a16:creationId xmlns:a16="http://schemas.microsoft.com/office/drawing/2014/main" id="{D8257866-863A-47B6-83BF-2D89C8B1A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357564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(7,Q)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761" name="Rectangle 69">
            <a:extLst>
              <a:ext uri="{FF2B5EF4-FFF2-40B4-BE49-F238E27FC236}">
                <a16:creationId xmlns:a16="http://schemas.microsoft.com/office/drawing/2014/main" id="{64D8CEDE-8214-4FA2-9B45-F8F6A5846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4851" y="3357564"/>
            <a:ext cx="531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(2,T)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762" name="Rectangle 70">
            <a:extLst>
              <a:ext uri="{FF2B5EF4-FFF2-40B4-BE49-F238E27FC236}">
                <a16:creationId xmlns:a16="http://schemas.microsoft.com/office/drawing/2014/main" id="{E15ADD67-8F39-4763-9207-C25BFA822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076701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(11,S)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0763" name="Oval 73">
            <a:extLst>
              <a:ext uri="{FF2B5EF4-FFF2-40B4-BE49-F238E27FC236}">
                <a16:creationId xmlns:a16="http://schemas.microsoft.com/office/drawing/2014/main" id="{94CD91BA-AA65-4CF3-85DB-FD9F8E75A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0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cxnSp>
        <p:nvCxnSpPr>
          <p:cNvPr id="30764" name="Straight Arrow Connector 78">
            <a:extLst>
              <a:ext uri="{FF2B5EF4-FFF2-40B4-BE49-F238E27FC236}">
                <a16:creationId xmlns:a16="http://schemas.microsoft.com/office/drawing/2014/main" id="{14505F2B-5FC0-4A81-BBDE-DBD4C7D67B6F}"/>
              </a:ext>
            </a:extLst>
          </p:cNvPr>
          <p:cNvCxnSpPr>
            <a:cxnSpLocks noChangeShapeType="1"/>
            <a:stCxn id="30728" idx="6"/>
          </p:cNvCxnSpPr>
          <p:nvPr/>
        </p:nvCxnSpPr>
        <p:spPr bwMode="auto">
          <a:xfrm>
            <a:off x="9264651" y="2636839"/>
            <a:ext cx="792163" cy="720725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65" name="Straight Arrow Connector 83">
            <a:extLst>
              <a:ext uri="{FF2B5EF4-FFF2-40B4-BE49-F238E27FC236}">
                <a16:creationId xmlns:a16="http://schemas.microsoft.com/office/drawing/2014/main" id="{BD7034FD-B1A2-4B66-83F8-6FF01432973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9048750" y="2781301"/>
            <a:ext cx="647700" cy="576263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66" name="TextBox 85">
            <a:extLst>
              <a:ext uri="{FF2B5EF4-FFF2-40B4-BE49-F238E27FC236}">
                <a16:creationId xmlns:a16="http://schemas.microsoft.com/office/drawing/2014/main" id="{3151977A-53C7-4186-974E-B1B59C06D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088" y="2060576"/>
            <a:ext cx="8239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600">
                <a:solidFill>
                  <a:srgbClr val="00B050"/>
                </a:solidFill>
                <a:cs typeface="Times New Roman" panose="02020603050405020304" pitchFamily="18" charset="0"/>
              </a:rPr>
              <a:t>Đảo</a:t>
            </a:r>
          </a:p>
          <a:p>
            <a:pPr eaLnBrk="1" hangingPunct="1"/>
            <a:r>
              <a:rPr lang="en-CA" altLang="vi-VN" sz="1600">
                <a:solidFill>
                  <a:srgbClr val="00B050"/>
                </a:solidFill>
                <a:cs typeface="Times New Roman" panose="02020603050405020304" pitchFamily="18" charset="0"/>
              </a:rPr>
              <a:t>(2,T) và</a:t>
            </a:r>
          </a:p>
          <a:p>
            <a:pPr eaLnBrk="1" hangingPunct="1"/>
            <a:r>
              <a:rPr lang="en-CA" altLang="vi-VN" sz="1600">
                <a:solidFill>
                  <a:srgbClr val="00B050"/>
                </a:solidFill>
                <a:cs typeface="Times New Roman" panose="02020603050405020304" pitchFamily="18" charset="0"/>
              </a:rPr>
              <a:t>(6,Z)</a:t>
            </a:r>
            <a:endParaRPr lang="en-US" altLang="vi-VN" sz="160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30768" name="Slide Number Placeholder 48">
            <a:extLst>
              <a:ext uri="{FF2B5EF4-FFF2-40B4-BE49-F238E27FC236}">
                <a16:creationId xmlns:a16="http://schemas.microsoft.com/office/drawing/2014/main" id="{657FEC6F-659B-48B3-8509-226EF2A8C0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B8008C85-34DD-4962-A49F-EEB81B56E673}" type="slidenum">
              <a:rPr lang="en-US" altLang="vi-VN">
                <a:solidFill>
                  <a:srgbClr val="FFFFFF"/>
                </a:solidFill>
              </a:rPr>
              <a:pPr/>
              <a:t>24</a:t>
            </a:fld>
            <a:endParaRPr lang="en-US" altLang="vi-V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7">
            <a:extLst>
              <a:ext uri="{FF2B5EF4-FFF2-40B4-BE49-F238E27FC236}">
                <a16:creationId xmlns:a16="http://schemas.microsoft.com/office/drawing/2014/main" id="{E07B33F7-68C0-4113-BE46-3BC1187EC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31813" cy="307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(2,T)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747" name="Rectangle 74">
            <a:extLst>
              <a:ext uri="{FF2B5EF4-FFF2-40B4-BE49-F238E27FC236}">
                <a16:creationId xmlns:a16="http://schemas.microsoft.com/office/drawing/2014/main" id="{47306BB0-FC96-48A4-A8C1-A8DE621C5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113" y="4076701"/>
            <a:ext cx="646112" cy="307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(20,B)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748" name="Rectangle 71">
            <a:extLst>
              <a:ext uri="{FF2B5EF4-FFF2-40B4-BE49-F238E27FC236}">
                <a16:creationId xmlns:a16="http://schemas.microsoft.com/office/drawing/2014/main" id="{6E253DD0-2C80-4EAE-8A6A-3C1E0106F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4076701"/>
            <a:ext cx="6778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(18,W)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749" name="Title 74">
            <a:extLst>
              <a:ext uri="{FF2B5EF4-FFF2-40B4-BE49-F238E27FC236}">
                <a16:creationId xmlns:a16="http://schemas.microsoft.com/office/drawing/2014/main" id="{420C2A5B-F08C-4B40-9ECD-2DCF510D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insert(2,T)</a:t>
            </a:r>
          </a:p>
        </p:txBody>
      </p:sp>
      <p:sp>
        <p:nvSpPr>
          <p:cNvPr id="31750" name="Oval 6">
            <a:extLst>
              <a:ext uri="{FF2B5EF4-FFF2-40B4-BE49-F238E27FC236}">
                <a16:creationId xmlns:a16="http://schemas.microsoft.com/office/drawing/2014/main" id="{78DEFE8E-2164-4EC0-887C-8AEA34DD4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28775"/>
            <a:ext cx="503238" cy="2873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1751" name="Oval 7">
            <a:extLst>
              <a:ext uri="{FF2B5EF4-FFF2-40B4-BE49-F238E27FC236}">
                <a16:creationId xmlns:a16="http://schemas.microsoft.com/office/drawing/2014/main" id="{417355ED-7B35-460C-B361-802FB8DE5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1752" name="Oval 8">
            <a:extLst>
              <a:ext uri="{FF2B5EF4-FFF2-40B4-BE49-F238E27FC236}">
                <a16:creationId xmlns:a16="http://schemas.microsoft.com/office/drawing/2014/main" id="{97C0A589-EB17-440A-B848-32260849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1753" name="Oval 9">
            <a:extLst>
              <a:ext uri="{FF2B5EF4-FFF2-40B4-BE49-F238E27FC236}">
                <a16:creationId xmlns:a16="http://schemas.microsoft.com/office/drawing/2014/main" id="{858C83E1-6274-4B53-9E09-95CF3B03A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284539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1754" name="Oval 10">
            <a:extLst>
              <a:ext uri="{FF2B5EF4-FFF2-40B4-BE49-F238E27FC236}">
                <a16:creationId xmlns:a16="http://schemas.microsoft.com/office/drawing/2014/main" id="{29DD2E99-AEEC-4F67-9D6B-42CE47B7F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1755" name="Oval 11">
            <a:extLst>
              <a:ext uri="{FF2B5EF4-FFF2-40B4-BE49-F238E27FC236}">
                <a16:creationId xmlns:a16="http://schemas.microsoft.com/office/drawing/2014/main" id="{0CFCF7CF-C656-4B85-9F06-6218AEEDF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1756" name="Oval 12">
            <a:extLst>
              <a:ext uri="{FF2B5EF4-FFF2-40B4-BE49-F238E27FC236}">
                <a16:creationId xmlns:a16="http://schemas.microsoft.com/office/drawing/2014/main" id="{C0463323-4A93-4C9B-AFBE-FADBAAE49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4" y="33575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1757" name="Oval 13">
            <a:extLst>
              <a:ext uri="{FF2B5EF4-FFF2-40B4-BE49-F238E27FC236}">
                <a16:creationId xmlns:a16="http://schemas.microsoft.com/office/drawing/2014/main" id="{9DFA99B9-A634-4919-A071-4E757F646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1758" name="Oval 14">
            <a:extLst>
              <a:ext uri="{FF2B5EF4-FFF2-40B4-BE49-F238E27FC236}">
                <a16:creationId xmlns:a16="http://schemas.microsoft.com/office/drawing/2014/main" id="{C9991AF0-431F-4C06-9DAE-6DEDAACD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1759" name="Oval 15">
            <a:extLst>
              <a:ext uri="{FF2B5EF4-FFF2-40B4-BE49-F238E27FC236}">
                <a16:creationId xmlns:a16="http://schemas.microsoft.com/office/drawing/2014/main" id="{200ECA12-226D-45CD-877E-D1AB99913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1760" name="Oval 16">
            <a:extLst>
              <a:ext uri="{FF2B5EF4-FFF2-40B4-BE49-F238E27FC236}">
                <a16:creationId xmlns:a16="http://schemas.microsoft.com/office/drawing/2014/main" id="{DAE813AC-BBCA-41C3-84A7-89A4E9E63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1761" name="Oval 17">
            <a:extLst>
              <a:ext uri="{FF2B5EF4-FFF2-40B4-BE49-F238E27FC236}">
                <a16:creationId xmlns:a16="http://schemas.microsoft.com/office/drawing/2014/main" id="{D0A0154C-D600-4F27-B11D-587167AC9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4" y="4076701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1762" name="Oval 18">
            <a:extLst>
              <a:ext uri="{FF2B5EF4-FFF2-40B4-BE49-F238E27FC236}">
                <a16:creationId xmlns:a16="http://schemas.microsoft.com/office/drawing/2014/main" id="{EE30CC2D-FF12-4E71-9B90-AB5B1AC71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cxnSp>
        <p:nvCxnSpPr>
          <p:cNvPr id="31763" name="Straight Connector 23">
            <a:extLst>
              <a:ext uri="{FF2B5EF4-FFF2-40B4-BE49-F238E27FC236}">
                <a16:creationId xmlns:a16="http://schemas.microsoft.com/office/drawing/2014/main" id="{24FDB559-3D98-4013-A4F2-4BB18C0E91F2}"/>
              </a:ext>
            </a:extLst>
          </p:cNvPr>
          <p:cNvCxnSpPr>
            <a:cxnSpLocks noChangeShapeType="1"/>
            <a:stCxn id="31750" idx="3"/>
            <a:endCxn id="31751" idx="0"/>
          </p:cNvCxnSpPr>
          <p:nvPr/>
        </p:nvCxnSpPr>
        <p:spPr bwMode="auto">
          <a:xfrm rot="5400000">
            <a:off x="4761707" y="1300957"/>
            <a:ext cx="617537" cy="1765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Straight Connector 24">
            <a:extLst>
              <a:ext uri="{FF2B5EF4-FFF2-40B4-BE49-F238E27FC236}">
                <a16:creationId xmlns:a16="http://schemas.microsoft.com/office/drawing/2014/main" id="{0E8618C2-9C9D-4DD6-BF07-8BCF9FF0F6B0}"/>
              </a:ext>
            </a:extLst>
          </p:cNvPr>
          <p:cNvCxnSpPr>
            <a:cxnSpLocks noChangeShapeType="1"/>
            <a:stCxn id="31751" idx="3"/>
            <a:endCxn id="31753" idx="0"/>
          </p:cNvCxnSpPr>
          <p:nvPr/>
        </p:nvCxnSpPr>
        <p:spPr bwMode="auto">
          <a:xfrm rot="5400000">
            <a:off x="3105944" y="2380457"/>
            <a:ext cx="546100" cy="1262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Straight Connector 25">
            <a:extLst>
              <a:ext uri="{FF2B5EF4-FFF2-40B4-BE49-F238E27FC236}">
                <a16:creationId xmlns:a16="http://schemas.microsoft.com/office/drawing/2014/main" id="{38ECB4D6-06FA-4F4A-A223-AA1EFBC3DB2C}"/>
              </a:ext>
            </a:extLst>
          </p:cNvPr>
          <p:cNvCxnSpPr>
            <a:cxnSpLocks noChangeShapeType="1"/>
            <a:stCxn id="31751" idx="5"/>
            <a:endCxn id="31754" idx="0"/>
          </p:cNvCxnSpPr>
          <p:nvPr/>
        </p:nvCxnSpPr>
        <p:spPr bwMode="auto">
          <a:xfrm rot="16200000" flipH="1">
            <a:off x="4506913" y="2597151"/>
            <a:ext cx="619125" cy="901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Straight Connector 26">
            <a:extLst>
              <a:ext uri="{FF2B5EF4-FFF2-40B4-BE49-F238E27FC236}">
                <a16:creationId xmlns:a16="http://schemas.microsoft.com/office/drawing/2014/main" id="{ADCC8367-32F0-431A-9800-8F29F4300AAE}"/>
              </a:ext>
            </a:extLst>
          </p:cNvPr>
          <p:cNvCxnSpPr>
            <a:cxnSpLocks noChangeShapeType="1"/>
            <a:stCxn id="31753" idx="3"/>
            <a:endCxn id="31757" idx="0"/>
          </p:cNvCxnSpPr>
          <p:nvPr/>
        </p:nvCxnSpPr>
        <p:spPr bwMode="auto">
          <a:xfrm rot="5400000">
            <a:off x="2169320" y="3604420"/>
            <a:ext cx="474663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Straight Connector 27">
            <a:extLst>
              <a:ext uri="{FF2B5EF4-FFF2-40B4-BE49-F238E27FC236}">
                <a16:creationId xmlns:a16="http://schemas.microsoft.com/office/drawing/2014/main" id="{90CF1998-958D-4608-B7B1-7CB4F5ED9541}"/>
              </a:ext>
            </a:extLst>
          </p:cNvPr>
          <p:cNvCxnSpPr>
            <a:cxnSpLocks noChangeShapeType="1"/>
            <a:stCxn id="31753" idx="5"/>
            <a:endCxn id="31758" idx="0"/>
          </p:cNvCxnSpPr>
          <p:nvPr/>
        </p:nvCxnSpPr>
        <p:spPr bwMode="auto">
          <a:xfrm rot="16200000" flipH="1">
            <a:off x="2887663" y="3568701"/>
            <a:ext cx="474663" cy="3984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Straight Connector 30">
            <a:extLst>
              <a:ext uri="{FF2B5EF4-FFF2-40B4-BE49-F238E27FC236}">
                <a16:creationId xmlns:a16="http://schemas.microsoft.com/office/drawing/2014/main" id="{E3A784B4-C243-4EE7-95B8-D278244AB1FD}"/>
              </a:ext>
            </a:extLst>
          </p:cNvPr>
          <p:cNvCxnSpPr>
            <a:cxnSpLocks noChangeShapeType="1"/>
            <a:stCxn id="31754" idx="3"/>
            <a:endCxn id="31759" idx="0"/>
          </p:cNvCxnSpPr>
          <p:nvPr/>
        </p:nvCxnSpPr>
        <p:spPr bwMode="auto">
          <a:xfrm rot="5400000">
            <a:off x="4653756" y="3569494"/>
            <a:ext cx="401638" cy="469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Straight Connector 31">
            <a:extLst>
              <a:ext uri="{FF2B5EF4-FFF2-40B4-BE49-F238E27FC236}">
                <a16:creationId xmlns:a16="http://schemas.microsoft.com/office/drawing/2014/main" id="{F822AAF1-4223-4294-A68E-A33CFBF0051D}"/>
              </a:ext>
            </a:extLst>
          </p:cNvPr>
          <p:cNvCxnSpPr>
            <a:cxnSpLocks noChangeShapeType="1"/>
            <a:stCxn id="31754" idx="5"/>
            <a:endCxn id="31760" idx="0"/>
          </p:cNvCxnSpPr>
          <p:nvPr/>
        </p:nvCxnSpPr>
        <p:spPr bwMode="auto">
          <a:xfrm rot="16200000" flipH="1">
            <a:off x="5444332" y="3606007"/>
            <a:ext cx="40163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0" name="Straight Connector 34">
            <a:extLst>
              <a:ext uri="{FF2B5EF4-FFF2-40B4-BE49-F238E27FC236}">
                <a16:creationId xmlns:a16="http://schemas.microsoft.com/office/drawing/2014/main" id="{07992C38-2B54-4731-8CC5-941650A71224}"/>
              </a:ext>
            </a:extLst>
          </p:cNvPr>
          <p:cNvCxnSpPr>
            <a:cxnSpLocks noChangeShapeType="1"/>
            <a:stCxn id="31750" idx="5"/>
            <a:endCxn id="31752" idx="0"/>
          </p:cNvCxnSpPr>
          <p:nvPr/>
        </p:nvCxnSpPr>
        <p:spPr bwMode="auto">
          <a:xfrm rot="16200000" flipH="1">
            <a:off x="7352508" y="832645"/>
            <a:ext cx="617537" cy="2701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1" name="Straight Connector 35">
            <a:extLst>
              <a:ext uri="{FF2B5EF4-FFF2-40B4-BE49-F238E27FC236}">
                <a16:creationId xmlns:a16="http://schemas.microsoft.com/office/drawing/2014/main" id="{B47F6DF0-C6EF-4020-9825-D9B181019AD2}"/>
              </a:ext>
            </a:extLst>
          </p:cNvPr>
          <p:cNvCxnSpPr>
            <a:cxnSpLocks noChangeShapeType="1"/>
            <a:stCxn id="31752" idx="3"/>
            <a:endCxn id="31755" idx="0"/>
          </p:cNvCxnSpPr>
          <p:nvPr/>
        </p:nvCxnSpPr>
        <p:spPr bwMode="auto">
          <a:xfrm rot="5400000">
            <a:off x="81819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2" name="Straight Connector 36">
            <a:extLst>
              <a:ext uri="{FF2B5EF4-FFF2-40B4-BE49-F238E27FC236}">
                <a16:creationId xmlns:a16="http://schemas.microsoft.com/office/drawing/2014/main" id="{E62F8146-F360-4A44-B87B-710550EEDFE9}"/>
              </a:ext>
            </a:extLst>
          </p:cNvPr>
          <p:cNvCxnSpPr>
            <a:cxnSpLocks noChangeShapeType="1"/>
            <a:stCxn id="31752" idx="5"/>
            <a:endCxn id="31756" idx="0"/>
          </p:cNvCxnSpPr>
          <p:nvPr/>
        </p:nvCxnSpPr>
        <p:spPr bwMode="auto">
          <a:xfrm rot="16200000" flipH="1">
            <a:off x="92233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3" name="Straight Connector 37">
            <a:extLst>
              <a:ext uri="{FF2B5EF4-FFF2-40B4-BE49-F238E27FC236}">
                <a16:creationId xmlns:a16="http://schemas.microsoft.com/office/drawing/2014/main" id="{8D093422-9E19-4DE6-B1D3-D6A31E4A1DF3}"/>
              </a:ext>
            </a:extLst>
          </p:cNvPr>
          <p:cNvCxnSpPr>
            <a:cxnSpLocks noChangeShapeType="1"/>
            <a:stCxn id="31755" idx="3"/>
            <a:endCxn id="31762" idx="0"/>
          </p:cNvCxnSpPr>
          <p:nvPr/>
        </p:nvCxnSpPr>
        <p:spPr bwMode="auto">
          <a:xfrm rot="5400000">
            <a:off x="7389813" y="3497263"/>
            <a:ext cx="47307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4" name="Straight Connector 38">
            <a:extLst>
              <a:ext uri="{FF2B5EF4-FFF2-40B4-BE49-F238E27FC236}">
                <a16:creationId xmlns:a16="http://schemas.microsoft.com/office/drawing/2014/main" id="{00EE4B41-B3C4-431C-A435-F4B2E7074D30}"/>
              </a:ext>
            </a:extLst>
          </p:cNvPr>
          <p:cNvCxnSpPr>
            <a:cxnSpLocks noChangeShapeType="1"/>
            <a:stCxn id="31755" idx="5"/>
            <a:endCxn id="31761" idx="0"/>
          </p:cNvCxnSpPr>
          <p:nvPr/>
        </p:nvCxnSpPr>
        <p:spPr bwMode="auto">
          <a:xfrm rot="16200000" flipH="1">
            <a:off x="8252620" y="3677445"/>
            <a:ext cx="473075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5" name="Straight Connector 57">
            <a:extLst>
              <a:ext uri="{FF2B5EF4-FFF2-40B4-BE49-F238E27FC236}">
                <a16:creationId xmlns:a16="http://schemas.microsoft.com/office/drawing/2014/main" id="{5CE72F94-8335-46DC-A37B-66A2E9B85C47}"/>
              </a:ext>
            </a:extLst>
          </p:cNvPr>
          <p:cNvCxnSpPr>
            <a:cxnSpLocks noChangeShapeType="1"/>
            <a:stCxn id="31756" idx="4"/>
          </p:cNvCxnSpPr>
          <p:nvPr/>
        </p:nvCxnSpPr>
        <p:spPr bwMode="auto">
          <a:xfrm rot="5400000">
            <a:off x="9570244" y="3771106"/>
            <a:ext cx="431800" cy="1793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6" name="TextBox 59">
            <a:extLst>
              <a:ext uri="{FF2B5EF4-FFF2-40B4-BE49-F238E27FC236}">
                <a16:creationId xmlns:a16="http://schemas.microsoft.com/office/drawing/2014/main" id="{77A47D46-3EBD-4821-88E2-EACE1ADDD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1628776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(4,C)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777" name="Rectangle 60">
            <a:extLst>
              <a:ext uri="{FF2B5EF4-FFF2-40B4-BE49-F238E27FC236}">
                <a16:creationId xmlns:a16="http://schemas.microsoft.com/office/drawing/2014/main" id="{0C4E7FD0-829E-4DA0-A51A-22B061707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492376"/>
            <a:ext cx="557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(5,A)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778" name="Rectangle 61">
            <a:extLst>
              <a:ext uri="{FF2B5EF4-FFF2-40B4-BE49-F238E27FC236}">
                <a16:creationId xmlns:a16="http://schemas.microsoft.com/office/drawing/2014/main" id="{F6A7AAEC-4594-4F5C-8D2A-EDF6B5887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3284539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(15,K)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779" name="TextBox 62">
            <a:extLst>
              <a:ext uri="{FF2B5EF4-FFF2-40B4-BE49-F238E27FC236}">
                <a16:creationId xmlns:a16="http://schemas.microsoft.com/office/drawing/2014/main" id="{1B71097B-E9D7-420F-82C9-9C6DD69F1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(16,X)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780" name="TextBox 63">
            <a:extLst>
              <a:ext uri="{FF2B5EF4-FFF2-40B4-BE49-F238E27FC236}">
                <a16:creationId xmlns:a16="http://schemas.microsoft.com/office/drawing/2014/main" id="{2BED7E0D-A13B-4767-BCBB-75A3637BA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005264"/>
            <a:ext cx="604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(25,J)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781" name="Rectangle 64">
            <a:extLst>
              <a:ext uri="{FF2B5EF4-FFF2-40B4-BE49-F238E27FC236}">
                <a16:creationId xmlns:a16="http://schemas.microsoft.com/office/drawing/2014/main" id="{DC494893-E899-4AAB-9A46-6E159B321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335756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(9,F)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782" name="Rectangle 65">
            <a:extLst>
              <a:ext uri="{FF2B5EF4-FFF2-40B4-BE49-F238E27FC236}">
                <a16:creationId xmlns:a16="http://schemas.microsoft.com/office/drawing/2014/main" id="{474FEE71-FF51-4C6E-B034-39BB2A00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005264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(14,E)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783" name="Rectangle 66">
            <a:extLst>
              <a:ext uri="{FF2B5EF4-FFF2-40B4-BE49-F238E27FC236}">
                <a16:creationId xmlns:a16="http://schemas.microsoft.com/office/drawing/2014/main" id="{CA19C11E-A17B-4B5F-8431-D301B4322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(12,H)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784" name="Rectangle 68">
            <a:extLst>
              <a:ext uri="{FF2B5EF4-FFF2-40B4-BE49-F238E27FC236}">
                <a16:creationId xmlns:a16="http://schemas.microsoft.com/office/drawing/2014/main" id="{41B4B893-7078-4FD7-9821-5BA8D3135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357564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(7,Q)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785" name="Rectangle 69">
            <a:extLst>
              <a:ext uri="{FF2B5EF4-FFF2-40B4-BE49-F238E27FC236}">
                <a16:creationId xmlns:a16="http://schemas.microsoft.com/office/drawing/2014/main" id="{2F3B2386-D48D-4A61-9FDC-60DB2688D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3" y="3357564"/>
            <a:ext cx="550862" cy="307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(6,Z)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786" name="Rectangle 70">
            <a:extLst>
              <a:ext uri="{FF2B5EF4-FFF2-40B4-BE49-F238E27FC236}">
                <a16:creationId xmlns:a16="http://schemas.microsoft.com/office/drawing/2014/main" id="{BA016E67-C951-4E88-A578-A878DE400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076701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(11,S)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1787" name="Oval 73">
            <a:extLst>
              <a:ext uri="{FF2B5EF4-FFF2-40B4-BE49-F238E27FC236}">
                <a16:creationId xmlns:a16="http://schemas.microsoft.com/office/drawing/2014/main" id="{C21B74B0-43F8-4803-87A8-6B5333989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0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1788" name="TextBox 85">
            <a:extLst>
              <a:ext uri="{FF2B5EF4-FFF2-40B4-BE49-F238E27FC236}">
                <a16:creationId xmlns:a16="http://schemas.microsoft.com/office/drawing/2014/main" id="{54899E2D-99A5-44F4-9455-280335944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1341438"/>
            <a:ext cx="987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600">
                <a:solidFill>
                  <a:srgbClr val="00B050"/>
                </a:solidFill>
                <a:cs typeface="Times New Roman" panose="02020603050405020304" pitchFamily="18" charset="0"/>
              </a:rPr>
              <a:t>Đảo</a:t>
            </a:r>
          </a:p>
          <a:p>
            <a:pPr eaLnBrk="1" hangingPunct="1"/>
            <a:r>
              <a:rPr lang="en-CA" altLang="vi-VN" sz="1600">
                <a:solidFill>
                  <a:srgbClr val="00B050"/>
                </a:solidFill>
                <a:cs typeface="Times New Roman" panose="02020603050405020304" pitchFamily="18" charset="0"/>
              </a:rPr>
              <a:t>(2,T) và</a:t>
            </a:r>
          </a:p>
          <a:p>
            <a:pPr eaLnBrk="1" hangingPunct="1"/>
            <a:r>
              <a:rPr lang="en-CA" altLang="vi-VN" sz="1600">
                <a:solidFill>
                  <a:srgbClr val="00B050"/>
                </a:solidFill>
                <a:cs typeface="Times New Roman" panose="02020603050405020304" pitchFamily="18" charset="0"/>
              </a:rPr>
              <a:t>(4,C)</a:t>
            </a:r>
            <a:endParaRPr lang="en-US" altLang="vi-VN" sz="160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1789" name="Straight Arrow Connector 76">
            <a:extLst>
              <a:ext uri="{FF2B5EF4-FFF2-40B4-BE49-F238E27FC236}">
                <a16:creationId xmlns:a16="http://schemas.microsoft.com/office/drawing/2014/main" id="{0EE2B391-7340-4CB2-87C6-1DAD097655A2}"/>
              </a:ext>
            </a:extLst>
          </p:cNvPr>
          <p:cNvCxnSpPr>
            <a:cxnSpLocks noChangeShapeType="1"/>
            <a:stCxn id="31750" idx="4"/>
            <a:endCxn id="31746" idx="1"/>
          </p:cNvCxnSpPr>
          <p:nvPr/>
        </p:nvCxnSpPr>
        <p:spPr bwMode="auto">
          <a:xfrm>
            <a:off x="6132513" y="1916113"/>
            <a:ext cx="2627312" cy="730250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0" name="Straight Arrow Connector 79">
            <a:extLst>
              <a:ext uri="{FF2B5EF4-FFF2-40B4-BE49-F238E27FC236}">
                <a16:creationId xmlns:a16="http://schemas.microsoft.com/office/drawing/2014/main" id="{3B75AF78-627C-4EE4-AD3C-90B8E903B048}"/>
              </a:ext>
            </a:extLst>
          </p:cNvPr>
          <p:cNvCxnSpPr>
            <a:cxnSpLocks noChangeShapeType="1"/>
            <a:endCxn id="31776" idx="3"/>
          </p:cNvCxnSpPr>
          <p:nvPr/>
        </p:nvCxnSpPr>
        <p:spPr bwMode="auto">
          <a:xfrm flipH="1" flipV="1">
            <a:off x="6477001" y="1782763"/>
            <a:ext cx="2714625" cy="709612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92" name="Slide Number Placeholder 48">
            <a:extLst>
              <a:ext uri="{FF2B5EF4-FFF2-40B4-BE49-F238E27FC236}">
                <a16:creationId xmlns:a16="http://schemas.microsoft.com/office/drawing/2014/main" id="{97068AF1-BEA1-488C-8D21-372C6B7509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5F815DDF-EF17-4C0E-83B8-CDB2DF7B8447}" type="slidenum">
              <a:rPr lang="en-US" altLang="vi-VN">
                <a:solidFill>
                  <a:srgbClr val="FFFFFF"/>
                </a:solidFill>
              </a:rPr>
              <a:pPr/>
              <a:t>25</a:t>
            </a:fld>
            <a:endParaRPr lang="en-US" altLang="vi-V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7">
            <a:extLst>
              <a:ext uri="{FF2B5EF4-FFF2-40B4-BE49-F238E27FC236}">
                <a16:creationId xmlns:a16="http://schemas.microsoft.com/office/drawing/2014/main" id="{B456B1DC-D8BF-4D5F-A35E-C37037954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2492376"/>
            <a:ext cx="554038" cy="307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(4,C)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771" name="Rectangle 74">
            <a:extLst>
              <a:ext uri="{FF2B5EF4-FFF2-40B4-BE49-F238E27FC236}">
                <a16:creationId xmlns:a16="http://schemas.microsoft.com/office/drawing/2014/main" id="{20127103-6FAF-4857-91BD-0293BA408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9113" y="4076701"/>
            <a:ext cx="646112" cy="307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(20,B)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772" name="Rectangle 71">
            <a:extLst>
              <a:ext uri="{FF2B5EF4-FFF2-40B4-BE49-F238E27FC236}">
                <a16:creationId xmlns:a16="http://schemas.microsoft.com/office/drawing/2014/main" id="{4874786E-9EB1-4E8A-9251-160C921B4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4076701"/>
            <a:ext cx="6778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(18,W)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773" name="Title 74">
            <a:extLst>
              <a:ext uri="{FF2B5EF4-FFF2-40B4-BE49-F238E27FC236}">
                <a16:creationId xmlns:a16="http://schemas.microsoft.com/office/drawing/2014/main" id="{1C82D9C0-181C-443D-B5DF-ECD82A2E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insert(2,T)</a:t>
            </a:r>
          </a:p>
        </p:txBody>
      </p:sp>
      <p:sp>
        <p:nvSpPr>
          <p:cNvPr id="32774" name="Oval 6">
            <a:extLst>
              <a:ext uri="{FF2B5EF4-FFF2-40B4-BE49-F238E27FC236}">
                <a16:creationId xmlns:a16="http://schemas.microsoft.com/office/drawing/2014/main" id="{02FC3C02-A113-4EEA-87FE-C4A6C4CC2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28775"/>
            <a:ext cx="503238" cy="2873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2775" name="Oval 7">
            <a:extLst>
              <a:ext uri="{FF2B5EF4-FFF2-40B4-BE49-F238E27FC236}">
                <a16:creationId xmlns:a16="http://schemas.microsoft.com/office/drawing/2014/main" id="{59016DA5-9165-4472-B80B-060109739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2776" name="Oval 8">
            <a:extLst>
              <a:ext uri="{FF2B5EF4-FFF2-40B4-BE49-F238E27FC236}">
                <a16:creationId xmlns:a16="http://schemas.microsoft.com/office/drawing/2014/main" id="{303597D7-FA4E-4450-9794-8D7A11AA8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2777" name="Oval 9">
            <a:extLst>
              <a:ext uri="{FF2B5EF4-FFF2-40B4-BE49-F238E27FC236}">
                <a16:creationId xmlns:a16="http://schemas.microsoft.com/office/drawing/2014/main" id="{C11A1FF1-7F61-4995-9EA9-E3F2F79D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284539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2778" name="Oval 10">
            <a:extLst>
              <a:ext uri="{FF2B5EF4-FFF2-40B4-BE49-F238E27FC236}">
                <a16:creationId xmlns:a16="http://schemas.microsoft.com/office/drawing/2014/main" id="{B2AFDA4F-0805-45C0-80F9-F16E71A4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2779" name="Oval 11">
            <a:extLst>
              <a:ext uri="{FF2B5EF4-FFF2-40B4-BE49-F238E27FC236}">
                <a16:creationId xmlns:a16="http://schemas.microsoft.com/office/drawing/2014/main" id="{A8F28D0E-B6E6-4279-81A2-5BB9DB666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2780" name="Oval 12">
            <a:extLst>
              <a:ext uri="{FF2B5EF4-FFF2-40B4-BE49-F238E27FC236}">
                <a16:creationId xmlns:a16="http://schemas.microsoft.com/office/drawing/2014/main" id="{9E23864C-1240-4274-96D0-455186DED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4" y="33575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2781" name="Oval 13">
            <a:extLst>
              <a:ext uri="{FF2B5EF4-FFF2-40B4-BE49-F238E27FC236}">
                <a16:creationId xmlns:a16="http://schemas.microsoft.com/office/drawing/2014/main" id="{BD9362C9-8794-4303-80CE-8EAE6CA6A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2782" name="Oval 14">
            <a:extLst>
              <a:ext uri="{FF2B5EF4-FFF2-40B4-BE49-F238E27FC236}">
                <a16:creationId xmlns:a16="http://schemas.microsoft.com/office/drawing/2014/main" id="{0DCB11CD-8857-4141-83E9-ACAB8201F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2783" name="Oval 15">
            <a:extLst>
              <a:ext uri="{FF2B5EF4-FFF2-40B4-BE49-F238E27FC236}">
                <a16:creationId xmlns:a16="http://schemas.microsoft.com/office/drawing/2014/main" id="{AC5A3E9B-EE2A-471E-A161-289DC4CBF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2784" name="Oval 16">
            <a:extLst>
              <a:ext uri="{FF2B5EF4-FFF2-40B4-BE49-F238E27FC236}">
                <a16:creationId xmlns:a16="http://schemas.microsoft.com/office/drawing/2014/main" id="{B7D06AFD-5322-4792-AA0F-21FC441BF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2785" name="Oval 17">
            <a:extLst>
              <a:ext uri="{FF2B5EF4-FFF2-40B4-BE49-F238E27FC236}">
                <a16:creationId xmlns:a16="http://schemas.microsoft.com/office/drawing/2014/main" id="{27CFB6E5-290D-477E-AD22-70475D71F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4" y="4076701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2786" name="Oval 18">
            <a:extLst>
              <a:ext uri="{FF2B5EF4-FFF2-40B4-BE49-F238E27FC236}">
                <a16:creationId xmlns:a16="http://schemas.microsoft.com/office/drawing/2014/main" id="{2C6E15D6-BB01-4975-9E95-C5E18A16A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cxnSp>
        <p:nvCxnSpPr>
          <p:cNvPr id="32787" name="Straight Connector 23">
            <a:extLst>
              <a:ext uri="{FF2B5EF4-FFF2-40B4-BE49-F238E27FC236}">
                <a16:creationId xmlns:a16="http://schemas.microsoft.com/office/drawing/2014/main" id="{FCD10FA0-9784-4325-955A-C4777848D1C2}"/>
              </a:ext>
            </a:extLst>
          </p:cNvPr>
          <p:cNvCxnSpPr>
            <a:cxnSpLocks noChangeShapeType="1"/>
            <a:stCxn id="32774" idx="3"/>
            <a:endCxn id="32775" idx="0"/>
          </p:cNvCxnSpPr>
          <p:nvPr/>
        </p:nvCxnSpPr>
        <p:spPr bwMode="auto">
          <a:xfrm rot="5400000">
            <a:off x="4761707" y="1300957"/>
            <a:ext cx="617537" cy="1765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8" name="Straight Connector 24">
            <a:extLst>
              <a:ext uri="{FF2B5EF4-FFF2-40B4-BE49-F238E27FC236}">
                <a16:creationId xmlns:a16="http://schemas.microsoft.com/office/drawing/2014/main" id="{42422E02-3669-4C46-9AB6-16497F551CC9}"/>
              </a:ext>
            </a:extLst>
          </p:cNvPr>
          <p:cNvCxnSpPr>
            <a:cxnSpLocks noChangeShapeType="1"/>
            <a:stCxn id="32775" idx="3"/>
            <a:endCxn id="32777" idx="0"/>
          </p:cNvCxnSpPr>
          <p:nvPr/>
        </p:nvCxnSpPr>
        <p:spPr bwMode="auto">
          <a:xfrm rot="5400000">
            <a:off x="3105944" y="2380457"/>
            <a:ext cx="546100" cy="1262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Straight Connector 25">
            <a:extLst>
              <a:ext uri="{FF2B5EF4-FFF2-40B4-BE49-F238E27FC236}">
                <a16:creationId xmlns:a16="http://schemas.microsoft.com/office/drawing/2014/main" id="{35E451B8-E44D-47DD-9BFF-F433782C877A}"/>
              </a:ext>
            </a:extLst>
          </p:cNvPr>
          <p:cNvCxnSpPr>
            <a:cxnSpLocks noChangeShapeType="1"/>
            <a:stCxn id="32775" idx="5"/>
            <a:endCxn id="32778" idx="0"/>
          </p:cNvCxnSpPr>
          <p:nvPr/>
        </p:nvCxnSpPr>
        <p:spPr bwMode="auto">
          <a:xfrm rot="16200000" flipH="1">
            <a:off x="4506913" y="2597151"/>
            <a:ext cx="619125" cy="901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0" name="Straight Connector 26">
            <a:extLst>
              <a:ext uri="{FF2B5EF4-FFF2-40B4-BE49-F238E27FC236}">
                <a16:creationId xmlns:a16="http://schemas.microsoft.com/office/drawing/2014/main" id="{2F6BB719-A231-4454-B5E6-E377E0DC9F96}"/>
              </a:ext>
            </a:extLst>
          </p:cNvPr>
          <p:cNvCxnSpPr>
            <a:cxnSpLocks noChangeShapeType="1"/>
            <a:stCxn id="32777" idx="3"/>
            <a:endCxn id="32781" idx="0"/>
          </p:cNvCxnSpPr>
          <p:nvPr/>
        </p:nvCxnSpPr>
        <p:spPr bwMode="auto">
          <a:xfrm rot="5400000">
            <a:off x="2169320" y="3604420"/>
            <a:ext cx="474663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1" name="Straight Connector 27">
            <a:extLst>
              <a:ext uri="{FF2B5EF4-FFF2-40B4-BE49-F238E27FC236}">
                <a16:creationId xmlns:a16="http://schemas.microsoft.com/office/drawing/2014/main" id="{867FA0D2-C3D1-482A-9574-21C35088A721}"/>
              </a:ext>
            </a:extLst>
          </p:cNvPr>
          <p:cNvCxnSpPr>
            <a:cxnSpLocks noChangeShapeType="1"/>
            <a:stCxn id="32777" idx="5"/>
            <a:endCxn id="32782" idx="0"/>
          </p:cNvCxnSpPr>
          <p:nvPr/>
        </p:nvCxnSpPr>
        <p:spPr bwMode="auto">
          <a:xfrm rot="16200000" flipH="1">
            <a:off x="2887663" y="3568701"/>
            <a:ext cx="474663" cy="3984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2" name="Straight Connector 30">
            <a:extLst>
              <a:ext uri="{FF2B5EF4-FFF2-40B4-BE49-F238E27FC236}">
                <a16:creationId xmlns:a16="http://schemas.microsoft.com/office/drawing/2014/main" id="{2994EA32-96B6-49E7-B278-44207F543BFB}"/>
              </a:ext>
            </a:extLst>
          </p:cNvPr>
          <p:cNvCxnSpPr>
            <a:cxnSpLocks noChangeShapeType="1"/>
            <a:stCxn id="32778" idx="3"/>
            <a:endCxn id="32783" idx="0"/>
          </p:cNvCxnSpPr>
          <p:nvPr/>
        </p:nvCxnSpPr>
        <p:spPr bwMode="auto">
          <a:xfrm rot="5400000">
            <a:off x="4653756" y="3569494"/>
            <a:ext cx="401638" cy="469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3" name="Straight Connector 31">
            <a:extLst>
              <a:ext uri="{FF2B5EF4-FFF2-40B4-BE49-F238E27FC236}">
                <a16:creationId xmlns:a16="http://schemas.microsoft.com/office/drawing/2014/main" id="{192EFD17-1609-4743-A341-2614CE65C3A1}"/>
              </a:ext>
            </a:extLst>
          </p:cNvPr>
          <p:cNvCxnSpPr>
            <a:cxnSpLocks noChangeShapeType="1"/>
            <a:stCxn id="32778" idx="5"/>
            <a:endCxn id="32784" idx="0"/>
          </p:cNvCxnSpPr>
          <p:nvPr/>
        </p:nvCxnSpPr>
        <p:spPr bwMode="auto">
          <a:xfrm rot="16200000" flipH="1">
            <a:off x="5444332" y="3606007"/>
            <a:ext cx="40163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4" name="Straight Connector 34">
            <a:extLst>
              <a:ext uri="{FF2B5EF4-FFF2-40B4-BE49-F238E27FC236}">
                <a16:creationId xmlns:a16="http://schemas.microsoft.com/office/drawing/2014/main" id="{6DEFE0F7-96E5-4725-8309-3B77B8A96E78}"/>
              </a:ext>
            </a:extLst>
          </p:cNvPr>
          <p:cNvCxnSpPr>
            <a:cxnSpLocks noChangeShapeType="1"/>
            <a:stCxn id="32774" idx="5"/>
            <a:endCxn id="32776" idx="0"/>
          </p:cNvCxnSpPr>
          <p:nvPr/>
        </p:nvCxnSpPr>
        <p:spPr bwMode="auto">
          <a:xfrm rot="16200000" flipH="1">
            <a:off x="7352508" y="832645"/>
            <a:ext cx="617537" cy="2701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5" name="Straight Connector 35">
            <a:extLst>
              <a:ext uri="{FF2B5EF4-FFF2-40B4-BE49-F238E27FC236}">
                <a16:creationId xmlns:a16="http://schemas.microsoft.com/office/drawing/2014/main" id="{7DEC7965-8004-4598-B023-D96324301B1E}"/>
              </a:ext>
            </a:extLst>
          </p:cNvPr>
          <p:cNvCxnSpPr>
            <a:cxnSpLocks noChangeShapeType="1"/>
            <a:stCxn id="32776" idx="3"/>
            <a:endCxn id="32779" idx="0"/>
          </p:cNvCxnSpPr>
          <p:nvPr/>
        </p:nvCxnSpPr>
        <p:spPr bwMode="auto">
          <a:xfrm rot="5400000">
            <a:off x="81819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Straight Connector 36">
            <a:extLst>
              <a:ext uri="{FF2B5EF4-FFF2-40B4-BE49-F238E27FC236}">
                <a16:creationId xmlns:a16="http://schemas.microsoft.com/office/drawing/2014/main" id="{7D4764CF-906F-475F-9A24-17FD2C507E4A}"/>
              </a:ext>
            </a:extLst>
          </p:cNvPr>
          <p:cNvCxnSpPr>
            <a:cxnSpLocks noChangeShapeType="1"/>
            <a:stCxn id="32776" idx="5"/>
            <a:endCxn id="32780" idx="0"/>
          </p:cNvCxnSpPr>
          <p:nvPr/>
        </p:nvCxnSpPr>
        <p:spPr bwMode="auto">
          <a:xfrm rot="16200000" flipH="1">
            <a:off x="92233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7" name="Straight Connector 37">
            <a:extLst>
              <a:ext uri="{FF2B5EF4-FFF2-40B4-BE49-F238E27FC236}">
                <a16:creationId xmlns:a16="http://schemas.microsoft.com/office/drawing/2014/main" id="{FFCF33E5-68FC-4E83-B24C-7442DFCA302E}"/>
              </a:ext>
            </a:extLst>
          </p:cNvPr>
          <p:cNvCxnSpPr>
            <a:cxnSpLocks noChangeShapeType="1"/>
            <a:stCxn id="32779" idx="3"/>
            <a:endCxn id="32786" idx="0"/>
          </p:cNvCxnSpPr>
          <p:nvPr/>
        </p:nvCxnSpPr>
        <p:spPr bwMode="auto">
          <a:xfrm rot="5400000">
            <a:off x="7389813" y="3497263"/>
            <a:ext cx="47307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Straight Connector 38">
            <a:extLst>
              <a:ext uri="{FF2B5EF4-FFF2-40B4-BE49-F238E27FC236}">
                <a16:creationId xmlns:a16="http://schemas.microsoft.com/office/drawing/2014/main" id="{EC00A61A-C164-4348-9C3C-93B60217D15F}"/>
              </a:ext>
            </a:extLst>
          </p:cNvPr>
          <p:cNvCxnSpPr>
            <a:cxnSpLocks noChangeShapeType="1"/>
            <a:stCxn id="32779" idx="5"/>
            <a:endCxn id="32785" idx="0"/>
          </p:cNvCxnSpPr>
          <p:nvPr/>
        </p:nvCxnSpPr>
        <p:spPr bwMode="auto">
          <a:xfrm rot="16200000" flipH="1">
            <a:off x="8252620" y="3677445"/>
            <a:ext cx="473075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9" name="Straight Connector 57">
            <a:extLst>
              <a:ext uri="{FF2B5EF4-FFF2-40B4-BE49-F238E27FC236}">
                <a16:creationId xmlns:a16="http://schemas.microsoft.com/office/drawing/2014/main" id="{AD712206-2F03-4D89-9504-419C08A1FEB3}"/>
              </a:ext>
            </a:extLst>
          </p:cNvPr>
          <p:cNvCxnSpPr>
            <a:cxnSpLocks noChangeShapeType="1"/>
            <a:stCxn id="32780" idx="4"/>
          </p:cNvCxnSpPr>
          <p:nvPr/>
        </p:nvCxnSpPr>
        <p:spPr bwMode="auto">
          <a:xfrm rot="5400000">
            <a:off x="9570244" y="3771106"/>
            <a:ext cx="431800" cy="17938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0" name="TextBox 59">
            <a:extLst>
              <a:ext uri="{FF2B5EF4-FFF2-40B4-BE49-F238E27FC236}">
                <a16:creationId xmlns:a16="http://schemas.microsoft.com/office/drawing/2014/main" id="{FB62B2C8-5C62-4BDA-BEDF-CACD0D906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1628776"/>
            <a:ext cx="673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(2,T)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801" name="Rectangle 60">
            <a:extLst>
              <a:ext uri="{FF2B5EF4-FFF2-40B4-BE49-F238E27FC236}">
                <a16:creationId xmlns:a16="http://schemas.microsoft.com/office/drawing/2014/main" id="{EDF240BC-00A6-4F3F-AF4D-E5A0D67FB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492376"/>
            <a:ext cx="557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(5,A)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802" name="Rectangle 61">
            <a:extLst>
              <a:ext uri="{FF2B5EF4-FFF2-40B4-BE49-F238E27FC236}">
                <a16:creationId xmlns:a16="http://schemas.microsoft.com/office/drawing/2014/main" id="{B1B450AE-3993-4AAD-A7F4-705C58C73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3284539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(15,K)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803" name="TextBox 62">
            <a:extLst>
              <a:ext uri="{FF2B5EF4-FFF2-40B4-BE49-F238E27FC236}">
                <a16:creationId xmlns:a16="http://schemas.microsoft.com/office/drawing/2014/main" id="{16201EEE-5393-449A-BFB5-144C57E6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(16,X)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804" name="TextBox 63">
            <a:extLst>
              <a:ext uri="{FF2B5EF4-FFF2-40B4-BE49-F238E27FC236}">
                <a16:creationId xmlns:a16="http://schemas.microsoft.com/office/drawing/2014/main" id="{D60A80DE-2ADB-4CB1-BCCD-4EE47BCF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005264"/>
            <a:ext cx="604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(25,J)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805" name="Rectangle 64">
            <a:extLst>
              <a:ext uri="{FF2B5EF4-FFF2-40B4-BE49-F238E27FC236}">
                <a16:creationId xmlns:a16="http://schemas.microsoft.com/office/drawing/2014/main" id="{91272703-07A0-4950-B0E4-D4A3A877B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335756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(9,F)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806" name="Rectangle 65">
            <a:extLst>
              <a:ext uri="{FF2B5EF4-FFF2-40B4-BE49-F238E27FC236}">
                <a16:creationId xmlns:a16="http://schemas.microsoft.com/office/drawing/2014/main" id="{2E1097D1-4AE9-4421-B57E-51A7444B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005264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(14,E)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807" name="Rectangle 66">
            <a:extLst>
              <a:ext uri="{FF2B5EF4-FFF2-40B4-BE49-F238E27FC236}">
                <a16:creationId xmlns:a16="http://schemas.microsoft.com/office/drawing/2014/main" id="{741C76B2-5E21-4F4F-893F-33BE0D9D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(12,H)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808" name="Rectangle 68">
            <a:extLst>
              <a:ext uri="{FF2B5EF4-FFF2-40B4-BE49-F238E27FC236}">
                <a16:creationId xmlns:a16="http://schemas.microsoft.com/office/drawing/2014/main" id="{24D5BFA2-F89C-4278-A6BB-2CBFB2119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357564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(7,Q)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809" name="Rectangle 69">
            <a:extLst>
              <a:ext uri="{FF2B5EF4-FFF2-40B4-BE49-F238E27FC236}">
                <a16:creationId xmlns:a16="http://schemas.microsoft.com/office/drawing/2014/main" id="{67F3FFF0-DD4C-4E1A-8159-FC73749FC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3" y="3357564"/>
            <a:ext cx="550862" cy="307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(6,Z)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810" name="Rectangle 70">
            <a:extLst>
              <a:ext uri="{FF2B5EF4-FFF2-40B4-BE49-F238E27FC236}">
                <a16:creationId xmlns:a16="http://schemas.microsoft.com/office/drawing/2014/main" id="{3EF49C73-F748-4921-8BE7-0F095C135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076701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(11,S)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2811" name="TextBox 72">
            <a:extLst>
              <a:ext uri="{FF2B5EF4-FFF2-40B4-BE49-F238E27FC236}">
                <a16:creationId xmlns:a16="http://schemas.microsoft.com/office/drawing/2014/main" id="{7CA0E5F7-88FB-4B6A-895A-E492CE3D2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226" y="4876800"/>
            <a:ext cx="49039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/>
              <a:t>Sau thời gian </a:t>
            </a:r>
            <a:r>
              <a:rPr lang="en-CA" altLang="vi-VN" i="1"/>
              <a:t>O </a:t>
            </a:r>
            <a:r>
              <a:rPr lang="en-CA" altLang="vi-VN"/>
              <a:t>(log n) thì cây lại thành một heap</a:t>
            </a:r>
            <a:endParaRPr lang="en-US" altLang="vi-VN"/>
          </a:p>
        </p:txBody>
      </p:sp>
      <p:sp>
        <p:nvSpPr>
          <p:cNvPr id="32812" name="Oval 73">
            <a:extLst>
              <a:ext uri="{FF2B5EF4-FFF2-40B4-BE49-F238E27FC236}">
                <a16:creationId xmlns:a16="http://schemas.microsoft.com/office/drawing/2014/main" id="{9F5FFA57-83E2-442D-9CB7-890C5F70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550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cxnSp>
        <p:nvCxnSpPr>
          <p:cNvPr id="32813" name="Straight Connector 77">
            <a:extLst>
              <a:ext uri="{FF2B5EF4-FFF2-40B4-BE49-F238E27FC236}">
                <a16:creationId xmlns:a16="http://schemas.microsoft.com/office/drawing/2014/main" id="{BE99FF70-EA7B-4791-A64D-71B23B6472F9}"/>
              </a:ext>
            </a:extLst>
          </p:cNvPr>
          <p:cNvCxnSpPr>
            <a:cxnSpLocks noChangeShapeType="1"/>
            <a:stCxn id="32812" idx="1"/>
          </p:cNvCxnSpPr>
          <p:nvPr/>
        </p:nvCxnSpPr>
        <p:spPr bwMode="auto">
          <a:xfrm rot="5400000" flipH="1" flipV="1">
            <a:off x="9423401" y="3775076"/>
            <a:ext cx="474663" cy="214313"/>
          </a:xfrm>
          <a:prstGeom prst="lin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4" name="Straight Connector 80">
            <a:extLst>
              <a:ext uri="{FF2B5EF4-FFF2-40B4-BE49-F238E27FC236}">
                <a16:creationId xmlns:a16="http://schemas.microsoft.com/office/drawing/2014/main" id="{C34BCAB2-F494-43E9-B004-F5B118EE432E}"/>
              </a:ext>
            </a:extLst>
          </p:cNvPr>
          <p:cNvCxnSpPr>
            <a:cxnSpLocks noChangeShapeType="1"/>
            <a:stCxn id="32809" idx="0"/>
            <a:endCxn id="32776" idx="4"/>
          </p:cNvCxnSpPr>
          <p:nvPr/>
        </p:nvCxnSpPr>
        <p:spPr bwMode="auto">
          <a:xfrm flipH="1" flipV="1">
            <a:off x="9012238" y="2781301"/>
            <a:ext cx="887412" cy="576263"/>
          </a:xfrm>
          <a:prstGeom prst="lin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15" name="Straight Connector 82">
            <a:extLst>
              <a:ext uri="{FF2B5EF4-FFF2-40B4-BE49-F238E27FC236}">
                <a16:creationId xmlns:a16="http://schemas.microsoft.com/office/drawing/2014/main" id="{4C0A8CBB-0625-4DFA-B718-C49D78168D31}"/>
              </a:ext>
            </a:extLst>
          </p:cNvPr>
          <p:cNvCxnSpPr>
            <a:cxnSpLocks noChangeShapeType="1"/>
            <a:stCxn id="32776" idx="2"/>
            <a:endCxn id="32774" idx="4"/>
          </p:cNvCxnSpPr>
          <p:nvPr/>
        </p:nvCxnSpPr>
        <p:spPr bwMode="auto">
          <a:xfrm rot="10800000">
            <a:off x="6132513" y="1916114"/>
            <a:ext cx="2627312" cy="720725"/>
          </a:xfrm>
          <a:prstGeom prst="lin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17" name="Slide Number Placeholder 49">
            <a:extLst>
              <a:ext uri="{FF2B5EF4-FFF2-40B4-BE49-F238E27FC236}">
                <a16:creationId xmlns:a16="http://schemas.microsoft.com/office/drawing/2014/main" id="{BA2476FD-9D12-42F2-8579-4664A17645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FC29D871-9A91-4633-81FA-72E655CA6E11}" type="slidenum">
              <a:rPr lang="en-US" altLang="vi-VN">
                <a:solidFill>
                  <a:srgbClr val="FFFFFF"/>
                </a:solidFill>
              </a:rPr>
              <a:pPr/>
              <a:t>26</a:t>
            </a:fld>
            <a:endParaRPr lang="en-US" altLang="vi-V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1">
            <a:extLst>
              <a:ext uri="{FF2B5EF4-FFF2-40B4-BE49-F238E27FC236}">
                <a16:creationId xmlns:a16="http://schemas.microsoft.com/office/drawing/2014/main" id="{457BCB77-28A5-4182-833D-2211AC69A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6" y="4076701"/>
            <a:ext cx="677863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(18,W)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3795" name="Title 70">
            <a:extLst>
              <a:ext uri="{FF2B5EF4-FFF2-40B4-BE49-F238E27FC236}">
                <a16:creationId xmlns:a16="http://schemas.microsoft.com/office/drawing/2014/main" id="{A625DA55-14D3-49A7-B3F6-CE55EFB7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removeMin()</a:t>
            </a:r>
          </a:p>
        </p:txBody>
      </p:sp>
      <p:sp>
        <p:nvSpPr>
          <p:cNvPr id="33796" name="Oval 6">
            <a:extLst>
              <a:ext uri="{FF2B5EF4-FFF2-40B4-BE49-F238E27FC236}">
                <a16:creationId xmlns:a16="http://schemas.microsoft.com/office/drawing/2014/main" id="{97AC57FB-B126-40B4-8240-58DCA6804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28775"/>
            <a:ext cx="503238" cy="2873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3797" name="Oval 7">
            <a:extLst>
              <a:ext uri="{FF2B5EF4-FFF2-40B4-BE49-F238E27FC236}">
                <a16:creationId xmlns:a16="http://schemas.microsoft.com/office/drawing/2014/main" id="{E858CEA3-75D8-44FF-B070-564A1FA75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3798" name="Oval 8">
            <a:extLst>
              <a:ext uri="{FF2B5EF4-FFF2-40B4-BE49-F238E27FC236}">
                <a16:creationId xmlns:a16="http://schemas.microsoft.com/office/drawing/2014/main" id="{2BCF2F4D-D901-4CE3-8DF2-987756AEB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3799" name="Oval 9">
            <a:extLst>
              <a:ext uri="{FF2B5EF4-FFF2-40B4-BE49-F238E27FC236}">
                <a16:creationId xmlns:a16="http://schemas.microsoft.com/office/drawing/2014/main" id="{CBC4E25C-8291-41BC-A63E-C36FFE882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284539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3800" name="Oval 10">
            <a:extLst>
              <a:ext uri="{FF2B5EF4-FFF2-40B4-BE49-F238E27FC236}">
                <a16:creationId xmlns:a16="http://schemas.microsoft.com/office/drawing/2014/main" id="{535287BD-8627-40FC-9CD8-BB330DF62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3801" name="Oval 11">
            <a:extLst>
              <a:ext uri="{FF2B5EF4-FFF2-40B4-BE49-F238E27FC236}">
                <a16:creationId xmlns:a16="http://schemas.microsoft.com/office/drawing/2014/main" id="{28B9D007-AB22-47FD-97CA-3B2515C2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3802" name="Oval 12">
            <a:extLst>
              <a:ext uri="{FF2B5EF4-FFF2-40B4-BE49-F238E27FC236}">
                <a16:creationId xmlns:a16="http://schemas.microsoft.com/office/drawing/2014/main" id="{A7CFC41F-B93A-40D3-ACC8-60B5BFFF8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4" y="33575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3803" name="Oval 13">
            <a:extLst>
              <a:ext uri="{FF2B5EF4-FFF2-40B4-BE49-F238E27FC236}">
                <a16:creationId xmlns:a16="http://schemas.microsoft.com/office/drawing/2014/main" id="{C685FC94-16AF-4270-B066-0C68C2985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3804" name="Oval 14">
            <a:extLst>
              <a:ext uri="{FF2B5EF4-FFF2-40B4-BE49-F238E27FC236}">
                <a16:creationId xmlns:a16="http://schemas.microsoft.com/office/drawing/2014/main" id="{EE86B1B8-0B9E-414A-B9E1-CD7AEADD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3805" name="Oval 15">
            <a:extLst>
              <a:ext uri="{FF2B5EF4-FFF2-40B4-BE49-F238E27FC236}">
                <a16:creationId xmlns:a16="http://schemas.microsoft.com/office/drawing/2014/main" id="{C1FF1906-C66F-488E-9A84-29F7C6491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3806" name="Oval 16">
            <a:extLst>
              <a:ext uri="{FF2B5EF4-FFF2-40B4-BE49-F238E27FC236}">
                <a16:creationId xmlns:a16="http://schemas.microsoft.com/office/drawing/2014/main" id="{EC24A7AC-A341-4659-85E7-AB6062ED9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3807" name="Oval 17">
            <a:extLst>
              <a:ext uri="{FF2B5EF4-FFF2-40B4-BE49-F238E27FC236}">
                <a16:creationId xmlns:a16="http://schemas.microsoft.com/office/drawing/2014/main" id="{DBD6C2DF-F936-459C-965A-66095C731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4" y="4076701"/>
            <a:ext cx="504825" cy="288925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3808" name="Oval 18">
            <a:extLst>
              <a:ext uri="{FF2B5EF4-FFF2-40B4-BE49-F238E27FC236}">
                <a16:creationId xmlns:a16="http://schemas.microsoft.com/office/drawing/2014/main" id="{02C1E256-567F-4BF5-AAFC-7E4B941A2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cxnSp>
        <p:nvCxnSpPr>
          <p:cNvPr id="33809" name="Straight Connector 23">
            <a:extLst>
              <a:ext uri="{FF2B5EF4-FFF2-40B4-BE49-F238E27FC236}">
                <a16:creationId xmlns:a16="http://schemas.microsoft.com/office/drawing/2014/main" id="{CDFF0B2A-B042-45FC-A5E3-2486B998C7A4}"/>
              </a:ext>
            </a:extLst>
          </p:cNvPr>
          <p:cNvCxnSpPr>
            <a:cxnSpLocks noChangeShapeType="1"/>
            <a:stCxn id="33796" idx="3"/>
            <a:endCxn id="33797" idx="0"/>
          </p:cNvCxnSpPr>
          <p:nvPr/>
        </p:nvCxnSpPr>
        <p:spPr bwMode="auto">
          <a:xfrm rot="5400000">
            <a:off x="4761707" y="1300957"/>
            <a:ext cx="617537" cy="1765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Straight Connector 24">
            <a:extLst>
              <a:ext uri="{FF2B5EF4-FFF2-40B4-BE49-F238E27FC236}">
                <a16:creationId xmlns:a16="http://schemas.microsoft.com/office/drawing/2014/main" id="{F8269867-8613-4BC2-973A-73F9EDE8DA5C}"/>
              </a:ext>
            </a:extLst>
          </p:cNvPr>
          <p:cNvCxnSpPr>
            <a:cxnSpLocks noChangeShapeType="1"/>
            <a:stCxn id="33797" idx="3"/>
            <a:endCxn id="33799" idx="0"/>
          </p:cNvCxnSpPr>
          <p:nvPr/>
        </p:nvCxnSpPr>
        <p:spPr bwMode="auto">
          <a:xfrm rot="5400000">
            <a:off x="3105944" y="2380457"/>
            <a:ext cx="546100" cy="1262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Straight Connector 25">
            <a:extLst>
              <a:ext uri="{FF2B5EF4-FFF2-40B4-BE49-F238E27FC236}">
                <a16:creationId xmlns:a16="http://schemas.microsoft.com/office/drawing/2014/main" id="{D55C56AD-2197-4BE3-B491-5F217A8118EF}"/>
              </a:ext>
            </a:extLst>
          </p:cNvPr>
          <p:cNvCxnSpPr>
            <a:cxnSpLocks noChangeShapeType="1"/>
            <a:stCxn id="33797" idx="5"/>
            <a:endCxn id="33800" idx="0"/>
          </p:cNvCxnSpPr>
          <p:nvPr/>
        </p:nvCxnSpPr>
        <p:spPr bwMode="auto">
          <a:xfrm rot="16200000" flipH="1">
            <a:off x="4506913" y="2597151"/>
            <a:ext cx="619125" cy="901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Straight Connector 26">
            <a:extLst>
              <a:ext uri="{FF2B5EF4-FFF2-40B4-BE49-F238E27FC236}">
                <a16:creationId xmlns:a16="http://schemas.microsoft.com/office/drawing/2014/main" id="{B7390569-F6F4-4405-A785-98F6FAE29A47}"/>
              </a:ext>
            </a:extLst>
          </p:cNvPr>
          <p:cNvCxnSpPr>
            <a:cxnSpLocks noChangeShapeType="1"/>
            <a:stCxn id="33799" idx="3"/>
            <a:endCxn id="33803" idx="0"/>
          </p:cNvCxnSpPr>
          <p:nvPr/>
        </p:nvCxnSpPr>
        <p:spPr bwMode="auto">
          <a:xfrm rot="5400000">
            <a:off x="2169320" y="3604420"/>
            <a:ext cx="474663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Straight Connector 27">
            <a:extLst>
              <a:ext uri="{FF2B5EF4-FFF2-40B4-BE49-F238E27FC236}">
                <a16:creationId xmlns:a16="http://schemas.microsoft.com/office/drawing/2014/main" id="{E4638745-FE8B-4F66-8CC6-976FA4C197CF}"/>
              </a:ext>
            </a:extLst>
          </p:cNvPr>
          <p:cNvCxnSpPr>
            <a:cxnSpLocks noChangeShapeType="1"/>
            <a:stCxn id="33799" idx="5"/>
            <a:endCxn id="33804" idx="0"/>
          </p:cNvCxnSpPr>
          <p:nvPr/>
        </p:nvCxnSpPr>
        <p:spPr bwMode="auto">
          <a:xfrm rot="16200000" flipH="1">
            <a:off x="2887663" y="3568701"/>
            <a:ext cx="474663" cy="3984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Straight Connector 30">
            <a:extLst>
              <a:ext uri="{FF2B5EF4-FFF2-40B4-BE49-F238E27FC236}">
                <a16:creationId xmlns:a16="http://schemas.microsoft.com/office/drawing/2014/main" id="{9C6BE4B6-2522-47E5-9C8B-435BF04E5913}"/>
              </a:ext>
            </a:extLst>
          </p:cNvPr>
          <p:cNvCxnSpPr>
            <a:cxnSpLocks noChangeShapeType="1"/>
            <a:stCxn id="33800" idx="3"/>
            <a:endCxn id="33805" idx="0"/>
          </p:cNvCxnSpPr>
          <p:nvPr/>
        </p:nvCxnSpPr>
        <p:spPr bwMode="auto">
          <a:xfrm rot="5400000">
            <a:off x="4653756" y="3569494"/>
            <a:ext cx="401638" cy="469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Straight Connector 31">
            <a:extLst>
              <a:ext uri="{FF2B5EF4-FFF2-40B4-BE49-F238E27FC236}">
                <a16:creationId xmlns:a16="http://schemas.microsoft.com/office/drawing/2014/main" id="{06C47905-668F-4F90-B15C-B2E95D489394}"/>
              </a:ext>
            </a:extLst>
          </p:cNvPr>
          <p:cNvCxnSpPr>
            <a:cxnSpLocks noChangeShapeType="1"/>
            <a:stCxn id="33800" idx="5"/>
            <a:endCxn id="33806" idx="0"/>
          </p:cNvCxnSpPr>
          <p:nvPr/>
        </p:nvCxnSpPr>
        <p:spPr bwMode="auto">
          <a:xfrm rot="16200000" flipH="1">
            <a:off x="5444332" y="3606007"/>
            <a:ext cx="40163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Straight Connector 34">
            <a:extLst>
              <a:ext uri="{FF2B5EF4-FFF2-40B4-BE49-F238E27FC236}">
                <a16:creationId xmlns:a16="http://schemas.microsoft.com/office/drawing/2014/main" id="{607A2B6E-EBAE-41C1-B6B4-F89975002C99}"/>
              </a:ext>
            </a:extLst>
          </p:cNvPr>
          <p:cNvCxnSpPr>
            <a:cxnSpLocks noChangeShapeType="1"/>
            <a:stCxn id="33796" idx="5"/>
            <a:endCxn id="33798" idx="0"/>
          </p:cNvCxnSpPr>
          <p:nvPr/>
        </p:nvCxnSpPr>
        <p:spPr bwMode="auto">
          <a:xfrm rot="16200000" flipH="1">
            <a:off x="7352508" y="832645"/>
            <a:ext cx="617537" cy="2701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Straight Connector 35">
            <a:extLst>
              <a:ext uri="{FF2B5EF4-FFF2-40B4-BE49-F238E27FC236}">
                <a16:creationId xmlns:a16="http://schemas.microsoft.com/office/drawing/2014/main" id="{7EC801B6-2B96-413E-9691-37B3A2E78F92}"/>
              </a:ext>
            </a:extLst>
          </p:cNvPr>
          <p:cNvCxnSpPr>
            <a:cxnSpLocks noChangeShapeType="1"/>
            <a:stCxn id="33798" idx="3"/>
            <a:endCxn id="33801" idx="0"/>
          </p:cNvCxnSpPr>
          <p:nvPr/>
        </p:nvCxnSpPr>
        <p:spPr bwMode="auto">
          <a:xfrm rot="5400000">
            <a:off x="81819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Straight Connector 36">
            <a:extLst>
              <a:ext uri="{FF2B5EF4-FFF2-40B4-BE49-F238E27FC236}">
                <a16:creationId xmlns:a16="http://schemas.microsoft.com/office/drawing/2014/main" id="{F46744C4-2126-48AB-822B-6A35E61933C1}"/>
              </a:ext>
            </a:extLst>
          </p:cNvPr>
          <p:cNvCxnSpPr>
            <a:cxnSpLocks noChangeShapeType="1"/>
            <a:stCxn id="33798" idx="5"/>
            <a:endCxn id="33802" idx="0"/>
          </p:cNvCxnSpPr>
          <p:nvPr/>
        </p:nvCxnSpPr>
        <p:spPr bwMode="auto">
          <a:xfrm rot="16200000" flipH="1">
            <a:off x="92233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Straight Connector 37">
            <a:extLst>
              <a:ext uri="{FF2B5EF4-FFF2-40B4-BE49-F238E27FC236}">
                <a16:creationId xmlns:a16="http://schemas.microsoft.com/office/drawing/2014/main" id="{964153C0-D5E7-4A79-97CD-4C55D40B6417}"/>
              </a:ext>
            </a:extLst>
          </p:cNvPr>
          <p:cNvCxnSpPr>
            <a:cxnSpLocks noChangeShapeType="1"/>
            <a:stCxn id="33801" idx="3"/>
            <a:endCxn id="33808" idx="0"/>
          </p:cNvCxnSpPr>
          <p:nvPr/>
        </p:nvCxnSpPr>
        <p:spPr bwMode="auto">
          <a:xfrm rot="5400000">
            <a:off x="7389813" y="3497263"/>
            <a:ext cx="47307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Straight Connector 38">
            <a:extLst>
              <a:ext uri="{FF2B5EF4-FFF2-40B4-BE49-F238E27FC236}">
                <a16:creationId xmlns:a16="http://schemas.microsoft.com/office/drawing/2014/main" id="{D102CD4D-4734-4003-819B-5AC7AD59C407}"/>
              </a:ext>
            </a:extLst>
          </p:cNvPr>
          <p:cNvCxnSpPr>
            <a:cxnSpLocks noChangeShapeType="1"/>
            <a:stCxn id="33801" idx="5"/>
            <a:endCxn id="33807" idx="0"/>
          </p:cNvCxnSpPr>
          <p:nvPr/>
        </p:nvCxnSpPr>
        <p:spPr bwMode="auto">
          <a:xfrm rot="16200000" flipH="1">
            <a:off x="8252620" y="3677445"/>
            <a:ext cx="473075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1" name="TextBox 59">
            <a:extLst>
              <a:ext uri="{FF2B5EF4-FFF2-40B4-BE49-F238E27FC236}">
                <a16:creationId xmlns:a16="http://schemas.microsoft.com/office/drawing/2014/main" id="{DDB8CB7D-4DD3-4F3C-BAFB-B25E5DCDA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1628776"/>
            <a:ext cx="596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(4,C)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3822" name="Rectangle 60">
            <a:extLst>
              <a:ext uri="{FF2B5EF4-FFF2-40B4-BE49-F238E27FC236}">
                <a16:creationId xmlns:a16="http://schemas.microsoft.com/office/drawing/2014/main" id="{5821E93F-F45E-45F4-B0B6-07160F30D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492376"/>
            <a:ext cx="557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(5,A)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3823" name="Rectangle 61">
            <a:extLst>
              <a:ext uri="{FF2B5EF4-FFF2-40B4-BE49-F238E27FC236}">
                <a16:creationId xmlns:a16="http://schemas.microsoft.com/office/drawing/2014/main" id="{6AE50DF6-A94C-4BA6-B8D9-667CD4720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3284539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(15,K)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3824" name="TextBox 62">
            <a:extLst>
              <a:ext uri="{FF2B5EF4-FFF2-40B4-BE49-F238E27FC236}">
                <a16:creationId xmlns:a16="http://schemas.microsoft.com/office/drawing/2014/main" id="{4E415057-5B93-414B-9219-D5FFA2C01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(16,X)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3825" name="TextBox 63">
            <a:extLst>
              <a:ext uri="{FF2B5EF4-FFF2-40B4-BE49-F238E27FC236}">
                <a16:creationId xmlns:a16="http://schemas.microsoft.com/office/drawing/2014/main" id="{4B651924-5BB4-4A8F-958A-C13B37060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005264"/>
            <a:ext cx="604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(25,J)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3826" name="Rectangle 64">
            <a:extLst>
              <a:ext uri="{FF2B5EF4-FFF2-40B4-BE49-F238E27FC236}">
                <a16:creationId xmlns:a16="http://schemas.microsoft.com/office/drawing/2014/main" id="{F63D58E7-218F-4DA8-84D6-E17BD9ACD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335756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(9,F)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3827" name="Rectangle 65">
            <a:extLst>
              <a:ext uri="{FF2B5EF4-FFF2-40B4-BE49-F238E27FC236}">
                <a16:creationId xmlns:a16="http://schemas.microsoft.com/office/drawing/2014/main" id="{5907E2FA-CB93-403F-A747-31BFD338D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005264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(14,E)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3828" name="Rectangle 66">
            <a:extLst>
              <a:ext uri="{FF2B5EF4-FFF2-40B4-BE49-F238E27FC236}">
                <a16:creationId xmlns:a16="http://schemas.microsoft.com/office/drawing/2014/main" id="{91B773BD-BAEF-458C-846C-68D52F154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(12,H)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3829" name="Rectangle 67">
            <a:extLst>
              <a:ext uri="{FF2B5EF4-FFF2-40B4-BE49-F238E27FC236}">
                <a16:creationId xmlns:a16="http://schemas.microsoft.com/office/drawing/2014/main" id="{4D93639F-A76E-41E4-9CAC-123197BE1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50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(6,Z)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3830" name="Rectangle 68">
            <a:extLst>
              <a:ext uri="{FF2B5EF4-FFF2-40B4-BE49-F238E27FC236}">
                <a16:creationId xmlns:a16="http://schemas.microsoft.com/office/drawing/2014/main" id="{CC9ECE81-94C0-4E3E-8F82-57FBD01AF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357564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(7,Q)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3831" name="Rectangle 69">
            <a:extLst>
              <a:ext uri="{FF2B5EF4-FFF2-40B4-BE49-F238E27FC236}">
                <a16:creationId xmlns:a16="http://schemas.microsoft.com/office/drawing/2014/main" id="{2711D138-3E80-472A-9F5F-B6984B2F8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3357564"/>
            <a:ext cx="646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(20,B)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3832" name="Rectangle 70">
            <a:extLst>
              <a:ext uri="{FF2B5EF4-FFF2-40B4-BE49-F238E27FC236}">
                <a16:creationId xmlns:a16="http://schemas.microsoft.com/office/drawing/2014/main" id="{2611C58A-EDC9-42FC-9652-72E78D26E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076701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(11,S)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3834" name="Slide Number Placeholder 42">
            <a:extLst>
              <a:ext uri="{FF2B5EF4-FFF2-40B4-BE49-F238E27FC236}">
                <a16:creationId xmlns:a16="http://schemas.microsoft.com/office/drawing/2014/main" id="{A8C2A174-C7A2-4155-BCFB-E04A43620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BFC48946-447C-46EE-8B02-F7CD989AE4E8}" type="slidenum">
              <a:rPr lang="en-US" altLang="vi-VN">
                <a:solidFill>
                  <a:srgbClr val="FFFFFF"/>
                </a:solidFill>
              </a:rPr>
              <a:pPr/>
              <a:t>27</a:t>
            </a:fld>
            <a:endParaRPr lang="en-US" altLang="vi-V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1">
            <a:extLst>
              <a:ext uri="{FF2B5EF4-FFF2-40B4-BE49-F238E27FC236}">
                <a16:creationId xmlns:a16="http://schemas.microsoft.com/office/drawing/2014/main" id="{433AB0FF-CD89-47BD-997D-E2F58DDB2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3" y="2708276"/>
            <a:ext cx="677862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B050"/>
                </a:solidFill>
                <a:cs typeface="Times New Roman" panose="02020603050405020304" pitchFamily="18" charset="0"/>
              </a:rPr>
              <a:t>(18,W)</a:t>
            </a:r>
            <a:endParaRPr lang="en-US" altLang="vi-VN" sz="140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34819" name="Title 71">
            <a:extLst>
              <a:ext uri="{FF2B5EF4-FFF2-40B4-BE49-F238E27FC236}">
                <a16:creationId xmlns:a16="http://schemas.microsoft.com/office/drawing/2014/main" id="{F4CEA57F-A52E-49EA-BDA0-779415A86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removeMin()</a:t>
            </a:r>
          </a:p>
        </p:txBody>
      </p:sp>
      <p:sp>
        <p:nvSpPr>
          <p:cNvPr id="34820" name="Oval 6">
            <a:extLst>
              <a:ext uri="{FF2B5EF4-FFF2-40B4-BE49-F238E27FC236}">
                <a16:creationId xmlns:a16="http://schemas.microsoft.com/office/drawing/2014/main" id="{8451ABBC-BD93-4997-B8AB-D62E54D8E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28775"/>
            <a:ext cx="503238" cy="2873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4821" name="Oval 7">
            <a:extLst>
              <a:ext uri="{FF2B5EF4-FFF2-40B4-BE49-F238E27FC236}">
                <a16:creationId xmlns:a16="http://schemas.microsoft.com/office/drawing/2014/main" id="{BC0D2CCF-D084-4AC0-A7B1-789657214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4822" name="Oval 8">
            <a:extLst>
              <a:ext uri="{FF2B5EF4-FFF2-40B4-BE49-F238E27FC236}">
                <a16:creationId xmlns:a16="http://schemas.microsoft.com/office/drawing/2014/main" id="{03C68E23-137E-44E7-9F4B-7AC4A0C58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4823" name="Oval 9">
            <a:extLst>
              <a:ext uri="{FF2B5EF4-FFF2-40B4-BE49-F238E27FC236}">
                <a16:creationId xmlns:a16="http://schemas.microsoft.com/office/drawing/2014/main" id="{EE7344B2-1A07-4C91-98B2-A404E85AF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284539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4824" name="Oval 10">
            <a:extLst>
              <a:ext uri="{FF2B5EF4-FFF2-40B4-BE49-F238E27FC236}">
                <a16:creationId xmlns:a16="http://schemas.microsoft.com/office/drawing/2014/main" id="{FBF0A0F9-E6FB-4FC1-9CC4-6E0B4AFDD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4825" name="Oval 11">
            <a:extLst>
              <a:ext uri="{FF2B5EF4-FFF2-40B4-BE49-F238E27FC236}">
                <a16:creationId xmlns:a16="http://schemas.microsoft.com/office/drawing/2014/main" id="{F4492AF3-AFA3-4738-8A8D-A491D82A4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4826" name="Oval 12">
            <a:extLst>
              <a:ext uri="{FF2B5EF4-FFF2-40B4-BE49-F238E27FC236}">
                <a16:creationId xmlns:a16="http://schemas.microsoft.com/office/drawing/2014/main" id="{559B1694-1764-4734-8825-1C87F0C97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4" y="33575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4827" name="Oval 13">
            <a:extLst>
              <a:ext uri="{FF2B5EF4-FFF2-40B4-BE49-F238E27FC236}">
                <a16:creationId xmlns:a16="http://schemas.microsoft.com/office/drawing/2014/main" id="{69AAE050-8E58-44CD-A751-3D9A65E1A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4828" name="Oval 14">
            <a:extLst>
              <a:ext uri="{FF2B5EF4-FFF2-40B4-BE49-F238E27FC236}">
                <a16:creationId xmlns:a16="http://schemas.microsoft.com/office/drawing/2014/main" id="{05A6A256-4D74-4908-8713-A8D29F8CB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4829" name="Oval 15">
            <a:extLst>
              <a:ext uri="{FF2B5EF4-FFF2-40B4-BE49-F238E27FC236}">
                <a16:creationId xmlns:a16="http://schemas.microsoft.com/office/drawing/2014/main" id="{071C0468-054C-4B77-8A06-2129887D0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4830" name="Oval 16">
            <a:extLst>
              <a:ext uri="{FF2B5EF4-FFF2-40B4-BE49-F238E27FC236}">
                <a16:creationId xmlns:a16="http://schemas.microsoft.com/office/drawing/2014/main" id="{025B4F62-7930-44AD-8FD4-B2FC75069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4831" name="Oval 17">
            <a:extLst>
              <a:ext uri="{FF2B5EF4-FFF2-40B4-BE49-F238E27FC236}">
                <a16:creationId xmlns:a16="http://schemas.microsoft.com/office/drawing/2014/main" id="{6467757A-321A-4473-BFB0-336C8E8CD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4" y="4076701"/>
            <a:ext cx="504825" cy="288925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4832" name="Oval 18">
            <a:extLst>
              <a:ext uri="{FF2B5EF4-FFF2-40B4-BE49-F238E27FC236}">
                <a16:creationId xmlns:a16="http://schemas.microsoft.com/office/drawing/2014/main" id="{EECA1460-B8D2-473E-B7AB-84763267B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cxnSp>
        <p:nvCxnSpPr>
          <p:cNvPr id="34833" name="Straight Connector 23">
            <a:extLst>
              <a:ext uri="{FF2B5EF4-FFF2-40B4-BE49-F238E27FC236}">
                <a16:creationId xmlns:a16="http://schemas.microsoft.com/office/drawing/2014/main" id="{593CFD4E-C015-4BDF-9557-9D84799EC6DF}"/>
              </a:ext>
            </a:extLst>
          </p:cNvPr>
          <p:cNvCxnSpPr>
            <a:cxnSpLocks noChangeShapeType="1"/>
            <a:stCxn id="34820" idx="3"/>
            <a:endCxn id="34821" idx="0"/>
          </p:cNvCxnSpPr>
          <p:nvPr/>
        </p:nvCxnSpPr>
        <p:spPr bwMode="auto">
          <a:xfrm rot="5400000">
            <a:off x="4761707" y="1300957"/>
            <a:ext cx="617537" cy="1765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Straight Connector 24">
            <a:extLst>
              <a:ext uri="{FF2B5EF4-FFF2-40B4-BE49-F238E27FC236}">
                <a16:creationId xmlns:a16="http://schemas.microsoft.com/office/drawing/2014/main" id="{6BA1D2EC-81E2-44C1-BED9-20AC12325927}"/>
              </a:ext>
            </a:extLst>
          </p:cNvPr>
          <p:cNvCxnSpPr>
            <a:cxnSpLocks noChangeShapeType="1"/>
            <a:stCxn id="34821" idx="3"/>
            <a:endCxn id="34823" idx="0"/>
          </p:cNvCxnSpPr>
          <p:nvPr/>
        </p:nvCxnSpPr>
        <p:spPr bwMode="auto">
          <a:xfrm rot="5400000">
            <a:off x="3105944" y="2380457"/>
            <a:ext cx="546100" cy="1262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Straight Connector 25">
            <a:extLst>
              <a:ext uri="{FF2B5EF4-FFF2-40B4-BE49-F238E27FC236}">
                <a16:creationId xmlns:a16="http://schemas.microsoft.com/office/drawing/2014/main" id="{53A39FE4-0986-4B57-BADF-C92423104C6E}"/>
              </a:ext>
            </a:extLst>
          </p:cNvPr>
          <p:cNvCxnSpPr>
            <a:cxnSpLocks noChangeShapeType="1"/>
            <a:stCxn id="34821" idx="5"/>
            <a:endCxn id="34824" idx="0"/>
          </p:cNvCxnSpPr>
          <p:nvPr/>
        </p:nvCxnSpPr>
        <p:spPr bwMode="auto">
          <a:xfrm rot="16200000" flipH="1">
            <a:off x="4506913" y="2597151"/>
            <a:ext cx="619125" cy="901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Straight Connector 26">
            <a:extLst>
              <a:ext uri="{FF2B5EF4-FFF2-40B4-BE49-F238E27FC236}">
                <a16:creationId xmlns:a16="http://schemas.microsoft.com/office/drawing/2014/main" id="{A12012A1-6697-4633-8635-45F053D8F679}"/>
              </a:ext>
            </a:extLst>
          </p:cNvPr>
          <p:cNvCxnSpPr>
            <a:cxnSpLocks noChangeShapeType="1"/>
            <a:stCxn id="34823" idx="3"/>
            <a:endCxn id="34827" idx="0"/>
          </p:cNvCxnSpPr>
          <p:nvPr/>
        </p:nvCxnSpPr>
        <p:spPr bwMode="auto">
          <a:xfrm rot="5400000">
            <a:off x="2169320" y="3604420"/>
            <a:ext cx="474663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Straight Connector 27">
            <a:extLst>
              <a:ext uri="{FF2B5EF4-FFF2-40B4-BE49-F238E27FC236}">
                <a16:creationId xmlns:a16="http://schemas.microsoft.com/office/drawing/2014/main" id="{E572375A-A0EF-4831-9FC2-B178394BBF85}"/>
              </a:ext>
            </a:extLst>
          </p:cNvPr>
          <p:cNvCxnSpPr>
            <a:cxnSpLocks noChangeShapeType="1"/>
            <a:stCxn id="34823" idx="5"/>
            <a:endCxn id="34828" idx="0"/>
          </p:cNvCxnSpPr>
          <p:nvPr/>
        </p:nvCxnSpPr>
        <p:spPr bwMode="auto">
          <a:xfrm rot="16200000" flipH="1">
            <a:off x="2887663" y="3568701"/>
            <a:ext cx="474663" cy="3984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8" name="Straight Connector 30">
            <a:extLst>
              <a:ext uri="{FF2B5EF4-FFF2-40B4-BE49-F238E27FC236}">
                <a16:creationId xmlns:a16="http://schemas.microsoft.com/office/drawing/2014/main" id="{33ADA117-E5A3-4321-BCA7-282DDF88DD57}"/>
              </a:ext>
            </a:extLst>
          </p:cNvPr>
          <p:cNvCxnSpPr>
            <a:cxnSpLocks noChangeShapeType="1"/>
            <a:stCxn id="34824" idx="3"/>
            <a:endCxn id="34829" idx="0"/>
          </p:cNvCxnSpPr>
          <p:nvPr/>
        </p:nvCxnSpPr>
        <p:spPr bwMode="auto">
          <a:xfrm rot="5400000">
            <a:off x="4653756" y="3569494"/>
            <a:ext cx="401638" cy="469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Straight Connector 31">
            <a:extLst>
              <a:ext uri="{FF2B5EF4-FFF2-40B4-BE49-F238E27FC236}">
                <a16:creationId xmlns:a16="http://schemas.microsoft.com/office/drawing/2014/main" id="{4FFE6E58-4B46-4803-A8B4-F402F118BEC8}"/>
              </a:ext>
            </a:extLst>
          </p:cNvPr>
          <p:cNvCxnSpPr>
            <a:cxnSpLocks noChangeShapeType="1"/>
            <a:stCxn id="34824" idx="5"/>
            <a:endCxn id="34830" idx="0"/>
          </p:cNvCxnSpPr>
          <p:nvPr/>
        </p:nvCxnSpPr>
        <p:spPr bwMode="auto">
          <a:xfrm rot="16200000" flipH="1">
            <a:off x="5444332" y="3606007"/>
            <a:ext cx="40163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Straight Connector 34">
            <a:extLst>
              <a:ext uri="{FF2B5EF4-FFF2-40B4-BE49-F238E27FC236}">
                <a16:creationId xmlns:a16="http://schemas.microsoft.com/office/drawing/2014/main" id="{65EB4117-5A1A-4B01-94E2-9A59F59C2A4C}"/>
              </a:ext>
            </a:extLst>
          </p:cNvPr>
          <p:cNvCxnSpPr>
            <a:cxnSpLocks noChangeShapeType="1"/>
            <a:stCxn id="34820" idx="5"/>
            <a:endCxn id="34822" idx="0"/>
          </p:cNvCxnSpPr>
          <p:nvPr/>
        </p:nvCxnSpPr>
        <p:spPr bwMode="auto">
          <a:xfrm rot="16200000" flipH="1">
            <a:off x="7352508" y="832645"/>
            <a:ext cx="617537" cy="2701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Straight Connector 35">
            <a:extLst>
              <a:ext uri="{FF2B5EF4-FFF2-40B4-BE49-F238E27FC236}">
                <a16:creationId xmlns:a16="http://schemas.microsoft.com/office/drawing/2014/main" id="{0EAE3D05-F12D-42E4-AEE3-3B0A30EC78B4}"/>
              </a:ext>
            </a:extLst>
          </p:cNvPr>
          <p:cNvCxnSpPr>
            <a:cxnSpLocks noChangeShapeType="1"/>
            <a:stCxn id="34822" idx="3"/>
            <a:endCxn id="34825" idx="0"/>
          </p:cNvCxnSpPr>
          <p:nvPr/>
        </p:nvCxnSpPr>
        <p:spPr bwMode="auto">
          <a:xfrm rot="5400000">
            <a:off x="81819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2" name="Straight Connector 36">
            <a:extLst>
              <a:ext uri="{FF2B5EF4-FFF2-40B4-BE49-F238E27FC236}">
                <a16:creationId xmlns:a16="http://schemas.microsoft.com/office/drawing/2014/main" id="{3FC5FEF6-EE01-4FD4-A38B-96045F2BE6BC}"/>
              </a:ext>
            </a:extLst>
          </p:cNvPr>
          <p:cNvCxnSpPr>
            <a:cxnSpLocks noChangeShapeType="1"/>
            <a:stCxn id="34822" idx="5"/>
            <a:endCxn id="34826" idx="0"/>
          </p:cNvCxnSpPr>
          <p:nvPr/>
        </p:nvCxnSpPr>
        <p:spPr bwMode="auto">
          <a:xfrm rot="16200000" flipH="1">
            <a:off x="92233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3" name="Straight Connector 37">
            <a:extLst>
              <a:ext uri="{FF2B5EF4-FFF2-40B4-BE49-F238E27FC236}">
                <a16:creationId xmlns:a16="http://schemas.microsoft.com/office/drawing/2014/main" id="{A595365C-8518-40DD-A0F3-2E94EC26EC44}"/>
              </a:ext>
            </a:extLst>
          </p:cNvPr>
          <p:cNvCxnSpPr>
            <a:cxnSpLocks noChangeShapeType="1"/>
            <a:stCxn id="34825" idx="3"/>
            <a:endCxn id="34832" idx="0"/>
          </p:cNvCxnSpPr>
          <p:nvPr/>
        </p:nvCxnSpPr>
        <p:spPr bwMode="auto">
          <a:xfrm rot="5400000">
            <a:off x="7389813" y="3497263"/>
            <a:ext cx="47307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Straight Connector 38">
            <a:extLst>
              <a:ext uri="{FF2B5EF4-FFF2-40B4-BE49-F238E27FC236}">
                <a16:creationId xmlns:a16="http://schemas.microsoft.com/office/drawing/2014/main" id="{2130CC5D-F44D-4FF6-9C07-8A8696CD6859}"/>
              </a:ext>
            </a:extLst>
          </p:cNvPr>
          <p:cNvCxnSpPr>
            <a:cxnSpLocks noChangeShapeType="1"/>
            <a:stCxn id="34825" idx="5"/>
            <a:endCxn id="34831" idx="0"/>
          </p:cNvCxnSpPr>
          <p:nvPr/>
        </p:nvCxnSpPr>
        <p:spPr bwMode="auto">
          <a:xfrm rot="16200000" flipH="1">
            <a:off x="8252620" y="3677445"/>
            <a:ext cx="473075" cy="32543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5" name="TextBox 59">
            <a:extLst>
              <a:ext uri="{FF2B5EF4-FFF2-40B4-BE49-F238E27FC236}">
                <a16:creationId xmlns:a16="http://schemas.microsoft.com/office/drawing/2014/main" id="{18610379-5E11-4B64-891C-DDE466BFD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9" y="1484314"/>
            <a:ext cx="630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(4,C)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4846" name="Rectangle 60">
            <a:extLst>
              <a:ext uri="{FF2B5EF4-FFF2-40B4-BE49-F238E27FC236}">
                <a16:creationId xmlns:a16="http://schemas.microsoft.com/office/drawing/2014/main" id="{2EE1253B-ADDC-47AA-9F06-8A8AE9D77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492376"/>
            <a:ext cx="557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(5,A)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4847" name="Rectangle 61">
            <a:extLst>
              <a:ext uri="{FF2B5EF4-FFF2-40B4-BE49-F238E27FC236}">
                <a16:creationId xmlns:a16="http://schemas.microsoft.com/office/drawing/2014/main" id="{27EFDA1F-7E83-43CA-AFF0-E9A3B8CA2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3284539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(15,K)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4848" name="TextBox 62">
            <a:extLst>
              <a:ext uri="{FF2B5EF4-FFF2-40B4-BE49-F238E27FC236}">
                <a16:creationId xmlns:a16="http://schemas.microsoft.com/office/drawing/2014/main" id="{817A27F0-B831-4AE3-A60E-3CE62648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(16,X)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4849" name="TextBox 63">
            <a:extLst>
              <a:ext uri="{FF2B5EF4-FFF2-40B4-BE49-F238E27FC236}">
                <a16:creationId xmlns:a16="http://schemas.microsoft.com/office/drawing/2014/main" id="{3839A7DC-B220-41E4-A8A9-13EDBCAD0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005264"/>
            <a:ext cx="604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(25,J)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4850" name="Rectangle 64">
            <a:extLst>
              <a:ext uri="{FF2B5EF4-FFF2-40B4-BE49-F238E27FC236}">
                <a16:creationId xmlns:a16="http://schemas.microsoft.com/office/drawing/2014/main" id="{06C05706-1D21-4588-BA0B-B69E13F4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335756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(9,F)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4851" name="Rectangle 65">
            <a:extLst>
              <a:ext uri="{FF2B5EF4-FFF2-40B4-BE49-F238E27FC236}">
                <a16:creationId xmlns:a16="http://schemas.microsoft.com/office/drawing/2014/main" id="{05D6F988-7BDA-4566-94C5-F6517F7FC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005264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(14,E)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4852" name="Rectangle 66">
            <a:extLst>
              <a:ext uri="{FF2B5EF4-FFF2-40B4-BE49-F238E27FC236}">
                <a16:creationId xmlns:a16="http://schemas.microsoft.com/office/drawing/2014/main" id="{F00191B6-C8AA-4463-AA39-1691CA807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(12,H)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4853" name="Rectangle 67">
            <a:extLst>
              <a:ext uri="{FF2B5EF4-FFF2-40B4-BE49-F238E27FC236}">
                <a16:creationId xmlns:a16="http://schemas.microsoft.com/office/drawing/2014/main" id="{35E02950-3FF8-44C7-BF17-AE165DF1D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50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(6,Z)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4854" name="Rectangle 68">
            <a:extLst>
              <a:ext uri="{FF2B5EF4-FFF2-40B4-BE49-F238E27FC236}">
                <a16:creationId xmlns:a16="http://schemas.microsoft.com/office/drawing/2014/main" id="{E2C70C68-3142-4CE1-9C9E-51A3A0F2D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357564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(7,Q)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4855" name="Rectangle 69">
            <a:extLst>
              <a:ext uri="{FF2B5EF4-FFF2-40B4-BE49-F238E27FC236}">
                <a16:creationId xmlns:a16="http://schemas.microsoft.com/office/drawing/2014/main" id="{329E254A-8C9F-4D2C-BE62-DEB09D58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3357564"/>
            <a:ext cx="646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(20,B)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4856" name="Rectangle 70">
            <a:extLst>
              <a:ext uri="{FF2B5EF4-FFF2-40B4-BE49-F238E27FC236}">
                <a16:creationId xmlns:a16="http://schemas.microsoft.com/office/drawing/2014/main" id="{270A2767-0E3A-44D7-BC62-AF01B6EAC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076701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(11,S)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4857" name="Straight Arrow Connector 74">
            <a:extLst>
              <a:ext uri="{FF2B5EF4-FFF2-40B4-BE49-F238E27FC236}">
                <a16:creationId xmlns:a16="http://schemas.microsoft.com/office/drawing/2014/main" id="{1D3C1EC5-C733-4E9C-8FE0-88AE1EF1F296}"/>
              </a:ext>
            </a:extLst>
          </p:cNvPr>
          <p:cNvCxnSpPr>
            <a:cxnSpLocks noChangeShapeType="1"/>
            <a:stCxn id="34831" idx="7"/>
          </p:cNvCxnSpPr>
          <p:nvPr/>
        </p:nvCxnSpPr>
        <p:spPr bwMode="auto">
          <a:xfrm rot="16200000" flipV="1">
            <a:off x="6397626" y="1685926"/>
            <a:ext cx="2419350" cy="2447925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9" name="Slide Number Placeholder 43">
            <a:extLst>
              <a:ext uri="{FF2B5EF4-FFF2-40B4-BE49-F238E27FC236}">
                <a16:creationId xmlns:a16="http://schemas.microsoft.com/office/drawing/2014/main" id="{B5AB15AE-2B63-4A58-8ED0-8AB5107E44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6782DFBD-9405-47B0-9A9C-FA5EE5AEA596}" type="slidenum">
              <a:rPr lang="en-US" altLang="vi-VN">
                <a:solidFill>
                  <a:srgbClr val="FFFFFF"/>
                </a:solidFill>
              </a:rPr>
              <a:pPr/>
              <a:t>28</a:t>
            </a:fld>
            <a:endParaRPr lang="en-US" altLang="vi-V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69">
            <a:extLst>
              <a:ext uri="{FF2B5EF4-FFF2-40B4-BE49-F238E27FC236}">
                <a16:creationId xmlns:a16="http://schemas.microsoft.com/office/drawing/2014/main" id="{3DEE5C83-77FA-4922-A9A3-15FB9EB6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removeMin()</a:t>
            </a:r>
          </a:p>
        </p:txBody>
      </p:sp>
      <p:sp>
        <p:nvSpPr>
          <p:cNvPr id="35843" name="Oval 6">
            <a:extLst>
              <a:ext uri="{FF2B5EF4-FFF2-40B4-BE49-F238E27FC236}">
                <a16:creationId xmlns:a16="http://schemas.microsoft.com/office/drawing/2014/main" id="{77AFC8FB-A919-4BD5-83C1-AFC921E1A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28775"/>
            <a:ext cx="503238" cy="287338"/>
          </a:xfrm>
          <a:prstGeom prst="ellips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5844" name="Oval 7">
            <a:extLst>
              <a:ext uri="{FF2B5EF4-FFF2-40B4-BE49-F238E27FC236}">
                <a16:creationId xmlns:a16="http://schemas.microsoft.com/office/drawing/2014/main" id="{93F9022E-F51D-4256-BF9B-5D239DB72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5845" name="Oval 8">
            <a:extLst>
              <a:ext uri="{FF2B5EF4-FFF2-40B4-BE49-F238E27FC236}">
                <a16:creationId xmlns:a16="http://schemas.microsoft.com/office/drawing/2014/main" id="{94D2BF23-ECE0-4BB1-8B95-B51399276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5846" name="Oval 9">
            <a:extLst>
              <a:ext uri="{FF2B5EF4-FFF2-40B4-BE49-F238E27FC236}">
                <a16:creationId xmlns:a16="http://schemas.microsoft.com/office/drawing/2014/main" id="{74CEA3AD-4F67-4D6E-8196-A18FCF388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284539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5847" name="Oval 10">
            <a:extLst>
              <a:ext uri="{FF2B5EF4-FFF2-40B4-BE49-F238E27FC236}">
                <a16:creationId xmlns:a16="http://schemas.microsoft.com/office/drawing/2014/main" id="{24542E80-68C5-4AE9-B62C-E15EE349F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5848" name="Oval 11">
            <a:extLst>
              <a:ext uri="{FF2B5EF4-FFF2-40B4-BE49-F238E27FC236}">
                <a16:creationId xmlns:a16="http://schemas.microsoft.com/office/drawing/2014/main" id="{AEDA19DD-CD4A-4015-A6D0-14C8517A9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5849" name="Oval 12">
            <a:extLst>
              <a:ext uri="{FF2B5EF4-FFF2-40B4-BE49-F238E27FC236}">
                <a16:creationId xmlns:a16="http://schemas.microsoft.com/office/drawing/2014/main" id="{2B507235-0D55-487E-8C3D-513BEA0F9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4" y="33575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5850" name="Oval 13">
            <a:extLst>
              <a:ext uri="{FF2B5EF4-FFF2-40B4-BE49-F238E27FC236}">
                <a16:creationId xmlns:a16="http://schemas.microsoft.com/office/drawing/2014/main" id="{79BEAB56-7191-4EAF-A65A-9927E42EB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5851" name="Oval 14">
            <a:extLst>
              <a:ext uri="{FF2B5EF4-FFF2-40B4-BE49-F238E27FC236}">
                <a16:creationId xmlns:a16="http://schemas.microsoft.com/office/drawing/2014/main" id="{5D6A76C1-AA58-46BA-84B8-5E6CFC5E6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5852" name="Oval 15">
            <a:extLst>
              <a:ext uri="{FF2B5EF4-FFF2-40B4-BE49-F238E27FC236}">
                <a16:creationId xmlns:a16="http://schemas.microsoft.com/office/drawing/2014/main" id="{8A852D19-BF44-4078-A667-981CDB1E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5853" name="Oval 16">
            <a:extLst>
              <a:ext uri="{FF2B5EF4-FFF2-40B4-BE49-F238E27FC236}">
                <a16:creationId xmlns:a16="http://schemas.microsoft.com/office/drawing/2014/main" id="{CAAFDBF1-D7A1-4862-933F-B0A170B43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5854" name="Oval 18">
            <a:extLst>
              <a:ext uri="{FF2B5EF4-FFF2-40B4-BE49-F238E27FC236}">
                <a16:creationId xmlns:a16="http://schemas.microsoft.com/office/drawing/2014/main" id="{B65598A5-91A3-4F04-A998-4717D6C97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cxnSp>
        <p:nvCxnSpPr>
          <p:cNvPr id="35855" name="Straight Connector 23">
            <a:extLst>
              <a:ext uri="{FF2B5EF4-FFF2-40B4-BE49-F238E27FC236}">
                <a16:creationId xmlns:a16="http://schemas.microsoft.com/office/drawing/2014/main" id="{CFC20333-F24D-4863-9C22-FAD88C5A963C}"/>
              </a:ext>
            </a:extLst>
          </p:cNvPr>
          <p:cNvCxnSpPr>
            <a:cxnSpLocks noChangeShapeType="1"/>
            <a:stCxn id="35843" idx="3"/>
            <a:endCxn id="35844" idx="0"/>
          </p:cNvCxnSpPr>
          <p:nvPr/>
        </p:nvCxnSpPr>
        <p:spPr bwMode="auto">
          <a:xfrm rot="5400000">
            <a:off x="4761707" y="1300957"/>
            <a:ext cx="617537" cy="1765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Straight Connector 24">
            <a:extLst>
              <a:ext uri="{FF2B5EF4-FFF2-40B4-BE49-F238E27FC236}">
                <a16:creationId xmlns:a16="http://schemas.microsoft.com/office/drawing/2014/main" id="{5BEB9C36-C84F-46BE-89E4-A7AC16AA07FD}"/>
              </a:ext>
            </a:extLst>
          </p:cNvPr>
          <p:cNvCxnSpPr>
            <a:cxnSpLocks noChangeShapeType="1"/>
            <a:stCxn id="35844" idx="3"/>
            <a:endCxn id="35846" idx="0"/>
          </p:cNvCxnSpPr>
          <p:nvPr/>
        </p:nvCxnSpPr>
        <p:spPr bwMode="auto">
          <a:xfrm rot="5400000">
            <a:off x="3105944" y="2380457"/>
            <a:ext cx="546100" cy="1262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Straight Connector 25">
            <a:extLst>
              <a:ext uri="{FF2B5EF4-FFF2-40B4-BE49-F238E27FC236}">
                <a16:creationId xmlns:a16="http://schemas.microsoft.com/office/drawing/2014/main" id="{F12CCDBA-A23D-46F1-B918-D81B2034B2EC}"/>
              </a:ext>
            </a:extLst>
          </p:cNvPr>
          <p:cNvCxnSpPr>
            <a:cxnSpLocks noChangeShapeType="1"/>
            <a:stCxn id="35844" idx="5"/>
            <a:endCxn id="35847" idx="0"/>
          </p:cNvCxnSpPr>
          <p:nvPr/>
        </p:nvCxnSpPr>
        <p:spPr bwMode="auto">
          <a:xfrm rot="16200000" flipH="1">
            <a:off x="4506913" y="2597151"/>
            <a:ext cx="619125" cy="901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Connector 26">
            <a:extLst>
              <a:ext uri="{FF2B5EF4-FFF2-40B4-BE49-F238E27FC236}">
                <a16:creationId xmlns:a16="http://schemas.microsoft.com/office/drawing/2014/main" id="{6F968AE8-5C47-447D-8D4D-96647D7D2A3E}"/>
              </a:ext>
            </a:extLst>
          </p:cNvPr>
          <p:cNvCxnSpPr>
            <a:cxnSpLocks noChangeShapeType="1"/>
            <a:stCxn id="35846" idx="3"/>
            <a:endCxn id="35850" idx="0"/>
          </p:cNvCxnSpPr>
          <p:nvPr/>
        </p:nvCxnSpPr>
        <p:spPr bwMode="auto">
          <a:xfrm rot="5400000">
            <a:off x="2169320" y="3604420"/>
            <a:ext cx="474663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Connector 27">
            <a:extLst>
              <a:ext uri="{FF2B5EF4-FFF2-40B4-BE49-F238E27FC236}">
                <a16:creationId xmlns:a16="http://schemas.microsoft.com/office/drawing/2014/main" id="{02FCA4C4-58D0-4356-875C-C48B1E74187F}"/>
              </a:ext>
            </a:extLst>
          </p:cNvPr>
          <p:cNvCxnSpPr>
            <a:cxnSpLocks noChangeShapeType="1"/>
            <a:stCxn id="35846" idx="5"/>
            <a:endCxn id="35851" idx="0"/>
          </p:cNvCxnSpPr>
          <p:nvPr/>
        </p:nvCxnSpPr>
        <p:spPr bwMode="auto">
          <a:xfrm rot="16200000" flipH="1">
            <a:off x="2887663" y="3568701"/>
            <a:ext cx="474663" cy="3984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Straight Connector 30">
            <a:extLst>
              <a:ext uri="{FF2B5EF4-FFF2-40B4-BE49-F238E27FC236}">
                <a16:creationId xmlns:a16="http://schemas.microsoft.com/office/drawing/2014/main" id="{92B98C19-D3CE-4E20-BC3A-00C3A7EFE654}"/>
              </a:ext>
            </a:extLst>
          </p:cNvPr>
          <p:cNvCxnSpPr>
            <a:cxnSpLocks noChangeShapeType="1"/>
            <a:stCxn id="35847" idx="3"/>
            <a:endCxn id="35852" idx="0"/>
          </p:cNvCxnSpPr>
          <p:nvPr/>
        </p:nvCxnSpPr>
        <p:spPr bwMode="auto">
          <a:xfrm rot="5400000">
            <a:off x="4653756" y="3569494"/>
            <a:ext cx="401638" cy="469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Straight Connector 31">
            <a:extLst>
              <a:ext uri="{FF2B5EF4-FFF2-40B4-BE49-F238E27FC236}">
                <a16:creationId xmlns:a16="http://schemas.microsoft.com/office/drawing/2014/main" id="{AC7777D0-3AB5-4899-8A2C-E7EF8006448D}"/>
              </a:ext>
            </a:extLst>
          </p:cNvPr>
          <p:cNvCxnSpPr>
            <a:cxnSpLocks noChangeShapeType="1"/>
            <a:stCxn id="35847" idx="5"/>
            <a:endCxn id="35853" idx="0"/>
          </p:cNvCxnSpPr>
          <p:nvPr/>
        </p:nvCxnSpPr>
        <p:spPr bwMode="auto">
          <a:xfrm rot="16200000" flipH="1">
            <a:off x="5444332" y="3606007"/>
            <a:ext cx="40163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Straight Connector 34">
            <a:extLst>
              <a:ext uri="{FF2B5EF4-FFF2-40B4-BE49-F238E27FC236}">
                <a16:creationId xmlns:a16="http://schemas.microsoft.com/office/drawing/2014/main" id="{878E5E54-6879-4793-B0A0-4317FCCA49D2}"/>
              </a:ext>
            </a:extLst>
          </p:cNvPr>
          <p:cNvCxnSpPr>
            <a:cxnSpLocks noChangeShapeType="1"/>
            <a:stCxn id="35843" idx="5"/>
            <a:endCxn id="35845" idx="0"/>
          </p:cNvCxnSpPr>
          <p:nvPr/>
        </p:nvCxnSpPr>
        <p:spPr bwMode="auto">
          <a:xfrm rot="16200000" flipH="1">
            <a:off x="7352508" y="832645"/>
            <a:ext cx="617537" cy="2701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Straight Connector 35">
            <a:extLst>
              <a:ext uri="{FF2B5EF4-FFF2-40B4-BE49-F238E27FC236}">
                <a16:creationId xmlns:a16="http://schemas.microsoft.com/office/drawing/2014/main" id="{07783967-CE3B-4483-9C21-5B668CEFBA19}"/>
              </a:ext>
            </a:extLst>
          </p:cNvPr>
          <p:cNvCxnSpPr>
            <a:cxnSpLocks noChangeShapeType="1"/>
            <a:stCxn id="35845" idx="3"/>
            <a:endCxn id="35848" idx="0"/>
          </p:cNvCxnSpPr>
          <p:nvPr/>
        </p:nvCxnSpPr>
        <p:spPr bwMode="auto">
          <a:xfrm rot="5400000">
            <a:off x="81819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Straight Connector 36">
            <a:extLst>
              <a:ext uri="{FF2B5EF4-FFF2-40B4-BE49-F238E27FC236}">
                <a16:creationId xmlns:a16="http://schemas.microsoft.com/office/drawing/2014/main" id="{20A7E388-43BB-4F8F-BA98-F25B7976208B}"/>
              </a:ext>
            </a:extLst>
          </p:cNvPr>
          <p:cNvCxnSpPr>
            <a:cxnSpLocks noChangeShapeType="1"/>
            <a:stCxn id="35845" idx="5"/>
            <a:endCxn id="35849" idx="0"/>
          </p:cNvCxnSpPr>
          <p:nvPr/>
        </p:nvCxnSpPr>
        <p:spPr bwMode="auto">
          <a:xfrm rot="16200000" flipH="1">
            <a:off x="92233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Straight Connector 37">
            <a:extLst>
              <a:ext uri="{FF2B5EF4-FFF2-40B4-BE49-F238E27FC236}">
                <a16:creationId xmlns:a16="http://schemas.microsoft.com/office/drawing/2014/main" id="{ABEEBF9B-CD9E-4B32-85C5-BCE4194D60AA}"/>
              </a:ext>
            </a:extLst>
          </p:cNvPr>
          <p:cNvCxnSpPr>
            <a:cxnSpLocks noChangeShapeType="1"/>
            <a:stCxn id="35848" idx="3"/>
            <a:endCxn id="35854" idx="0"/>
          </p:cNvCxnSpPr>
          <p:nvPr/>
        </p:nvCxnSpPr>
        <p:spPr bwMode="auto">
          <a:xfrm rot="5400000">
            <a:off x="7389813" y="3497263"/>
            <a:ext cx="47307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6" name="TextBox 59">
            <a:extLst>
              <a:ext uri="{FF2B5EF4-FFF2-40B4-BE49-F238E27FC236}">
                <a16:creationId xmlns:a16="http://schemas.microsoft.com/office/drawing/2014/main" id="{AF1D35EA-A0D4-48AA-9903-84D61FC2F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1628776"/>
            <a:ext cx="7921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(18,W)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5867" name="Rectangle 60">
            <a:extLst>
              <a:ext uri="{FF2B5EF4-FFF2-40B4-BE49-F238E27FC236}">
                <a16:creationId xmlns:a16="http://schemas.microsoft.com/office/drawing/2014/main" id="{187EAEB9-574D-4B75-B3AC-9D8996FA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492376"/>
            <a:ext cx="5572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(5,A)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5868" name="Rectangle 61">
            <a:extLst>
              <a:ext uri="{FF2B5EF4-FFF2-40B4-BE49-F238E27FC236}">
                <a16:creationId xmlns:a16="http://schemas.microsoft.com/office/drawing/2014/main" id="{9A1AA479-E1CE-4512-9597-6F6D4FC0A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3284539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(15,K)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5869" name="TextBox 62">
            <a:extLst>
              <a:ext uri="{FF2B5EF4-FFF2-40B4-BE49-F238E27FC236}">
                <a16:creationId xmlns:a16="http://schemas.microsoft.com/office/drawing/2014/main" id="{62EADF19-97EB-4ECE-95D4-918329E2D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(16,X)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5870" name="TextBox 63">
            <a:extLst>
              <a:ext uri="{FF2B5EF4-FFF2-40B4-BE49-F238E27FC236}">
                <a16:creationId xmlns:a16="http://schemas.microsoft.com/office/drawing/2014/main" id="{66255A22-A0A5-4BCA-9751-D96307ED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005264"/>
            <a:ext cx="604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(25,J)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5871" name="Rectangle 64">
            <a:extLst>
              <a:ext uri="{FF2B5EF4-FFF2-40B4-BE49-F238E27FC236}">
                <a16:creationId xmlns:a16="http://schemas.microsoft.com/office/drawing/2014/main" id="{55112077-627E-4786-9F92-7B6D53532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335756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(9,F)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5872" name="Rectangle 65">
            <a:extLst>
              <a:ext uri="{FF2B5EF4-FFF2-40B4-BE49-F238E27FC236}">
                <a16:creationId xmlns:a16="http://schemas.microsoft.com/office/drawing/2014/main" id="{8B1D1623-482E-47E8-818C-E3C14A20E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005264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(14,E)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5873" name="Rectangle 66">
            <a:extLst>
              <a:ext uri="{FF2B5EF4-FFF2-40B4-BE49-F238E27FC236}">
                <a16:creationId xmlns:a16="http://schemas.microsoft.com/office/drawing/2014/main" id="{E3301B8E-FF46-4AED-A6DC-318EB1EA4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(12,H)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5874" name="Rectangle 67">
            <a:extLst>
              <a:ext uri="{FF2B5EF4-FFF2-40B4-BE49-F238E27FC236}">
                <a16:creationId xmlns:a16="http://schemas.microsoft.com/office/drawing/2014/main" id="{EB8389F0-130E-4B8C-89F8-E44990EEC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50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(6,Z)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5875" name="Rectangle 68">
            <a:extLst>
              <a:ext uri="{FF2B5EF4-FFF2-40B4-BE49-F238E27FC236}">
                <a16:creationId xmlns:a16="http://schemas.microsoft.com/office/drawing/2014/main" id="{FF13C519-CABE-4879-AB6A-F418B36DC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357564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(7,Q)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5876" name="Rectangle 69">
            <a:extLst>
              <a:ext uri="{FF2B5EF4-FFF2-40B4-BE49-F238E27FC236}">
                <a16:creationId xmlns:a16="http://schemas.microsoft.com/office/drawing/2014/main" id="{0C0F7BCA-F9BC-4DEF-A9DF-1FDAADF44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3357564"/>
            <a:ext cx="646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(20,B)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5877" name="Rectangle 70">
            <a:extLst>
              <a:ext uri="{FF2B5EF4-FFF2-40B4-BE49-F238E27FC236}">
                <a16:creationId xmlns:a16="http://schemas.microsoft.com/office/drawing/2014/main" id="{629BDFA4-2EFD-46D6-A49C-80155E396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076701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(11,S)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5878" name="Straight Arrow Connector 76">
            <a:extLst>
              <a:ext uri="{FF2B5EF4-FFF2-40B4-BE49-F238E27FC236}">
                <a16:creationId xmlns:a16="http://schemas.microsoft.com/office/drawing/2014/main" id="{64CF62E3-DFBB-4102-B5AE-BC6D121ECEC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008438" y="1700213"/>
            <a:ext cx="1871662" cy="792162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9" name="Straight Arrow Connector 78">
            <a:extLst>
              <a:ext uri="{FF2B5EF4-FFF2-40B4-BE49-F238E27FC236}">
                <a16:creationId xmlns:a16="http://schemas.microsoft.com/office/drawing/2014/main" id="{BF6F2B38-931F-48CF-8CED-B9BD5902576D}"/>
              </a:ext>
            </a:extLst>
          </p:cNvPr>
          <p:cNvCxnSpPr>
            <a:cxnSpLocks noChangeShapeType="1"/>
            <a:stCxn id="35867" idx="3"/>
          </p:cNvCxnSpPr>
          <p:nvPr/>
        </p:nvCxnSpPr>
        <p:spPr bwMode="auto">
          <a:xfrm flipV="1">
            <a:off x="4489450" y="1916113"/>
            <a:ext cx="1606550" cy="730250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80" name="TextBox 79">
            <a:extLst>
              <a:ext uri="{FF2B5EF4-FFF2-40B4-BE49-F238E27FC236}">
                <a16:creationId xmlns:a16="http://schemas.microsoft.com/office/drawing/2014/main" id="{60A2DADA-E494-4934-846F-551F8B733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6" y="1557339"/>
            <a:ext cx="1020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B050"/>
                </a:solidFill>
                <a:cs typeface="Times New Roman" panose="02020603050405020304" pitchFamily="18" charset="0"/>
              </a:rPr>
              <a:t>Đảo (18,W)</a:t>
            </a:r>
          </a:p>
          <a:p>
            <a:pPr eaLnBrk="1" hangingPunct="1"/>
            <a:r>
              <a:rPr lang="en-CA" altLang="vi-VN" sz="1400">
                <a:solidFill>
                  <a:srgbClr val="00B050"/>
                </a:solidFill>
                <a:cs typeface="Times New Roman" panose="02020603050405020304" pitchFamily="18" charset="0"/>
              </a:rPr>
              <a:t>và (5,A)</a:t>
            </a:r>
            <a:endParaRPr lang="en-US" altLang="vi-VN" sz="140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35882" name="Slide Number Placeholder 42">
            <a:extLst>
              <a:ext uri="{FF2B5EF4-FFF2-40B4-BE49-F238E27FC236}">
                <a16:creationId xmlns:a16="http://schemas.microsoft.com/office/drawing/2014/main" id="{8151D1C5-A3BF-4C88-92B8-40CCAEBCE4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BCE3545E-2272-47AF-97C9-EDE3B94E55BC}" type="slidenum">
              <a:rPr lang="en-US" altLang="vi-VN">
                <a:solidFill>
                  <a:srgbClr val="FFFFFF"/>
                </a:solidFill>
              </a:rPr>
              <a:pPr/>
              <a:t>29</a:t>
            </a:fld>
            <a:endParaRPr lang="en-US" altLang="vi-V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8AB01BD-6EF2-468B-A832-C283FEA3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Nội dung chính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A728A92-FA07-4DFC-BE2B-17C7D97A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andara" panose="020E0502030303020204" pitchFamily="34" charset="0"/>
              <a:buAutoNum type="arabicPeriod"/>
            </a:pPr>
            <a:r>
              <a:rPr lang="vi-VN" altLang="vi-VN">
                <a:latin typeface="Candara" panose="020E0502030303020204" pitchFamily="34" charset="0"/>
              </a:rPr>
              <a:t>KDLTT hàng ưu tiên</a:t>
            </a:r>
          </a:p>
          <a:p>
            <a:pPr marL="457200" indent="-457200">
              <a:buFont typeface="Candara" panose="020E0502030303020204" pitchFamily="34" charset="0"/>
              <a:buAutoNum type="arabicPeriod"/>
            </a:pPr>
            <a:r>
              <a:rPr lang="en-US" altLang="vi-VN"/>
              <a:t>Các phương pháp c</a:t>
            </a:r>
            <a:r>
              <a:rPr lang="vi-VN" altLang="vi-VN">
                <a:latin typeface="Candara" panose="020E0502030303020204" pitchFamily="34" charset="0"/>
              </a:rPr>
              <a:t>ài đặt</a:t>
            </a:r>
          </a:p>
          <a:p>
            <a:pPr marL="457200" indent="-457200">
              <a:buFont typeface="Candara" panose="020E0502030303020204" pitchFamily="34" charset="0"/>
              <a:buAutoNum type="arabicPeriod"/>
            </a:pPr>
            <a:r>
              <a:rPr lang="en-US" altLang="vi-VN"/>
              <a:t>Ứ</a:t>
            </a:r>
            <a:r>
              <a:rPr lang="vi-VN" altLang="vi-VN">
                <a:latin typeface="Candara" panose="020E0502030303020204" pitchFamily="34" charset="0"/>
              </a:rPr>
              <a:t>ng dụng</a:t>
            </a:r>
            <a:r>
              <a:rPr lang="en-US" altLang="vi-VN"/>
              <a:t>:</a:t>
            </a:r>
            <a:r>
              <a:rPr lang="vi-VN" altLang="vi-VN">
                <a:latin typeface="Candara" panose="020E0502030303020204" pitchFamily="34" charset="0"/>
              </a:rPr>
              <a:t> xây dựng mã Huffman</a:t>
            </a:r>
            <a:endParaRPr lang="en-US" altLang="vi-VN"/>
          </a:p>
        </p:txBody>
      </p:sp>
      <p:sp>
        <p:nvSpPr>
          <p:cNvPr id="8197" name="Slide Number Placeholder 5">
            <a:extLst>
              <a:ext uri="{FF2B5EF4-FFF2-40B4-BE49-F238E27FC236}">
                <a16:creationId xmlns:a16="http://schemas.microsoft.com/office/drawing/2014/main" id="{B5904FB9-E459-4621-BDD4-138CB24B35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73800469-5DE2-4966-9739-7EF010F3C4CD}" type="slidenum">
              <a:rPr lang="en-US" altLang="vi-VN">
                <a:solidFill>
                  <a:srgbClr val="FFFFFF"/>
                </a:solidFill>
              </a:rPr>
              <a:pPr/>
              <a:t>3</a:t>
            </a:fld>
            <a:endParaRPr lang="en-US" altLang="vi-VN">
              <a:solidFill>
                <a:srgbClr val="FFFFFF"/>
              </a:solidFill>
            </a:endParaRPr>
          </a:p>
        </p:txBody>
      </p:sp>
      <p:pic>
        <p:nvPicPr>
          <p:cNvPr id="8198" name="Picture 2" descr="http://www.bsd.k12.ca.us/modules/groups/homepagefiles/cms/443974/Image/images/Meal%20Images/restaurant-menu-design-vector-material-chef_15-9722.jpg">
            <a:extLst>
              <a:ext uri="{FF2B5EF4-FFF2-40B4-BE49-F238E27FC236}">
                <a16:creationId xmlns:a16="http://schemas.microsoft.com/office/drawing/2014/main" id="{6D740E0A-FED0-472B-B06A-E3847F540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92088"/>
            <a:ext cx="16573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69">
            <a:extLst>
              <a:ext uri="{FF2B5EF4-FFF2-40B4-BE49-F238E27FC236}">
                <a16:creationId xmlns:a16="http://schemas.microsoft.com/office/drawing/2014/main" id="{A80F400E-E29E-497D-8989-EEE0F23C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removeMin()</a:t>
            </a:r>
          </a:p>
        </p:txBody>
      </p:sp>
      <p:sp>
        <p:nvSpPr>
          <p:cNvPr id="36867" name="Oval 6">
            <a:extLst>
              <a:ext uri="{FF2B5EF4-FFF2-40B4-BE49-F238E27FC236}">
                <a16:creationId xmlns:a16="http://schemas.microsoft.com/office/drawing/2014/main" id="{FD535FBF-720C-4AE1-B641-15BB13E65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28775"/>
            <a:ext cx="503238" cy="2873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6868" name="Oval 7">
            <a:extLst>
              <a:ext uri="{FF2B5EF4-FFF2-40B4-BE49-F238E27FC236}">
                <a16:creationId xmlns:a16="http://schemas.microsoft.com/office/drawing/2014/main" id="{DC1C5BE5-040A-4DF2-9172-533B4159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6869" name="Oval 8">
            <a:extLst>
              <a:ext uri="{FF2B5EF4-FFF2-40B4-BE49-F238E27FC236}">
                <a16:creationId xmlns:a16="http://schemas.microsoft.com/office/drawing/2014/main" id="{1D24978D-2767-431A-93E8-04315AD3B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6870" name="Oval 9">
            <a:extLst>
              <a:ext uri="{FF2B5EF4-FFF2-40B4-BE49-F238E27FC236}">
                <a16:creationId xmlns:a16="http://schemas.microsoft.com/office/drawing/2014/main" id="{2EDE56D4-C7F2-458D-9892-9BD854FFE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284539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6871" name="Oval 10">
            <a:extLst>
              <a:ext uri="{FF2B5EF4-FFF2-40B4-BE49-F238E27FC236}">
                <a16:creationId xmlns:a16="http://schemas.microsoft.com/office/drawing/2014/main" id="{1FF26486-BE1F-4A69-BCA7-92CE1E0B6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6872" name="Oval 11">
            <a:extLst>
              <a:ext uri="{FF2B5EF4-FFF2-40B4-BE49-F238E27FC236}">
                <a16:creationId xmlns:a16="http://schemas.microsoft.com/office/drawing/2014/main" id="{AA7548CD-A924-4B86-ACBB-766987AA8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6873" name="Oval 12">
            <a:extLst>
              <a:ext uri="{FF2B5EF4-FFF2-40B4-BE49-F238E27FC236}">
                <a16:creationId xmlns:a16="http://schemas.microsoft.com/office/drawing/2014/main" id="{AA24FF65-4821-4F4D-B9C0-025E2A1F2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4" y="33575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6874" name="Oval 13">
            <a:extLst>
              <a:ext uri="{FF2B5EF4-FFF2-40B4-BE49-F238E27FC236}">
                <a16:creationId xmlns:a16="http://schemas.microsoft.com/office/drawing/2014/main" id="{9F21FA17-BC01-4ED1-96E1-1231D0B03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6875" name="Oval 14">
            <a:extLst>
              <a:ext uri="{FF2B5EF4-FFF2-40B4-BE49-F238E27FC236}">
                <a16:creationId xmlns:a16="http://schemas.microsoft.com/office/drawing/2014/main" id="{886CC346-B9C5-421B-A12F-CA7C7519C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6876" name="Oval 15">
            <a:extLst>
              <a:ext uri="{FF2B5EF4-FFF2-40B4-BE49-F238E27FC236}">
                <a16:creationId xmlns:a16="http://schemas.microsoft.com/office/drawing/2014/main" id="{8162DDD6-9D0D-49A4-926F-C5167E819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6877" name="Oval 16">
            <a:extLst>
              <a:ext uri="{FF2B5EF4-FFF2-40B4-BE49-F238E27FC236}">
                <a16:creationId xmlns:a16="http://schemas.microsoft.com/office/drawing/2014/main" id="{14B90FBE-94B3-4073-BFA8-EF8180686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6878" name="Oval 18">
            <a:extLst>
              <a:ext uri="{FF2B5EF4-FFF2-40B4-BE49-F238E27FC236}">
                <a16:creationId xmlns:a16="http://schemas.microsoft.com/office/drawing/2014/main" id="{D3CC9AC0-4E6A-4DF9-9DB1-4098AB97D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cxnSp>
        <p:nvCxnSpPr>
          <p:cNvPr id="36879" name="Straight Connector 23">
            <a:extLst>
              <a:ext uri="{FF2B5EF4-FFF2-40B4-BE49-F238E27FC236}">
                <a16:creationId xmlns:a16="http://schemas.microsoft.com/office/drawing/2014/main" id="{DDA2AFE0-EAC9-4AEB-8081-F6767BCF5AB2}"/>
              </a:ext>
            </a:extLst>
          </p:cNvPr>
          <p:cNvCxnSpPr>
            <a:cxnSpLocks noChangeShapeType="1"/>
            <a:stCxn id="36867" idx="3"/>
            <a:endCxn id="36868" idx="0"/>
          </p:cNvCxnSpPr>
          <p:nvPr/>
        </p:nvCxnSpPr>
        <p:spPr bwMode="auto">
          <a:xfrm rot="5400000">
            <a:off x="4761707" y="1300957"/>
            <a:ext cx="617537" cy="1765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0" name="Straight Connector 24">
            <a:extLst>
              <a:ext uri="{FF2B5EF4-FFF2-40B4-BE49-F238E27FC236}">
                <a16:creationId xmlns:a16="http://schemas.microsoft.com/office/drawing/2014/main" id="{CE173F5E-91B3-4376-86A2-3F6259154338}"/>
              </a:ext>
            </a:extLst>
          </p:cNvPr>
          <p:cNvCxnSpPr>
            <a:cxnSpLocks noChangeShapeType="1"/>
            <a:stCxn id="36868" idx="3"/>
            <a:endCxn id="36870" idx="0"/>
          </p:cNvCxnSpPr>
          <p:nvPr/>
        </p:nvCxnSpPr>
        <p:spPr bwMode="auto">
          <a:xfrm rot="5400000">
            <a:off x="3105944" y="2380457"/>
            <a:ext cx="546100" cy="1262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1" name="Straight Connector 25">
            <a:extLst>
              <a:ext uri="{FF2B5EF4-FFF2-40B4-BE49-F238E27FC236}">
                <a16:creationId xmlns:a16="http://schemas.microsoft.com/office/drawing/2014/main" id="{D231EA70-9940-4B52-9661-4EFE16719FEE}"/>
              </a:ext>
            </a:extLst>
          </p:cNvPr>
          <p:cNvCxnSpPr>
            <a:cxnSpLocks noChangeShapeType="1"/>
            <a:stCxn id="36868" idx="5"/>
            <a:endCxn id="36871" idx="0"/>
          </p:cNvCxnSpPr>
          <p:nvPr/>
        </p:nvCxnSpPr>
        <p:spPr bwMode="auto">
          <a:xfrm rot="16200000" flipH="1">
            <a:off x="4506913" y="2597151"/>
            <a:ext cx="619125" cy="901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Straight Connector 26">
            <a:extLst>
              <a:ext uri="{FF2B5EF4-FFF2-40B4-BE49-F238E27FC236}">
                <a16:creationId xmlns:a16="http://schemas.microsoft.com/office/drawing/2014/main" id="{E23F877E-85DA-433F-AFE9-C67C18D8BA8D}"/>
              </a:ext>
            </a:extLst>
          </p:cNvPr>
          <p:cNvCxnSpPr>
            <a:cxnSpLocks noChangeShapeType="1"/>
            <a:stCxn id="36870" idx="3"/>
            <a:endCxn id="36874" idx="0"/>
          </p:cNvCxnSpPr>
          <p:nvPr/>
        </p:nvCxnSpPr>
        <p:spPr bwMode="auto">
          <a:xfrm rot="5400000">
            <a:off x="2169320" y="3604420"/>
            <a:ext cx="474663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Straight Connector 27">
            <a:extLst>
              <a:ext uri="{FF2B5EF4-FFF2-40B4-BE49-F238E27FC236}">
                <a16:creationId xmlns:a16="http://schemas.microsoft.com/office/drawing/2014/main" id="{3199BA8F-2B11-419F-88D1-9E20C32B3540}"/>
              </a:ext>
            </a:extLst>
          </p:cNvPr>
          <p:cNvCxnSpPr>
            <a:cxnSpLocks noChangeShapeType="1"/>
            <a:stCxn id="36870" idx="5"/>
            <a:endCxn id="36875" idx="0"/>
          </p:cNvCxnSpPr>
          <p:nvPr/>
        </p:nvCxnSpPr>
        <p:spPr bwMode="auto">
          <a:xfrm rot="16200000" flipH="1">
            <a:off x="2887663" y="3568701"/>
            <a:ext cx="474663" cy="3984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Straight Connector 30">
            <a:extLst>
              <a:ext uri="{FF2B5EF4-FFF2-40B4-BE49-F238E27FC236}">
                <a16:creationId xmlns:a16="http://schemas.microsoft.com/office/drawing/2014/main" id="{6021303C-BC80-46D3-9995-D03E9282B2F8}"/>
              </a:ext>
            </a:extLst>
          </p:cNvPr>
          <p:cNvCxnSpPr>
            <a:cxnSpLocks noChangeShapeType="1"/>
            <a:stCxn id="36871" idx="3"/>
            <a:endCxn id="36876" idx="0"/>
          </p:cNvCxnSpPr>
          <p:nvPr/>
        </p:nvCxnSpPr>
        <p:spPr bwMode="auto">
          <a:xfrm rot="5400000">
            <a:off x="4653756" y="3569494"/>
            <a:ext cx="401638" cy="469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Straight Connector 31">
            <a:extLst>
              <a:ext uri="{FF2B5EF4-FFF2-40B4-BE49-F238E27FC236}">
                <a16:creationId xmlns:a16="http://schemas.microsoft.com/office/drawing/2014/main" id="{EB96E725-1714-4A8E-A89B-980DA31BD24A}"/>
              </a:ext>
            </a:extLst>
          </p:cNvPr>
          <p:cNvCxnSpPr>
            <a:cxnSpLocks noChangeShapeType="1"/>
            <a:stCxn id="36871" idx="5"/>
            <a:endCxn id="36877" idx="0"/>
          </p:cNvCxnSpPr>
          <p:nvPr/>
        </p:nvCxnSpPr>
        <p:spPr bwMode="auto">
          <a:xfrm rot="16200000" flipH="1">
            <a:off x="5444332" y="3606007"/>
            <a:ext cx="40163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6" name="Straight Connector 34">
            <a:extLst>
              <a:ext uri="{FF2B5EF4-FFF2-40B4-BE49-F238E27FC236}">
                <a16:creationId xmlns:a16="http://schemas.microsoft.com/office/drawing/2014/main" id="{D51D81E8-374F-43D7-BBD8-8E96FFD59BB7}"/>
              </a:ext>
            </a:extLst>
          </p:cNvPr>
          <p:cNvCxnSpPr>
            <a:cxnSpLocks noChangeShapeType="1"/>
            <a:stCxn id="36867" idx="5"/>
            <a:endCxn id="36869" idx="0"/>
          </p:cNvCxnSpPr>
          <p:nvPr/>
        </p:nvCxnSpPr>
        <p:spPr bwMode="auto">
          <a:xfrm rot="16200000" flipH="1">
            <a:off x="7352508" y="832645"/>
            <a:ext cx="617537" cy="2701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7" name="Straight Connector 35">
            <a:extLst>
              <a:ext uri="{FF2B5EF4-FFF2-40B4-BE49-F238E27FC236}">
                <a16:creationId xmlns:a16="http://schemas.microsoft.com/office/drawing/2014/main" id="{C8B74468-164E-4572-8B28-653845E50071}"/>
              </a:ext>
            </a:extLst>
          </p:cNvPr>
          <p:cNvCxnSpPr>
            <a:cxnSpLocks noChangeShapeType="1"/>
            <a:stCxn id="36869" idx="3"/>
            <a:endCxn id="36872" idx="0"/>
          </p:cNvCxnSpPr>
          <p:nvPr/>
        </p:nvCxnSpPr>
        <p:spPr bwMode="auto">
          <a:xfrm rot="5400000">
            <a:off x="81819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8" name="Straight Connector 36">
            <a:extLst>
              <a:ext uri="{FF2B5EF4-FFF2-40B4-BE49-F238E27FC236}">
                <a16:creationId xmlns:a16="http://schemas.microsoft.com/office/drawing/2014/main" id="{94A4FA69-FEDB-4337-B042-F582CD22B767}"/>
              </a:ext>
            </a:extLst>
          </p:cNvPr>
          <p:cNvCxnSpPr>
            <a:cxnSpLocks noChangeShapeType="1"/>
            <a:stCxn id="36869" idx="5"/>
            <a:endCxn id="36873" idx="0"/>
          </p:cNvCxnSpPr>
          <p:nvPr/>
        </p:nvCxnSpPr>
        <p:spPr bwMode="auto">
          <a:xfrm rot="16200000" flipH="1">
            <a:off x="92233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9" name="Straight Connector 37">
            <a:extLst>
              <a:ext uri="{FF2B5EF4-FFF2-40B4-BE49-F238E27FC236}">
                <a16:creationId xmlns:a16="http://schemas.microsoft.com/office/drawing/2014/main" id="{FF58A0F2-6310-4262-98F0-C020B4091944}"/>
              </a:ext>
            </a:extLst>
          </p:cNvPr>
          <p:cNvCxnSpPr>
            <a:cxnSpLocks noChangeShapeType="1"/>
            <a:stCxn id="36872" idx="3"/>
            <a:endCxn id="36878" idx="0"/>
          </p:cNvCxnSpPr>
          <p:nvPr/>
        </p:nvCxnSpPr>
        <p:spPr bwMode="auto">
          <a:xfrm rot="5400000">
            <a:off x="7389813" y="3497263"/>
            <a:ext cx="47307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0" name="Rectangle 60">
            <a:extLst>
              <a:ext uri="{FF2B5EF4-FFF2-40B4-BE49-F238E27FC236}">
                <a16:creationId xmlns:a16="http://schemas.microsoft.com/office/drawing/2014/main" id="{E6F74FBB-EF4B-4B28-A238-86965868F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1628776"/>
            <a:ext cx="557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(5,A)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891" name="Rectangle 61">
            <a:extLst>
              <a:ext uri="{FF2B5EF4-FFF2-40B4-BE49-F238E27FC236}">
                <a16:creationId xmlns:a16="http://schemas.microsoft.com/office/drawing/2014/main" id="{DB3AE3AA-F409-43F4-BD08-A587F5A42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3284539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(15,K)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892" name="TextBox 62">
            <a:extLst>
              <a:ext uri="{FF2B5EF4-FFF2-40B4-BE49-F238E27FC236}">
                <a16:creationId xmlns:a16="http://schemas.microsoft.com/office/drawing/2014/main" id="{75A14481-0069-4ACD-B13A-E599DEC1D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(16,X)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893" name="TextBox 63">
            <a:extLst>
              <a:ext uri="{FF2B5EF4-FFF2-40B4-BE49-F238E27FC236}">
                <a16:creationId xmlns:a16="http://schemas.microsoft.com/office/drawing/2014/main" id="{D49B4803-A3AE-4D4D-ADBF-B30ED71D0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005264"/>
            <a:ext cx="604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(25,J)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894" name="Rectangle 64">
            <a:extLst>
              <a:ext uri="{FF2B5EF4-FFF2-40B4-BE49-F238E27FC236}">
                <a16:creationId xmlns:a16="http://schemas.microsoft.com/office/drawing/2014/main" id="{907FDF26-5242-45BD-93D9-7849B9215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3357564"/>
            <a:ext cx="54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(9,F)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895" name="Rectangle 65">
            <a:extLst>
              <a:ext uri="{FF2B5EF4-FFF2-40B4-BE49-F238E27FC236}">
                <a16:creationId xmlns:a16="http://schemas.microsoft.com/office/drawing/2014/main" id="{D730AF09-D931-411B-B528-587C92FF4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005264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(14,E)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896" name="Rectangle 66">
            <a:extLst>
              <a:ext uri="{FF2B5EF4-FFF2-40B4-BE49-F238E27FC236}">
                <a16:creationId xmlns:a16="http://schemas.microsoft.com/office/drawing/2014/main" id="{7E97FA67-DDE9-44B9-BF75-1F23032A9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(12,H)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897" name="Rectangle 67">
            <a:extLst>
              <a:ext uri="{FF2B5EF4-FFF2-40B4-BE49-F238E27FC236}">
                <a16:creationId xmlns:a16="http://schemas.microsoft.com/office/drawing/2014/main" id="{25FE7EAA-A54D-47E2-A987-63F9C8FBC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50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(6,Z)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898" name="Rectangle 68">
            <a:extLst>
              <a:ext uri="{FF2B5EF4-FFF2-40B4-BE49-F238E27FC236}">
                <a16:creationId xmlns:a16="http://schemas.microsoft.com/office/drawing/2014/main" id="{902A5FC9-DC77-47E9-92AE-1B4F94C31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357564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(7,Q)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899" name="Rectangle 69">
            <a:extLst>
              <a:ext uri="{FF2B5EF4-FFF2-40B4-BE49-F238E27FC236}">
                <a16:creationId xmlns:a16="http://schemas.microsoft.com/office/drawing/2014/main" id="{E8B702AA-6725-4096-8B5E-2950D4B91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3357564"/>
            <a:ext cx="646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(20,B)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900" name="Rectangle 70">
            <a:extLst>
              <a:ext uri="{FF2B5EF4-FFF2-40B4-BE49-F238E27FC236}">
                <a16:creationId xmlns:a16="http://schemas.microsoft.com/office/drawing/2014/main" id="{5A640397-3309-4459-8F52-D88A46A35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076701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(11,S)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6901" name="Straight Arrow Connector 76">
            <a:extLst>
              <a:ext uri="{FF2B5EF4-FFF2-40B4-BE49-F238E27FC236}">
                <a16:creationId xmlns:a16="http://schemas.microsoft.com/office/drawing/2014/main" id="{1918079F-E9EF-4251-AE5D-360E66ADAAC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440239" y="2665413"/>
            <a:ext cx="935037" cy="692150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2" name="Straight Arrow Connector 78">
            <a:extLst>
              <a:ext uri="{FF2B5EF4-FFF2-40B4-BE49-F238E27FC236}">
                <a16:creationId xmlns:a16="http://schemas.microsoft.com/office/drawing/2014/main" id="{14FA8134-80CF-4BDF-8BCB-9276900EA8BC}"/>
              </a:ext>
            </a:extLst>
          </p:cNvPr>
          <p:cNvCxnSpPr>
            <a:cxnSpLocks noChangeShapeType="1"/>
            <a:stCxn id="36904" idx="2"/>
          </p:cNvCxnSpPr>
          <p:nvPr/>
        </p:nvCxnSpPr>
        <p:spPr bwMode="auto">
          <a:xfrm>
            <a:off x="4203701" y="2800350"/>
            <a:ext cx="849313" cy="628650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3" name="TextBox 79">
            <a:extLst>
              <a:ext uri="{FF2B5EF4-FFF2-40B4-BE49-F238E27FC236}">
                <a16:creationId xmlns:a16="http://schemas.microsoft.com/office/drawing/2014/main" id="{F20F7928-6225-4574-9ABF-ED1545918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1" y="2420939"/>
            <a:ext cx="1020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B050"/>
                </a:solidFill>
                <a:cs typeface="Times New Roman" panose="02020603050405020304" pitchFamily="18" charset="0"/>
              </a:rPr>
              <a:t>Đảo (18,W)</a:t>
            </a:r>
          </a:p>
          <a:p>
            <a:pPr eaLnBrk="1" hangingPunct="1"/>
            <a:r>
              <a:rPr lang="en-CA" altLang="vi-VN" sz="1400">
                <a:solidFill>
                  <a:srgbClr val="00B050"/>
                </a:solidFill>
                <a:cs typeface="Times New Roman" panose="02020603050405020304" pitchFamily="18" charset="0"/>
              </a:rPr>
              <a:t>và (9,F)</a:t>
            </a:r>
            <a:endParaRPr lang="en-US" altLang="vi-VN" sz="140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36904" name="Rectangle 77">
            <a:extLst>
              <a:ext uri="{FF2B5EF4-FFF2-40B4-BE49-F238E27FC236}">
                <a16:creationId xmlns:a16="http://schemas.microsoft.com/office/drawing/2014/main" id="{8AB16007-22E2-49DF-B52D-A46B92260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6" y="2492376"/>
            <a:ext cx="677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(18,W)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906" name="Slide Number Placeholder 42">
            <a:extLst>
              <a:ext uri="{FF2B5EF4-FFF2-40B4-BE49-F238E27FC236}">
                <a16:creationId xmlns:a16="http://schemas.microsoft.com/office/drawing/2014/main" id="{657D0291-14E7-4CC6-96F2-1AC3D3B79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EBEF880A-6D99-46B2-926B-3F3D525145F6}" type="slidenum">
              <a:rPr lang="en-US" altLang="vi-VN">
                <a:solidFill>
                  <a:srgbClr val="FFFFFF"/>
                </a:solidFill>
              </a:rPr>
              <a:pPr/>
              <a:t>30</a:t>
            </a:fld>
            <a:endParaRPr lang="en-US" altLang="vi-V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9">
            <a:extLst>
              <a:ext uri="{FF2B5EF4-FFF2-40B4-BE49-F238E27FC236}">
                <a16:creationId xmlns:a16="http://schemas.microsoft.com/office/drawing/2014/main" id="{B004BB69-13C8-487B-8E8A-15AD5279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removeMin()</a:t>
            </a:r>
          </a:p>
        </p:txBody>
      </p:sp>
      <p:sp>
        <p:nvSpPr>
          <p:cNvPr id="37891" name="Oval 6">
            <a:extLst>
              <a:ext uri="{FF2B5EF4-FFF2-40B4-BE49-F238E27FC236}">
                <a16:creationId xmlns:a16="http://schemas.microsoft.com/office/drawing/2014/main" id="{059709FB-76B4-48F5-B86E-B146C62A9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28775"/>
            <a:ext cx="503238" cy="2873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7892" name="Oval 7">
            <a:extLst>
              <a:ext uri="{FF2B5EF4-FFF2-40B4-BE49-F238E27FC236}">
                <a16:creationId xmlns:a16="http://schemas.microsoft.com/office/drawing/2014/main" id="{CFFC7A27-6139-49AD-AFD7-121E04DDB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7893" name="Oval 8">
            <a:extLst>
              <a:ext uri="{FF2B5EF4-FFF2-40B4-BE49-F238E27FC236}">
                <a16:creationId xmlns:a16="http://schemas.microsoft.com/office/drawing/2014/main" id="{6BC1A768-9E17-43E9-B733-62E3909B5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7894" name="Oval 9">
            <a:extLst>
              <a:ext uri="{FF2B5EF4-FFF2-40B4-BE49-F238E27FC236}">
                <a16:creationId xmlns:a16="http://schemas.microsoft.com/office/drawing/2014/main" id="{863ADB8A-4A48-4CE7-ACBE-0EF2294B1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284539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7895" name="Oval 10">
            <a:extLst>
              <a:ext uri="{FF2B5EF4-FFF2-40B4-BE49-F238E27FC236}">
                <a16:creationId xmlns:a16="http://schemas.microsoft.com/office/drawing/2014/main" id="{AABF1E53-240F-4A56-8931-E5FA67CA5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7896" name="Oval 11">
            <a:extLst>
              <a:ext uri="{FF2B5EF4-FFF2-40B4-BE49-F238E27FC236}">
                <a16:creationId xmlns:a16="http://schemas.microsoft.com/office/drawing/2014/main" id="{1F400312-D802-404D-B4EB-2A80F68AD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7897" name="Oval 12">
            <a:extLst>
              <a:ext uri="{FF2B5EF4-FFF2-40B4-BE49-F238E27FC236}">
                <a16:creationId xmlns:a16="http://schemas.microsoft.com/office/drawing/2014/main" id="{6B34DCAB-5AC0-4B20-9B83-A7164DDB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4" y="33575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7898" name="Oval 13">
            <a:extLst>
              <a:ext uri="{FF2B5EF4-FFF2-40B4-BE49-F238E27FC236}">
                <a16:creationId xmlns:a16="http://schemas.microsoft.com/office/drawing/2014/main" id="{47239A01-19BD-4590-8BA6-AA8C147CE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7899" name="Oval 14">
            <a:extLst>
              <a:ext uri="{FF2B5EF4-FFF2-40B4-BE49-F238E27FC236}">
                <a16:creationId xmlns:a16="http://schemas.microsoft.com/office/drawing/2014/main" id="{E67ACF62-38D9-4789-A3B0-32A8552AA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7900" name="Oval 15">
            <a:extLst>
              <a:ext uri="{FF2B5EF4-FFF2-40B4-BE49-F238E27FC236}">
                <a16:creationId xmlns:a16="http://schemas.microsoft.com/office/drawing/2014/main" id="{053FC8A8-BD23-42DB-817F-BE671839E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7901" name="Oval 16">
            <a:extLst>
              <a:ext uri="{FF2B5EF4-FFF2-40B4-BE49-F238E27FC236}">
                <a16:creationId xmlns:a16="http://schemas.microsoft.com/office/drawing/2014/main" id="{CD496B09-5DFE-4DE4-A614-7F76A9E1B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7902" name="Oval 18">
            <a:extLst>
              <a:ext uri="{FF2B5EF4-FFF2-40B4-BE49-F238E27FC236}">
                <a16:creationId xmlns:a16="http://schemas.microsoft.com/office/drawing/2014/main" id="{EC811EEF-0333-4A51-89E0-75B715742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cxnSp>
        <p:nvCxnSpPr>
          <p:cNvPr id="37903" name="Straight Connector 23">
            <a:extLst>
              <a:ext uri="{FF2B5EF4-FFF2-40B4-BE49-F238E27FC236}">
                <a16:creationId xmlns:a16="http://schemas.microsoft.com/office/drawing/2014/main" id="{6B5D6C22-D8D6-423A-9440-B1D69DAC92CF}"/>
              </a:ext>
            </a:extLst>
          </p:cNvPr>
          <p:cNvCxnSpPr>
            <a:cxnSpLocks noChangeShapeType="1"/>
            <a:stCxn id="37891" idx="3"/>
            <a:endCxn id="37892" idx="0"/>
          </p:cNvCxnSpPr>
          <p:nvPr/>
        </p:nvCxnSpPr>
        <p:spPr bwMode="auto">
          <a:xfrm rot="5400000">
            <a:off x="4761707" y="1300957"/>
            <a:ext cx="617537" cy="1765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Straight Connector 24">
            <a:extLst>
              <a:ext uri="{FF2B5EF4-FFF2-40B4-BE49-F238E27FC236}">
                <a16:creationId xmlns:a16="http://schemas.microsoft.com/office/drawing/2014/main" id="{207C4FC9-AE05-4F16-82B6-1A2C68F09B66}"/>
              </a:ext>
            </a:extLst>
          </p:cNvPr>
          <p:cNvCxnSpPr>
            <a:cxnSpLocks noChangeShapeType="1"/>
            <a:stCxn id="37892" idx="3"/>
            <a:endCxn id="37894" idx="0"/>
          </p:cNvCxnSpPr>
          <p:nvPr/>
        </p:nvCxnSpPr>
        <p:spPr bwMode="auto">
          <a:xfrm rot="5400000">
            <a:off x="3105944" y="2380457"/>
            <a:ext cx="546100" cy="1262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Straight Connector 25">
            <a:extLst>
              <a:ext uri="{FF2B5EF4-FFF2-40B4-BE49-F238E27FC236}">
                <a16:creationId xmlns:a16="http://schemas.microsoft.com/office/drawing/2014/main" id="{062F514A-84CF-46B1-8CBD-447AB4240DDB}"/>
              </a:ext>
            </a:extLst>
          </p:cNvPr>
          <p:cNvCxnSpPr>
            <a:cxnSpLocks noChangeShapeType="1"/>
            <a:stCxn id="37892" idx="5"/>
            <a:endCxn id="37895" idx="0"/>
          </p:cNvCxnSpPr>
          <p:nvPr/>
        </p:nvCxnSpPr>
        <p:spPr bwMode="auto">
          <a:xfrm rot="16200000" flipH="1">
            <a:off x="4506913" y="2597151"/>
            <a:ext cx="619125" cy="901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Straight Connector 26">
            <a:extLst>
              <a:ext uri="{FF2B5EF4-FFF2-40B4-BE49-F238E27FC236}">
                <a16:creationId xmlns:a16="http://schemas.microsoft.com/office/drawing/2014/main" id="{CF8F4866-517E-4AD0-9064-A3701426D6E4}"/>
              </a:ext>
            </a:extLst>
          </p:cNvPr>
          <p:cNvCxnSpPr>
            <a:cxnSpLocks noChangeShapeType="1"/>
            <a:stCxn id="37894" idx="3"/>
            <a:endCxn id="37898" idx="0"/>
          </p:cNvCxnSpPr>
          <p:nvPr/>
        </p:nvCxnSpPr>
        <p:spPr bwMode="auto">
          <a:xfrm rot="5400000">
            <a:off x="2169320" y="3604420"/>
            <a:ext cx="474663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Straight Connector 27">
            <a:extLst>
              <a:ext uri="{FF2B5EF4-FFF2-40B4-BE49-F238E27FC236}">
                <a16:creationId xmlns:a16="http://schemas.microsoft.com/office/drawing/2014/main" id="{80CD60FE-425A-48F1-9507-9442DD4D6141}"/>
              </a:ext>
            </a:extLst>
          </p:cNvPr>
          <p:cNvCxnSpPr>
            <a:cxnSpLocks noChangeShapeType="1"/>
            <a:stCxn id="37894" idx="5"/>
            <a:endCxn id="37899" idx="0"/>
          </p:cNvCxnSpPr>
          <p:nvPr/>
        </p:nvCxnSpPr>
        <p:spPr bwMode="auto">
          <a:xfrm rot="16200000" flipH="1">
            <a:off x="2887663" y="3568701"/>
            <a:ext cx="474663" cy="3984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Straight Connector 30">
            <a:extLst>
              <a:ext uri="{FF2B5EF4-FFF2-40B4-BE49-F238E27FC236}">
                <a16:creationId xmlns:a16="http://schemas.microsoft.com/office/drawing/2014/main" id="{C51FB4EB-EB86-452B-94F1-94BA05F02601}"/>
              </a:ext>
            </a:extLst>
          </p:cNvPr>
          <p:cNvCxnSpPr>
            <a:cxnSpLocks noChangeShapeType="1"/>
            <a:stCxn id="37895" idx="3"/>
            <a:endCxn id="37900" idx="0"/>
          </p:cNvCxnSpPr>
          <p:nvPr/>
        </p:nvCxnSpPr>
        <p:spPr bwMode="auto">
          <a:xfrm rot="5400000">
            <a:off x="4653756" y="3569494"/>
            <a:ext cx="401638" cy="469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Straight Connector 31">
            <a:extLst>
              <a:ext uri="{FF2B5EF4-FFF2-40B4-BE49-F238E27FC236}">
                <a16:creationId xmlns:a16="http://schemas.microsoft.com/office/drawing/2014/main" id="{936B75EA-4ADD-486E-85FD-41F75BF61850}"/>
              </a:ext>
            </a:extLst>
          </p:cNvPr>
          <p:cNvCxnSpPr>
            <a:cxnSpLocks noChangeShapeType="1"/>
            <a:stCxn id="37895" idx="5"/>
            <a:endCxn id="37901" idx="0"/>
          </p:cNvCxnSpPr>
          <p:nvPr/>
        </p:nvCxnSpPr>
        <p:spPr bwMode="auto">
          <a:xfrm rot="16200000" flipH="1">
            <a:off x="5444332" y="3606007"/>
            <a:ext cx="40163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Straight Connector 34">
            <a:extLst>
              <a:ext uri="{FF2B5EF4-FFF2-40B4-BE49-F238E27FC236}">
                <a16:creationId xmlns:a16="http://schemas.microsoft.com/office/drawing/2014/main" id="{7A4EF6F5-704A-4619-B85B-A059EB702411}"/>
              </a:ext>
            </a:extLst>
          </p:cNvPr>
          <p:cNvCxnSpPr>
            <a:cxnSpLocks noChangeShapeType="1"/>
            <a:stCxn id="37891" idx="5"/>
            <a:endCxn id="37893" idx="0"/>
          </p:cNvCxnSpPr>
          <p:nvPr/>
        </p:nvCxnSpPr>
        <p:spPr bwMode="auto">
          <a:xfrm rot="16200000" flipH="1">
            <a:off x="7352508" y="832645"/>
            <a:ext cx="617537" cy="2701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Straight Connector 35">
            <a:extLst>
              <a:ext uri="{FF2B5EF4-FFF2-40B4-BE49-F238E27FC236}">
                <a16:creationId xmlns:a16="http://schemas.microsoft.com/office/drawing/2014/main" id="{F6A100F1-EBE4-4338-8AFA-A0CF39CDB460}"/>
              </a:ext>
            </a:extLst>
          </p:cNvPr>
          <p:cNvCxnSpPr>
            <a:cxnSpLocks noChangeShapeType="1"/>
            <a:stCxn id="37893" idx="3"/>
            <a:endCxn id="37896" idx="0"/>
          </p:cNvCxnSpPr>
          <p:nvPr/>
        </p:nvCxnSpPr>
        <p:spPr bwMode="auto">
          <a:xfrm rot="5400000">
            <a:off x="81819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Straight Connector 36">
            <a:extLst>
              <a:ext uri="{FF2B5EF4-FFF2-40B4-BE49-F238E27FC236}">
                <a16:creationId xmlns:a16="http://schemas.microsoft.com/office/drawing/2014/main" id="{B5F692F3-410D-4262-ABF0-A085A6400F74}"/>
              </a:ext>
            </a:extLst>
          </p:cNvPr>
          <p:cNvCxnSpPr>
            <a:cxnSpLocks noChangeShapeType="1"/>
            <a:stCxn id="37893" idx="5"/>
            <a:endCxn id="37897" idx="0"/>
          </p:cNvCxnSpPr>
          <p:nvPr/>
        </p:nvCxnSpPr>
        <p:spPr bwMode="auto">
          <a:xfrm rot="16200000" flipH="1">
            <a:off x="92233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Straight Connector 37">
            <a:extLst>
              <a:ext uri="{FF2B5EF4-FFF2-40B4-BE49-F238E27FC236}">
                <a16:creationId xmlns:a16="http://schemas.microsoft.com/office/drawing/2014/main" id="{7A6374D5-31C7-4CB4-9B7C-CDA916DC40A3}"/>
              </a:ext>
            </a:extLst>
          </p:cNvPr>
          <p:cNvCxnSpPr>
            <a:cxnSpLocks noChangeShapeType="1"/>
            <a:stCxn id="37896" idx="3"/>
            <a:endCxn id="37902" idx="0"/>
          </p:cNvCxnSpPr>
          <p:nvPr/>
        </p:nvCxnSpPr>
        <p:spPr bwMode="auto">
          <a:xfrm rot="5400000">
            <a:off x="7389813" y="3497263"/>
            <a:ext cx="47307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4" name="Rectangle 60">
            <a:extLst>
              <a:ext uri="{FF2B5EF4-FFF2-40B4-BE49-F238E27FC236}">
                <a16:creationId xmlns:a16="http://schemas.microsoft.com/office/drawing/2014/main" id="{F0C4584A-00EB-4D39-B762-94988DB2B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1628776"/>
            <a:ext cx="557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(5,A)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7915" name="Rectangle 61">
            <a:extLst>
              <a:ext uri="{FF2B5EF4-FFF2-40B4-BE49-F238E27FC236}">
                <a16:creationId xmlns:a16="http://schemas.microsoft.com/office/drawing/2014/main" id="{394B6588-8726-4756-B3E2-8A9C73CCA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3284539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(15,K)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7916" name="TextBox 62">
            <a:extLst>
              <a:ext uri="{FF2B5EF4-FFF2-40B4-BE49-F238E27FC236}">
                <a16:creationId xmlns:a16="http://schemas.microsoft.com/office/drawing/2014/main" id="{3F7FFF50-E997-41F2-BAC7-19B0383E0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(16,X)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7917" name="TextBox 63">
            <a:extLst>
              <a:ext uri="{FF2B5EF4-FFF2-40B4-BE49-F238E27FC236}">
                <a16:creationId xmlns:a16="http://schemas.microsoft.com/office/drawing/2014/main" id="{EC9968B1-4065-4E88-A03D-D1CA68D9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005264"/>
            <a:ext cx="604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(25,J)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7918" name="Rectangle 64">
            <a:extLst>
              <a:ext uri="{FF2B5EF4-FFF2-40B4-BE49-F238E27FC236}">
                <a16:creationId xmlns:a16="http://schemas.microsoft.com/office/drawing/2014/main" id="{DA8DDF6E-7D18-417A-AF3C-93C1698C2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2492376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(9,F)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7919" name="Rectangle 65">
            <a:extLst>
              <a:ext uri="{FF2B5EF4-FFF2-40B4-BE49-F238E27FC236}">
                <a16:creationId xmlns:a16="http://schemas.microsoft.com/office/drawing/2014/main" id="{CA76AB1B-843A-4D46-BC5C-0899E58BD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005264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(14,E)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7920" name="Rectangle 66">
            <a:extLst>
              <a:ext uri="{FF2B5EF4-FFF2-40B4-BE49-F238E27FC236}">
                <a16:creationId xmlns:a16="http://schemas.microsoft.com/office/drawing/2014/main" id="{32DFDC8D-A226-45B8-A09F-16256FC33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(12,H)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7921" name="Rectangle 67">
            <a:extLst>
              <a:ext uri="{FF2B5EF4-FFF2-40B4-BE49-F238E27FC236}">
                <a16:creationId xmlns:a16="http://schemas.microsoft.com/office/drawing/2014/main" id="{B9CF2B54-96D5-467D-9AC6-DACEA4A70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50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(6,Z)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7922" name="Rectangle 68">
            <a:extLst>
              <a:ext uri="{FF2B5EF4-FFF2-40B4-BE49-F238E27FC236}">
                <a16:creationId xmlns:a16="http://schemas.microsoft.com/office/drawing/2014/main" id="{4BC031BB-6E69-4419-B177-CACD6F787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357564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(7,Q)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7923" name="Rectangle 69">
            <a:extLst>
              <a:ext uri="{FF2B5EF4-FFF2-40B4-BE49-F238E27FC236}">
                <a16:creationId xmlns:a16="http://schemas.microsoft.com/office/drawing/2014/main" id="{E0E5E317-F07D-46DD-9D5C-DA2299E8F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3357564"/>
            <a:ext cx="646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(20,B)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7924" name="Rectangle 70">
            <a:extLst>
              <a:ext uri="{FF2B5EF4-FFF2-40B4-BE49-F238E27FC236}">
                <a16:creationId xmlns:a16="http://schemas.microsoft.com/office/drawing/2014/main" id="{70EDC598-0E22-458E-B529-1FCDA8150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076701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(11,S)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7925" name="Straight Arrow Connector 76">
            <a:extLst>
              <a:ext uri="{FF2B5EF4-FFF2-40B4-BE49-F238E27FC236}">
                <a16:creationId xmlns:a16="http://schemas.microsoft.com/office/drawing/2014/main" id="{147DCB43-8F61-4280-8986-EBEF0311090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519739" y="3500439"/>
            <a:ext cx="504825" cy="504825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Straight Arrow Connector 78">
            <a:extLst>
              <a:ext uri="{FF2B5EF4-FFF2-40B4-BE49-F238E27FC236}">
                <a16:creationId xmlns:a16="http://schemas.microsoft.com/office/drawing/2014/main" id="{DBC7733A-E673-47E6-9E23-894F6519915E}"/>
              </a:ext>
            </a:extLst>
          </p:cNvPr>
          <p:cNvCxnSpPr>
            <a:cxnSpLocks noChangeShapeType="1"/>
            <a:stCxn id="37928" idx="2"/>
          </p:cNvCxnSpPr>
          <p:nvPr/>
        </p:nvCxnSpPr>
        <p:spPr bwMode="auto">
          <a:xfrm>
            <a:off x="5356226" y="3665538"/>
            <a:ext cx="307975" cy="411162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7" name="TextBox 79">
            <a:extLst>
              <a:ext uri="{FF2B5EF4-FFF2-40B4-BE49-F238E27FC236}">
                <a16:creationId xmlns:a16="http://schemas.microsoft.com/office/drawing/2014/main" id="{9FEA0A6A-6C90-4F60-A562-32E6EB82A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3284539"/>
            <a:ext cx="1020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B050"/>
                </a:solidFill>
                <a:cs typeface="Times New Roman" panose="02020603050405020304" pitchFamily="18" charset="0"/>
              </a:rPr>
              <a:t>Đảo (18,W)</a:t>
            </a:r>
          </a:p>
          <a:p>
            <a:pPr eaLnBrk="1" hangingPunct="1"/>
            <a:r>
              <a:rPr lang="en-CA" altLang="vi-VN" sz="1400">
                <a:solidFill>
                  <a:srgbClr val="00B050"/>
                </a:solidFill>
                <a:cs typeface="Times New Roman" panose="02020603050405020304" pitchFamily="18" charset="0"/>
              </a:rPr>
              <a:t>và (12,H)</a:t>
            </a:r>
            <a:endParaRPr lang="en-US" altLang="vi-VN" sz="140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37928" name="Rectangle 77">
            <a:extLst>
              <a:ext uri="{FF2B5EF4-FFF2-40B4-BE49-F238E27FC236}">
                <a16:creationId xmlns:a16="http://schemas.microsoft.com/office/drawing/2014/main" id="{0B063244-9B8B-4CD1-8409-74A5DE428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3357564"/>
            <a:ext cx="677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(18,W)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7930" name="Slide Number Placeholder 42">
            <a:extLst>
              <a:ext uri="{FF2B5EF4-FFF2-40B4-BE49-F238E27FC236}">
                <a16:creationId xmlns:a16="http://schemas.microsoft.com/office/drawing/2014/main" id="{2D1E8E83-B5F8-422C-85C5-DA88C1E6BF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D4340C8B-8D41-46BF-B4E2-CC933903B2D5}" type="slidenum">
              <a:rPr lang="en-US" altLang="vi-VN">
                <a:solidFill>
                  <a:srgbClr val="FFFFFF"/>
                </a:solidFill>
              </a:rPr>
              <a:pPr/>
              <a:t>31</a:t>
            </a:fld>
            <a:endParaRPr lang="en-US" altLang="vi-V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73">
            <a:extLst>
              <a:ext uri="{FF2B5EF4-FFF2-40B4-BE49-F238E27FC236}">
                <a16:creationId xmlns:a16="http://schemas.microsoft.com/office/drawing/2014/main" id="{40DD9D63-9A52-41DE-BE7E-5145B3EE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removeMin()</a:t>
            </a:r>
          </a:p>
        </p:txBody>
      </p:sp>
      <p:sp>
        <p:nvSpPr>
          <p:cNvPr id="38915" name="Oval 6">
            <a:extLst>
              <a:ext uri="{FF2B5EF4-FFF2-40B4-BE49-F238E27FC236}">
                <a16:creationId xmlns:a16="http://schemas.microsoft.com/office/drawing/2014/main" id="{68DD2113-B776-4835-8CD8-CAE534016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1628775"/>
            <a:ext cx="503238" cy="2873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8916" name="Oval 7">
            <a:extLst>
              <a:ext uri="{FF2B5EF4-FFF2-40B4-BE49-F238E27FC236}">
                <a16:creationId xmlns:a16="http://schemas.microsoft.com/office/drawing/2014/main" id="{80AD4ED7-728D-46AA-BB2D-480D295DE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4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8917" name="Oval 8">
            <a:extLst>
              <a:ext uri="{FF2B5EF4-FFF2-40B4-BE49-F238E27FC236}">
                <a16:creationId xmlns:a16="http://schemas.microsoft.com/office/drawing/2014/main" id="{468ADDE1-0219-4DD0-9333-96848025F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8918" name="Oval 9">
            <a:extLst>
              <a:ext uri="{FF2B5EF4-FFF2-40B4-BE49-F238E27FC236}">
                <a16:creationId xmlns:a16="http://schemas.microsoft.com/office/drawing/2014/main" id="{2D8A307D-8711-414B-8090-D013B4081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3284539"/>
            <a:ext cx="504825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8919" name="Oval 10">
            <a:extLst>
              <a:ext uri="{FF2B5EF4-FFF2-40B4-BE49-F238E27FC236}">
                <a16:creationId xmlns:a16="http://schemas.microsoft.com/office/drawing/2014/main" id="{F37BC16B-F75B-4CF0-9C11-1F8BA73BA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0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8920" name="Oval 11">
            <a:extLst>
              <a:ext uri="{FF2B5EF4-FFF2-40B4-BE49-F238E27FC236}">
                <a16:creationId xmlns:a16="http://schemas.microsoft.com/office/drawing/2014/main" id="{977DC712-8D25-4A65-BF8F-8BD0FDDF7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3357564"/>
            <a:ext cx="503238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8921" name="Oval 12">
            <a:extLst>
              <a:ext uri="{FF2B5EF4-FFF2-40B4-BE49-F238E27FC236}">
                <a16:creationId xmlns:a16="http://schemas.microsoft.com/office/drawing/2014/main" id="{6DACEBDB-6B97-42D6-9CA5-82539A91C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4" y="33575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8922" name="Oval 13">
            <a:extLst>
              <a:ext uri="{FF2B5EF4-FFF2-40B4-BE49-F238E27FC236}">
                <a16:creationId xmlns:a16="http://schemas.microsoft.com/office/drawing/2014/main" id="{BCD661F3-64E5-40FF-A408-56BF11E4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8923" name="Oval 14">
            <a:extLst>
              <a:ext uri="{FF2B5EF4-FFF2-40B4-BE49-F238E27FC236}">
                <a16:creationId xmlns:a16="http://schemas.microsoft.com/office/drawing/2014/main" id="{CC8C1B51-006B-4D8E-8301-1F1356786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4005264"/>
            <a:ext cx="503237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8924" name="Oval 15">
            <a:extLst>
              <a:ext uri="{FF2B5EF4-FFF2-40B4-BE49-F238E27FC236}">
                <a16:creationId xmlns:a16="http://schemas.microsoft.com/office/drawing/2014/main" id="{A8B86D22-5220-4075-8F29-BF2732BF6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8925" name="Oval 16">
            <a:extLst>
              <a:ext uri="{FF2B5EF4-FFF2-40B4-BE49-F238E27FC236}">
                <a16:creationId xmlns:a16="http://schemas.microsoft.com/office/drawing/2014/main" id="{E44A8928-59BF-406A-BD3D-286C2125F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005264"/>
            <a:ext cx="504825" cy="287337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sp>
        <p:nvSpPr>
          <p:cNvPr id="38926" name="Oval 18">
            <a:extLst>
              <a:ext uri="{FF2B5EF4-FFF2-40B4-BE49-F238E27FC236}">
                <a16:creationId xmlns:a16="http://schemas.microsoft.com/office/drawing/2014/main" id="{AB8CB106-2E01-4263-B27D-A5EE7312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76701"/>
            <a:ext cx="503238" cy="288925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 sz="1400">
              <a:cs typeface="Times New Roman" panose="02020603050405020304" pitchFamily="18" charset="0"/>
            </a:endParaRPr>
          </a:p>
        </p:txBody>
      </p:sp>
      <p:cxnSp>
        <p:nvCxnSpPr>
          <p:cNvPr id="38927" name="Straight Connector 23">
            <a:extLst>
              <a:ext uri="{FF2B5EF4-FFF2-40B4-BE49-F238E27FC236}">
                <a16:creationId xmlns:a16="http://schemas.microsoft.com/office/drawing/2014/main" id="{4F7486DE-E794-43AE-B3D1-172AF4981A74}"/>
              </a:ext>
            </a:extLst>
          </p:cNvPr>
          <p:cNvCxnSpPr>
            <a:cxnSpLocks noChangeShapeType="1"/>
            <a:stCxn id="38915" idx="3"/>
            <a:endCxn id="38916" idx="0"/>
          </p:cNvCxnSpPr>
          <p:nvPr/>
        </p:nvCxnSpPr>
        <p:spPr bwMode="auto">
          <a:xfrm rot="5400000">
            <a:off x="4761707" y="1300957"/>
            <a:ext cx="617537" cy="17653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Straight Connector 24">
            <a:extLst>
              <a:ext uri="{FF2B5EF4-FFF2-40B4-BE49-F238E27FC236}">
                <a16:creationId xmlns:a16="http://schemas.microsoft.com/office/drawing/2014/main" id="{D44E0B00-138B-472A-AA5F-78496730B578}"/>
              </a:ext>
            </a:extLst>
          </p:cNvPr>
          <p:cNvCxnSpPr>
            <a:cxnSpLocks noChangeShapeType="1"/>
            <a:stCxn id="38916" idx="3"/>
            <a:endCxn id="38918" idx="0"/>
          </p:cNvCxnSpPr>
          <p:nvPr/>
        </p:nvCxnSpPr>
        <p:spPr bwMode="auto">
          <a:xfrm rot="5400000">
            <a:off x="3105944" y="2380457"/>
            <a:ext cx="546100" cy="12620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9" name="Straight Connector 25">
            <a:extLst>
              <a:ext uri="{FF2B5EF4-FFF2-40B4-BE49-F238E27FC236}">
                <a16:creationId xmlns:a16="http://schemas.microsoft.com/office/drawing/2014/main" id="{F0DD4CD2-E462-4C7D-8CF4-744ADBA4B285}"/>
              </a:ext>
            </a:extLst>
          </p:cNvPr>
          <p:cNvCxnSpPr>
            <a:cxnSpLocks noChangeShapeType="1"/>
            <a:stCxn id="38916" idx="5"/>
            <a:endCxn id="38919" idx="0"/>
          </p:cNvCxnSpPr>
          <p:nvPr/>
        </p:nvCxnSpPr>
        <p:spPr bwMode="auto">
          <a:xfrm rot="16200000" flipH="1">
            <a:off x="4506913" y="2597151"/>
            <a:ext cx="619125" cy="9017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Straight Connector 26">
            <a:extLst>
              <a:ext uri="{FF2B5EF4-FFF2-40B4-BE49-F238E27FC236}">
                <a16:creationId xmlns:a16="http://schemas.microsoft.com/office/drawing/2014/main" id="{B4B076EB-9286-4DC5-A068-F956DBA7C9C5}"/>
              </a:ext>
            </a:extLst>
          </p:cNvPr>
          <p:cNvCxnSpPr>
            <a:cxnSpLocks noChangeShapeType="1"/>
            <a:stCxn id="38918" idx="3"/>
            <a:endCxn id="38922" idx="0"/>
          </p:cNvCxnSpPr>
          <p:nvPr/>
        </p:nvCxnSpPr>
        <p:spPr bwMode="auto">
          <a:xfrm rot="5400000">
            <a:off x="2169320" y="3604420"/>
            <a:ext cx="474663" cy="3270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Straight Connector 27">
            <a:extLst>
              <a:ext uri="{FF2B5EF4-FFF2-40B4-BE49-F238E27FC236}">
                <a16:creationId xmlns:a16="http://schemas.microsoft.com/office/drawing/2014/main" id="{4EC551A0-7F1A-4E41-AAC6-862A3D23028D}"/>
              </a:ext>
            </a:extLst>
          </p:cNvPr>
          <p:cNvCxnSpPr>
            <a:cxnSpLocks noChangeShapeType="1"/>
            <a:stCxn id="38918" idx="5"/>
            <a:endCxn id="38923" idx="0"/>
          </p:cNvCxnSpPr>
          <p:nvPr/>
        </p:nvCxnSpPr>
        <p:spPr bwMode="auto">
          <a:xfrm rot="16200000" flipH="1">
            <a:off x="2887663" y="3568701"/>
            <a:ext cx="474663" cy="39846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Straight Connector 30">
            <a:extLst>
              <a:ext uri="{FF2B5EF4-FFF2-40B4-BE49-F238E27FC236}">
                <a16:creationId xmlns:a16="http://schemas.microsoft.com/office/drawing/2014/main" id="{3FA2ED2C-2825-4CC2-A82A-46CBE4FAD03F}"/>
              </a:ext>
            </a:extLst>
          </p:cNvPr>
          <p:cNvCxnSpPr>
            <a:cxnSpLocks noChangeShapeType="1"/>
            <a:stCxn id="38919" idx="3"/>
            <a:endCxn id="38924" idx="0"/>
          </p:cNvCxnSpPr>
          <p:nvPr/>
        </p:nvCxnSpPr>
        <p:spPr bwMode="auto">
          <a:xfrm rot="5400000">
            <a:off x="4653756" y="3569494"/>
            <a:ext cx="401638" cy="4699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Straight Connector 31">
            <a:extLst>
              <a:ext uri="{FF2B5EF4-FFF2-40B4-BE49-F238E27FC236}">
                <a16:creationId xmlns:a16="http://schemas.microsoft.com/office/drawing/2014/main" id="{44B1761D-672F-4DDE-BF9A-6DAFDED15573}"/>
              </a:ext>
            </a:extLst>
          </p:cNvPr>
          <p:cNvCxnSpPr>
            <a:cxnSpLocks noChangeShapeType="1"/>
            <a:stCxn id="38919" idx="5"/>
            <a:endCxn id="38925" idx="0"/>
          </p:cNvCxnSpPr>
          <p:nvPr/>
        </p:nvCxnSpPr>
        <p:spPr bwMode="auto">
          <a:xfrm rot="16200000" flipH="1">
            <a:off x="5444332" y="3606007"/>
            <a:ext cx="401638" cy="3968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4" name="Straight Connector 34">
            <a:extLst>
              <a:ext uri="{FF2B5EF4-FFF2-40B4-BE49-F238E27FC236}">
                <a16:creationId xmlns:a16="http://schemas.microsoft.com/office/drawing/2014/main" id="{888FE085-0072-43B8-8B1E-1E38CF882A68}"/>
              </a:ext>
            </a:extLst>
          </p:cNvPr>
          <p:cNvCxnSpPr>
            <a:cxnSpLocks noChangeShapeType="1"/>
            <a:stCxn id="38915" idx="5"/>
            <a:endCxn id="38917" idx="0"/>
          </p:cNvCxnSpPr>
          <p:nvPr/>
        </p:nvCxnSpPr>
        <p:spPr bwMode="auto">
          <a:xfrm rot="16200000" flipH="1">
            <a:off x="7352508" y="832645"/>
            <a:ext cx="617537" cy="270192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5" name="Straight Connector 35">
            <a:extLst>
              <a:ext uri="{FF2B5EF4-FFF2-40B4-BE49-F238E27FC236}">
                <a16:creationId xmlns:a16="http://schemas.microsoft.com/office/drawing/2014/main" id="{70D26956-8864-4719-A249-9D14BF38603A}"/>
              </a:ext>
            </a:extLst>
          </p:cNvPr>
          <p:cNvCxnSpPr>
            <a:cxnSpLocks noChangeShapeType="1"/>
            <a:stCxn id="38917" idx="3"/>
            <a:endCxn id="38920" idx="0"/>
          </p:cNvCxnSpPr>
          <p:nvPr/>
        </p:nvCxnSpPr>
        <p:spPr bwMode="auto">
          <a:xfrm rot="5400000">
            <a:off x="81819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6" name="Straight Connector 36">
            <a:extLst>
              <a:ext uri="{FF2B5EF4-FFF2-40B4-BE49-F238E27FC236}">
                <a16:creationId xmlns:a16="http://schemas.microsoft.com/office/drawing/2014/main" id="{3C41DCFF-21D2-4799-8922-009DFFBF8EFE}"/>
              </a:ext>
            </a:extLst>
          </p:cNvPr>
          <p:cNvCxnSpPr>
            <a:cxnSpLocks noChangeShapeType="1"/>
            <a:stCxn id="38917" idx="5"/>
            <a:endCxn id="38921" idx="0"/>
          </p:cNvCxnSpPr>
          <p:nvPr/>
        </p:nvCxnSpPr>
        <p:spPr bwMode="auto">
          <a:xfrm rot="16200000" flipH="1">
            <a:off x="9223376" y="2705101"/>
            <a:ext cx="61912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7" name="Straight Connector 37">
            <a:extLst>
              <a:ext uri="{FF2B5EF4-FFF2-40B4-BE49-F238E27FC236}">
                <a16:creationId xmlns:a16="http://schemas.microsoft.com/office/drawing/2014/main" id="{7A6C5B36-A430-4E84-AF05-D4C9BC007530}"/>
              </a:ext>
            </a:extLst>
          </p:cNvPr>
          <p:cNvCxnSpPr>
            <a:cxnSpLocks noChangeShapeType="1"/>
            <a:stCxn id="38920" idx="3"/>
            <a:endCxn id="38926" idx="0"/>
          </p:cNvCxnSpPr>
          <p:nvPr/>
        </p:nvCxnSpPr>
        <p:spPr bwMode="auto">
          <a:xfrm rot="5400000">
            <a:off x="7389813" y="3497263"/>
            <a:ext cx="473075" cy="685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8" name="Rectangle 60">
            <a:extLst>
              <a:ext uri="{FF2B5EF4-FFF2-40B4-BE49-F238E27FC236}">
                <a16:creationId xmlns:a16="http://schemas.microsoft.com/office/drawing/2014/main" id="{1CEC9761-76E0-4EBB-B8F9-A120502C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1628776"/>
            <a:ext cx="557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(5,A)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8939" name="Rectangle 61">
            <a:extLst>
              <a:ext uri="{FF2B5EF4-FFF2-40B4-BE49-F238E27FC236}">
                <a16:creationId xmlns:a16="http://schemas.microsoft.com/office/drawing/2014/main" id="{AAE1917F-BBA4-40C9-9AF2-04049404D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688" y="3284539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(15,K)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8940" name="TextBox 62">
            <a:extLst>
              <a:ext uri="{FF2B5EF4-FFF2-40B4-BE49-F238E27FC236}">
                <a16:creationId xmlns:a16="http://schemas.microsoft.com/office/drawing/2014/main" id="{D62746FD-FEA2-4370-B650-15FF3BE2C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005264"/>
            <a:ext cx="620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(16,X)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8941" name="TextBox 63">
            <a:extLst>
              <a:ext uri="{FF2B5EF4-FFF2-40B4-BE49-F238E27FC236}">
                <a16:creationId xmlns:a16="http://schemas.microsoft.com/office/drawing/2014/main" id="{F06F5272-720E-4E9B-A05F-0DDE04E66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005264"/>
            <a:ext cx="6048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(25,J)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8942" name="Rectangle 64">
            <a:extLst>
              <a:ext uri="{FF2B5EF4-FFF2-40B4-BE49-F238E27FC236}">
                <a16:creationId xmlns:a16="http://schemas.microsoft.com/office/drawing/2014/main" id="{197D6BF8-1B07-4328-98F1-0B504A31B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2492376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(9,F)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8943" name="Rectangle 65">
            <a:extLst>
              <a:ext uri="{FF2B5EF4-FFF2-40B4-BE49-F238E27FC236}">
                <a16:creationId xmlns:a16="http://schemas.microsoft.com/office/drawing/2014/main" id="{AD311BC8-0FA8-49FF-9AA9-6854AF431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005264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(14,E)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8944" name="Rectangle 66">
            <a:extLst>
              <a:ext uri="{FF2B5EF4-FFF2-40B4-BE49-F238E27FC236}">
                <a16:creationId xmlns:a16="http://schemas.microsoft.com/office/drawing/2014/main" id="{F783E19F-3276-47C5-A08E-069CF3E2A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1" y="3357564"/>
            <a:ext cx="620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(12,H)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8945" name="Rectangle 67">
            <a:extLst>
              <a:ext uri="{FF2B5EF4-FFF2-40B4-BE49-F238E27FC236}">
                <a16:creationId xmlns:a16="http://schemas.microsoft.com/office/drawing/2014/main" id="{1B5DD306-A809-4040-BE2D-F58C04F0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2492376"/>
            <a:ext cx="550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(6,Z)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8946" name="Rectangle 68">
            <a:extLst>
              <a:ext uri="{FF2B5EF4-FFF2-40B4-BE49-F238E27FC236}">
                <a16:creationId xmlns:a16="http://schemas.microsoft.com/office/drawing/2014/main" id="{E8028C82-C548-43FD-AB35-203344E61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6" y="3357564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(7,Q)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8947" name="Rectangle 69">
            <a:extLst>
              <a:ext uri="{FF2B5EF4-FFF2-40B4-BE49-F238E27FC236}">
                <a16:creationId xmlns:a16="http://schemas.microsoft.com/office/drawing/2014/main" id="{22E74174-A8A9-47BD-BFE0-1B144CF14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3357564"/>
            <a:ext cx="6461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(20,B)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8948" name="Rectangle 70">
            <a:extLst>
              <a:ext uri="{FF2B5EF4-FFF2-40B4-BE49-F238E27FC236}">
                <a16:creationId xmlns:a16="http://schemas.microsoft.com/office/drawing/2014/main" id="{3784D347-5333-4A2A-BFE2-E921EB4C5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076701"/>
            <a:ext cx="574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(11,S)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8949" name="Rectangle 77">
            <a:extLst>
              <a:ext uri="{FF2B5EF4-FFF2-40B4-BE49-F238E27FC236}">
                <a16:creationId xmlns:a16="http://schemas.microsoft.com/office/drawing/2014/main" id="{3100118C-FE40-4451-A0A4-E624323B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4005264"/>
            <a:ext cx="6778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 sz="1400">
                <a:solidFill>
                  <a:srgbClr val="000000"/>
                </a:solidFill>
                <a:cs typeface="Times New Roman" panose="02020603050405020304" pitchFamily="18" charset="0"/>
              </a:rPr>
              <a:t>(18,W)</a:t>
            </a:r>
            <a:endParaRPr lang="en-US" altLang="vi-VN" sz="14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8950" name="Straight Arrow Connector 70">
            <a:extLst>
              <a:ext uri="{FF2B5EF4-FFF2-40B4-BE49-F238E27FC236}">
                <a16:creationId xmlns:a16="http://schemas.microsoft.com/office/drawing/2014/main" id="{65A8FB78-47C7-4503-BF28-C2372D6E131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203951" y="1952626"/>
            <a:ext cx="3095625" cy="1152525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1" name="Oval 71">
            <a:extLst>
              <a:ext uri="{FF2B5EF4-FFF2-40B4-BE49-F238E27FC236}">
                <a16:creationId xmlns:a16="http://schemas.microsoft.com/office/drawing/2014/main" id="{342FDEC6-E962-45AF-B3F6-FEE277B65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836613"/>
            <a:ext cx="647700" cy="144462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38952" name="Oval 72">
            <a:extLst>
              <a:ext uri="{FF2B5EF4-FFF2-40B4-BE49-F238E27FC236}">
                <a16:creationId xmlns:a16="http://schemas.microsoft.com/office/drawing/2014/main" id="{3595EA72-57A9-464B-919F-B74EC87BA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9" y="908050"/>
            <a:ext cx="142875" cy="46038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vi-VN" altLang="vi-VN"/>
          </a:p>
        </p:txBody>
      </p:sp>
      <p:sp>
        <p:nvSpPr>
          <p:cNvPr id="38953" name="TextBox 73">
            <a:extLst>
              <a:ext uri="{FF2B5EF4-FFF2-40B4-BE49-F238E27FC236}">
                <a16:creationId xmlns:a16="http://schemas.microsoft.com/office/drawing/2014/main" id="{E298EB75-6F7C-4699-97E7-87DE10DDF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4" y="1125539"/>
            <a:ext cx="1089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vi-VN"/>
              <a:t>Đỉnh cuối</a:t>
            </a:r>
            <a:endParaRPr lang="en-US" altLang="vi-VN"/>
          </a:p>
        </p:txBody>
      </p:sp>
      <p:cxnSp>
        <p:nvCxnSpPr>
          <p:cNvPr id="38954" name="Straight Connector 75">
            <a:extLst>
              <a:ext uri="{FF2B5EF4-FFF2-40B4-BE49-F238E27FC236}">
                <a16:creationId xmlns:a16="http://schemas.microsoft.com/office/drawing/2014/main" id="{5A6EAAF0-4AFB-4AED-BD09-CA5EA65B685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519739" y="3500439"/>
            <a:ext cx="504825" cy="504825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5" name="Straight Connector 77">
            <a:extLst>
              <a:ext uri="{FF2B5EF4-FFF2-40B4-BE49-F238E27FC236}">
                <a16:creationId xmlns:a16="http://schemas.microsoft.com/office/drawing/2014/main" id="{3023ADD6-BB44-48FC-8B09-87A58389570B}"/>
              </a:ext>
            </a:extLst>
          </p:cNvPr>
          <p:cNvCxnSpPr>
            <a:cxnSpLocks noChangeShapeType="1"/>
            <a:stCxn id="38944" idx="0"/>
            <a:endCxn id="38942" idx="3"/>
          </p:cNvCxnSpPr>
          <p:nvPr/>
        </p:nvCxnSpPr>
        <p:spPr bwMode="auto">
          <a:xfrm flipH="1" flipV="1">
            <a:off x="4479925" y="2646363"/>
            <a:ext cx="846138" cy="71120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6" name="Straight Connector 80">
            <a:extLst>
              <a:ext uri="{FF2B5EF4-FFF2-40B4-BE49-F238E27FC236}">
                <a16:creationId xmlns:a16="http://schemas.microsoft.com/office/drawing/2014/main" id="{EA5B32DD-6E83-4A62-9FF8-22A3FE633917}"/>
              </a:ext>
            </a:extLst>
          </p:cNvPr>
          <p:cNvCxnSpPr>
            <a:cxnSpLocks noChangeShapeType="1"/>
            <a:stCxn id="38942" idx="3"/>
          </p:cNvCxnSpPr>
          <p:nvPr/>
        </p:nvCxnSpPr>
        <p:spPr bwMode="auto">
          <a:xfrm flipV="1">
            <a:off x="4479925" y="1916113"/>
            <a:ext cx="1544638" cy="730250"/>
          </a:xfrm>
          <a:prstGeom prst="line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8" name="Slide Number Placeholder 46">
            <a:extLst>
              <a:ext uri="{FF2B5EF4-FFF2-40B4-BE49-F238E27FC236}">
                <a16:creationId xmlns:a16="http://schemas.microsoft.com/office/drawing/2014/main" id="{CF6720F1-37D9-426A-A7D9-B7AC3DFF50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C60D001C-2C0E-49B1-8994-7801FDC130E4}" type="slidenum">
              <a:rPr lang="en-US" altLang="vi-VN">
                <a:solidFill>
                  <a:srgbClr val="FFFFFF"/>
                </a:solidFill>
              </a:rPr>
              <a:pPr/>
              <a:t>32</a:t>
            </a:fld>
            <a:endParaRPr lang="en-US" altLang="vi-VN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FEFA0C75-1FBE-4E72-A675-9B0742D1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vi-VN"/>
              <a:t>Độ phức tạp</a:t>
            </a:r>
            <a:endParaRPr lang="en-US" altLang="vi-VN"/>
          </a:p>
        </p:txBody>
      </p:sp>
      <p:sp>
        <p:nvSpPr>
          <p:cNvPr id="39940" name="Slide Number Placeholder 6">
            <a:extLst>
              <a:ext uri="{FF2B5EF4-FFF2-40B4-BE49-F238E27FC236}">
                <a16:creationId xmlns:a16="http://schemas.microsoft.com/office/drawing/2014/main" id="{1A74A93C-F6BC-47B7-9834-47164A9D77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FECFB171-03BD-4FF6-9F37-6FCCD01318E5}" type="slidenum">
              <a:rPr lang="en-US" altLang="vi-VN">
                <a:solidFill>
                  <a:srgbClr val="FFFFFF"/>
                </a:solidFill>
              </a:rPr>
              <a:pPr/>
              <a:t>33</a:t>
            </a:fld>
            <a:endParaRPr lang="en-US" altLang="vi-VN">
              <a:solidFill>
                <a:srgbClr val="FFFFFF"/>
              </a:solidFill>
            </a:endParaRPr>
          </a:p>
        </p:txBody>
      </p:sp>
      <p:sp>
        <p:nvSpPr>
          <p:cNvPr id="39941" name="Content Placeholder 7">
            <a:extLst>
              <a:ext uri="{FF2B5EF4-FFF2-40B4-BE49-F238E27FC236}">
                <a16:creationId xmlns:a16="http://schemas.microsoft.com/office/drawing/2014/main" id="{884D8756-E545-4DFD-B9D6-6C412EFC06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CA" altLang="vi-VN" sz="2400"/>
              <a:t>Độ phức tạp không gian</a:t>
            </a:r>
          </a:p>
          <a:p>
            <a:pPr lvl="1" eaLnBrk="1" hangingPunct="1"/>
            <a:r>
              <a:rPr lang="en-CA" altLang="vi-VN" sz="2000"/>
              <a:t>Cài bằng cấu trúc liên kết (dùng con trỏ): </a:t>
            </a:r>
            <a:r>
              <a:rPr lang="en-CA" altLang="vi-VN" sz="2000" i="1">
                <a:solidFill>
                  <a:srgbClr val="000000"/>
                </a:solidFill>
              </a:rPr>
              <a:t>O</a:t>
            </a:r>
            <a:r>
              <a:rPr lang="en-CA" altLang="vi-VN" sz="2000">
                <a:solidFill>
                  <a:srgbClr val="000000"/>
                </a:solidFill>
              </a:rPr>
              <a:t>(n)</a:t>
            </a:r>
          </a:p>
          <a:p>
            <a:pPr lvl="1" eaLnBrk="1" hangingPunct="1"/>
            <a:r>
              <a:rPr lang="en-CA" altLang="vi-VN" sz="2000">
                <a:solidFill>
                  <a:srgbClr val="000000"/>
                </a:solidFill>
              </a:rPr>
              <a:t>Cài bằng cấu trúc vector (mảng): tỉ lệ với N (cỡ của mảng)</a:t>
            </a:r>
          </a:p>
          <a:p>
            <a:pPr eaLnBrk="1" hangingPunct="1"/>
            <a:r>
              <a:rPr lang="en-CA" altLang="vi-VN" sz="2400">
                <a:solidFill>
                  <a:srgbClr val="000000"/>
                </a:solidFill>
              </a:rPr>
              <a:t>Độ phức tạp thời gian</a:t>
            </a:r>
            <a:endParaRPr lang="en-US" altLang="vi-VN" sz="2400"/>
          </a:p>
          <a:p>
            <a:pPr eaLnBrk="1" hangingPunct="1"/>
            <a:endParaRPr lang="en-US" altLang="vi-VN" sz="2400"/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F7576F4B-443E-4402-A1B2-0B1F366830D6}"/>
              </a:ext>
            </a:extLst>
          </p:cNvPr>
          <p:cNvGraphicFramePr>
            <a:graphicFrameLocks/>
          </p:cNvGraphicFramePr>
          <p:nvPr/>
        </p:nvGraphicFramePr>
        <p:xfrm>
          <a:off x="2819400" y="3352800"/>
          <a:ext cx="5029200" cy="18430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7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18">
                <a:tc>
                  <a:txBody>
                    <a:bodyPr/>
                    <a:lstStyle/>
                    <a:p>
                      <a:r>
                        <a:rPr lang="en-CA" sz="1800" dirty="0" err="1"/>
                        <a:t>Phép</a:t>
                      </a:r>
                      <a:r>
                        <a:rPr lang="en-CA" sz="1800" baseline="0" dirty="0"/>
                        <a:t> </a:t>
                      </a:r>
                      <a:r>
                        <a:rPr lang="en-CA" sz="1800" baseline="0" dirty="0" err="1"/>
                        <a:t>toán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201541" marR="201541" marT="45738" marB="45738"/>
                </a:tc>
                <a:tc>
                  <a:txBody>
                    <a:bodyPr/>
                    <a:lstStyle/>
                    <a:p>
                      <a:r>
                        <a:rPr lang="en-CA" sz="1800" dirty="0" err="1"/>
                        <a:t>Thời</a:t>
                      </a:r>
                      <a:r>
                        <a:rPr lang="en-CA" sz="1800" baseline="0" dirty="0"/>
                        <a:t> </a:t>
                      </a:r>
                      <a:r>
                        <a:rPr lang="en-CA" sz="1800" baseline="0" dirty="0" err="1"/>
                        <a:t>gian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 marL="201541" marR="201541" marT="45738" marB="4573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CA" sz="1800" dirty="0"/>
                        <a:t>size, </a:t>
                      </a:r>
                      <a:r>
                        <a:rPr lang="en-CA" sz="1800" dirty="0" err="1"/>
                        <a:t>isEmpty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201541" marR="201541" marT="45738" marB="45738"/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O (1)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201541" marR="201541"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CA" sz="1800" dirty="0" err="1"/>
                        <a:t>findMin</a:t>
                      </a:r>
                      <a:r>
                        <a:rPr lang="en-CA" sz="1800" dirty="0"/>
                        <a:t>, </a:t>
                      </a:r>
                      <a:r>
                        <a:rPr lang="en-CA" sz="1800" dirty="0" err="1"/>
                        <a:t>findMinKey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201541" marR="201541" marT="45738" marB="4573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/>
                        <a:t>O (1)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201541" marR="201541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CA" sz="1800" dirty="0"/>
                        <a:t>insert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201541" marR="201541" marT="45738" marB="4573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/>
                        <a:t>O (log</a:t>
                      </a:r>
                      <a:r>
                        <a:rPr lang="en-CA" sz="1800" baseline="0" dirty="0"/>
                        <a:t> n</a:t>
                      </a:r>
                      <a:r>
                        <a:rPr lang="en-CA" sz="1800" dirty="0"/>
                        <a:t>)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201541" marR="201541"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618">
                <a:tc>
                  <a:txBody>
                    <a:bodyPr/>
                    <a:lstStyle/>
                    <a:p>
                      <a:r>
                        <a:rPr lang="en-CA" sz="1800" dirty="0" err="1"/>
                        <a:t>removeMin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201541" marR="201541" marT="45738" marB="4573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/>
                        <a:t>O (log</a:t>
                      </a:r>
                      <a:r>
                        <a:rPr lang="en-CA" sz="1800" baseline="0" dirty="0"/>
                        <a:t> n</a:t>
                      </a:r>
                      <a:r>
                        <a:rPr lang="en-CA" sz="1800" dirty="0"/>
                        <a:t>)</a:t>
                      </a:r>
                      <a:endParaRPr lang="en-US" sz="1800" b="0" dirty="0">
                        <a:solidFill>
                          <a:srgbClr val="000000"/>
                        </a:solidFill>
                      </a:endParaRPr>
                    </a:p>
                  </a:txBody>
                  <a:tcPr marL="201541" marR="201541" marT="45738" marB="45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BB7AFA9B-45BC-4E4C-8E29-7761B9DA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Tổng kết</a:t>
            </a:r>
          </a:p>
        </p:txBody>
      </p:sp>
      <p:sp>
        <p:nvSpPr>
          <p:cNvPr id="40964" name="Slide Number Placeholder 6">
            <a:extLst>
              <a:ext uri="{FF2B5EF4-FFF2-40B4-BE49-F238E27FC236}">
                <a16:creationId xmlns:a16="http://schemas.microsoft.com/office/drawing/2014/main" id="{EECBDDD7-A10F-4253-BAC4-A0B63D0524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E7B23672-2B9F-4616-A384-7205176DEC7D}" type="slidenum">
              <a:rPr lang="en-US" altLang="vi-VN">
                <a:solidFill>
                  <a:srgbClr val="FFFFFF"/>
                </a:solidFill>
              </a:rPr>
              <a:pPr/>
              <a:t>34</a:t>
            </a:fld>
            <a:endParaRPr lang="en-US" altLang="vi-VN">
              <a:solidFill>
                <a:srgbClr val="FFFFFF"/>
              </a:solidFill>
            </a:endParaRPr>
          </a:p>
        </p:txBody>
      </p:sp>
      <p:sp>
        <p:nvSpPr>
          <p:cNvPr id="40965" name="Content Placeholder 3">
            <a:extLst>
              <a:ext uri="{FF2B5EF4-FFF2-40B4-BE49-F238E27FC236}">
                <a16:creationId xmlns:a16="http://schemas.microsoft.com/office/drawing/2014/main" id="{3889401C-6881-4D07-9E46-5CD907DB70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vi-VN" altLang="vi-VN">
              <a:latin typeface="Candara" panose="020E0502030303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09B79E-8B2C-4BC0-A757-4AACBB62B738}"/>
              </a:ext>
            </a:extLst>
          </p:cNvPr>
          <p:cNvGraphicFramePr>
            <a:graphicFrameLocks noGrp="1"/>
          </p:cNvGraphicFramePr>
          <p:nvPr/>
        </p:nvGraphicFramePr>
        <p:xfrm>
          <a:off x="2438400" y="1600200"/>
          <a:ext cx="7315200" cy="3902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findMin</a:t>
                      </a:r>
                      <a:endParaRPr lang="en-US" sz="18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insert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removeMin</a:t>
                      </a:r>
                      <a:endParaRPr lang="en-US" sz="1800" dirty="0"/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Mảng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được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sắp</a:t>
                      </a:r>
                      <a:endParaRPr lang="en-US" sz="18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O(n)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Mảng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không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sắp</a:t>
                      </a:r>
                      <a:endParaRPr lang="en-US" sz="18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O(n)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O(n)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DSLK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được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sắp</a:t>
                      </a:r>
                      <a:endParaRPr lang="en-US" sz="18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O(n)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2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DSLK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không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sắp</a:t>
                      </a:r>
                      <a:endParaRPr lang="en-US" sz="18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O(n)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O(n)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2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Cây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TKNP</a:t>
                      </a:r>
                      <a:endParaRPr lang="en-US" sz="18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O(h)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O(h)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O(h)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84">
                <a:tc>
                  <a:txBody>
                    <a:bodyPr/>
                    <a:lstStyle/>
                    <a:p>
                      <a:r>
                        <a:rPr lang="en-US" sz="1800" dirty="0" err="1"/>
                        <a:t>Cây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thứ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tự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bộ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phận</a:t>
                      </a:r>
                      <a:r>
                        <a:rPr lang="en-US" sz="1800" baseline="0" dirty="0"/>
                        <a:t> (heap)</a:t>
                      </a:r>
                      <a:endParaRPr lang="en-US" sz="1800" dirty="0"/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O(1)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O(</a:t>
                      </a:r>
                      <a:r>
                        <a:rPr lang="en-US" sz="1800" dirty="0" err="1"/>
                        <a:t>logn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T="45727" marB="4572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O(</a:t>
                      </a:r>
                      <a:r>
                        <a:rPr lang="en-US" sz="1800" dirty="0" err="1"/>
                        <a:t>logn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530479CB-B8C7-47F8-A323-6D3B806D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Nội dung 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50EF-0860-4082-8BFD-E897F47D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580"/>
              </a:spcBef>
              <a:buFont typeface="+mj-lt"/>
              <a:buAutoNum type="arabicPeriod"/>
              <a:defRPr/>
            </a:pPr>
            <a:r>
              <a:rPr lang="vi-VN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KDLTT hàng ưu tiên</a:t>
            </a:r>
          </a:p>
          <a:p>
            <a:pPr marL="457200" indent="-457200">
              <a:spcBef>
                <a:spcPts val="580"/>
              </a:spcBef>
              <a:buFont typeface="+mj-lt"/>
              <a:buAutoNum type="arabicPeriod"/>
              <a:defRPr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Các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phương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pháp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c</a:t>
            </a:r>
            <a:r>
              <a:rPr lang="vi-VN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ài đặt</a:t>
            </a:r>
          </a:p>
          <a:p>
            <a:pPr marL="457200" indent="-457200">
              <a:spcBef>
                <a:spcPts val="580"/>
              </a:spcBef>
              <a:buFont typeface="+mj-lt"/>
              <a:buAutoNum type="arabicPeriod"/>
              <a:defRPr/>
            </a:pPr>
            <a:r>
              <a:rPr lang="en-US" dirty="0"/>
              <a:t>Ứ</a:t>
            </a:r>
            <a:r>
              <a:rPr lang="vi-VN" dirty="0">
                <a:latin typeface="Candara" panose="020E0502030303020204" pitchFamily="34" charset="0"/>
              </a:rPr>
              <a:t>ng dụng</a:t>
            </a:r>
            <a:r>
              <a:rPr lang="en-US" dirty="0"/>
              <a:t>:</a:t>
            </a:r>
            <a:r>
              <a:rPr lang="vi-VN" dirty="0">
                <a:latin typeface="Candara" panose="020E0502030303020204" pitchFamily="34" charset="0"/>
              </a:rPr>
              <a:t> xây dựng mã Huffman</a:t>
            </a:r>
            <a:endParaRPr lang="en-US" dirty="0"/>
          </a:p>
        </p:txBody>
      </p:sp>
      <p:sp>
        <p:nvSpPr>
          <p:cNvPr id="41989" name="Slide Number Placeholder 5">
            <a:extLst>
              <a:ext uri="{FF2B5EF4-FFF2-40B4-BE49-F238E27FC236}">
                <a16:creationId xmlns:a16="http://schemas.microsoft.com/office/drawing/2014/main" id="{BBE325FE-796F-4A05-8B6C-BD32262840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14097AF8-B4DB-4A48-A287-EAC8CF1F1CED}" type="slidenum">
              <a:rPr lang="en-US" altLang="vi-VN">
                <a:solidFill>
                  <a:srgbClr val="FFFFFF"/>
                </a:solidFill>
              </a:rPr>
              <a:pPr/>
              <a:t>35</a:t>
            </a:fld>
            <a:endParaRPr lang="en-US" altLang="vi-VN">
              <a:solidFill>
                <a:srgbClr val="FFFFFF"/>
              </a:solidFill>
            </a:endParaRPr>
          </a:p>
        </p:txBody>
      </p:sp>
      <p:pic>
        <p:nvPicPr>
          <p:cNvPr id="41990" name="Picture 2" descr="http://www.bsd.k12.ca.us/modules/groups/homepagefiles/cms/443974/Image/images/Meal%20Images/restaurant-menu-design-vector-material-chef_15-9722.jpg">
            <a:extLst>
              <a:ext uri="{FF2B5EF4-FFF2-40B4-BE49-F238E27FC236}">
                <a16:creationId xmlns:a16="http://schemas.microsoft.com/office/drawing/2014/main" id="{C174AD9C-1782-4896-9FE7-351A40389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92088"/>
            <a:ext cx="16573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33B6402-5904-4D44-8C88-8FFC5AD5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 sz="3200"/>
              <a:t>KDLTT hàng ưu tiên</a:t>
            </a:r>
            <a:br>
              <a:rPr lang="en-US" altLang="vi-VN" sz="3200"/>
            </a:br>
            <a:r>
              <a:rPr lang="en-US" altLang="vi-VN" sz="3200"/>
              <a:t>(priority queue) </a:t>
            </a:r>
          </a:p>
        </p:txBody>
      </p:sp>
      <p:sp>
        <p:nvSpPr>
          <p:cNvPr id="9220" name="Slide Number Placeholder 8">
            <a:extLst>
              <a:ext uri="{FF2B5EF4-FFF2-40B4-BE49-F238E27FC236}">
                <a16:creationId xmlns:a16="http://schemas.microsoft.com/office/drawing/2014/main" id="{CB67A925-A98F-478E-80E3-96913278D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0C11502D-86D1-4FF1-A14C-B6E39F523530}" type="slidenum">
              <a:rPr lang="en-US" altLang="vi-VN">
                <a:solidFill>
                  <a:srgbClr val="FFFFFF"/>
                </a:solidFill>
              </a:rPr>
              <a:pPr/>
              <a:t>4</a:t>
            </a:fld>
            <a:endParaRPr lang="en-US" altLang="vi-VN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32F50-8923-467F-A6FE-20F8B6BE386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8401" y="1447800"/>
            <a:ext cx="3749675" cy="4572000"/>
          </a:xfrm>
          <a:ln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  <a:buFont typeface="Wingdings 2"/>
              <a:buChar char=""/>
              <a:defRPr/>
            </a:pPr>
            <a:r>
              <a:rPr lang="en-US" sz="2600" dirty="0" err="1"/>
              <a:t>Là tập hợp trong đó mỗi phần tử là một cặp</a:t>
            </a:r>
            <a:r>
              <a:rPr lang="en-US" sz="2600" dirty="0"/>
              <a:t> (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 ưu</a:t>
            </a:r>
            <a:r>
              <a:rPr lang="en-US" sz="2600" dirty="0"/>
              <a:t> </a:t>
            </a:r>
            <a:r>
              <a:rPr lang="en-US" sz="2600" dirty="0" err="1"/>
              <a:t>tiên</a:t>
            </a:r>
            <a:r>
              <a:rPr lang="en-US" sz="2600" dirty="0"/>
              <a:t>,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) 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endParaRPr lang="en-US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insert(k, o) </a:t>
            </a:r>
            <a:r>
              <a:rPr lang="en-US" dirty="0" err="1"/>
              <a:t>xen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o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k.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findMin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endParaRPr lang="en-US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5FF685-5791-4A92-85D0-A387648F4E8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457951" y="1447800"/>
            <a:ext cx="3749675" cy="4572000"/>
          </a:xfrm>
        </p:spPr>
        <p:txBody>
          <a:bodyPr>
            <a:normAutofit fontScale="92500" lnSpcReduction="10000"/>
          </a:bodyPr>
          <a:lstStyle/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removeMin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findMinKey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.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size()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Font typeface="Wingdings 2"/>
              <a:buChar char=""/>
              <a:defRPr/>
            </a:pP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endParaRPr lang="en-US" sz="26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Quản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băng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thông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(Huffman…)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ECF8658-B35A-405B-9271-B1059ABB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vi-VN" sz="3600"/>
              <a:t>Minh họa</a:t>
            </a:r>
          </a:p>
        </p:txBody>
      </p:sp>
      <p:sp>
        <p:nvSpPr>
          <p:cNvPr id="10244" name="Slide Number Placeholder 7">
            <a:extLst>
              <a:ext uri="{FF2B5EF4-FFF2-40B4-BE49-F238E27FC236}">
                <a16:creationId xmlns:a16="http://schemas.microsoft.com/office/drawing/2014/main" id="{3543DC98-DD38-4F2B-9EA2-0CF915A85A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207C669B-963A-4746-81D7-2566BA5BDAA2}" type="slidenum">
              <a:rPr lang="en-US" altLang="vi-VN">
                <a:solidFill>
                  <a:srgbClr val="FFFFFF"/>
                </a:solidFill>
              </a:rPr>
              <a:pPr/>
              <a:t>5</a:t>
            </a:fld>
            <a:endParaRPr lang="en-US" altLang="vi-VN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F49764-2B23-4434-AFE9-606314DD0A8A}"/>
              </a:ext>
            </a:extLst>
          </p:cNvPr>
          <p:cNvGraphicFramePr>
            <a:graphicFrameLocks noGrp="1"/>
          </p:cNvGraphicFramePr>
          <p:nvPr/>
        </p:nvGraphicFramePr>
        <p:xfrm>
          <a:off x="2855913" y="1143000"/>
          <a:ext cx="6096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5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87"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/>
                        <a:t>Phép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baseline="0" dirty="0" err="1"/>
                        <a:t>toán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Output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/>
                        <a:t>Hàng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baseline="0" dirty="0" err="1"/>
                        <a:t>ưu</a:t>
                      </a:r>
                      <a:r>
                        <a:rPr lang="en-CA" sz="1600" baseline="0" dirty="0"/>
                        <a:t> </a:t>
                      </a:r>
                      <a:r>
                        <a:rPr lang="en-CA" sz="1600" baseline="0" dirty="0" err="1"/>
                        <a:t>tiên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7"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insert(</a:t>
                      </a:r>
                      <a:r>
                        <a:rPr lang="en-CA" sz="1600" dirty="0" err="1"/>
                        <a:t>5,A</a:t>
                      </a:r>
                      <a:r>
                        <a:rPr lang="en-CA" sz="1600" dirty="0"/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-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{(5,A)}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insert(</a:t>
                      </a:r>
                      <a:r>
                        <a:rPr lang="en-CA" sz="1600" dirty="0" err="1"/>
                        <a:t>9,C</a:t>
                      </a:r>
                      <a:r>
                        <a:rPr lang="en-CA" sz="1600" dirty="0"/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-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{(5,A), (9,C)}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insert(</a:t>
                      </a:r>
                      <a:r>
                        <a:rPr lang="en-CA" sz="1600" dirty="0" err="1"/>
                        <a:t>3,B</a:t>
                      </a:r>
                      <a:r>
                        <a:rPr lang="en-CA" sz="1600" dirty="0"/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-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{(</a:t>
                      </a:r>
                      <a:r>
                        <a:rPr lang="en-CA" sz="1600" dirty="0" err="1"/>
                        <a:t>3,B</a:t>
                      </a:r>
                      <a:r>
                        <a:rPr lang="en-CA" sz="1600" dirty="0"/>
                        <a:t>), (5,A), (9,C)}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insert(</a:t>
                      </a:r>
                      <a:r>
                        <a:rPr lang="en-CA" sz="1600" dirty="0" err="1"/>
                        <a:t>7,D</a:t>
                      </a:r>
                      <a:r>
                        <a:rPr lang="en-CA" sz="1600" dirty="0"/>
                        <a:t>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-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{(</a:t>
                      </a:r>
                      <a:r>
                        <a:rPr lang="en-CA" sz="1600" dirty="0" err="1"/>
                        <a:t>3,B</a:t>
                      </a:r>
                      <a:r>
                        <a:rPr lang="en-CA" sz="1600" dirty="0"/>
                        <a:t>), (</a:t>
                      </a:r>
                      <a:r>
                        <a:rPr lang="en-CA" sz="1600" dirty="0" err="1"/>
                        <a:t>5,A</a:t>
                      </a:r>
                      <a:r>
                        <a:rPr lang="en-CA" sz="1600" dirty="0"/>
                        <a:t>), (</a:t>
                      </a:r>
                      <a:r>
                        <a:rPr lang="en-CA" sz="1600" dirty="0" err="1"/>
                        <a:t>7,D</a:t>
                      </a:r>
                      <a:r>
                        <a:rPr lang="en-CA" sz="1600" dirty="0"/>
                        <a:t>), (9,C)}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87"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/>
                        <a:t>findMin</a:t>
                      </a:r>
                      <a:r>
                        <a:rPr lang="en-CA" sz="1600" dirty="0"/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B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{(</a:t>
                      </a:r>
                      <a:r>
                        <a:rPr lang="en-CA" sz="1600" dirty="0" err="1"/>
                        <a:t>3,B</a:t>
                      </a:r>
                      <a:r>
                        <a:rPr lang="en-CA" sz="1600" dirty="0"/>
                        <a:t>), (</a:t>
                      </a:r>
                      <a:r>
                        <a:rPr lang="en-CA" sz="1600" dirty="0" err="1"/>
                        <a:t>5,A</a:t>
                      </a:r>
                      <a:r>
                        <a:rPr lang="en-CA" sz="1600" dirty="0"/>
                        <a:t>), (</a:t>
                      </a:r>
                      <a:r>
                        <a:rPr lang="en-CA" sz="1600" dirty="0" err="1"/>
                        <a:t>7,D</a:t>
                      </a:r>
                      <a:r>
                        <a:rPr lang="en-CA" sz="1600" dirty="0"/>
                        <a:t>), (9,C)}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87"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/>
                        <a:t>findMinKey</a:t>
                      </a:r>
                      <a:r>
                        <a:rPr lang="en-CA" sz="1600" dirty="0"/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3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{(</a:t>
                      </a:r>
                      <a:r>
                        <a:rPr lang="en-CA" sz="1600" dirty="0" err="1"/>
                        <a:t>3,B</a:t>
                      </a:r>
                      <a:r>
                        <a:rPr lang="en-CA" sz="1600" dirty="0"/>
                        <a:t>), (</a:t>
                      </a:r>
                      <a:r>
                        <a:rPr lang="en-CA" sz="1600" dirty="0" err="1"/>
                        <a:t>5,A</a:t>
                      </a:r>
                      <a:r>
                        <a:rPr lang="en-CA" sz="1600" dirty="0"/>
                        <a:t>), (</a:t>
                      </a:r>
                      <a:r>
                        <a:rPr lang="en-CA" sz="1600" dirty="0" err="1"/>
                        <a:t>7,D</a:t>
                      </a:r>
                      <a:r>
                        <a:rPr lang="en-CA" sz="1600" dirty="0"/>
                        <a:t>), (9,C)}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87"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/>
                        <a:t>removeMin</a:t>
                      </a:r>
                      <a:r>
                        <a:rPr lang="en-CA" sz="1600" dirty="0"/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-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{(</a:t>
                      </a:r>
                      <a:r>
                        <a:rPr lang="en-CA" sz="1600" dirty="0" err="1"/>
                        <a:t>5,A</a:t>
                      </a:r>
                      <a:r>
                        <a:rPr lang="en-CA" sz="1600" dirty="0"/>
                        <a:t>), (</a:t>
                      </a:r>
                      <a:r>
                        <a:rPr lang="en-CA" sz="1600" dirty="0" err="1"/>
                        <a:t>7,D</a:t>
                      </a:r>
                      <a:r>
                        <a:rPr lang="en-CA" sz="1600" dirty="0"/>
                        <a:t>), (9,C)}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87"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size()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3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{(</a:t>
                      </a:r>
                      <a:r>
                        <a:rPr lang="en-CA" sz="1600" dirty="0" err="1"/>
                        <a:t>5,A</a:t>
                      </a:r>
                      <a:r>
                        <a:rPr lang="en-CA" sz="1600" dirty="0"/>
                        <a:t>), (</a:t>
                      </a:r>
                      <a:r>
                        <a:rPr lang="en-CA" sz="1600" dirty="0" err="1"/>
                        <a:t>7,D</a:t>
                      </a:r>
                      <a:r>
                        <a:rPr lang="en-CA" sz="1600" dirty="0"/>
                        <a:t>), (9,C)}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87"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/>
                        <a:t>findMin</a:t>
                      </a:r>
                      <a:r>
                        <a:rPr lang="en-CA" sz="1600" dirty="0"/>
                        <a:t> ()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A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{(</a:t>
                      </a:r>
                      <a:r>
                        <a:rPr lang="en-CA" sz="1600" dirty="0" err="1"/>
                        <a:t>5,A</a:t>
                      </a:r>
                      <a:r>
                        <a:rPr lang="en-CA" sz="1600" dirty="0"/>
                        <a:t>), (</a:t>
                      </a:r>
                      <a:r>
                        <a:rPr lang="en-CA" sz="1600" dirty="0" err="1"/>
                        <a:t>7,D</a:t>
                      </a:r>
                      <a:r>
                        <a:rPr lang="en-CA" sz="1600" dirty="0"/>
                        <a:t>), (9,C)}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887"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/>
                        <a:t>removeMin</a:t>
                      </a:r>
                      <a:r>
                        <a:rPr lang="en-CA" sz="1600" dirty="0"/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-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{(7,D), (9,C)}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87"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/>
                        <a:t>removeMin</a:t>
                      </a:r>
                      <a:r>
                        <a:rPr lang="en-CA" sz="1600" dirty="0"/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-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/>
                        <a:t>{(9,C)}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87"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/>
                        <a:t>removeMin</a:t>
                      </a:r>
                      <a:r>
                        <a:rPr lang="en-CA" sz="1600" dirty="0"/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-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{}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87"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/>
                        <a:t>removeMin</a:t>
                      </a:r>
                      <a:r>
                        <a:rPr lang="en-CA" sz="1600" dirty="0"/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“error”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{}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87">
                <a:tc>
                  <a:txBody>
                    <a:bodyPr/>
                    <a:lstStyle/>
                    <a:p>
                      <a:pPr algn="l"/>
                      <a:r>
                        <a:rPr lang="en-CA" sz="1600" dirty="0" err="1"/>
                        <a:t>isEmpty</a:t>
                      </a:r>
                      <a:r>
                        <a:rPr lang="en-CA" sz="1600" dirty="0"/>
                        <a:t>()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true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/>
                        <a:t>{}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FC187672-53DC-46C9-8789-C40709D4B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295400"/>
            <a:ext cx="4792663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6">
            <a:extLst>
              <a:ext uri="{FF2B5EF4-FFF2-40B4-BE49-F238E27FC236}">
                <a16:creationId xmlns:a16="http://schemas.microsoft.com/office/drawing/2014/main" id="{70667633-CA9A-42D9-96C9-7E071851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Wikipedia: priority queue</a:t>
            </a:r>
          </a:p>
        </p:txBody>
      </p:sp>
      <p:sp>
        <p:nvSpPr>
          <p:cNvPr id="11269" name="Slide Number Placeholder 5">
            <a:extLst>
              <a:ext uri="{FF2B5EF4-FFF2-40B4-BE49-F238E27FC236}">
                <a16:creationId xmlns:a16="http://schemas.microsoft.com/office/drawing/2014/main" id="{569C1090-E1E6-4B58-9EC9-2248FA0806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E619A396-9C75-4D11-B664-D9611E22F7A0}" type="slidenum">
              <a:rPr lang="en-US" altLang="vi-VN">
                <a:solidFill>
                  <a:srgbClr val="FFFFFF"/>
                </a:solidFill>
              </a:rPr>
              <a:pPr/>
              <a:t>6</a:t>
            </a:fld>
            <a:endParaRPr lang="en-US" altLang="vi-V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05AB7BD-65B1-4BE8-99A9-0B2B136F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NIST’s DADS: priority queue</a:t>
            </a:r>
          </a:p>
        </p:txBody>
      </p:sp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7FCF5135-EF72-42C7-993C-6EF9307CCB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3EEB4EB1-CC25-4D83-B44E-51290A2E5772}" type="slidenum">
              <a:rPr lang="en-US" altLang="vi-VN">
                <a:solidFill>
                  <a:srgbClr val="FFFFFF"/>
                </a:solidFill>
              </a:rPr>
              <a:pPr/>
              <a:t>7</a:t>
            </a:fld>
            <a:endParaRPr lang="en-US" altLang="vi-VN">
              <a:solidFill>
                <a:srgbClr val="FFFFFF"/>
              </a:solidFill>
            </a:endParaRPr>
          </a:p>
        </p:txBody>
      </p:sp>
      <p:pic>
        <p:nvPicPr>
          <p:cNvPr id="12293" name="Picture 2">
            <a:extLst>
              <a:ext uri="{FF2B5EF4-FFF2-40B4-BE49-F238E27FC236}">
                <a16:creationId xmlns:a16="http://schemas.microsoft.com/office/drawing/2014/main" id="{42AFC1B0-C026-4AEE-9984-BDCC264E7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6" y="1435100"/>
            <a:ext cx="6880225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BDB047A-EAE8-45EC-9D98-97B430BF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Standard Template Library</a:t>
            </a:r>
          </a:p>
        </p:txBody>
      </p:sp>
      <p:sp>
        <p:nvSpPr>
          <p:cNvPr id="13316" name="Slide Number Placeholder 4">
            <a:extLst>
              <a:ext uri="{FF2B5EF4-FFF2-40B4-BE49-F238E27FC236}">
                <a16:creationId xmlns:a16="http://schemas.microsoft.com/office/drawing/2014/main" id="{0922F1EF-6A80-4D90-9A35-68FEE41031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AAD37983-6023-413B-8DEA-A100887406D3}" type="slidenum">
              <a:rPr lang="en-US" altLang="vi-VN">
                <a:solidFill>
                  <a:srgbClr val="FFFFFF"/>
                </a:solidFill>
              </a:rPr>
              <a:pPr/>
              <a:t>8</a:t>
            </a:fld>
            <a:endParaRPr lang="en-US" altLang="vi-VN">
              <a:solidFill>
                <a:srgbClr val="FFFFFF"/>
              </a:solidFill>
            </a:endParaRPr>
          </a:p>
        </p:txBody>
      </p:sp>
      <p:pic>
        <p:nvPicPr>
          <p:cNvPr id="13317" name="Picture 3">
            <a:extLst>
              <a:ext uri="{FF2B5EF4-FFF2-40B4-BE49-F238E27FC236}">
                <a16:creationId xmlns:a16="http://schemas.microsoft.com/office/drawing/2014/main" id="{AA142E3E-04F2-4767-8C46-6BA9CBE1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9" y="1466850"/>
            <a:ext cx="85820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7739DE8-8B84-41A7-B515-835ECD62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vi-VN"/>
              <a:t>Nội dung chính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C068-0DBC-4030-84DE-6ED839E7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580"/>
              </a:spcBef>
              <a:buFont typeface="+mj-lt"/>
              <a:buAutoNum type="arabicPeriod"/>
              <a:defRPr/>
            </a:pPr>
            <a:r>
              <a:rPr lang="vi-VN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KDLTT hàng ưu tiên</a:t>
            </a:r>
          </a:p>
          <a:p>
            <a:pPr marL="457200" indent="-457200">
              <a:spcBef>
                <a:spcPts val="580"/>
              </a:spcBef>
              <a:buFont typeface="+mj-lt"/>
              <a:buAutoNum type="arabicPeriod"/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</a:t>
            </a:r>
            <a:r>
              <a:rPr lang="vi-VN" dirty="0">
                <a:latin typeface="Candara" panose="020E0502030303020204" pitchFamily="34" charset="0"/>
              </a:rPr>
              <a:t>ài đặt</a:t>
            </a:r>
          </a:p>
          <a:p>
            <a:pPr marL="457200" indent="-457200">
              <a:spcBef>
                <a:spcPts val="580"/>
              </a:spcBef>
              <a:buFont typeface="+mj-lt"/>
              <a:buAutoNum type="arabicPeriod"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Ứ</a:t>
            </a:r>
            <a:r>
              <a:rPr lang="vi-VN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ng dụng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:</a:t>
            </a:r>
            <a:r>
              <a:rPr lang="vi-VN" dirty="0">
                <a:solidFill>
                  <a:schemeClr val="bg2">
                    <a:lumMod val="75000"/>
                  </a:schemeClr>
                </a:solidFill>
                <a:latin typeface="Candara" panose="020E0502030303020204" pitchFamily="34" charset="0"/>
              </a:rPr>
              <a:t> xây dựng mã Huffman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341" name="Slide Number Placeholder 5">
            <a:extLst>
              <a:ext uri="{FF2B5EF4-FFF2-40B4-BE49-F238E27FC236}">
                <a16:creationId xmlns:a16="http://schemas.microsoft.com/office/drawing/2014/main" id="{44235D0A-559D-4D18-8E77-E3910C5848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0AF2B414-1F9D-490D-974D-629904EEAA2F}" type="slidenum">
              <a:rPr lang="en-US" altLang="vi-VN">
                <a:solidFill>
                  <a:srgbClr val="FFFFFF"/>
                </a:solidFill>
              </a:rPr>
              <a:pPr/>
              <a:t>9</a:t>
            </a:fld>
            <a:endParaRPr lang="en-US" altLang="vi-VN">
              <a:solidFill>
                <a:srgbClr val="FFFFFF"/>
              </a:solidFill>
            </a:endParaRPr>
          </a:p>
        </p:txBody>
      </p:sp>
      <p:pic>
        <p:nvPicPr>
          <p:cNvPr id="14342" name="Picture 2" descr="http://www.bsd.k12.ca.us/modules/groups/homepagefiles/cms/443974/Image/images/Meal%20Images/restaurant-menu-design-vector-material-chef_15-9722.jpg">
            <a:extLst>
              <a:ext uri="{FF2B5EF4-FFF2-40B4-BE49-F238E27FC236}">
                <a16:creationId xmlns:a16="http://schemas.microsoft.com/office/drawing/2014/main" id="{980F16E9-CE18-40B5-A187-282068D15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92088"/>
            <a:ext cx="16573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2584</Words>
  <Application>Microsoft Office PowerPoint</Application>
  <PresentationFormat>Widescreen</PresentationFormat>
  <Paragraphs>597</Paragraphs>
  <Slides>35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Candara</vt:lpstr>
      <vt:lpstr>Times New Roman</vt:lpstr>
      <vt:lpstr>Wingdings 2</vt:lpstr>
      <vt:lpstr>Office Theme</vt:lpstr>
      <vt:lpstr>Clip</vt:lpstr>
      <vt:lpstr>PowerPoint Presentation</vt:lpstr>
      <vt:lpstr>HÀNG ĐỢI ƯU TIÊN</vt:lpstr>
      <vt:lpstr>Nội dung chính</vt:lpstr>
      <vt:lpstr>KDLTT hàng ưu tiên (priority queue) </vt:lpstr>
      <vt:lpstr>Minh họa</vt:lpstr>
      <vt:lpstr>Wikipedia: priority queue</vt:lpstr>
      <vt:lpstr>NIST’s DADS: priority queue</vt:lpstr>
      <vt:lpstr>Standard Template Library</vt:lpstr>
      <vt:lpstr>Nội dung chính</vt:lpstr>
      <vt:lpstr>Các phương pháp cài đặt</vt:lpstr>
      <vt:lpstr>Cài đặt hàng ưu tiên bởi mảng</vt:lpstr>
      <vt:lpstr>Cài đặt hàng ưu tiên bởi cây tìm kiếm nhị phân</vt:lpstr>
      <vt:lpstr>Cây thứ tự bộ phận (heap)</vt:lpstr>
      <vt:lpstr>Cài đặt hàng ưu tiên bởi heap</vt:lpstr>
      <vt:lpstr>Xen thêm vào heap</vt:lpstr>
      <vt:lpstr>Thuật toán upheap</vt:lpstr>
      <vt:lpstr>Loại một phần tử khỏi heap</vt:lpstr>
      <vt:lpstr>Thuật toán downheap</vt:lpstr>
      <vt:lpstr>Cập nhật con trỏ tới đỉnh cuối</vt:lpstr>
      <vt:lpstr>Minh họa cài đặt hàng ưu tiên</vt:lpstr>
      <vt:lpstr>insert(2,T)</vt:lpstr>
      <vt:lpstr>insert(2,T)</vt:lpstr>
      <vt:lpstr>insert(2,T)</vt:lpstr>
      <vt:lpstr>insert(2,T)</vt:lpstr>
      <vt:lpstr>insert(2,T)</vt:lpstr>
      <vt:lpstr>insert(2,T)</vt:lpstr>
      <vt:lpstr>removeMin()</vt:lpstr>
      <vt:lpstr>removeMin()</vt:lpstr>
      <vt:lpstr>removeMin()</vt:lpstr>
      <vt:lpstr>removeMin()</vt:lpstr>
      <vt:lpstr>removeMin()</vt:lpstr>
      <vt:lpstr>removeMin()</vt:lpstr>
      <vt:lpstr>Độ phức tạp</vt:lpstr>
      <vt:lpstr>Tổng kết</vt:lpstr>
      <vt:lpstr>Nội dung chính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Bang Truong</dc:creator>
  <cp:lastModifiedBy>Bang Truong</cp:lastModifiedBy>
  <cp:revision>1</cp:revision>
  <dcterms:created xsi:type="dcterms:W3CDTF">2019-05-27T10:07:27Z</dcterms:created>
  <dcterms:modified xsi:type="dcterms:W3CDTF">2019-05-27T10:07:52Z</dcterms:modified>
</cp:coreProperties>
</file>