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in min" initials="hm" lastIdx="1" clrIdx="0">
    <p:extLst>
      <p:ext uri="{19B8F6BF-5375-455C-9EA6-DF929625EA0E}">
        <p15:presenceInfo xmlns:p15="http://schemas.microsoft.com/office/powerpoint/2012/main" userId="eaef70bcb2ce1b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D966"/>
    <a:srgbClr val="FFE699"/>
    <a:srgbClr val="FFFFFF"/>
    <a:srgbClr val="000000"/>
    <a:srgbClr val="FF669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9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8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2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6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8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9725-393F-4567-8CA5-36D5BABD7832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5163-A00A-461C-B479-6C26D513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1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79899" y="4856085"/>
            <a:ext cx="13192217" cy="843379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94" y="3201048"/>
            <a:ext cx="2095500" cy="2095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809608" y="0"/>
            <a:ext cx="338239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67488" y="1030957"/>
            <a:ext cx="9144000" cy="1485854"/>
          </a:xfrm>
        </p:spPr>
        <p:txBody>
          <a:bodyPr>
            <a:noAutofit/>
          </a:bodyPr>
          <a:lstStyle/>
          <a:p>
            <a:pPr algn="r"/>
            <a:r>
              <a:rPr lang="en-US" altLang="ko-KR" sz="72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2016 2D</a:t>
            </a:r>
            <a:r>
              <a:rPr lang="ko-KR" altLang="en-US" sz="72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프로그래밍</a:t>
            </a:r>
            <a:br>
              <a:rPr lang="en-US" altLang="ko-KR" sz="72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ko-KR" altLang="en-US" sz="72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4392" y="2516811"/>
            <a:ext cx="4147352" cy="410669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2015180010 </a:t>
            </a:r>
            <a:r>
              <a:rPr lang="ko-KR" altLang="en-US" sz="3600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민혜인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45" y="3335700"/>
            <a:ext cx="2504673" cy="2504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20" y="3637541"/>
            <a:ext cx="2746160" cy="2746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" y="3637541"/>
            <a:ext cx="2857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5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21941" y="-10527"/>
            <a:ext cx="13192217" cy="1084726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6932" y="311860"/>
            <a:ext cx="1860613" cy="762339"/>
          </a:xfrm>
        </p:spPr>
        <p:txBody>
          <a:bodyPr>
            <a:noAutofit/>
          </a:bodyPr>
          <a:lstStyle/>
          <a:p>
            <a:pPr algn="ctr"/>
            <a:r>
              <a:rPr lang="ko-KR" altLang="en-US" sz="80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4" name="타원 3"/>
          <p:cNvSpPr/>
          <p:nvPr/>
        </p:nvSpPr>
        <p:spPr>
          <a:xfrm>
            <a:off x="2405849" y="1811045"/>
            <a:ext cx="452761" cy="461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5"/>
          </p:cNvCxnSpPr>
          <p:nvPr/>
        </p:nvCxnSpPr>
        <p:spPr>
          <a:xfrm flipV="1">
            <a:off x="2792305" y="2192784"/>
            <a:ext cx="7168441" cy="122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45695" y="1395700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컨셉</a:t>
            </a:r>
          </a:p>
        </p:txBody>
      </p:sp>
      <p:sp>
        <p:nvSpPr>
          <p:cNvPr id="8" name="타원 7"/>
          <p:cNvSpPr/>
          <p:nvPr/>
        </p:nvSpPr>
        <p:spPr>
          <a:xfrm>
            <a:off x="2405849" y="2817702"/>
            <a:ext cx="452761" cy="461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8" idx="5"/>
          </p:cNvCxnSpPr>
          <p:nvPr/>
        </p:nvCxnSpPr>
        <p:spPr>
          <a:xfrm flipV="1">
            <a:off x="2792305" y="3199441"/>
            <a:ext cx="7168441" cy="122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5695" y="2353029"/>
            <a:ext cx="2626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흐름</a:t>
            </a:r>
          </a:p>
        </p:txBody>
      </p:sp>
      <p:sp>
        <p:nvSpPr>
          <p:cNvPr id="11" name="타원 10"/>
          <p:cNvSpPr/>
          <p:nvPr/>
        </p:nvSpPr>
        <p:spPr>
          <a:xfrm>
            <a:off x="2405849" y="3968882"/>
            <a:ext cx="452761" cy="461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1" idx="5"/>
          </p:cNvCxnSpPr>
          <p:nvPr/>
        </p:nvCxnSpPr>
        <p:spPr>
          <a:xfrm flipV="1">
            <a:off x="2792305" y="4350621"/>
            <a:ext cx="7168441" cy="122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8610" y="3470237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 범위</a:t>
            </a:r>
          </a:p>
        </p:txBody>
      </p:sp>
      <p:sp>
        <p:nvSpPr>
          <p:cNvPr id="14" name="타원 13"/>
          <p:cNvSpPr/>
          <p:nvPr/>
        </p:nvSpPr>
        <p:spPr>
          <a:xfrm>
            <a:off x="2405849" y="4972558"/>
            <a:ext cx="452761" cy="461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 flipV="1">
            <a:off x="2792305" y="5354297"/>
            <a:ext cx="7168441" cy="122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8610" y="4473886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2673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221941" y="-10527"/>
            <a:ext cx="13192217" cy="84337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62" y="936414"/>
            <a:ext cx="3010076" cy="1691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62" y="2706842"/>
            <a:ext cx="3086894" cy="1700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02" y="95022"/>
            <a:ext cx="3205580" cy="783867"/>
          </a:xfrm>
        </p:spPr>
        <p:txBody>
          <a:bodyPr>
            <a:noAutofit/>
          </a:bodyPr>
          <a:lstStyle/>
          <a:p>
            <a:r>
              <a:rPr lang="ko-KR" altLang="en-US" sz="66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5400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임 컨셉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62" y="4566228"/>
            <a:ext cx="3205313" cy="1807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직사각형 9"/>
          <p:cNvSpPr/>
          <p:nvPr/>
        </p:nvSpPr>
        <p:spPr>
          <a:xfrm>
            <a:off x="6221689" y="949910"/>
            <a:ext cx="1704513" cy="167787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09" y="2744848"/>
            <a:ext cx="2856777" cy="1662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42" y="4539785"/>
            <a:ext cx="2658316" cy="1834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/>
          <p:cNvSpPr txBox="1"/>
          <p:nvPr/>
        </p:nvSpPr>
        <p:spPr>
          <a:xfrm>
            <a:off x="236290" y="1189608"/>
            <a:ext cx="5505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적을 처치하며 전진</a:t>
            </a:r>
            <a:endParaRPr lang="en-US" altLang="ko-KR" sz="5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54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횡스크롤</a:t>
            </a:r>
            <a:r>
              <a:rPr lang="ko-KR" altLang="en-US" sz="5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en-US" altLang="ko-KR" sz="5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5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러닝 액션 게임</a:t>
            </a:r>
          </a:p>
        </p:txBody>
      </p:sp>
    </p:spTree>
    <p:extLst>
      <p:ext uri="{BB962C8B-B14F-4D97-AF65-F5344CB8AC3E}">
        <p14:creationId xmlns:p14="http://schemas.microsoft.com/office/powerpoint/2010/main" val="395005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85483" y="-24917"/>
            <a:ext cx="13192217" cy="93634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41301" y="95022"/>
            <a:ext cx="2788329" cy="7838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5400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임 흐름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4" y="1895474"/>
            <a:ext cx="5153705" cy="288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화살표: 오른쪽 5"/>
          <p:cNvSpPr/>
          <p:nvPr/>
        </p:nvSpPr>
        <p:spPr>
          <a:xfrm>
            <a:off x="1038688" y="1251751"/>
            <a:ext cx="3719744" cy="559294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2660" y="1167322"/>
            <a:ext cx="3595457" cy="3640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1301" y="973757"/>
            <a:ext cx="414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플레이어 진행 방향</a:t>
            </a:r>
          </a:p>
        </p:txBody>
      </p:sp>
      <p:sp>
        <p:nvSpPr>
          <p:cNvPr id="9" name="화살표: 오른쪽 8"/>
          <p:cNvSpPr/>
          <p:nvPr/>
        </p:nvSpPr>
        <p:spPr>
          <a:xfrm flipH="1">
            <a:off x="7201270" y="5008429"/>
            <a:ext cx="3776647" cy="559294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8767378" y="4541046"/>
            <a:ext cx="332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몬스터 출몰 방향</a:t>
            </a:r>
          </a:p>
        </p:txBody>
      </p:sp>
    </p:spTree>
    <p:extLst>
      <p:ext uri="{BB962C8B-B14F-4D97-AF65-F5344CB8AC3E}">
        <p14:creationId xmlns:p14="http://schemas.microsoft.com/office/powerpoint/2010/main" val="377615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-46289" y="4212"/>
            <a:ext cx="13192217" cy="84337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/>
          <p:cNvSpPr/>
          <p:nvPr/>
        </p:nvSpPr>
        <p:spPr>
          <a:xfrm>
            <a:off x="9981335" y="1516071"/>
            <a:ext cx="2091903" cy="666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20" y="1805125"/>
            <a:ext cx="6072296" cy="3971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사각형: 둥근 모서리 13"/>
          <p:cNvSpPr/>
          <p:nvPr/>
        </p:nvSpPr>
        <p:spPr>
          <a:xfrm>
            <a:off x="1845538" y="1940046"/>
            <a:ext cx="1803184" cy="309688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2847808" y="982395"/>
            <a:ext cx="2537139" cy="5658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896291" y="1981765"/>
            <a:ext cx="1674424" cy="247774"/>
            <a:chOff x="2041864" y="1953086"/>
            <a:chExt cx="2131817" cy="301842"/>
          </a:xfrm>
        </p:grpSpPr>
        <p:sp>
          <p:nvSpPr>
            <p:cNvPr id="6" name="하트 5"/>
            <p:cNvSpPr/>
            <p:nvPr/>
          </p:nvSpPr>
          <p:spPr>
            <a:xfrm>
              <a:off x="2041864" y="1953087"/>
              <a:ext cx="363985" cy="301841"/>
            </a:xfrm>
            <a:prstGeom prst="hear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하트 6"/>
            <p:cNvSpPr/>
            <p:nvPr/>
          </p:nvSpPr>
          <p:spPr>
            <a:xfrm>
              <a:off x="2483822" y="1953087"/>
              <a:ext cx="363985" cy="301841"/>
            </a:xfrm>
            <a:prstGeom prst="hear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/>
            <p:cNvSpPr/>
            <p:nvPr/>
          </p:nvSpPr>
          <p:spPr>
            <a:xfrm>
              <a:off x="2925780" y="1953087"/>
              <a:ext cx="363985" cy="301841"/>
            </a:xfrm>
            <a:prstGeom prst="hear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/>
            <p:cNvSpPr/>
            <p:nvPr/>
          </p:nvSpPr>
          <p:spPr>
            <a:xfrm>
              <a:off x="3367738" y="1953087"/>
              <a:ext cx="363985" cy="301841"/>
            </a:xfrm>
            <a:prstGeom prst="hear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하트 9"/>
            <p:cNvSpPr/>
            <p:nvPr/>
          </p:nvSpPr>
          <p:spPr>
            <a:xfrm>
              <a:off x="3809696" y="1953086"/>
              <a:ext cx="363985" cy="301841"/>
            </a:xfrm>
            <a:prstGeom prst="heart">
              <a:avLst/>
            </a:prstGeom>
            <a:solidFill>
              <a:srgbClr val="FF66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47808" y="993734"/>
            <a:ext cx="307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생명 게이지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03950" y="1548221"/>
            <a:ext cx="203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몬스터</a:t>
            </a:r>
            <a:r>
              <a:rPr lang="en-US" altLang="ko-KR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  <a:r>
              <a:rPr lang="en-US" altLang="ko-KR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</p:txBody>
      </p:sp>
      <p:cxnSp>
        <p:nvCxnSpPr>
          <p:cNvPr id="21" name="직선 연결선 20"/>
          <p:cNvCxnSpPr>
            <a:stCxn id="11" idx="1"/>
          </p:cNvCxnSpPr>
          <p:nvPr/>
        </p:nvCxnSpPr>
        <p:spPr>
          <a:xfrm flipH="1" flipV="1">
            <a:off x="2175293" y="1347391"/>
            <a:ext cx="672515" cy="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44" y="3219230"/>
            <a:ext cx="5520443" cy="3109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사각형: 둥근 모서리 41"/>
          <p:cNvSpPr/>
          <p:nvPr/>
        </p:nvSpPr>
        <p:spPr>
          <a:xfrm>
            <a:off x="5965794" y="2260925"/>
            <a:ext cx="1168052" cy="87340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/>
          <p:cNvSpPr/>
          <p:nvPr/>
        </p:nvSpPr>
        <p:spPr>
          <a:xfrm>
            <a:off x="7133846" y="875453"/>
            <a:ext cx="2232096" cy="711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남은 거리</a:t>
            </a:r>
          </a:p>
        </p:txBody>
      </p:sp>
      <p:cxnSp>
        <p:nvCxnSpPr>
          <p:cNvPr id="45" name="직선 화살표 연결선 44"/>
          <p:cNvCxnSpPr>
            <a:stCxn id="43" idx="1"/>
          </p:cNvCxnSpPr>
          <p:nvPr/>
        </p:nvCxnSpPr>
        <p:spPr>
          <a:xfrm>
            <a:off x="7133846" y="1231335"/>
            <a:ext cx="0" cy="107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75294" y="1336623"/>
            <a:ext cx="0" cy="6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268428" y="1902164"/>
            <a:ext cx="68516" cy="290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141302" y="95022"/>
            <a:ext cx="2601898" cy="783867"/>
          </a:xfrm>
        </p:spPr>
        <p:txBody>
          <a:bodyPr>
            <a:noAutofit/>
          </a:bodyPr>
          <a:lstStyle/>
          <a:p>
            <a:r>
              <a:rPr lang="ko-KR" altLang="en-US" sz="54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임 흐름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8004157" y="2260925"/>
            <a:ext cx="1647708" cy="591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아이템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315204" y="2572900"/>
            <a:ext cx="627492" cy="9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12" idx="1"/>
          </p:cNvCxnSpPr>
          <p:nvPr/>
        </p:nvCxnSpPr>
        <p:spPr>
          <a:xfrm>
            <a:off x="9317185" y="1902164"/>
            <a:ext cx="68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7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3192217" cy="84337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01661" y="1229558"/>
            <a:ext cx="7847988" cy="512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77040"/>
              </p:ext>
            </p:extLst>
          </p:nvPr>
        </p:nvGraphicFramePr>
        <p:xfrm>
          <a:off x="1269507" y="938402"/>
          <a:ext cx="10413507" cy="58263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05850">
                  <a:extLst>
                    <a:ext uri="{9D8B030D-6E8A-4147-A177-3AD203B41FA5}">
                      <a16:colId xmlns:a16="http://schemas.microsoft.com/office/drawing/2014/main" val="3744136961"/>
                    </a:ext>
                  </a:extLst>
                </a:gridCol>
                <a:gridCol w="4745826">
                  <a:extLst>
                    <a:ext uri="{9D8B030D-6E8A-4147-A177-3AD203B41FA5}">
                      <a16:colId xmlns:a16="http://schemas.microsoft.com/office/drawing/2014/main" val="2381004594"/>
                    </a:ext>
                  </a:extLst>
                </a:gridCol>
                <a:gridCol w="3661831">
                  <a:extLst>
                    <a:ext uri="{9D8B030D-6E8A-4147-A177-3AD203B41FA5}">
                      <a16:colId xmlns:a16="http://schemas.microsoft.com/office/drawing/2014/main" val="2087002172"/>
                    </a:ext>
                  </a:extLst>
                </a:gridCol>
              </a:tblGrid>
              <a:tr h="512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추가범위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716321"/>
                  </a:ext>
                </a:extLst>
              </a:tr>
              <a:tr h="730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점프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공격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이단 점프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188959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r>
                        <a:rPr lang="ko-KR" altLang="en-US" sz="2000" b="1" dirty="0"/>
                        <a:t>개 스테이지</a:t>
                      </a:r>
                      <a:r>
                        <a:rPr lang="en-US" altLang="ko-KR" sz="2000" b="1" dirty="0"/>
                        <a:t>(1,2,3</a:t>
                      </a:r>
                      <a:r>
                        <a:rPr lang="ko-KR" altLang="en-US" sz="2000" b="1" dirty="0"/>
                        <a:t>층</a:t>
                      </a:r>
                      <a:r>
                        <a:rPr lang="en-US" altLang="ko-KR" sz="2000" b="1" dirty="0"/>
                        <a:t>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히든</a:t>
                      </a:r>
                      <a:r>
                        <a:rPr lang="ko-KR" altLang="en-US" sz="2000" b="1" dirty="0"/>
                        <a:t> 스테이지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64077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난이도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층이 올라갈수록 몬스터의 종류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속도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수 상향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88605"/>
                  </a:ext>
                </a:extLst>
              </a:tr>
              <a:tr h="821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r>
                        <a:rPr lang="ko-KR" altLang="en-US" sz="2000" b="1" dirty="0"/>
                        <a:t>종류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각 층당 </a:t>
                      </a:r>
                      <a:r>
                        <a:rPr lang="en-US" altLang="ko-KR" sz="2000" b="1" dirty="0"/>
                        <a:t>1</a:t>
                      </a:r>
                      <a:r>
                        <a:rPr lang="ko-KR" altLang="en-US" sz="2000" b="1" dirty="0" err="1"/>
                        <a:t>종씩</a:t>
                      </a:r>
                      <a:r>
                        <a:rPr lang="ko-KR" altLang="en-US" sz="2000" b="1" dirty="0"/>
                        <a:t> 늘어남</a:t>
                      </a:r>
                      <a:r>
                        <a:rPr lang="en-US" altLang="ko-KR" sz="2000" b="1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2000" b="1" dirty="0"/>
                        <a:t>플레이어를 향해 다가옴</a:t>
                      </a:r>
                      <a:endParaRPr lang="en-US" altLang="ko-KR" sz="20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점프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692189"/>
                  </a:ext>
                </a:extLst>
              </a:tr>
              <a:tr h="512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사운드</a:t>
                      </a:r>
                      <a:endParaRPr lang="en-US" altLang="ko-KR" sz="20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타격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en-US" altLang="ko-KR" sz="2000" b="1" baseline="0" dirty="0"/>
                        <a:t> </a:t>
                      </a:r>
                      <a:r>
                        <a:rPr lang="ko-KR" altLang="en-US" sz="2000" b="1" dirty="0"/>
                        <a:t>피격</a:t>
                      </a:r>
                      <a:r>
                        <a:rPr lang="en-US" altLang="ko-KR" sz="2000" b="1" dirty="0"/>
                        <a:t>, BGM, </a:t>
                      </a:r>
                      <a:r>
                        <a:rPr lang="ko-KR" altLang="en-US" sz="2000" b="1" dirty="0"/>
                        <a:t>스테이지 클리어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게임종료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실패</a:t>
                      </a:r>
                      <a:r>
                        <a:rPr lang="en-US" altLang="ko-KR" sz="2000" b="1" dirty="0"/>
                        <a:t>), </a:t>
                      </a:r>
                      <a:r>
                        <a:rPr lang="ko-KR" altLang="en-US" sz="2000" b="1" dirty="0"/>
                        <a:t>올 클리어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13969"/>
                  </a:ext>
                </a:extLst>
              </a:tr>
              <a:tr h="1669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게임 기능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몬스터에게 닿으면 </a:t>
                      </a:r>
                      <a:r>
                        <a:rPr lang="en-US" altLang="ko-KR" sz="2000" b="1" dirty="0"/>
                        <a:t>1</a:t>
                      </a:r>
                      <a:r>
                        <a:rPr lang="ko-KR" altLang="en-US" sz="2000" b="1" dirty="0"/>
                        <a:t>개의 생명 차감</a:t>
                      </a:r>
                      <a:endParaRPr lang="en-US" altLang="ko-KR" sz="2000" b="1" dirty="0"/>
                    </a:p>
                    <a:p>
                      <a:pPr algn="ctr" latinLnBrk="1"/>
                      <a:r>
                        <a:rPr lang="ko-KR" altLang="en-US" sz="2000" b="1" dirty="0"/>
                        <a:t>생명이 </a:t>
                      </a:r>
                      <a:r>
                        <a:rPr lang="en-US" altLang="ko-KR" sz="2000" b="1" dirty="0"/>
                        <a:t>0</a:t>
                      </a:r>
                      <a:r>
                        <a:rPr lang="ko-KR" altLang="en-US" sz="2000" b="1" dirty="0"/>
                        <a:t>이 될 경우 게임</a:t>
                      </a:r>
                      <a:r>
                        <a:rPr lang="ko-KR" altLang="en-US" sz="2000" b="1" baseline="0" dirty="0"/>
                        <a:t> 실패</a:t>
                      </a:r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r>
                        <a:rPr lang="ko-KR" altLang="en-US" sz="2000" b="1" dirty="0"/>
                        <a:t>층을 완주하면 클리어</a:t>
                      </a:r>
                      <a:endParaRPr lang="en-US" altLang="ko-KR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2955"/>
                  </a:ext>
                </a:extLst>
              </a:tr>
              <a:tr h="55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타격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피격</a:t>
                      </a:r>
                      <a:r>
                        <a:rPr lang="en-US" altLang="ko-KR" sz="2000" b="1" dirty="0"/>
                        <a:t>,</a:t>
                      </a:r>
                      <a:r>
                        <a:rPr lang="ko-KR" altLang="en-US" sz="2000" b="1" baseline="0" dirty="0"/>
                        <a:t> 달리기</a:t>
                      </a:r>
                      <a:r>
                        <a:rPr lang="en-US" altLang="ko-KR" sz="2000" b="1" baseline="0" dirty="0"/>
                        <a:t>, </a:t>
                      </a:r>
                      <a:r>
                        <a:rPr lang="ko-KR" altLang="en-US" sz="2000" b="1" baseline="0" dirty="0"/>
                        <a:t>점프</a:t>
                      </a:r>
                      <a:r>
                        <a:rPr lang="en-US" altLang="ko-KR" sz="2000" b="1" baseline="0" dirty="0"/>
                        <a:t>, </a:t>
                      </a:r>
                      <a:r>
                        <a:rPr lang="ko-KR" altLang="en-US" sz="2000" b="1" baseline="0" dirty="0"/>
                        <a:t>공격</a:t>
                      </a:r>
                      <a:endParaRPr lang="ko-KR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46045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41302" y="95022"/>
            <a:ext cx="2601898" cy="783867"/>
          </a:xfrm>
        </p:spPr>
        <p:txBody>
          <a:bodyPr>
            <a:noAutofit/>
          </a:bodyPr>
          <a:lstStyle/>
          <a:p>
            <a:r>
              <a:rPr lang="ko-KR" altLang="en-US" sz="54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발 범위</a:t>
            </a:r>
          </a:p>
        </p:txBody>
      </p:sp>
    </p:spTree>
    <p:extLst>
      <p:ext uri="{BB962C8B-B14F-4D97-AF65-F5344CB8AC3E}">
        <p14:creationId xmlns:p14="http://schemas.microsoft.com/office/powerpoint/2010/main" val="321218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3192217" cy="84337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2469" y="1690688"/>
            <a:ext cx="6661426" cy="438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38915"/>
              </p:ext>
            </p:extLst>
          </p:nvPr>
        </p:nvGraphicFramePr>
        <p:xfrm>
          <a:off x="2192785" y="938399"/>
          <a:ext cx="8851036" cy="57819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67127">
                  <a:extLst>
                    <a:ext uri="{9D8B030D-6E8A-4147-A177-3AD203B41FA5}">
                      <a16:colId xmlns:a16="http://schemas.microsoft.com/office/drawing/2014/main" val="4030514907"/>
                    </a:ext>
                  </a:extLst>
                </a:gridCol>
                <a:gridCol w="7283909">
                  <a:extLst>
                    <a:ext uri="{9D8B030D-6E8A-4147-A177-3AD203B41FA5}">
                      <a16:colId xmlns:a16="http://schemas.microsoft.com/office/drawing/2014/main" val="792352256"/>
                    </a:ext>
                  </a:extLst>
                </a:gridCol>
              </a:tblGrid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/>
                        <a:t>리소스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176106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2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/>
                        <a:t>캐릭터 조작</a:t>
                      </a:r>
                      <a:r>
                        <a:rPr lang="en-US" altLang="ko-KR" sz="2400" b="1" dirty="0"/>
                        <a:t>, </a:t>
                      </a:r>
                      <a:r>
                        <a:rPr lang="ko-KR" altLang="en-US" sz="2400" b="1" dirty="0"/>
                        <a:t>이동</a:t>
                      </a:r>
                      <a:r>
                        <a:rPr lang="en-US" altLang="ko-KR" sz="2400" b="1" dirty="0"/>
                        <a:t>, </a:t>
                      </a:r>
                      <a:r>
                        <a:rPr lang="ko-KR" altLang="en-US" sz="2400" b="1" dirty="0"/>
                        <a:t>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747779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3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/>
                        <a:t>몬스터 이동</a:t>
                      </a:r>
                      <a:r>
                        <a:rPr lang="en-US" altLang="ko-KR" sz="2400" b="1" dirty="0"/>
                        <a:t>, </a:t>
                      </a:r>
                      <a:r>
                        <a:rPr lang="ko-KR" altLang="en-US" sz="2400" b="1" dirty="0"/>
                        <a:t>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661772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4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/>
                        <a:t>캐릭터</a:t>
                      </a:r>
                      <a:r>
                        <a:rPr lang="en-US" altLang="ko-KR" sz="2400" b="1" dirty="0"/>
                        <a:t>-</a:t>
                      </a:r>
                      <a:r>
                        <a:rPr lang="ko-KR" altLang="en-US" sz="2400" b="1" dirty="0"/>
                        <a:t>몬스터 충돌</a:t>
                      </a:r>
                      <a:r>
                        <a:rPr lang="en-US" altLang="ko-KR" sz="2400" b="1" dirty="0"/>
                        <a:t>, </a:t>
                      </a:r>
                      <a:r>
                        <a:rPr lang="ko-KR" altLang="en-US" sz="2400" b="1" dirty="0"/>
                        <a:t>피격 판정 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684554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5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/>
                        <a:t>중간점검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932699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6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/>
                        <a:t>스테이지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119876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7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b="1" baseline="0" dirty="0"/>
                        <a:t>몬스터 체력 게이지</a:t>
                      </a:r>
                      <a:r>
                        <a:rPr lang="en-US" altLang="ko-KR" sz="2400" b="1" baseline="0" dirty="0"/>
                        <a:t>, </a:t>
                      </a:r>
                      <a:r>
                        <a:rPr lang="ko-KR" altLang="en-US" sz="2400" b="1" baseline="0" dirty="0"/>
                        <a:t>생명 게이지</a:t>
                      </a:r>
                      <a:r>
                        <a:rPr lang="en-US" altLang="ko-KR" sz="2400" b="1" baseline="0" dirty="0"/>
                        <a:t>, </a:t>
                      </a:r>
                      <a:r>
                        <a:rPr lang="ko-KR" altLang="en-US" sz="2400" b="1" baseline="0" dirty="0"/>
                        <a:t>남은 거리 추가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826363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8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UI, </a:t>
                      </a:r>
                      <a:r>
                        <a:rPr lang="ko-KR" altLang="en-US" sz="2400" b="1" dirty="0"/>
                        <a:t>스타트</a:t>
                      </a:r>
                      <a:r>
                        <a:rPr lang="en-US" altLang="ko-KR" sz="2400" b="1" dirty="0"/>
                        <a:t>,</a:t>
                      </a:r>
                      <a:r>
                        <a:rPr lang="en-US" altLang="ko-KR" sz="2400" b="1" baseline="0" dirty="0"/>
                        <a:t> </a:t>
                      </a:r>
                      <a:r>
                        <a:rPr lang="ko-KR" altLang="en-US" sz="2400" b="1" baseline="0" dirty="0"/>
                        <a:t>게임종료</a:t>
                      </a:r>
                      <a:r>
                        <a:rPr lang="en-US" altLang="ko-KR" sz="2400" b="1" baseline="0" dirty="0"/>
                        <a:t>, </a:t>
                      </a:r>
                      <a:r>
                        <a:rPr lang="ko-KR" altLang="en-US" sz="2400" b="1" baseline="0" dirty="0"/>
                        <a:t>클리어 화면 추가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31899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9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/>
                        <a:t>사운드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585810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10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/>
                        <a:t>밸런스 조절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739302"/>
                  </a:ext>
                </a:extLst>
              </a:tr>
              <a:tr h="525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11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/>
                        <a:t>최종점검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933533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41302" y="95022"/>
            <a:ext cx="2601898" cy="783867"/>
          </a:xfrm>
        </p:spPr>
        <p:txBody>
          <a:bodyPr>
            <a:noAutofit/>
          </a:bodyPr>
          <a:lstStyle/>
          <a:p>
            <a:r>
              <a:rPr lang="ko-KR" altLang="en-US" sz="54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발 일정</a:t>
            </a:r>
          </a:p>
        </p:txBody>
      </p:sp>
    </p:spTree>
    <p:extLst>
      <p:ext uri="{BB962C8B-B14F-4D97-AF65-F5344CB8AC3E}">
        <p14:creationId xmlns:p14="http://schemas.microsoft.com/office/powerpoint/2010/main" val="50760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3192217" cy="843379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41302" y="95022"/>
            <a:ext cx="2601898" cy="7838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체 평가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57182"/>
              </p:ext>
            </p:extLst>
          </p:nvPr>
        </p:nvGraphicFramePr>
        <p:xfrm>
          <a:off x="2163179" y="2272923"/>
          <a:ext cx="8352928" cy="2804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6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275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휴먼편지체</vt:lpstr>
      <vt:lpstr>Arial</vt:lpstr>
      <vt:lpstr>Office 테마</vt:lpstr>
      <vt:lpstr>2016 2D게임 프로그래밍 제안서</vt:lpstr>
      <vt:lpstr>목차</vt:lpstr>
      <vt:lpstr>게임 컨셉</vt:lpstr>
      <vt:lpstr>PowerPoint 프레젠테이션</vt:lpstr>
      <vt:lpstr>게임 흐름</vt:lpstr>
      <vt:lpstr>개발 범위</vt:lpstr>
      <vt:lpstr>개발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2D게임 프로그래밍 제안서</dc:title>
  <dc:creator>hyein min</dc:creator>
  <cp:lastModifiedBy>hyein min</cp:lastModifiedBy>
  <cp:revision>29</cp:revision>
  <dcterms:created xsi:type="dcterms:W3CDTF">2016-09-20T15:35:43Z</dcterms:created>
  <dcterms:modified xsi:type="dcterms:W3CDTF">2016-09-21T16:28:02Z</dcterms:modified>
</cp:coreProperties>
</file>