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7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 효진" userId="e8e6fed03a2d8085" providerId="LiveId" clId="{D2A2F916-EF7A-4A5D-BFA6-E6CE25BCC069}"/>
    <pc:docChg chg="undo custSel delSld modSld">
      <pc:chgData name="우 효진" userId="e8e6fed03a2d8085" providerId="LiveId" clId="{D2A2F916-EF7A-4A5D-BFA6-E6CE25BCC069}" dt="2022-04-19T15:12:12.447" v="303" actId="14100"/>
      <pc:docMkLst>
        <pc:docMk/>
      </pc:docMkLst>
      <pc:sldChg chg="delSp modSp mod">
        <pc:chgData name="우 효진" userId="e8e6fed03a2d8085" providerId="LiveId" clId="{D2A2F916-EF7A-4A5D-BFA6-E6CE25BCC069}" dt="2022-04-19T15:07:12.342" v="157" actId="2711"/>
        <pc:sldMkLst>
          <pc:docMk/>
          <pc:sldMk cId="0" sldId="256"/>
        </pc:sldMkLst>
        <pc:spChg chg="mod">
          <ac:chgData name="우 효진" userId="e8e6fed03a2d8085" providerId="LiveId" clId="{D2A2F916-EF7A-4A5D-BFA6-E6CE25BCC069}" dt="2022-04-19T15:07:12.342" v="157" actId="2711"/>
          <ac:spMkLst>
            <pc:docMk/>
            <pc:sldMk cId="0" sldId="256"/>
            <ac:spMk id="2" creationId="{00000000-0000-0000-0000-000000000000}"/>
          </ac:spMkLst>
        </pc:spChg>
        <pc:spChg chg="mod">
          <ac:chgData name="우 효진" userId="e8e6fed03a2d8085" providerId="LiveId" clId="{D2A2F916-EF7A-4A5D-BFA6-E6CE25BCC069}" dt="2022-04-19T15:07:12.342" v="157" actId="2711"/>
          <ac:spMkLst>
            <pc:docMk/>
            <pc:sldMk cId="0" sldId="256"/>
            <ac:spMk id="3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2:01.066" v="0" actId="478"/>
          <ac:spMkLst>
            <pc:docMk/>
            <pc:sldMk cId="0" sldId="256"/>
            <ac:spMk id="4" creationId="{00000000-0000-0000-0000-000000000000}"/>
          </ac:spMkLst>
        </pc:spChg>
      </pc:sldChg>
      <pc:sldChg chg="addSp delSp modSp mod">
        <pc:chgData name="우 효진" userId="e8e6fed03a2d8085" providerId="LiveId" clId="{D2A2F916-EF7A-4A5D-BFA6-E6CE25BCC069}" dt="2022-04-19T15:07:02.718" v="156" actId="2711"/>
        <pc:sldMkLst>
          <pc:docMk/>
          <pc:sldMk cId="0" sldId="257"/>
        </pc:sldMkLst>
        <pc:spChg chg="add del mod">
          <ac:chgData name="우 효진" userId="e8e6fed03a2d8085" providerId="LiveId" clId="{D2A2F916-EF7A-4A5D-BFA6-E6CE25BCC069}" dt="2022-04-19T15:07:02.718" v="156" actId="2711"/>
          <ac:spMkLst>
            <pc:docMk/>
            <pc:sldMk cId="0" sldId="257"/>
            <ac:spMk id="5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3:50.054" v="16" actId="478"/>
          <ac:spMkLst>
            <pc:docMk/>
            <pc:sldMk cId="0" sldId="257"/>
            <ac:spMk id="9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3:50.054" v="16" actId="478"/>
          <ac:spMkLst>
            <pc:docMk/>
            <pc:sldMk cId="0" sldId="257"/>
            <ac:spMk id="10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3:50.054" v="16" actId="478"/>
          <ac:spMkLst>
            <pc:docMk/>
            <pc:sldMk cId="0" sldId="257"/>
            <ac:spMk id="14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3:50.054" v="16" actId="478"/>
          <ac:spMkLst>
            <pc:docMk/>
            <pc:sldMk cId="0" sldId="257"/>
            <ac:spMk id="18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3:50.054" v="16" actId="478"/>
          <ac:spMkLst>
            <pc:docMk/>
            <pc:sldMk cId="0" sldId="257"/>
            <ac:spMk id="31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3:53.308" v="17" actId="478"/>
          <ac:spMkLst>
            <pc:docMk/>
            <pc:sldMk cId="0" sldId="257"/>
            <ac:spMk id="35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3:53.308" v="17" actId="478"/>
          <ac:spMkLst>
            <pc:docMk/>
            <pc:sldMk cId="0" sldId="257"/>
            <ac:spMk id="39" creationId="{00000000-0000-0000-0000-000000000000}"/>
          </ac:spMkLst>
        </pc:spChg>
        <pc:spChg chg="add mod">
          <ac:chgData name="우 효진" userId="e8e6fed03a2d8085" providerId="LiveId" clId="{D2A2F916-EF7A-4A5D-BFA6-E6CE25BCC069}" dt="2022-04-19T15:07:02.718" v="156" actId="2711"/>
          <ac:spMkLst>
            <pc:docMk/>
            <pc:sldMk cId="0" sldId="257"/>
            <ac:spMk id="42" creationId="{D294C882-80FC-4DDC-AFE7-9123B2BCB125}"/>
          </ac:spMkLst>
        </pc:spChg>
        <pc:spChg chg="del">
          <ac:chgData name="우 효진" userId="e8e6fed03a2d8085" providerId="LiveId" clId="{D2A2F916-EF7A-4A5D-BFA6-E6CE25BCC069}" dt="2022-04-19T15:03:53.308" v="17" actId="478"/>
          <ac:spMkLst>
            <pc:docMk/>
            <pc:sldMk cId="0" sldId="257"/>
            <ac:spMk id="43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3:50.054" v="16" actId="478"/>
          <ac:spMkLst>
            <pc:docMk/>
            <pc:sldMk cId="0" sldId="257"/>
            <ac:spMk id="44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3:50.054" v="16" actId="478"/>
          <ac:spMkLst>
            <pc:docMk/>
            <pc:sldMk cId="0" sldId="257"/>
            <ac:spMk id="45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3:53.308" v="17" actId="478"/>
          <ac:spMkLst>
            <pc:docMk/>
            <pc:sldMk cId="0" sldId="257"/>
            <ac:spMk id="46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3:53.308" v="17" actId="478"/>
          <ac:spMkLst>
            <pc:docMk/>
            <pc:sldMk cId="0" sldId="257"/>
            <ac:spMk id="47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3:53.308" v="17" actId="478"/>
          <ac:spMkLst>
            <pc:docMk/>
            <pc:sldMk cId="0" sldId="257"/>
            <ac:spMk id="48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3:50.054" v="16" actId="478"/>
          <ac:spMkLst>
            <pc:docMk/>
            <pc:sldMk cId="0" sldId="257"/>
            <ac:spMk id="49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3:33.585" v="13" actId="478"/>
          <ac:spMkLst>
            <pc:docMk/>
            <pc:sldMk cId="0" sldId="257"/>
            <ac:spMk id="50" creationId="{00000000-0000-0000-0000-000000000000}"/>
          </ac:spMkLst>
        </pc:spChg>
        <pc:grpChg chg="del">
          <ac:chgData name="우 효진" userId="e8e6fed03a2d8085" providerId="LiveId" clId="{D2A2F916-EF7A-4A5D-BFA6-E6CE25BCC069}" dt="2022-04-19T15:03:31.425" v="12" actId="478"/>
          <ac:grpSpMkLst>
            <pc:docMk/>
            <pc:sldMk cId="0" sldId="257"/>
            <ac:grpSpMk id="1001" creationId="{00000000-0000-0000-0000-000000000000}"/>
          </ac:grpSpMkLst>
        </pc:grpChg>
        <pc:grpChg chg="add del mod">
          <ac:chgData name="우 효진" userId="e8e6fed03a2d8085" providerId="LiveId" clId="{D2A2F916-EF7A-4A5D-BFA6-E6CE25BCC069}" dt="2022-04-19T15:04:52.188" v="42" actId="478"/>
          <ac:grpSpMkLst>
            <pc:docMk/>
            <pc:sldMk cId="0" sldId="257"/>
            <ac:grpSpMk id="1002" creationId="{00000000-0000-0000-0000-000000000000}"/>
          </ac:grpSpMkLst>
        </pc:grpChg>
        <pc:grpChg chg="del">
          <ac:chgData name="우 효진" userId="e8e6fed03a2d8085" providerId="LiveId" clId="{D2A2F916-EF7A-4A5D-BFA6-E6CE25BCC069}" dt="2022-04-19T15:03:50.054" v="16" actId="478"/>
          <ac:grpSpMkLst>
            <pc:docMk/>
            <pc:sldMk cId="0" sldId="257"/>
            <ac:grpSpMk id="1003" creationId="{00000000-0000-0000-0000-000000000000}"/>
          </ac:grpSpMkLst>
        </pc:grpChg>
        <pc:grpChg chg="del">
          <ac:chgData name="우 효진" userId="e8e6fed03a2d8085" providerId="LiveId" clId="{D2A2F916-EF7A-4A5D-BFA6-E6CE25BCC069}" dt="2022-04-19T15:03:50.054" v="16" actId="478"/>
          <ac:grpSpMkLst>
            <pc:docMk/>
            <pc:sldMk cId="0" sldId="257"/>
            <ac:grpSpMk id="1004" creationId="{00000000-0000-0000-0000-000000000000}"/>
          </ac:grpSpMkLst>
        </pc:grpChg>
        <pc:grpChg chg="del">
          <ac:chgData name="우 효진" userId="e8e6fed03a2d8085" providerId="LiveId" clId="{D2A2F916-EF7A-4A5D-BFA6-E6CE25BCC069}" dt="2022-04-19T15:03:50.054" v="16" actId="478"/>
          <ac:grpSpMkLst>
            <pc:docMk/>
            <pc:sldMk cId="0" sldId="257"/>
            <ac:grpSpMk id="1005" creationId="{00000000-0000-0000-0000-000000000000}"/>
          </ac:grpSpMkLst>
        </pc:grpChg>
        <pc:grpChg chg="del">
          <ac:chgData name="우 효진" userId="e8e6fed03a2d8085" providerId="LiveId" clId="{D2A2F916-EF7A-4A5D-BFA6-E6CE25BCC069}" dt="2022-04-19T15:03:50.054" v="16" actId="478"/>
          <ac:grpSpMkLst>
            <pc:docMk/>
            <pc:sldMk cId="0" sldId="257"/>
            <ac:grpSpMk id="1006" creationId="{00000000-0000-0000-0000-000000000000}"/>
          </ac:grpSpMkLst>
        </pc:grpChg>
        <pc:grpChg chg="del">
          <ac:chgData name="우 효진" userId="e8e6fed03a2d8085" providerId="LiveId" clId="{D2A2F916-EF7A-4A5D-BFA6-E6CE25BCC069}" dt="2022-04-19T15:03:50.054" v="16" actId="478"/>
          <ac:grpSpMkLst>
            <pc:docMk/>
            <pc:sldMk cId="0" sldId="257"/>
            <ac:grpSpMk id="1007" creationId="{00000000-0000-0000-0000-000000000000}"/>
          </ac:grpSpMkLst>
        </pc:grpChg>
        <pc:grpChg chg="del">
          <ac:chgData name="우 효진" userId="e8e6fed03a2d8085" providerId="LiveId" clId="{D2A2F916-EF7A-4A5D-BFA6-E6CE25BCC069}" dt="2022-04-19T15:03:50.054" v="16" actId="478"/>
          <ac:grpSpMkLst>
            <pc:docMk/>
            <pc:sldMk cId="0" sldId="257"/>
            <ac:grpSpMk id="1008" creationId="{00000000-0000-0000-0000-000000000000}"/>
          </ac:grpSpMkLst>
        </pc:grpChg>
        <pc:grpChg chg="del">
          <ac:chgData name="우 효진" userId="e8e6fed03a2d8085" providerId="LiveId" clId="{D2A2F916-EF7A-4A5D-BFA6-E6CE25BCC069}" dt="2022-04-19T15:03:50.054" v="16" actId="478"/>
          <ac:grpSpMkLst>
            <pc:docMk/>
            <pc:sldMk cId="0" sldId="257"/>
            <ac:grpSpMk id="1009" creationId="{00000000-0000-0000-0000-000000000000}"/>
          </ac:grpSpMkLst>
        </pc:grpChg>
        <pc:grpChg chg="del">
          <ac:chgData name="우 효진" userId="e8e6fed03a2d8085" providerId="LiveId" clId="{D2A2F916-EF7A-4A5D-BFA6-E6CE25BCC069}" dt="2022-04-19T15:03:50.054" v="16" actId="478"/>
          <ac:grpSpMkLst>
            <pc:docMk/>
            <pc:sldMk cId="0" sldId="257"/>
            <ac:grpSpMk id="1010" creationId="{00000000-0000-0000-0000-000000000000}"/>
          </ac:grpSpMkLst>
        </pc:grpChg>
        <pc:grpChg chg="del">
          <ac:chgData name="우 효진" userId="e8e6fed03a2d8085" providerId="LiveId" clId="{D2A2F916-EF7A-4A5D-BFA6-E6CE25BCC069}" dt="2022-04-19T15:03:50.054" v="16" actId="478"/>
          <ac:grpSpMkLst>
            <pc:docMk/>
            <pc:sldMk cId="0" sldId="257"/>
            <ac:grpSpMk id="1011" creationId="{00000000-0000-0000-0000-000000000000}"/>
          </ac:grpSpMkLst>
        </pc:grpChg>
        <pc:cxnChg chg="add mod">
          <ac:chgData name="우 효진" userId="e8e6fed03a2d8085" providerId="LiveId" clId="{D2A2F916-EF7A-4A5D-BFA6-E6CE25BCC069}" dt="2022-04-19T15:05:38.763" v="113" actId="1035"/>
          <ac:cxnSpMkLst>
            <pc:docMk/>
            <pc:sldMk cId="0" sldId="257"/>
            <ac:cxnSpMk id="4" creationId="{48C78C2B-740F-4D95-9F74-FA881ADC39E8}"/>
          </ac:cxnSpMkLst>
        </pc:cxnChg>
      </pc:sldChg>
      <pc:sldChg chg="del">
        <pc:chgData name="우 효진" userId="e8e6fed03a2d8085" providerId="LiveId" clId="{D2A2F916-EF7A-4A5D-BFA6-E6CE25BCC069}" dt="2022-04-19T15:03:27.025" v="11" actId="47"/>
        <pc:sldMkLst>
          <pc:docMk/>
          <pc:sldMk cId="0" sldId="258"/>
        </pc:sldMkLst>
      </pc:sldChg>
      <pc:sldChg chg="delSp modSp mod">
        <pc:chgData name="우 효진" userId="e8e6fed03a2d8085" providerId="LiveId" clId="{D2A2F916-EF7A-4A5D-BFA6-E6CE25BCC069}" dt="2022-04-19T15:07:54.763" v="163" actId="14100"/>
        <pc:sldMkLst>
          <pc:docMk/>
          <pc:sldMk cId="0" sldId="259"/>
        </pc:sldMkLst>
        <pc:spChg chg="mod">
          <ac:chgData name="우 효진" userId="e8e6fed03a2d8085" providerId="LiveId" clId="{D2A2F916-EF7A-4A5D-BFA6-E6CE25BCC069}" dt="2022-04-19T15:07:40.233" v="160" actId="14100"/>
          <ac:spMkLst>
            <pc:docMk/>
            <pc:sldMk cId="0" sldId="259"/>
            <ac:spMk id="2" creationId="{00000000-0000-0000-0000-000000000000}"/>
          </ac:spMkLst>
        </pc:spChg>
        <pc:spChg chg="mod">
          <ac:chgData name="우 효진" userId="e8e6fed03a2d8085" providerId="LiveId" clId="{D2A2F916-EF7A-4A5D-BFA6-E6CE25BCC069}" dt="2022-04-19T15:07:54.763" v="163" actId="14100"/>
          <ac:spMkLst>
            <pc:docMk/>
            <pc:sldMk cId="0" sldId="259"/>
            <ac:spMk id="6" creationId="{00000000-0000-0000-0000-000000000000}"/>
          </ac:spMkLst>
        </pc:spChg>
        <pc:spChg chg="del mod">
          <ac:chgData name="우 효진" userId="e8e6fed03a2d8085" providerId="LiveId" clId="{D2A2F916-EF7A-4A5D-BFA6-E6CE25BCC069}" dt="2022-04-19T15:07:34.593" v="159" actId="478"/>
          <ac:spMkLst>
            <pc:docMk/>
            <pc:sldMk cId="0" sldId="259"/>
            <ac:spMk id="7" creationId="{00000000-0000-0000-0000-000000000000}"/>
          </ac:spMkLst>
        </pc:spChg>
        <pc:spChg chg="mod">
          <ac:chgData name="우 효진" userId="e8e6fed03a2d8085" providerId="LiveId" clId="{D2A2F916-EF7A-4A5D-BFA6-E6CE25BCC069}" dt="2022-04-19T15:07:49.480" v="162" actId="14100"/>
          <ac:spMkLst>
            <pc:docMk/>
            <pc:sldMk cId="0" sldId="259"/>
            <ac:spMk id="8" creationId="{00000000-0000-0000-0000-000000000000}"/>
          </ac:spMkLst>
        </pc:spChg>
      </pc:sldChg>
      <pc:sldChg chg="delSp modSp mod">
        <pc:chgData name="우 효진" userId="e8e6fed03a2d8085" providerId="LiveId" clId="{D2A2F916-EF7A-4A5D-BFA6-E6CE25BCC069}" dt="2022-04-19T15:12:12.447" v="303" actId="14100"/>
        <pc:sldMkLst>
          <pc:docMk/>
          <pc:sldMk cId="0" sldId="260"/>
        </pc:sldMkLst>
        <pc:spChg chg="mod">
          <ac:chgData name="우 효진" userId="e8e6fed03a2d8085" providerId="LiveId" clId="{D2A2F916-EF7A-4A5D-BFA6-E6CE25BCC069}" dt="2022-04-19T15:09:02.109" v="172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우 효진" userId="e8e6fed03a2d8085" providerId="LiveId" clId="{D2A2F916-EF7A-4A5D-BFA6-E6CE25BCC069}" dt="2022-04-19T15:12:12.447" v="303" actId="14100"/>
          <ac:spMkLst>
            <pc:docMk/>
            <pc:sldMk cId="0" sldId="260"/>
            <ac:spMk id="6" creationId="{00000000-0000-0000-0000-000000000000}"/>
          </ac:spMkLst>
        </pc:spChg>
        <pc:spChg chg="mod">
          <ac:chgData name="우 효진" userId="e8e6fed03a2d8085" providerId="LiveId" clId="{D2A2F916-EF7A-4A5D-BFA6-E6CE25BCC069}" dt="2022-04-19T15:11:28.690" v="301" actId="1076"/>
          <ac:spMkLst>
            <pc:docMk/>
            <pc:sldMk cId="0" sldId="260"/>
            <ac:spMk id="7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9:21.108" v="183" actId="478"/>
          <ac:spMkLst>
            <pc:docMk/>
            <pc:sldMk cId="0" sldId="260"/>
            <ac:spMk id="17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8:52.419" v="168" actId="478"/>
          <ac:spMkLst>
            <pc:docMk/>
            <pc:sldMk cId="0" sldId="260"/>
            <ac:spMk id="26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9:21.108" v="183" actId="478"/>
          <ac:spMkLst>
            <pc:docMk/>
            <pc:sldMk cId="0" sldId="260"/>
            <ac:spMk id="27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9:21.108" v="183" actId="478"/>
          <ac:spMkLst>
            <pc:docMk/>
            <pc:sldMk cId="0" sldId="260"/>
            <ac:spMk id="28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9:21.108" v="183" actId="478"/>
          <ac:spMkLst>
            <pc:docMk/>
            <pc:sldMk cId="0" sldId="260"/>
            <ac:spMk id="29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9:21.108" v="183" actId="478"/>
          <ac:spMkLst>
            <pc:docMk/>
            <pc:sldMk cId="0" sldId="260"/>
            <ac:spMk id="36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9:21.108" v="183" actId="478"/>
          <ac:spMkLst>
            <pc:docMk/>
            <pc:sldMk cId="0" sldId="260"/>
            <ac:spMk id="37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9:21.108" v="183" actId="478"/>
          <ac:spMkLst>
            <pc:docMk/>
            <pc:sldMk cId="0" sldId="260"/>
            <ac:spMk id="38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9:21.108" v="183" actId="478"/>
          <ac:spMkLst>
            <pc:docMk/>
            <pc:sldMk cId="0" sldId="260"/>
            <ac:spMk id="39" creationId="{00000000-0000-0000-0000-000000000000}"/>
          </ac:spMkLst>
        </pc:spChg>
        <pc:grpChg chg="mod">
          <ac:chgData name="우 효진" userId="e8e6fed03a2d8085" providerId="LiveId" clId="{D2A2F916-EF7A-4A5D-BFA6-E6CE25BCC069}" dt="2022-04-19T15:11:16.950" v="300" actId="1037"/>
          <ac:grpSpMkLst>
            <pc:docMk/>
            <pc:sldMk cId="0" sldId="260"/>
            <ac:grpSpMk id="1001" creationId="{00000000-0000-0000-0000-000000000000}"/>
          </ac:grpSpMkLst>
        </pc:grpChg>
        <pc:grpChg chg="del">
          <ac:chgData name="우 효진" userId="e8e6fed03a2d8085" providerId="LiveId" clId="{D2A2F916-EF7A-4A5D-BFA6-E6CE25BCC069}" dt="2022-04-19T15:11:07.410" v="296" actId="478"/>
          <ac:grpSpMkLst>
            <pc:docMk/>
            <pc:sldMk cId="0" sldId="260"/>
            <ac:grpSpMk id="1002" creationId="{00000000-0000-0000-0000-000000000000}"/>
          </ac:grpSpMkLst>
        </pc:grpChg>
        <pc:grpChg chg="del">
          <ac:chgData name="우 효진" userId="e8e6fed03a2d8085" providerId="LiveId" clId="{D2A2F916-EF7A-4A5D-BFA6-E6CE25BCC069}" dt="2022-04-19T15:11:07.410" v="296" actId="478"/>
          <ac:grpSpMkLst>
            <pc:docMk/>
            <pc:sldMk cId="0" sldId="260"/>
            <ac:grpSpMk id="1003" creationId="{00000000-0000-0000-0000-000000000000}"/>
          </ac:grpSpMkLst>
        </pc:grpChg>
        <pc:grpChg chg="del">
          <ac:chgData name="우 효진" userId="e8e6fed03a2d8085" providerId="LiveId" clId="{D2A2F916-EF7A-4A5D-BFA6-E6CE25BCC069}" dt="2022-04-19T15:11:07.410" v="296" actId="478"/>
          <ac:grpSpMkLst>
            <pc:docMk/>
            <pc:sldMk cId="0" sldId="260"/>
            <ac:grpSpMk id="1004" creationId="{00000000-0000-0000-0000-000000000000}"/>
          </ac:grpSpMkLst>
        </pc:grpChg>
        <pc:grpChg chg="del">
          <ac:chgData name="우 효진" userId="e8e6fed03a2d8085" providerId="LiveId" clId="{D2A2F916-EF7A-4A5D-BFA6-E6CE25BCC069}" dt="2022-04-19T15:11:00.887" v="295" actId="478"/>
          <ac:grpSpMkLst>
            <pc:docMk/>
            <pc:sldMk cId="0" sldId="260"/>
            <ac:grpSpMk id="1005" creationId="{00000000-0000-0000-0000-000000000000}"/>
          </ac:grpSpMkLst>
        </pc:grpChg>
        <pc:grpChg chg="del">
          <ac:chgData name="우 효진" userId="e8e6fed03a2d8085" providerId="LiveId" clId="{D2A2F916-EF7A-4A5D-BFA6-E6CE25BCC069}" dt="2022-04-19T15:09:21.108" v="183" actId="478"/>
          <ac:grpSpMkLst>
            <pc:docMk/>
            <pc:sldMk cId="0" sldId="260"/>
            <ac:grpSpMk id="1008" creationId="{00000000-0000-0000-0000-000000000000}"/>
          </ac:grpSpMkLst>
        </pc:grpChg>
        <pc:grpChg chg="del">
          <ac:chgData name="우 효진" userId="e8e6fed03a2d8085" providerId="LiveId" clId="{D2A2F916-EF7A-4A5D-BFA6-E6CE25BCC069}" dt="2022-04-19T15:09:21.108" v="183" actId="478"/>
          <ac:grpSpMkLst>
            <pc:docMk/>
            <pc:sldMk cId="0" sldId="260"/>
            <ac:grpSpMk id="1009" creationId="{00000000-0000-0000-0000-000000000000}"/>
          </ac:grpSpMkLst>
        </pc:grpChg>
      </pc:sldChg>
      <pc:sldChg chg="del">
        <pc:chgData name="우 효진" userId="e8e6fed03a2d8085" providerId="LiveId" clId="{D2A2F916-EF7A-4A5D-BFA6-E6CE25BCC069}" dt="2022-04-19T15:03:10.828" v="9" actId="47"/>
        <pc:sldMkLst>
          <pc:docMk/>
          <pc:sldMk cId="0" sldId="261"/>
        </pc:sldMkLst>
      </pc:sldChg>
      <pc:sldChg chg="del">
        <pc:chgData name="우 효진" userId="e8e6fed03a2d8085" providerId="LiveId" clId="{D2A2F916-EF7A-4A5D-BFA6-E6CE25BCC069}" dt="2022-04-19T15:03:04.590" v="8" actId="47"/>
        <pc:sldMkLst>
          <pc:docMk/>
          <pc:sldMk cId="0" sldId="262"/>
        </pc:sldMkLst>
      </pc:sldChg>
      <pc:sldChg chg="del">
        <pc:chgData name="우 효진" userId="e8e6fed03a2d8085" providerId="LiveId" clId="{D2A2F916-EF7A-4A5D-BFA6-E6CE25BCC069}" dt="2022-04-19T15:03:20.307" v="10" actId="47"/>
        <pc:sldMkLst>
          <pc:docMk/>
          <pc:sldMk cId="0" sldId="263"/>
        </pc:sldMkLst>
      </pc:sldChg>
      <pc:sldChg chg="addSp delSp modSp mod">
        <pc:chgData name="우 효진" userId="e8e6fed03a2d8085" providerId="LiveId" clId="{D2A2F916-EF7A-4A5D-BFA6-E6CE25BCC069}" dt="2022-04-19T15:10:47.320" v="294" actId="1038"/>
        <pc:sldMkLst>
          <pc:docMk/>
          <pc:sldMk cId="0" sldId="264"/>
        </pc:sldMkLst>
        <pc:spChg chg="mod">
          <ac:chgData name="우 효진" userId="e8e6fed03a2d8085" providerId="LiveId" clId="{D2A2F916-EF7A-4A5D-BFA6-E6CE25BCC069}" dt="2022-04-19T15:09:50.825" v="186" actId="14100"/>
          <ac:spMkLst>
            <pc:docMk/>
            <pc:sldMk cId="0" sldId="264"/>
            <ac:spMk id="20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9:54.130" v="187" actId="478"/>
          <ac:spMkLst>
            <pc:docMk/>
            <pc:sldMk cId="0" sldId="264"/>
            <ac:spMk id="21" creationId="{00000000-0000-0000-0000-000000000000}"/>
          </ac:spMkLst>
        </pc:spChg>
        <pc:spChg chg="mod">
          <ac:chgData name="우 효진" userId="e8e6fed03a2d8085" providerId="LiveId" clId="{D2A2F916-EF7A-4A5D-BFA6-E6CE25BCC069}" dt="2022-04-19T15:08:35.605" v="166" actId="14100"/>
          <ac:spMkLst>
            <pc:docMk/>
            <pc:sldMk cId="0" sldId="264"/>
            <ac:spMk id="22" creationId="{00000000-0000-0000-0000-000000000000}"/>
          </ac:spMkLst>
        </pc:spChg>
        <pc:grpChg chg="del">
          <ac:chgData name="우 효진" userId="e8e6fed03a2d8085" providerId="LiveId" clId="{D2A2F916-EF7A-4A5D-BFA6-E6CE25BCC069}" dt="2022-04-19T15:10:20.363" v="188" actId="478"/>
          <ac:grpSpMkLst>
            <pc:docMk/>
            <pc:sldMk cId="0" sldId="264"/>
            <ac:grpSpMk id="1001" creationId="{00000000-0000-0000-0000-000000000000}"/>
          </ac:grpSpMkLst>
        </pc:grpChg>
        <pc:grpChg chg="del">
          <ac:chgData name="우 효진" userId="e8e6fed03a2d8085" providerId="LiveId" clId="{D2A2F916-EF7A-4A5D-BFA6-E6CE25BCC069}" dt="2022-04-19T15:10:24.695" v="189" actId="478"/>
          <ac:grpSpMkLst>
            <pc:docMk/>
            <pc:sldMk cId="0" sldId="264"/>
            <ac:grpSpMk id="1002" creationId="{00000000-0000-0000-0000-000000000000}"/>
          </ac:grpSpMkLst>
        </pc:grpChg>
        <pc:grpChg chg="del">
          <ac:chgData name="우 효진" userId="e8e6fed03a2d8085" providerId="LiveId" clId="{D2A2F916-EF7A-4A5D-BFA6-E6CE25BCC069}" dt="2022-04-19T15:10:20.363" v="188" actId="478"/>
          <ac:grpSpMkLst>
            <pc:docMk/>
            <pc:sldMk cId="0" sldId="264"/>
            <ac:grpSpMk id="1003" creationId="{00000000-0000-0000-0000-000000000000}"/>
          </ac:grpSpMkLst>
        </pc:grpChg>
        <pc:grpChg chg="del">
          <ac:chgData name="우 효진" userId="e8e6fed03a2d8085" providerId="LiveId" clId="{D2A2F916-EF7A-4A5D-BFA6-E6CE25BCC069}" dt="2022-04-19T15:10:20.363" v="188" actId="478"/>
          <ac:grpSpMkLst>
            <pc:docMk/>
            <pc:sldMk cId="0" sldId="264"/>
            <ac:grpSpMk id="1004" creationId="{00000000-0000-0000-0000-000000000000}"/>
          </ac:grpSpMkLst>
        </pc:grpChg>
        <pc:grpChg chg="del">
          <ac:chgData name="우 효진" userId="e8e6fed03a2d8085" providerId="LiveId" clId="{D2A2F916-EF7A-4A5D-BFA6-E6CE25BCC069}" dt="2022-04-19T15:10:20.363" v="188" actId="478"/>
          <ac:grpSpMkLst>
            <pc:docMk/>
            <pc:sldMk cId="0" sldId="264"/>
            <ac:grpSpMk id="1005" creationId="{00000000-0000-0000-0000-000000000000}"/>
          </ac:grpSpMkLst>
        </pc:grpChg>
        <pc:grpChg chg="del">
          <ac:chgData name="우 효진" userId="e8e6fed03a2d8085" providerId="LiveId" clId="{D2A2F916-EF7A-4A5D-BFA6-E6CE25BCC069}" dt="2022-04-19T15:10:20.363" v="188" actId="478"/>
          <ac:grpSpMkLst>
            <pc:docMk/>
            <pc:sldMk cId="0" sldId="264"/>
            <ac:grpSpMk id="1006" creationId="{00000000-0000-0000-0000-000000000000}"/>
          </ac:grpSpMkLst>
        </pc:grpChg>
        <pc:cxnChg chg="add mod">
          <ac:chgData name="우 효진" userId="e8e6fed03a2d8085" providerId="LiveId" clId="{D2A2F916-EF7A-4A5D-BFA6-E6CE25BCC069}" dt="2022-04-19T15:10:47.320" v="294" actId="1038"/>
          <ac:cxnSpMkLst>
            <pc:docMk/>
            <pc:sldMk cId="0" sldId="264"/>
            <ac:cxnSpMk id="17" creationId="{67400643-D439-4AAC-AD26-26511C9E869B}"/>
          </ac:cxnSpMkLst>
        </pc:cxnChg>
      </pc:sldChg>
      <pc:sldChg chg="del">
        <pc:chgData name="우 효진" userId="e8e6fed03a2d8085" providerId="LiveId" clId="{D2A2F916-EF7A-4A5D-BFA6-E6CE25BCC069}" dt="2022-04-19T15:03:02.115" v="7" actId="47"/>
        <pc:sldMkLst>
          <pc:docMk/>
          <pc:sldMk cId="0" sldId="265"/>
        </pc:sldMkLst>
      </pc:sldChg>
      <pc:sldChg chg="del">
        <pc:chgData name="우 효진" userId="e8e6fed03a2d8085" providerId="LiveId" clId="{D2A2F916-EF7A-4A5D-BFA6-E6CE25BCC069}" dt="2022-04-19T15:02:59.500" v="6" actId="47"/>
        <pc:sldMkLst>
          <pc:docMk/>
          <pc:sldMk cId="0" sldId="266"/>
        </pc:sldMkLst>
      </pc:sldChg>
      <pc:sldChg chg="delSp modSp mod">
        <pc:chgData name="우 효진" userId="e8e6fed03a2d8085" providerId="LiveId" clId="{D2A2F916-EF7A-4A5D-BFA6-E6CE25BCC069}" dt="2022-04-19T15:08:10.244" v="164" actId="2711"/>
        <pc:sldMkLst>
          <pc:docMk/>
          <pc:sldMk cId="0" sldId="267"/>
        </pc:sldMkLst>
        <pc:spChg chg="del">
          <ac:chgData name="우 효진" userId="e8e6fed03a2d8085" providerId="LiveId" clId="{D2A2F916-EF7A-4A5D-BFA6-E6CE25BCC069}" dt="2022-04-19T15:02:48.387" v="3" actId="478"/>
          <ac:spMkLst>
            <pc:docMk/>
            <pc:sldMk cId="0" sldId="267"/>
            <ac:spMk id="2" creationId="{00000000-0000-0000-0000-000000000000}"/>
          </ac:spMkLst>
        </pc:spChg>
        <pc:spChg chg="mod">
          <ac:chgData name="우 효진" userId="e8e6fed03a2d8085" providerId="LiveId" clId="{D2A2F916-EF7A-4A5D-BFA6-E6CE25BCC069}" dt="2022-04-19T15:08:10.244" v="164" actId="2711"/>
          <ac:spMkLst>
            <pc:docMk/>
            <pc:sldMk cId="0" sldId="267"/>
            <ac:spMk id="6" creationId="{00000000-0000-0000-0000-000000000000}"/>
          </ac:spMkLst>
        </pc:spChg>
        <pc:spChg chg="del">
          <ac:chgData name="우 효진" userId="e8e6fed03a2d8085" providerId="LiveId" clId="{D2A2F916-EF7A-4A5D-BFA6-E6CE25BCC069}" dt="2022-04-19T15:02:52.127" v="4" actId="478"/>
          <ac:spMkLst>
            <pc:docMk/>
            <pc:sldMk cId="0" sldId="267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0441" y="1527955"/>
            <a:ext cx="9478559" cy="2701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500" kern="0" spc="-7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-Core Dream 7 ExtraBold" pitchFamily="34" charset="0"/>
              </a:rPr>
              <a:t>열정으로 무장한</a:t>
            </a:r>
          </a:p>
          <a:p>
            <a:r>
              <a:rPr lang="en-US" sz="8500" kern="0" spc="-7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-Core Dream 7 ExtraBold" pitchFamily="34" charset="0"/>
              </a:rPr>
              <a:t>개발자 김유니입니다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4265" y="4896837"/>
            <a:ext cx="3802135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6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-Core Dream 4 Regular" pitchFamily="34" charset="0"/>
              </a:rPr>
              <a:t>2030 - 2035 PORTFOLIO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5894964" y="7483263"/>
            <a:ext cx="820309" cy="1099198"/>
            <a:chOff x="15894964" y="7483263"/>
            <a:chExt cx="820309" cy="10991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4964" y="7483263"/>
              <a:ext cx="820309" cy="10991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461754" y="789682"/>
            <a:ext cx="196724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400" kern="0" spc="-300" dirty="0">
                <a:solidFill>
                  <a:srgbClr val="668EF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-Core Dream 5 Medium" pitchFamily="34" charset="0"/>
              </a:rPr>
              <a:t>목차</a:t>
            </a:r>
            <a:endParaRPr lang="en-US" sz="6400" kern="0" spc="-300" dirty="0">
              <a:solidFill>
                <a:srgbClr val="668EFD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-Core Dream 5 Medium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8C78C2B-740F-4D95-9F74-FA881ADC39E8}"/>
              </a:ext>
            </a:extLst>
          </p:cNvPr>
          <p:cNvCxnSpPr/>
          <p:nvPr/>
        </p:nvCxnSpPr>
        <p:spPr>
          <a:xfrm>
            <a:off x="4572000" y="723900"/>
            <a:ext cx="0" cy="89154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ject 5">
            <a:extLst>
              <a:ext uri="{FF2B5EF4-FFF2-40B4-BE49-F238E27FC236}">
                <a16:creationId xmlns:a16="http://schemas.microsoft.com/office/drawing/2014/main" id="{D294C882-80FC-4DDC-AFE7-9123B2BCB125}"/>
              </a:ext>
            </a:extLst>
          </p:cNvPr>
          <p:cNvSpPr txBox="1"/>
          <p:nvPr/>
        </p:nvSpPr>
        <p:spPr>
          <a:xfrm>
            <a:off x="5105400" y="818257"/>
            <a:ext cx="259080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668EF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-Core Dream 5 Medium" pitchFamily="34" charset="0"/>
              </a:rPr>
              <a:t>1. </a:t>
            </a:r>
            <a:r>
              <a:rPr lang="ko-KR" altLang="en-US" sz="5000" kern="0" spc="-300" dirty="0">
                <a:solidFill>
                  <a:srgbClr val="668EF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-Core Dream 5 Medium" pitchFamily="34" charset="0"/>
              </a:rPr>
              <a:t>부제목</a:t>
            </a:r>
            <a:endParaRPr lang="en-US" sz="5000" kern="0" spc="-300" dirty="0">
              <a:solidFill>
                <a:srgbClr val="668EFD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-Core Dream 5 Medium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638" y="1473369"/>
            <a:ext cx="4709962" cy="25391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-Core Dream 6 Bold" pitchFamily="34" charset="0"/>
              </a:rPr>
              <a:t>PROJECT.1</a:t>
            </a:r>
          </a:p>
          <a:p>
            <a:endParaRPr lang="en-US" sz="2400" kern="0" spc="-1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-Core Dream 6 Bold" pitchFamily="34" charset="0"/>
            </a:endParaRPr>
          </a:p>
          <a:p>
            <a:r>
              <a:rPr lang="en-US" sz="6400" kern="0" spc="-3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-Core Dream 6 Bold" pitchFamily="34" charset="0"/>
              </a:rPr>
              <a:t>프로젝트제목</a:t>
            </a:r>
          </a:p>
          <a:p>
            <a:r>
              <a:rPr lang="en-US" sz="4700" kern="0" spc="-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-Core Dream 3 Light" pitchFamily="34" charset="0"/>
              </a:rPr>
              <a:t>프로젝트부제목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3104354" y="6200610"/>
            <a:ext cx="3459042" cy="77219"/>
            <a:chOff x="13104354" y="6200610"/>
            <a:chExt cx="3459042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3104354" y="6200610"/>
              <a:ext cx="3459042" cy="7721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401800" y="6776114"/>
            <a:ext cx="216159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-Core Dream 5 Medium" pitchFamily="34" charset="0"/>
              </a:rPr>
              <a:t>ABOUT PROJECT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87400" y="7415574"/>
            <a:ext cx="3157580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-Core Dream 3 Light" pitchFamily="34" charset="0"/>
              </a:rPr>
              <a:t>여기에 내용을 자유롭게 입력해주세요.</a:t>
            </a:r>
          </a:p>
          <a:p>
            <a:pPr algn="r"/>
            <a:r>
              <a:rPr lang="en-US" sz="1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-Core Dream 3 Light" pitchFamily="34" charset="0"/>
              </a:rPr>
              <a:t>폰트는 에스코어드림3입니다.</a:t>
            </a:r>
          </a:p>
          <a:p>
            <a:pPr algn="r"/>
            <a:r>
              <a:rPr lang="en-US" sz="1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-Core Dream 3 Light" pitchFamily="34" charset="0"/>
              </a:rPr>
              <a:t>자간은 0이고 행간은 40입니다.</a:t>
            </a:r>
          </a:p>
          <a:p>
            <a:pPr algn="r"/>
            <a:r>
              <a:rPr lang="en-US" sz="1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-Core Dream 3 Light" pitchFamily="34" charset="0"/>
              </a:rPr>
              <a:t>장평은 99로 설정되어 있습니다.</a:t>
            </a:r>
          </a:p>
          <a:p>
            <a:pPr algn="r"/>
            <a:r>
              <a:rPr lang="en-US" sz="1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-Core Dream 3 Light" pitchFamily="34" charset="0"/>
              </a:rPr>
              <a:t>자유롭게 원하는 내용을 적어주세요.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3764" y="1398694"/>
            <a:ext cx="331683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 err="1">
                <a:solidFill>
                  <a:srgbClr val="668EFD"/>
                </a:solidFill>
                <a:latin typeface="S-Core Dream 7 ExtraBold" pitchFamily="34" charset="0"/>
                <a:cs typeface="S-Core Dream 7 ExtraBold" pitchFamily="34" charset="0"/>
              </a:rPr>
              <a:t>프로젝트</a:t>
            </a:r>
            <a:r>
              <a:rPr lang="en-US" sz="3400" dirty="0">
                <a:solidFill>
                  <a:srgbClr val="668EFD"/>
                </a:solidFill>
                <a:latin typeface="S-Core Dream 7 ExtraBold" pitchFamily="34" charset="0"/>
                <a:cs typeface="S-Core Dream 7 ExtraBold" pitchFamily="34" charset="0"/>
              </a:rPr>
              <a:t> </a:t>
            </a:r>
            <a:r>
              <a:rPr lang="ko-KR" altLang="en-US" sz="3400" dirty="0">
                <a:solidFill>
                  <a:srgbClr val="668EFD"/>
                </a:solidFill>
                <a:latin typeface="S-Core Dream 7 ExtraBold" pitchFamily="34" charset="0"/>
                <a:cs typeface="S-Core Dream 7 ExtraBold" pitchFamily="34" charset="0"/>
              </a:rPr>
              <a:t>부</a:t>
            </a:r>
            <a:r>
              <a:rPr lang="en-US" sz="3400" dirty="0" err="1">
                <a:solidFill>
                  <a:srgbClr val="668EFD"/>
                </a:solidFill>
                <a:latin typeface="S-Core Dream 7 ExtraBold" pitchFamily="34" charset="0"/>
                <a:cs typeface="S-Core Dream 7 ExtraBold" pitchFamily="34" charset="0"/>
              </a:rPr>
              <a:t>제목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95400" y="6998013"/>
            <a:ext cx="15697188" cy="126688"/>
            <a:chOff x="8933792" y="6998013"/>
            <a:chExt cx="8247160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933792" y="6998013"/>
              <a:ext cx="8247160" cy="7721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83764" y="7429500"/>
            <a:ext cx="1459443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100" dirty="0">
                <a:solidFill>
                  <a:srgbClr val="9E9E9E"/>
                </a:solidFill>
                <a:latin typeface="S-Core Dream 3 Light" pitchFamily="34" charset="0"/>
                <a:cs typeface="S-Core Dream 3 Light" pitchFamily="34" charset="0"/>
              </a:rPr>
              <a:t>여기에 내용을 자유롭게 입력해주세요.</a:t>
            </a:r>
          </a:p>
          <a:p>
            <a:r>
              <a:rPr lang="en-US" sz="1600" kern="0" spc="-100" dirty="0">
                <a:solidFill>
                  <a:srgbClr val="9E9E9E"/>
                </a:solidFill>
                <a:latin typeface="S-Core Dream 3 Light" pitchFamily="34" charset="0"/>
                <a:cs typeface="S-Core Dream 3 Light" pitchFamily="34" charset="0"/>
              </a:rPr>
              <a:t>폰트는 에스코어드림3입니다.</a:t>
            </a:r>
          </a:p>
          <a:p>
            <a:r>
              <a:rPr lang="en-US" sz="1600" kern="0" spc="-100" dirty="0">
                <a:solidFill>
                  <a:srgbClr val="9E9E9E"/>
                </a:solidFill>
                <a:latin typeface="S-Core Dream 3 Light" pitchFamily="34" charset="0"/>
                <a:cs typeface="S-Core Dream 3 Light" pitchFamily="34" charset="0"/>
              </a:rPr>
              <a:t>자간은 -5이고 행간은 40입니다.</a:t>
            </a:r>
          </a:p>
          <a:p>
            <a:r>
              <a:rPr lang="en-US" sz="1600" kern="0" spc="-100" dirty="0">
                <a:solidFill>
                  <a:srgbClr val="9E9E9E"/>
                </a:solidFill>
                <a:latin typeface="S-Core Dream 3 Light" pitchFamily="34" charset="0"/>
                <a:cs typeface="S-Core Dream 3 Light" pitchFamily="34" charset="0"/>
              </a:rPr>
              <a:t>장평은 99로 설정되어 있습니다.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483764" y="2402299"/>
            <a:ext cx="7050636" cy="877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kern="0" spc="-100" dirty="0">
                <a:solidFill>
                  <a:srgbClr val="9E9E9E"/>
                </a:solidFill>
                <a:latin typeface="S-Core Dream 2 ExtraLight" pitchFamily="34" charset="0"/>
                <a:cs typeface="S-Core Dream 2 ExtraLight" pitchFamily="34" charset="0"/>
              </a:rPr>
              <a:t>프로젝트에 관한 설명을 입력해주세요. 폰트는 에스코어드림2입니다. 폰트사이즈는 17pt입니다. 자간은 -5이고 행간은 60입니다. 장평은 99로 설정되어 있습니다. 자유롭게 원하는 내용을 적어주세요.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83764" y="1398694"/>
            <a:ext cx="324063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668EFD"/>
                </a:solidFill>
                <a:latin typeface="S-Core Dream 7 ExtraBold" pitchFamily="34" charset="0"/>
                <a:cs typeface="S-Core Dream 7 ExtraBold" pitchFamily="34" charset="0"/>
              </a:rPr>
              <a:t>프로젝트 제목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511113" y="2914898"/>
            <a:ext cx="9587473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kern="0" spc="-100" dirty="0">
                <a:solidFill>
                  <a:srgbClr val="9E9E9E"/>
                </a:solidFill>
                <a:latin typeface="S-Core Dream 2 ExtraLight" pitchFamily="34" charset="0"/>
                <a:cs typeface="S-Core Dream 2 ExtraLight" pitchFamily="34" charset="0"/>
              </a:rPr>
              <a:t>프로젝트에 관한 설명을 입력해주세요. 폰트는 에스코어드림2입니다. 폰트사이즈는 17pt입니다. 자간은 -5이고 행간은 60입니다. 장평은 99로 설정되어 있습니다. 자유롭게 원하는 내용을 적어주세요. 프로젝트에 관한 설명을 입력해주세요. 폰트는 에스코어드림2입니다. 폰트사이즈는 17pt입니다. 자간은 -5이고 행간은 60입니다. 장평은 99로 설정되어 있습니다.</a:t>
            </a:r>
            <a:endParaRPr 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7400643-D439-4AAC-AD26-26511C9E869B}"/>
              </a:ext>
            </a:extLst>
          </p:cNvPr>
          <p:cNvCxnSpPr/>
          <p:nvPr/>
        </p:nvCxnSpPr>
        <p:spPr>
          <a:xfrm>
            <a:off x="12496800" y="723900"/>
            <a:ext cx="0" cy="89154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113081" y="7776003"/>
            <a:ext cx="820309" cy="1099198"/>
            <a:chOff x="16113081" y="7776003"/>
            <a:chExt cx="820309" cy="109919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3081" y="7776003"/>
              <a:ext cx="820309" cy="109919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88559" y="1820695"/>
            <a:ext cx="8346041" cy="27084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500" kern="0" spc="-7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-Core Dream 7 ExtraBold" pitchFamily="34" charset="0"/>
              </a:rPr>
              <a:t>감사합니다!</a:t>
            </a:r>
          </a:p>
          <a:p>
            <a:r>
              <a:rPr lang="en-US" sz="8500" kern="0" spc="-7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-Core Dream 7 ExtraBold" pitchFamily="34" charset="0"/>
              </a:rPr>
              <a:t>잘 부탁드립니다!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175</Words>
  <Application>Microsoft Office PowerPoint</Application>
  <PresentationFormat>사용자 지정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S-Core Dream 2 ExtraLight</vt:lpstr>
      <vt:lpstr>S-Core Dream 3 Light</vt:lpstr>
      <vt:lpstr>S-Core Dream 7 ExtraBold</vt:lpstr>
      <vt:lpstr>나눔고딕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우 효진</cp:lastModifiedBy>
  <cp:revision>2</cp:revision>
  <dcterms:created xsi:type="dcterms:W3CDTF">2022-04-19T23:51:04Z</dcterms:created>
  <dcterms:modified xsi:type="dcterms:W3CDTF">2022-04-19T15:12:17Z</dcterms:modified>
</cp:coreProperties>
</file>