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0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841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666698" y="4137021"/>
            <a:ext cx="9810040" cy="2555234"/>
            <a:chOff x="500024" y="4137021"/>
            <a:chExt cx="8643976" cy="2555234"/>
          </a:xfrm>
        </p:grpSpPr>
        <p:sp>
          <p:nvSpPr>
            <p:cNvPr id="11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4572000" y="0"/>
            <a:ext cx="7619998" cy="2032001"/>
            <a:chOff x="3419856" y="0"/>
            <a:chExt cx="8772142" cy="2032001"/>
          </a:xfrm>
        </p:grpSpPr>
        <p:sp>
          <p:nvSpPr>
            <p:cNvPr id="14" name="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28799" y="2571744"/>
            <a:ext cx="998223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539218"/>
            <a:ext cx="998223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5571718" cy="263433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0" y="4183081"/>
            <a:ext cx="9756648" cy="2032001"/>
            <a:chOff x="0" y="0"/>
            <a:chExt cx="9144000" cy="2032001"/>
          </a:xfrm>
        </p:grpSpPr>
        <p:sp>
          <p:nvSpPr>
            <p:cNvPr id="8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0" y="0"/>
            <a:ext cx="9396604" cy="2032001"/>
            <a:chOff x="0" y="0"/>
            <a:chExt cx="9144000" cy="2032001"/>
          </a:xfrm>
        </p:grpSpPr>
        <p:sp>
          <p:nvSpPr>
            <p:cNvPr id="13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428868"/>
            <a:ext cx="115315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5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588252" y="0"/>
            <a:ext cx="5603746" cy="26343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080516" y="1080571"/>
            <a:ext cx="5148943" cy="2987693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4427981" y="1"/>
            <a:ext cx="7764016" cy="1357298"/>
            <a:chOff x="0" y="0"/>
            <a:chExt cx="9144000" cy="2032001"/>
          </a:xfrm>
        </p:grpSpPr>
        <p:sp>
          <p:nvSpPr>
            <p:cNvPr id="9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"/>
          <p:cNvGrpSpPr/>
          <p:nvPr/>
        </p:nvGrpSpPr>
        <p:grpSpPr>
          <a:xfrm rot="0" flipH="1">
            <a:off x="4355973" y="4071944"/>
            <a:ext cx="7550317" cy="2600696"/>
            <a:chOff x="500024" y="4137021"/>
            <a:chExt cx="8643976" cy="2555234"/>
          </a:xfrm>
        </p:grpSpPr>
        <p:sp>
          <p:nvSpPr>
            <p:cNvPr id="15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666975" y="1428736"/>
            <a:ext cx="8191557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4"/>
          </p:nvPr>
        </p:nvSpPr>
        <p:spPr>
          <a:xfrm>
            <a:off x="2666975" y="2643188"/>
            <a:ext cx="8191557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936118" y="936173"/>
            <a:ext cx="5148943" cy="3276489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16200000">
            <a:off x="9109263" y="1124017"/>
            <a:ext cx="4500484" cy="1333477"/>
            <a:chOff x="4643516" y="1"/>
            <a:chExt cx="4500484" cy="1000108"/>
          </a:xfrm>
        </p:grpSpPr>
        <p:sp>
          <p:nvSpPr>
            <p:cNvPr id="8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380959" y="4013206"/>
            <a:ext cx="6855374" cy="2555234"/>
            <a:chOff x="380959" y="4013206"/>
            <a:chExt cx="9048784" cy="2555234"/>
          </a:xfrm>
        </p:grpSpPr>
        <p:sp>
          <p:nvSpPr>
            <p:cNvPr id="8" name="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 flipH="1">
            <a:off x="1" y="0"/>
            <a:ext cx="9429742" cy="2032001"/>
            <a:chOff x="0" y="0"/>
            <a:chExt cx="9144000" cy="2032001"/>
          </a:xfrm>
        </p:grpSpPr>
        <p:sp>
          <p:nvSpPr>
            <p:cNvPr id="14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47839" y="2786047"/>
            <a:ext cx="103631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447839" y="2214554"/>
            <a:ext cx="103631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876288" y="0"/>
            <a:ext cx="5315710" cy="26343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148072" cy="264318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55945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55945" y="584219"/>
            <a:ext cx="8680109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55945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7164323" y="1"/>
            <a:ext cx="5027675" cy="1000108"/>
            <a:chOff x="4643516" y="1"/>
            <a:chExt cx="4500484" cy="1000108"/>
          </a:xfrm>
        </p:grpSpPr>
        <p:sp>
          <p:nvSpPr>
            <p:cNvPr id="11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652135" cy="35052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2022-01-15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8.xml"  /><Relationship Id="rId4" Type="http://schemas.openxmlformats.org/officeDocument/2006/relationships/slide" Target="slide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8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10.xml"  /><Relationship Id="rId4" Type="http://schemas.openxmlformats.org/officeDocument/2006/relationships/slide" Target="slide4.xml"  /><Relationship Id="rId5" Type="http://schemas.openxmlformats.org/officeDocument/2006/relationships/slide" Target="slide9.xml"  /><Relationship Id="rId6" Type="http://schemas.openxmlformats.org/officeDocument/2006/relationships/slide" Target="slide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5.xml"  /><Relationship Id="rId4" Type="http://schemas.openxmlformats.org/officeDocument/2006/relationships/slide" Target="slide6.xml"  /><Relationship Id="rId5" Type="http://schemas.openxmlformats.org/officeDocument/2006/relationships/slide" Target="slide7.xml"  /><Relationship Id="rId6" Type="http://schemas.openxmlformats.org/officeDocument/2006/relationships/slide" Target="slide1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slide" Target="slide9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13.xml"  /><Relationship Id="rId4" Type="http://schemas.openxmlformats.org/officeDocument/2006/relationships/slide" Target="slide15.xml"  /><Relationship Id="rId5" Type="http://schemas.openxmlformats.org/officeDocument/2006/relationships/slide" Target="slide13.xml"  /><Relationship Id="rId6" Type="http://schemas.openxmlformats.org/officeDocument/2006/relationships/slide" Target="slide14.xml"  /><Relationship Id="rId7" Type="http://schemas.openxmlformats.org/officeDocument/2006/relationships/slide" Target="slide19.xml"  /><Relationship Id="rId8" Type="http://schemas.openxmlformats.org/officeDocument/2006/relationships/slide" Target="slide12.xml"  /><Relationship Id="rId9" Type="http://schemas.openxmlformats.org/officeDocument/2006/relationships/slide" Target="slide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13.xml"  /><Relationship Id="rId4" Type="http://schemas.openxmlformats.org/officeDocument/2006/relationships/slide" Target="slide15.xml"  /><Relationship Id="rId5" Type="http://schemas.openxmlformats.org/officeDocument/2006/relationships/slide" Target="slide13.xml"  /><Relationship Id="rId6" Type="http://schemas.openxmlformats.org/officeDocument/2006/relationships/slide" Target="slide14.xml"  /><Relationship Id="rId7" Type="http://schemas.openxmlformats.org/officeDocument/2006/relationships/slide" Target="slide19.xml"  /><Relationship Id="rId8" Type="http://schemas.openxmlformats.org/officeDocument/2006/relationships/slide" Target="slide12.xml"  /><Relationship Id="rId9" Type="http://schemas.openxmlformats.org/officeDocument/2006/relationships/slide" Target="slide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13.xml"  /><Relationship Id="rId4" Type="http://schemas.openxmlformats.org/officeDocument/2006/relationships/slide" Target="slide15.xml"  /><Relationship Id="rId5" Type="http://schemas.openxmlformats.org/officeDocument/2006/relationships/slide" Target="slide13.xml"  /><Relationship Id="rId6" Type="http://schemas.openxmlformats.org/officeDocument/2006/relationships/slide" Target="slide14.xml"  /><Relationship Id="rId7" Type="http://schemas.openxmlformats.org/officeDocument/2006/relationships/slide" Target="slide19.xml"  /><Relationship Id="rId8" Type="http://schemas.openxmlformats.org/officeDocument/2006/relationships/slide" Target="slide12.xml"  /><Relationship Id="rId9" Type="http://schemas.openxmlformats.org/officeDocument/2006/relationships/slide" Target="slide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17.xml"  /><Relationship Id="rId4" Type="http://schemas.openxmlformats.org/officeDocument/2006/relationships/slide" Target="slide18.xml"  /><Relationship Id="rId5" Type="http://schemas.openxmlformats.org/officeDocument/2006/relationships/slide" Target="slide3.xml"  /><Relationship Id="rId6" Type="http://schemas.openxmlformats.org/officeDocument/2006/relationships/slide" Target="slide4.xml"  /><Relationship Id="rId7" Type="http://schemas.openxmlformats.org/officeDocument/2006/relationships/slide" Target="slide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3.xml"  /><Relationship Id="rId3" Type="http://schemas.openxmlformats.org/officeDocument/2006/relationships/slide" Target="slide2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7000"/>
              <a:t>음악 맞추기 게임</a:t>
            </a:r>
            <a:endParaRPr lang="ko-KR" altLang="en-US" sz="7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8" y="5251577"/>
            <a:ext cx="9982239" cy="571504"/>
          </a:xfrm>
        </p:spPr>
        <p:txBody>
          <a:bodyPr/>
          <a:lstStyle/>
          <a:p>
            <a:pPr algn="r">
              <a:defRPr/>
            </a:pPr>
            <a:r>
              <a:rPr lang="en-US" altLang="ko-KR"/>
              <a:t>3</a:t>
            </a:r>
            <a:r>
              <a:rPr lang="ko-KR" altLang="en-US"/>
              <a:t>조 프로젝트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조장 </a:t>
            </a:r>
            <a:r>
              <a:rPr lang="en-US" altLang="ko-KR"/>
              <a:t>:</a:t>
            </a:r>
            <a:r>
              <a:rPr lang="ko-KR" altLang="en-US"/>
              <a:t> 안태식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조원 </a:t>
            </a:r>
            <a:r>
              <a:rPr lang="en-US" altLang="ko-KR"/>
              <a:t>:</a:t>
            </a:r>
            <a:r>
              <a:rPr lang="ko-KR" altLang="en-US"/>
              <a:t> 정한솔</a:t>
            </a:r>
            <a:r>
              <a:rPr lang="en-US" altLang="ko-KR"/>
              <a:t>,</a:t>
            </a:r>
            <a:r>
              <a:rPr lang="ko-KR" altLang="en-US"/>
              <a:t> 이정능</a:t>
            </a:r>
            <a:r>
              <a:rPr lang="en-US" altLang="ko-KR"/>
              <a:t>,</a:t>
            </a:r>
            <a:r>
              <a:rPr lang="ko-KR" altLang="en-US"/>
              <a:t> 이민혁</a:t>
            </a:r>
            <a:r>
              <a:rPr lang="en-US" altLang="ko-KR"/>
              <a:t>,</a:t>
            </a:r>
            <a:r>
              <a:rPr lang="ko-KR" altLang="en-US"/>
              <a:t> 김승엽</a:t>
            </a:r>
            <a:r>
              <a:rPr lang="en-US" altLang="ko-KR"/>
              <a:t>,</a:t>
            </a:r>
            <a:r>
              <a:rPr lang="ko-KR" altLang="en-US"/>
              <a:t> 오호석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타이틀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음악 맞추기 게임 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이름 입력 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이름을 입력하면 게임 종료시 자동으로 랭킹에 표시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입력하지 않아도 게임 진행 가능</a:t>
            </a:r>
            <a:r>
              <a:rPr lang="en-US" altLang="ko-KR"/>
              <a:t>.</a:t>
            </a:r>
            <a:r>
              <a:rPr lang="ko-KR" altLang="en-US"/>
              <a:t> 점수 표시에는 무명으로 기록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다음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현재 진행중인 곡을 스킵하고 다음 문제로 넘어감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다음을 누를 시 스킵 횟수가 </a:t>
            </a:r>
            <a:r>
              <a:rPr lang="en-US" altLang="ko-KR"/>
              <a:t>1</a:t>
            </a:r>
            <a:r>
              <a:rPr lang="ko-KR" altLang="en-US"/>
              <a:t>회 차감됨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690669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10150866" y="5522065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게임으로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힌트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힌트를 클릭시 숨겨진 힌트 라벨이 활성화 됨</a:t>
            </a:r>
            <a:endParaRPr lang="ko-KR" altLang="en-US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setVisible(true)</a:t>
            </a:r>
            <a:endParaRPr lang="en-US" altLang="ko-KR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힌트 횟수가 </a:t>
            </a:r>
            <a:r>
              <a:rPr lang="en-US" altLang="ko-KR"/>
              <a:t>1</a:t>
            </a:r>
            <a:r>
              <a:rPr lang="ko-KR" altLang="en-US"/>
              <a:t>회 차감 됨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690669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10150866" y="5522065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게임으로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다시 재생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게임이 지속되는 동안 원하는 만큼 들을 수 있음</a:t>
            </a:r>
            <a:endParaRPr lang="ko-KR" altLang="en-US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Easy</a:t>
            </a:r>
            <a:r>
              <a:rPr lang="ko-KR" altLang="en-US"/>
              <a:t> 모드에서는 </a:t>
            </a:r>
            <a:r>
              <a:rPr lang="en-US" altLang="ko-KR"/>
              <a:t>10</a:t>
            </a:r>
            <a:r>
              <a:rPr lang="ko-KR" altLang="en-US"/>
              <a:t>초 재생</a:t>
            </a:r>
            <a:endParaRPr lang="ko-KR" altLang="en-US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Normal</a:t>
            </a:r>
            <a:r>
              <a:rPr lang="ko-KR" altLang="en-US"/>
              <a:t> 모드에서는 </a:t>
            </a:r>
            <a:r>
              <a:rPr lang="en-US" altLang="ko-KR"/>
              <a:t>5</a:t>
            </a:r>
            <a:r>
              <a:rPr lang="ko-KR" altLang="en-US"/>
              <a:t>초 재생</a:t>
            </a:r>
            <a:endParaRPr lang="ko-KR" altLang="en-US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Hard</a:t>
            </a:r>
            <a:r>
              <a:rPr lang="ko-KR" altLang="en-US"/>
              <a:t> 모드에서는 </a:t>
            </a:r>
            <a:r>
              <a:rPr lang="en-US" altLang="ko-KR"/>
              <a:t>2</a:t>
            </a:r>
            <a:r>
              <a:rPr lang="ko-KR" altLang="en-US"/>
              <a:t>초 재생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690669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10150866" y="5522065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게임으로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타이머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180</a:t>
            </a:r>
            <a:r>
              <a:rPr lang="ko-KR" altLang="en-US"/>
              <a:t>초 동안 게임 플레이 가능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시간이 전부 경과시 게임이 종료되었다는 팝업창 출력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이후 점수판으로 이동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690669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10054546" y="5519095"/>
            <a:ext cx="1316377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점수판으로</a:t>
            </a:r>
            <a:endParaRPr lang="ko-KR" altLang="en-US"/>
          </a:p>
        </p:txBody>
      </p:sp>
      <p:sp>
        <p:nvSpPr>
          <p:cNvPr id="8" name="">
            <a:hlinkClick r:id="rId4" action="ppaction://hlinksldjump"/>
          </p:cNvPr>
          <p:cNvSpPr/>
          <p:nvPr/>
        </p:nvSpPr>
        <p:spPr>
          <a:xfrm>
            <a:off x="431799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>
          <a:xfrm>
            <a:off x="891996" y="5519095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게임으로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카운트 다운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3</a:t>
            </a:r>
            <a:r>
              <a:rPr lang="ko-KR" altLang="en-US"/>
              <a:t>초의 시간을 주어 유저가 준비할 수 있도록 여유를 둠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카운트 다운 종료시 자동으로 게임이 시작됨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690669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10150866" y="5522065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게임으로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재생되었던 음악 리스트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플레이 중 재생되었던 음악들의 리스트를 보여줌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유튜브 링크 버튼을 만들어 클릭시 해당 곡으로 이동</a:t>
            </a:r>
            <a:endParaRPr lang="ko-KR" altLang="en-US"/>
          </a:p>
        </p:txBody>
      </p:sp>
      <p:sp>
        <p:nvSpPr>
          <p:cNvPr id="6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5437811" y="5520580"/>
            <a:ext cx="1316377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점수판으로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점수 출력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유저가 입력한 이름</a:t>
            </a:r>
            <a:r>
              <a:rPr lang="en-US" altLang="ko-KR"/>
              <a:t>,</a:t>
            </a:r>
            <a:r>
              <a:rPr lang="ko-KR" altLang="en-US"/>
              <a:t> 맞춘 문제</a:t>
            </a:r>
            <a:r>
              <a:rPr lang="en-US" altLang="ko-KR"/>
              <a:t>,</a:t>
            </a:r>
            <a:r>
              <a:rPr lang="ko-KR" altLang="en-US"/>
              <a:t> 경과 시간</a:t>
            </a:r>
            <a:r>
              <a:rPr lang="en-US" altLang="ko-KR"/>
              <a:t>,</a:t>
            </a:r>
            <a:r>
              <a:rPr lang="ko-KR" altLang="en-US"/>
              <a:t> 플레이한 시간 표시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이름을 입력하지 않았을 시 무명으로 기록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해당 기록은 문서로 만들어 자동 저장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게임을 재 실행시 문서에서 불러와서 자동 출력</a:t>
            </a: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437811" y="5520580"/>
            <a:ext cx="1316377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점수판으로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정답 입력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정답 입력시 점수 증가 후 다음 문제로 진행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오답 입력시 오답이라는 표시 출력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타이머가 지속되는 동안 제한 없이 시도 가능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</p:txBody>
      </p:sp>
      <p:sp>
        <p:nvSpPr>
          <p:cNvPr id="4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"/>
          <p:cNvSpPr txBox="1"/>
          <p:nvPr/>
        </p:nvSpPr>
        <p:spPr>
          <a:xfrm>
            <a:off x="5534132" y="5520580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게임으로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290657"/>
            <a:ext cx="11302999" cy="5978382"/>
          </a:xfrm>
        </p:spPr>
        <p:txBody>
          <a:bodyPr/>
          <a:lstStyle/>
          <a:p>
            <a:pPr>
              <a:defRPr/>
            </a:pPr>
            <a:r>
              <a:rPr lang="ko-KR" altLang="en-US" sz="3000" b="1"/>
              <a:t>게임의 진행 방식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1.</a:t>
            </a:r>
            <a:r>
              <a:rPr lang="ko-KR" altLang="en-US"/>
              <a:t> 게임을 시작하게 되면 제한시간이 </a:t>
            </a:r>
            <a:r>
              <a:rPr lang="en-US" altLang="ko-KR"/>
              <a:t>180</a:t>
            </a:r>
            <a:r>
              <a:rPr lang="ko-KR" altLang="en-US"/>
              <a:t>초가 주어집니다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2.</a:t>
            </a:r>
            <a:r>
              <a:rPr lang="ko-KR" altLang="en-US"/>
              <a:t> 본인이 선택한 난이도에 따라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</a:t>
            </a:r>
            <a:r>
              <a:rPr lang="en-US" altLang="ko-KR"/>
              <a:t>Easy</a:t>
            </a:r>
            <a:r>
              <a:rPr lang="ko-KR" altLang="en-US"/>
              <a:t> 모드는 </a:t>
            </a:r>
            <a:r>
              <a:rPr lang="en-US" altLang="ko-KR"/>
              <a:t>10</a:t>
            </a:r>
            <a:r>
              <a:rPr lang="ko-KR" altLang="en-US"/>
              <a:t>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Normal</a:t>
            </a:r>
            <a:r>
              <a:rPr lang="ko-KR" altLang="en-US"/>
              <a:t> 모드는 </a:t>
            </a:r>
            <a:r>
              <a:rPr lang="en-US" altLang="ko-KR"/>
              <a:t>5</a:t>
            </a:r>
            <a:r>
              <a:rPr lang="ko-KR" altLang="en-US"/>
              <a:t>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Hard</a:t>
            </a:r>
            <a:r>
              <a:rPr lang="ko-KR" altLang="en-US"/>
              <a:t> 모드는 </a:t>
            </a:r>
            <a:r>
              <a:rPr lang="en-US" altLang="ko-KR"/>
              <a:t>2</a:t>
            </a:r>
            <a:r>
              <a:rPr lang="ko-KR" altLang="en-US"/>
              <a:t>초의 음악이 재생됩니다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3.</a:t>
            </a:r>
            <a:r>
              <a:rPr lang="ko-KR" altLang="en-US"/>
              <a:t> 필요시 음악을 반복해서 들을 수 있으며</a:t>
            </a:r>
            <a:r>
              <a:rPr lang="en-US" altLang="ko-KR"/>
              <a:t>,</a:t>
            </a:r>
            <a:r>
              <a:rPr lang="ko-KR" altLang="en-US"/>
              <a:t> 원할 때 제한된 횟수의 힌트와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다음 곡으로 넘어가기를 사용할 수 있습니다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4.</a:t>
            </a:r>
            <a:r>
              <a:rPr lang="ko-KR" altLang="en-US"/>
              <a:t> 제한시간이 모두 경과되면 게임이 자동으로 종료가 되고</a:t>
            </a:r>
            <a:r>
              <a:rPr lang="en-US" altLang="ko-KR"/>
              <a:t>,</a:t>
            </a:r>
            <a:r>
              <a:rPr lang="ko-KR" altLang="en-US"/>
              <a:t> 맞춘 갯수에 따라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점수를 얻을 수 있으며</a:t>
            </a:r>
            <a:r>
              <a:rPr lang="en-US" altLang="ko-KR"/>
              <a:t>,</a:t>
            </a:r>
            <a:r>
              <a:rPr lang="ko-KR" altLang="en-US"/>
              <a:t> 기존의 기록은 자동으로 저장되어 순위가 기록됩니다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마무리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적용될 기술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의사 코드를 통해 작업할 내용 미리 설계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클래스를 기능별로 나누어 수정 및 가독성 용이하도록 계획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컬렉션을 이용하여 음악 리스트 저장 및 출력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스윙으로 직관성 향상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크롤링 기술로 유튜브에서 음악 이용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파일 입출력 기능을 이용하여 점수 기록 및 로드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쓰레드로 각자 이벤트가 발생하도록 작업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 sz="2900">
              <a:latin typeface="한컴 쿨재즈 B"/>
              <a:ea typeface="한컴 쿨재즈 B"/>
            </a:endParaRPr>
          </a:p>
          <a:p>
            <a:pPr marL="0" indent="0" algn="ctr">
              <a:buNone/>
              <a:defRPr/>
            </a:pPr>
            <a:r>
              <a:rPr lang="ko-KR" altLang="en-US" sz="2900">
                <a:latin typeface="한컴 쿨재즈 B"/>
                <a:ea typeface="한컴 쿨재즈 B"/>
              </a:rPr>
              <a:t>감사합니다</a:t>
            </a:r>
            <a:endParaRPr lang="ko-KR" altLang="en-US" sz="2900">
              <a:latin typeface="한컴 쿨재즈 B"/>
              <a:ea typeface="한컴 쿨재즈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216470"/>
            <a:ext cx="11302999" cy="6052568"/>
          </a:xfrm>
        </p:spPr>
        <p:txBody>
          <a:bodyPr/>
          <a:lstStyle/>
          <a:p>
            <a:pPr lvl="1">
              <a:defRPr/>
            </a:pPr>
            <a:r>
              <a:rPr lang="ko-KR" altLang="en-US"/>
              <a:t>시작 메뉴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848527" y="681901"/>
            <a:ext cx="4494944" cy="54941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" name="">
            <a:hlinkClick r:id="rId3" action="ppaction://hlinksldjump"/>
          </p:cNvPr>
          <p:cNvSpPr/>
          <p:nvPr/>
        </p:nvSpPr>
        <p:spPr>
          <a:xfrm>
            <a:off x="4629366" y="1242579"/>
            <a:ext cx="2933267" cy="790142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5140426" y="1457303"/>
            <a:ext cx="1911148" cy="3606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음악 제목 맞추기</a:t>
            </a:r>
            <a:endParaRPr lang="ko-KR" altLang="en-US"/>
          </a:p>
        </p:txBody>
      </p:sp>
      <p:sp>
        <p:nvSpPr>
          <p:cNvPr id="12" name="">
            <a:hlinkClick r:id="rId4" action="ppaction://hlinksldjump"/>
          </p:cNvPr>
          <p:cNvSpPr/>
          <p:nvPr/>
        </p:nvSpPr>
        <p:spPr>
          <a:xfrm>
            <a:off x="4629367" y="2452612"/>
            <a:ext cx="2933267" cy="790142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">
            <a:hlinkClick r:id="rId5" action="ppaction://hlinksldjump"/>
          </p:cNvPr>
          <p:cNvSpPr/>
          <p:nvPr/>
        </p:nvSpPr>
        <p:spPr>
          <a:xfrm>
            <a:off x="4629366" y="3521941"/>
            <a:ext cx="2933267" cy="790142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" name="">
            <a:hlinkClick r:id="rId6" action="ppaction://hlinksldjump"/>
          </p:cNvPr>
          <p:cNvSpPr/>
          <p:nvPr/>
        </p:nvSpPr>
        <p:spPr>
          <a:xfrm>
            <a:off x="5651486" y="5172811"/>
            <a:ext cx="1911148" cy="497898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/>
          <p:cNvSpPr txBox="1"/>
          <p:nvPr/>
        </p:nvSpPr>
        <p:spPr>
          <a:xfrm>
            <a:off x="5079726" y="2665756"/>
            <a:ext cx="2032548" cy="363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시 작 하 기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5366559" y="3735907"/>
            <a:ext cx="1458883" cy="3622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끝 내 기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4629367" y="5238924"/>
            <a:ext cx="768494" cy="3656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 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09719"/>
            <a:ext cx="11302999" cy="585931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난이도 선택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817794" y="890804"/>
            <a:ext cx="4556411" cy="5076391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" name="">
            <a:hlinkClick r:id="rId3" action="ppaction://hlinksldjump"/>
          </p:cNvPr>
          <p:cNvSpPr/>
          <p:nvPr/>
        </p:nvSpPr>
        <p:spPr>
          <a:xfrm>
            <a:off x="4623954" y="1423684"/>
            <a:ext cx="2944091" cy="98497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>
            <a:hlinkClick r:id="rId4" action="ppaction://hlinksldjump"/>
          </p:cNvPr>
          <p:cNvSpPr/>
          <p:nvPr/>
        </p:nvSpPr>
        <p:spPr>
          <a:xfrm>
            <a:off x="4623954" y="2846893"/>
            <a:ext cx="2944091" cy="98497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>
            <a:hlinkClick r:id="rId5" action="ppaction://hlinksldjump"/>
          </p:cNvPr>
          <p:cNvSpPr/>
          <p:nvPr/>
        </p:nvSpPr>
        <p:spPr>
          <a:xfrm>
            <a:off x="4623954" y="4196326"/>
            <a:ext cx="2944091" cy="98497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4894551" y="1567295"/>
            <a:ext cx="2402898" cy="6977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/>
              <a:t>EASY</a:t>
            </a:r>
            <a:endParaRPr lang="en-US" altLang="ko-KR" sz="4000"/>
          </a:p>
        </p:txBody>
      </p:sp>
      <p:sp>
        <p:nvSpPr>
          <p:cNvPr id="9" name=""/>
          <p:cNvSpPr txBox="1"/>
          <p:nvPr/>
        </p:nvSpPr>
        <p:spPr>
          <a:xfrm>
            <a:off x="4894551" y="2990504"/>
            <a:ext cx="2402898" cy="69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/>
              <a:t>NORMAL</a:t>
            </a:r>
            <a:endParaRPr lang="en-US" altLang="ko-KR" sz="4000"/>
          </a:p>
        </p:txBody>
      </p:sp>
      <p:sp>
        <p:nvSpPr>
          <p:cNvPr id="10" name=""/>
          <p:cNvSpPr txBox="1"/>
          <p:nvPr/>
        </p:nvSpPr>
        <p:spPr>
          <a:xfrm>
            <a:off x="4894551" y="4339937"/>
            <a:ext cx="2402898" cy="69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/>
              <a:t>HARD</a:t>
            </a:r>
            <a:endParaRPr lang="en-US" altLang="ko-KR" sz="4000"/>
          </a:p>
        </p:txBody>
      </p:sp>
      <p:sp>
        <p:nvSpPr>
          <p:cNvPr id="23" name="">
            <a:hlinkClick r:id="rId6" action="ppaction://hlinksldjump"/>
          </p:cNvPr>
          <p:cNvSpPr/>
          <p:nvPr/>
        </p:nvSpPr>
        <p:spPr>
          <a:xfrm>
            <a:off x="5159553" y="5302225"/>
            <a:ext cx="1872893" cy="486289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5337661" y="5363100"/>
            <a:ext cx="1516678" cy="3645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카운트 다운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09719"/>
            <a:ext cx="11302999" cy="58593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게임 화면</a:t>
            </a:r>
            <a:r>
              <a:rPr lang="en-US" altLang="ko-KR"/>
              <a:t>(Easy)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2067862" y="1047750"/>
            <a:ext cx="8056275" cy="4015653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051644" y="1188460"/>
            <a:ext cx="800966" cy="8659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9116587" y="1439660"/>
            <a:ext cx="671079" cy="3635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</a:t>
            </a:r>
            <a:endParaRPr lang="ko-KR" altLang="en-US"/>
          </a:p>
        </p:txBody>
      </p:sp>
      <p:sp>
        <p:nvSpPr>
          <p:cNvPr id="12" name="">
            <a:hlinkClick r:id="rId4" action="ppaction://hlinksldjump"/>
          </p:cNvPr>
          <p:cNvSpPr/>
          <p:nvPr/>
        </p:nvSpPr>
        <p:spPr>
          <a:xfrm>
            <a:off x="4067924" y="1251260"/>
            <a:ext cx="4056152" cy="61470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>
          <a:xfrm>
            <a:off x="4988317" y="1376860"/>
            <a:ext cx="2215365" cy="3635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180</a:t>
            </a:r>
            <a:r>
              <a:rPr lang="ko-KR" altLang="en-US"/>
              <a:t>초 타이머</a:t>
            </a:r>
            <a:endParaRPr lang="ko-KR" altLang="en-US"/>
          </a:p>
        </p:txBody>
      </p:sp>
      <p:sp>
        <p:nvSpPr>
          <p:cNvPr id="14" name="">
            <a:hlinkClick r:id="rId5" action="ppaction://hlinksldjump"/>
          </p:cNvPr>
          <p:cNvSpPr/>
          <p:nvPr/>
        </p:nvSpPr>
        <p:spPr>
          <a:xfrm>
            <a:off x="2261617" y="2410553"/>
            <a:ext cx="1305674" cy="1530421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/>
          <p:cNvSpPr txBox="1"/>
          <p:nvPr/>
        </p:nvSpPr>
        <p:spPr>
          <a:xfrm>
            <a:off x="2438203" y="2576415"/>
            <a:ext cx="952501" cy="361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2438203" y="3429000"/>
            <a:ext cx="952501" cy="3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9" name="">
            <a:hlinkClick r:id="rId6" action="ppaction://hlinksldjump"/>
          </p:cNvPr>
          <p:cNvSpPr/>
          <p:nvPr/>
        </p:nvSpPr>
        <p:spPr>
          <a:xfrm>
            <a:off x="2349910" y="1314060"/>
            <a:ext cx="1129087" cy="489109"/>
          </a:xfrm>
          <a:prstGeom prst="flowChartTerminator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>
          <a:xfrm>
            <a:off x="2438203" y="1412622"/>
            <a:ext cx="952501" cy="29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다시 재생</a:t>
            </a:r>
            <a:endParaRPr lang="ko-KR" altLang="en-US" sz="1400"/>
          </a:p>
        </p:txBody>
      </p:sp>
      <p:sp>
        <p:nvSpPr>
          <p:cNvPr id="21" name="">
            <a:hlinkClick r:id="rId7" action="ppaction://hlinksldjump"/>
          </p:cNvPr>
          <p:cNvSpPr/>
          <p:nvPr/>
        </p:nvSpPr>
        <p:spPr>
          <a:xfrm>
            <a:off x="4724126" y="4359347"/>
            <a:ext cx="2743746" cy="460197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2" name=""/>
          <p:cNvSpPr txBox="1"/>
          <p:nvPr/>
        </p:nvSpPr>
        <p:spPr>
          <a:xfrm>
            <a:off x="5443162" y="4408246"/>
            <a:ext cx="1305675" cy="36239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정답 입력</a:t>
            </a:r>
            <a:endParaRPr lang="ko-KR" altLang="en-US"/>
          </a:p>
        </p:txBody>
      </p:sp>
      <p:sp>
        <p:nvSpPr>
          <p:cNvPr id="23" name="">
            <a:hlinkClick r:id="rId8" action="ppaction://hlinksldjump"/>
          </p:cNvPr>
          <p:cNvSpPr/>
          <p:nvPr/>
        </p:nvSpPr>
        <p:spPr>
          <a:xfrm>
            <a:off x="8904914" y="4300485"/>
            <a:ext cx="1094426" cy="57792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>
          <a:xfrm>
            <a:off x="9084114" y="4410493"/>
            <a:ext cx="736025" cy="3609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다음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4004400" y="2129832"/>
            <a:ext cx="4183199" cy="185148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4856221" y="2327149"/>
            <a:ext cx="2479557" cy="1456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정답 창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답을 맞추거나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다음으로 넘어갈 때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1</a:t>
            </a:r>
            <a:r>
              <a:rPr lang="ko-KR" altLang="en-US"/>
              <a:t>초 동안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정답 이미지를 출력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904913" y="2428875"/>
            <a:ext cx="1094426" cy="151209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31" name=""/>
          <p:cNvCxnSpPr>
            <a:stCxn id="30" idx="1"/>
            <a:endCxn id="30" idx="3"/>
          </p:cNvCxnSpPr>
          <p:nvPr/>
        </p:nvCxnSpPr>
        <p:spPr>
          <a:xfrm>
            <a:off x="8904913" y="3184925"/>
            <a:ext cx="1094426" cy="0"/>
          </a:xfrm>
          <a:prstGeom prst="line">
            <a:avLst/>
          </a:prstGeom>
          <a:ln>
            <a:solidFill>
              <a:schemeClr val="dk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"/>
          <p:cNvSpPr/>
          <p:nvPr/>
        </p:nvSpPr>
        <p:spPr>
          <a:xfrm>
            <a:off x="4926476" y="5528361"/>
            <a:ext cx="2985927" cy="118687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8" name=""/>
          <p:cNvSpPr txBox="1"/>
          <p:nvPr/>
        </p:nvSpPr>
        <p:spPr>
          <a:xfrm>
            <a:off x="5113766" y="5763147"/>
            <a:ext cx="2611348" cy="3586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정말 종료하시겠습니까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0" name="">
            <a:hlinkClick r:id="rId9" action="ppaction://hlinksldjump"/>
          </p:cNvPr>
          <p:cNvSpPr/>
          <p:nvPr/>
        </p:nvSpPr>
        <p:spPr>
          <a:xfrm>
            <a:off x="5284202" y="6166727"/>
            <a:ext cx="964801" cy="448310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1" name=""/>
          <p:cNvSpPr/>
          <p:nvPr/>
        </p:nvSpPr>
        <p:spPr>
          <a:xfrm>
            <a:off x="6589877" y="6166727"/>
            <a:ext cx="964801" cy="448310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" name="">
            <a:hlinkClick r:id="rId10" action="ppaction://hlinksldjump"/>
          </p:cNvPr>
          <p:cNvSpPr txBox="1"/>
          <p:nvPr/>
        </p:nvSpPr>
        <p:spPr>
          <a:xfrm>
            <a:off x="5439799" y="6211655"/>
            <a:ext cx="656201" cy="3584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종료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6744177" y="6211420"/>
            <a:ext cx="656201" cy="35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cxnSp>
        <p:nvCxnSpPr>
          <p:cNvPr id="46" name=""/>
          <p:cNvCxnSpPr>
            <a:stCxn id="14" idx="1"/>
            <a:endCxn id="14" idx="3"/>
          </p:cNvCxnSpPr>
          <p:nvPr/>
        </p:nvCxnSpPr>
        <p:spPr>
          <a:xfrm>
            <a:off x="2261617" y="3175764"/>
            <a:ext cx="1305674" cy="0"/>
          </a:xfrm>
          <a:prstGeom prst="line">
            <a:avLst/>
          </a:prstGeom>
          <a:ln>
            <a:solidFill>
              <a:schemeClr val="dk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"/>
          <p:cNvSpPr txBox="1"/>
          <p:nvPr/>
        </p:nvSpPr>
        <p:spPr>
          <a:xfrm>
            <a:off x="9149058" y="2534635"/>
            <a:ext cx="703552" cy="64112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7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9149058" y="3289153"/>
            <a:ext cx="703552" cy="64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다음 </a:t>
            </a:r>
            <a:r>
              <a:rPr lang="en-US" altLang="ko-KR"/>
              <a:t>5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1981676" y="6031893"/>
            <a:ext cx="2818056" cy="35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※ESC</a:t>
            </a:r>
            <a:r>
              <a:rPr lang="ko-KR" altLang="en-US"/>
              <a:t> 입력시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09719"/>
            <a:ext cx="11302999" cy="58593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게임 화면</a:t>
            </a:r>
            <a:r>
              <a:rPr lang="en-US" altLang="ko-KR"/>
              <a:t>(Normal)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2067862" y="1047750"/>
            <a:ext cx="8056275" cy="4015653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051644" y="1188460"/>
            <a:ext cx="800966" cy="8659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9116587" y="1439660"/>
            <a:ext cx="671079" cy="3635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</a:t>
            </a:r>
            <a:endParaRPr lang="ko-KR" altLang="en-US"/>
          </a:p>
        </p:txBody>
      </p:sp>
      <p:sp>
        <p:nvSpPr>
          <p:cNvPr id="12" name="">
            <a:hlinkClick r:id="rId4" action="ppaction://hlinksldjump"/>
          </p:cNvPr>
          <p:cNvSpPr/>
          <p:nvPr/>
        </p:nvSpPr>
        <p:spPr>
          <a:xfrm>
            <a:off x="4067924" y="1251260"/>
            <a:ext cx="4056152" cy="61470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>
          <a:xfrm>
            <a:off x="4988317" y="1376860"/>
            <a:ext cx="2215365" cy="3635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180</a:t>
            </a:r>
            <a:r>
              <a:rPr lang="ko-KR" altLang="en-US"/>
              <a:t>초 타이머</a:t>
            </a:r>
            <a:endParaRPr lang="ko-KR" altLang="en-US"/>
          </a:p>
        </p:txBody>
      </p:sp>
      <p:sp>
        <p:nvSpPr>
          <p:cNvPr id="14" name="">
            <a:hlinkClick r:id="rId5" action="ppaction://hlinksldjump"/>
          </p:cNvPr>
          <p:cNvSpPr/>
          <p:nvPr/>
        </p:nvSpPr>
        <p:spPr>
          <a:xfrm>
            <a:off x="2261617" y="2410553"/>
            <a:ext cx="1305674" cy="1530421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/>
          <p:cNvSpPr txBox="1"/>
          <p:nvPr/>
        </p:nvSpPr>
        <p:spPr>
          <a:xfrm>
            <a:off x="2438203" y="2576415"/>
            <a:ext cx="952501" cy="361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2438203" y="3429000"/>
            <a:ext cx="952501" cy="3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9" name="">
            <a:hlinkClick r:id="rId6" action="ppaction://hlinksldjump"/>
          </p:cNvPr>
          <p:cNvSpPr/>
          <p:nvPr/>
        </p:nvSpPr>
        <p:spPr>
          <a:xfrm>
            <a:off x="2349910" y="1314060"/>
            <a:ext cx="1129087" cy="489109"/>
          </a:xfrm>
          <a:prstGeom prst="flowChartTerminator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>
          <a:xfrm>
            <a:off x="2438203" y="1412622"/>
            <a:ext cx="952501" cy="29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다시 재생</a:t>
            </a:r>
            <a:endParaRPr lang="ko-KR" altLang="en-US" sz="1400"/>
          </a:p>
        </p:txBody>
      </p:sp>
      <p:sp>
        <p:nvSpPr>
          <p:cNvPr id="21" name="">
            <a:hlinkClick r:id="rId7" action="ppaction://hlinksldjump"/>
          </p:cNvPr>
          <p:cNvSpPr/>
          <p:nvPr/>
        </p:nvSpPr>
        <p:spPr>
          <a:xfrm>
            <a:off x="4724126" y="4359347"/>
            <a:ext cx="2743746" cy="460197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2" name=""/>
          <p:cNvSpPr txBox="1"/>
          <p:nvPr/>
        </p:nvSpPr>
        <p:spPr>
          <a:xfrm>
            <a:off x="5443162" y="4408246"/>
            <a:ext cx="1305675" cy="36239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정답 입력</a:t>
            </a:r>
            <a:endParaRPr lang="ko-KR" altLang="en-US"/>
          </a:p>
        </p:txBody>
      </p:sp>
      <p:sp>
        <p:nvSpPr>
          <p:cNvPr id="23" name="">
            <a:hlinkClick r:id="rId8" action="ppaction://hlinksldjump"/>
          </p:cNvPr>
          <p:cNvSpPr/>
          <p:nvPr/>
        </p:nvSpPr>
        <p:spPr>
          <a:xfrm>
            <a:off x="8904914" y="4300485"/>
            <a:ext cx="1094426" cy="57792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>
          <a:xfrm>
            <a:off x="9084114" y="4410493"/>
            <a:ext cx="736025" cy="3609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다음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4004400" y="2129832"/>
            <a:ext cx="4183199" cy="185148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4856221" y="2327149"/>
            <a:ext cx="2479557" cy="1456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정답 창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답을 맞추거나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다음으로 넘어갈 때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1</a:t>
            </a:r>
            <a:r>
              <a:rPr lang="ko-KR" altLang="en-US"/>
              <a:t>초 동안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정답 이미지를 출력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904913" y="2428875"/>
            <a:ext cx="1094426" cy="151209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31" name=""/>
          <p:cNvCxnSpPr>
            <a:stCxn id="30" idx="1"/>
            <a:endCxn id="30" idx="3"/>
          </p:cNvCxnSpPr>
          <p:nvPr/>
        </p:nvCxnSpPr>
        <p:spPr>
          <a:xfrm>
            <a:off x="8904913" y="3184925"/>
            <a:ext cx="1094426" cy="0"/>
          </a:xfrm>
          <a:prstGeom prst="line">
            <a:avLst/>
          </a:prstGeom>
          <a:ln>
            <a:solidFill>
              <a:schemeClr val="dk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"/>
          <p:cNvSpPr/>
          <p:nvPr/>
        </p:nvSpPr>
        <p:spPr>
          <a:xfrm>
            <a:off x="4926476" y="5528361"/>
            <a:ext cx="2985927" cy="118687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8" name=""/>
          <p:cNvSpPr txBox="1"/>
          <p:nvPr/>
        </p:nvSpPr>
        <p:spPr>
          <a:xfrm>
            <a:off x="5113766" y="5763147"/>
            <a:ext cx="2611348" cy="3586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정말 종료하시겠습니까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0" name="">
            <a:hlinkClick r:id="rId9" action="ppaction://hlinksldjump"/>
          </p:cNvPr>
          <p:cNvSpPr/>
          <p:nvPr/>
        </p:nvSpPr>
        <p:spPr>
          <a:xfrm>
            <a:off x="5284202" y="6166727"/>
            <a:ext cx="964801" cy="448310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1" name=""/>
          <p:cNvSpPr/>
          <p:nvPr/>
        </p:nvSpPr>
        <p:spPr>
          <a:xfrm>
            <a:off x="6589877" y="6166727"/>
            <a:ext cx="964801" cy="448310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" name=""/>
          <p:cNvSpPr txBox="1"/>
          <p:nvPr/>
        </p:nvSpPr>
        <p:spPr>
          <a:xfrm>
            <a:off x="5439799" y="6211655"/>
            <a:ext cx="656201" cy="3584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종료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6744177" y="6211420"/>
            <a:ext cx="656201" cy="35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cxnSp>
        <p:nvCxnSpPr>
          <p:cNvPr id="46" name=""/>
          <p:cNvCxnSpPr>
            <a:stCxn id="14" idx="1"/>
            <a:endCxn id="14" idx="3"/>
          </p:cNvCxnSpPr>
          <p:nvPr/>
        </p:nvCxnSpPr>
        <p:spPr>
          <a:xfrm>
            <a:off x="2261617" y="3175764"/>
            <a:ext cx="1305674" cy="0"/>
          </a:xfrm>
          <a:prstGeom prst="line">
            <a:avLst/>
          </a:prstGeom>
          <a:ln>
            <a:solidFill>
              <a:schemeClr val="dk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"/>
          <p:cNvSpPr txBox="1"/>
          <p:nvPr/>
        </p:nvSpPr>
        <p:spPr>
          <a:xfrm>
            <a:off x="9149058" y="2534635"/>
            <a:ext cx="703552" cy="64112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5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9149058" y="3289153"/>
            <a:ext cx="703552" cy="64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다음 </a:t>
            </a:r>
            <a:r>
              <a:rPr lang="en-US" altLang="ko-KR"/>
              <a:t>5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1981676" y="6031893"/>
            <a:ext cx="2818056" cy="35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※ESC</a:t>
            </a:r>
            <a:r>
              <a:rPr lang="ko-KR" altLang="en-US"/>
              <a:t> 입력시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09719"/>
            <a:ext cx="11302999" cy="58593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게임 화면</a:t>
            </a:r>
            <a:r>
              <a:rPr lang="en-US" altLang="ko-KR"/>
              <a:t>(Hard)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2067862" y="1047750"/>
            <a:ext cx="8056275" cy="4015653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>
            <a:hlinkClick r:id="rId3" action="ppaction://hlinksldjump"/>
          </p:cNvPr>
          <p:cNvSpPr/>
          <p:nvPr/>
        </p:nvSpPr>
        <p:spPr>
          <a:xfrm>
            <a:off x="9051644" y="1188460"/>
            <a:ext cx="800966" cy="8659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9116587" y="1439660"/>
            <a:ext cx="671079" cy="3635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</a:t>
            </a:r>
            <a:endParaRPr lang="ko-KR" altLang="en-US"/>
          </a:p>
        </p:txBody>
      </p:sp>
      <p:sp>
        <p:nvSpPr>
          <p:cNvPr id="12" name="">
            <a:hlinkClick r:id="rId4" action="ppaction://hlinksldjump"/>
          </p:cNvPr>
          <p:cNvSpPr/>
          <p:nvPr/>
        </p:nvSpPr>
        <p:spPr>
          <a:xfrm>
            <a:off x="4067924" y="1251260"/>
            <a:ext cx="4056152" cy="61470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>
          <a:xfrm>
            <a:off x="4988317" y="1376860"/>
            <a:ext cx="2215365" cy="36350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180</a:t>
            </a:r>
            <a:r>
              <a:rPr lang="ko-KR" altLang="en-US"/>
              <a:t>초 타이머</a:t>
            </a:r>
            <a:endParaRPr lang="ko-KR" altLang="en-US"/>
          </a:p>
        </p:txBody>
      </p:sp>
      <p:sp>
        <p:nvSpPr>
          <p:cNvPr id="14" name="">
            <a:hlinkClick r:id="rId5" action="ppaction://hlinksldjump"/>
          </p:cNvPr>
          <p:cNvSpPr/>
          <p:nvPr/>
        </p:nvSpPr>
        <p:spPr>
          <a:xfrm>
            <a:off x="2261617" y="2410553"/>
            <a:ext cx="1305674" cy="1530421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/>
          <p:cNvSpPr txBox="1"/>
          <p:nvPr/>
        </p:nvSpPr>
        <p:spPr>
          <a:xfrm>
            <a:off x="2438203" y="2576415"/>
            <a:ext cx="952501" cy="361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2438203" y="3429000"/>
            <a:ext cx="952501" cy="3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9" name="">
            <a:hlinkClick r:id="rId6" action="ppaction://hlinksldjump"/>
          </p:cNvPr>
          <p:cNvSpPr/>
          <p:nvPr/>
        </p:nvSpPr>
        <p:spPr>
          <a:xfrm>
            <a:off x="2349910" y="1314060"/>
            <a:ext cx="1129087" cy="489109"/>
          </a:xfrm>
          <a:prstGeom prst="flowChartTerminator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>
          <a:xfrm>
            <a:off x="2438203" y="1412622"/>
            <a:ext cx="952501" cy="29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다시 재생</a:t>
            </a:r>
            <a:endParaRPr lang="ko-KR" altLang="en-US" sz="1400"/>
          </a:p>
        </p:txBody>
      </p:sp>
      <p:sp>
        <p:nvSpPr>
          <p:cNvPr id="21" name="">
            <a:hlinkClick r:id="rId7" action="ppaction://hlinksldjump"/>
          </p:cNvPr>
          <p:cNvSpPr/>
          <p:nvPr/>
        </p:nvSpPr>
        <p:spPr>
          <a:xfrm>
            <a:off x="4724126" y="4359347"/>
            <a:ext cx="2743746" cy="460197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2" name=""/>
          <p:cNvSpPr txBox="1"/>
          <p:nvPr/>
        </p:nvSpPr>
        <p:spPr>
          <a:xfrm>
            <a:off x="5443162" y="4408246"/>
            <a:ext cx="1305675" cy="36239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정답 입력</a:t>
            </a:r>
            <a:endParaRPr lang="ko-KR" altLang="en-US"/>
          </a:p>
        </p:txBody>
      </p:sp>
      <p:sp>
        <p:nvSpPr>
          <p:cNvPr id="23" name="">
            <a:hlinkClick r:id="rId8" action="ppaction://hlinksldjump"/>
          </p:cNvPr>
          <p:cNvSpPr/>
          <p:nvPr/>
        </p:nvSpPr>
        <p:spPr>
          <a:xfrm>
            <a:off x="8904914" y="4300485"/>
            <a:ext cx="1094426" cy="57792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>
          <a:xfrm>
            <a:off x="9084114" y="4410493"/>
            <a:ext cx="736025" cy="3609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다음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4004400" y="2129832"/>
            <a:ext cx="4183199" cy="185148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4856221" y="2327149"/>
            <a:ext cx="2479557" cy="1456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정답 창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답을 맞추거나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다음으로 넘어갈 때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1</a:t>
            </a:r>
            <a:r>
              <a:rPr lang="ko-KR" altLang="en-US"/>
              <a:t>초 동안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정답 이미지를 출력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904913" y="2428875"/>
            <a:ext cx="1094426" cy="151209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31" name=""/>
          <p:cNvCxnSpPr>
            <a:stCxn id="30" idx="1"/>
            <a:endCxn id="30" idx="3"/>
          </p:cNvCxnSpPr>
          <p:nvPr/>
        </p:nvCxnSpPr>
        <p:spPr>
          <a:xfrm>
            <a:off x="8904913" y="3184925"/>
            <a:ext cx="1094426" cy="0"/>
          </a:xfrm>
          <a:prstGeom prst="line">
            <a:avLst/>
          </a:prstGeom>
          <a:ln>
            <a:solidFill>
              <a:schemeClr val="dk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"/>
          <p:cNvSpPr/>
          <p:nvPr/>
        </p:nvSpPr>
        <p:spPr>
          <a:xfrm>
            <a:off x="4926476" y="5528361"/>
            <a:ext cx="2985927" cy="118687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8" name=""/>
          <p:cNvSpPr txBox="1"/>
          <p:nvPr/>
        </p:nvSpPr>
        <p:spPr>
          <a:xfrm>
            <a:off x="5113766" y="5763147"/>
            <a:ext cx="2611348" cy="3586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정말 종료하시겠습니까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0" name="">
            <a:hlinkClick r:id="rId9" action="ppaction://hlinksldjump"/>
          </p:cNvPr>
          <p:cNvSpPr/>
          <p:nvPr/>
        </p:nvSpPr>
        <p:spPr>
          <a:xfrm>
            <a:off x="5284202" y="6166727"/>
            <a:ext cx="964801" cy="448310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1" name=""/>
          <p:cNvSpPr/>
          <p:nvPr/>
        </p:nvSpPr>
        <p:spPr>
          <a:xfrm>
            <a:off x="6589877" y="6166727"/>
            <a:ext cx="964801" cy="448310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" name=""/>
          <p:cNvSpPr txBox="1"/>
          <p:nvPr/>
        </p:nvSpPr>
        <p:spPr>
          <a:xfrm>
            <a:off x="5439799" y="6211655"/>
            <a:ext cx="656201" cy="3584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종료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6744177" y="6211420"/>
            <a:ext cx="656201" cy="35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취소</a:t>
            </a:r>
            <a:endParaRPr lang="ko-KR" altLang="en-US"/>
          </a:p>
        </p:txBody>
      </p:sp>
      <p:cxnSp>
        <p:nvCxnSpPr>
          <p:cNvPr id="46" name=""/>
          <p:cNvCxnSpPr>
            <a:stCxn id="14" idx="1"/>
            <a:endCxn id="14" idx="3"/>
          </p:cNvCxnSpPr>
          <p:nvPr/>
        </p:nvCxnSpPr>
        <p:spPr>
          <a:xfrm>
            <a:off x="2261617" y="3175764"/>
            <a:ext cx="1305674" cy="0"/>
          </a:xfrm>
          <a:prstGeom prst="line">
            <a:avLst/>
          </a:prstGeom>
          <a:ln>
            <a:solidFill>
              <a:schemeClr val="dk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"/>
          <p:cNvSpPr txBox="1"/>
          <p:nvPr/>
        </p:nvSpPr>
        <p:spPr>
          <a:xfrm>
            <a:off x="9149058" y="2534635"/>
            <a:ext cx="703552" cy="64112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힌트 </a:t>
            </a:r>
            <a:r>
              <a:rPr lang="en-US" altLang="ko-KR"/>
              <a:t>3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9149058" y="3289153"/>
            <a:ext cx="703552" cy="64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다음 </a:t>
            </a:r>
            <a:r>
              <a:rPr lang="en-US" altLang="ko-KR"/>
              <a:t>5</a:t>
            </a:r>
            <a:r>
              <a:rPr lang="ko-KR" altLang="en-US"/>
              <a:t>회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1981676" y="6031893"/>
            <a:ext cx="2818056" cy="35952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※ESC</a:t>
            </a:r>
            <a:r>
              <a:rPr lang="ko-KR" altLang="en-US"/>
              <a:t> 입력시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41218"/>
            <a:ext cx="11302999" cy="582782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타이머 종료시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805719" y="919323"/>
            <a:ext cx="4580562" cy="50193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" name="">
            <a:hlinkClick r:id="rId3" action="ppaction://hlinksldjump"/>
          </p:cNvPr>
          <p:cNvSpPr/>
          <p:nvPr/>
        </p:nvSpPr>
        <p:spPr>
          <a:xfrm>
            <a:off x="4314075" y="1304604"/>
            <a:ext cx="3563848" cy="191035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/>
          <p:cNvSpPr txBox="1"/>
          <p:nvPr/>
        </p:nvSpPr>
        <p:spPr>
          <a:xfrm>
            <a:off x="5020424" y="1806176"/>
            <a:ext cx="2151151" cy="9072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700"/>
              <a:t>재생되었던 </a:t>
            </a:r>
            <a:endParaRPr lang="ko-KR" altLang="en-US" sz="2700"/>
          </a:p>
          <a:p>
            <a:pPr algn="ctr">
              <a:defRPr/>
            </a:pPr>
            <a:r>
              <a:rPr lang="ko-KR" altLang="en-US" sz="2700"/>
              <a:t>음악 리스트</a:t>
            </a:r>
            <a:endParaRPr lang="ko-KR" altLang="en-US" sz="2700"/>
          </a:p>
        </p:txBody>
      </p:sp>
      <p:sp>
        <p:nvSpPr>
          <p:cNvPr id="12" name="">
            <a:hlinkClick r:id="rId4" action="ppaction://hlinksldjump"/>
          </p:cNvPr>
          <p:cNvSpPr/>
          <p:nvPr/>
        </p:nvSpPr>
        <p:spPr>
          <a:xfrm>
            <a:off x="4314075" y="3429000"/>
            <a:ext cx="3563848" cy="1439453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/>
        </p:nvSpPr>
        <p:spPr>
          <a:xfrm>
            <a:off x="5081962" y="3875166"/>
            <a:ext cx="2028076" cy="5471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/>
              <a:t>점수 랭킹</a:t>
            </a:r>
            <a:endParaRPr lang="ko-KR" altLang="en-US" sz="3000"/>
          </a:p>
        </p:txBody>
      </p:sp>
      <p:sp>
        <p:nvSpPr>
          <p:cNvPr id="17" name="">
            <a:hlinkClick r:id="rId5" action="ppaction://hlinksldjump"/>
          </p:cNvPr>
          <p:cNvSpPr/>
          <p:nvPr/>
        </p:nvSpPr>
        <p:spPr>
          <a:xfrm>
            <a:off x="4035817" y="5329602"/>
            <a:ext cx="1284269" cy="50568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" name="">
            <a:hlinkClick r:id="rId6" action="ppaction://hlinksldjump"/>
          </p:cNvPr>
          <p:cNvSpPr/>
          <p:nvPr/>
        </p:nvSpPr>
        <p:spPr>
          <a:xfrm>
            <a:off x="5453865" y="5327964"/>
            <a:ext cx="1284269" cy="50568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" name="">
            <a:hlinkClick r:id="rId7" action="ppaction://hlinksldjump"/>
          </p:cNvPr>
          <p:cNvSpPr/>
          <p:nvPr/>
        </p:nvSpPr>
        <p:spPr>
          <a:xfrm>
            <a:off x="6853077" y="5327964"/>
            <a:ext cx="1284269" cy="50568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>
          <a:xfrm>
            <a:off x="4096017" y="5400889"/>
            <a:ext cx="1163870" cy="3631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메뉴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514065" y="5400889"/>
            <a:ext cx="1163870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다시하기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6913277" y="5400889"/>
            <a:ext cx="1163870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종료하기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종료하기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setDefaultCloseOperation(EXIT_ON_CLOSE)</a:t>
            </a:r>
            <a:endParaRPr lang="ko-KR" altLang="en-US"/>
          </a:p>
        </p:txBody>
      </p:sp>
      <p:sp>
        <p:nvSpPr>
          <p:cNvPr id="5" name="">
            <a:hlinkClick r:id="rId2" action="ppaction://hlinksldjump"/>
          </p:cNvPr>
          <p:cNvSpPr/>
          <p:nvPr/>
        </p:nvSpPr>
        <p:spPr>
          <a:xfrm>
            <a:off x="5073935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/>
          <p:cNvSpPr txBox="1"/>
          <p:nvPr/>
        </p:nvSpPr>
        <p:spPr>
          <a:xfrm>
            <a:off x="5534132" y="5522065"/>
            <a:ext cx="1123736" cy="35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메인으로</a:t>
            </a:r>
            <a:endParaRPr lang="ko-KR" altLang="en-US"/>
          </a:p>
        </p:txBody>
      </p:sp>
      <p:sp>
        <p:nvSpPr>
          <p:cNvPr id="8" name="">
            <a:hlinkClick r:id="rId3" action="ppaction://hlinksldjump"/>
          </p:cNvPr>
          <p:cNvSpPr/>
          <p:nvPr/>
        </p:nvSpPr>
        <p:spPr>
          <a:xfrm>
            <a:off x="9496533" y="5134601"/>
            <a:ext cx="2044129" cy="1134437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"/>
          <p:cNvSpPr txBox="1"/>
          <p:nvPr/>
        </p:nvSpPr>
        <p:spPr>
          <a:xfrm>
            <a:off x="9956730" y="5522065"/>
            <a:ext cx="1123736" cy="36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끝내기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dk1"/>
          </a:solidFill>
        </a:ln>
      </a:spPr>
      <a:bodyPr/>
      <a:lstStyle>
        <a:defPPr>
          <a:defRPr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headEnd w="med" len="med"/>
          <a:tailEnd type="arrow" w="med" len="med"/>
        </a:ln>
      </a:spPr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448</ep:Words>
  <ep:PresentationFormat>화면 슬라이드 쇼(4:3)</ep:PresentationFormat>
  <ep:Paragraphs>153</ep:Paragraphs>
  <ep:Slides>20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나래</vt:lpstr>
      <vt:lpstr>음악 맞추기 게임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종료하기</vt:lpstr>
      <vt:lpstr>타이틀</vt:lpstr>
      <vt:lpstr>이름 입력 창</vt:lpstr>
      <vt:lpstr>다음</vt:lpstr>
      <vt:lpstr>힌트</vt:lpstr>
      <vt:lpstr>다시 재생</vt:lpstr>
      <vt:lpstr>타이머</vt:lpstr>
      <vt:lpstr>카운트 다운</vt:lpstr>
      <vt:lpstr>재생되었던 음악 리스트</vt:lpstr>
      <vt:lpstr>점수 출력</vt:lpstr>
      <vt:lpstr>정답 입력</vt:lpstr>
      <vt:lpstr>마무리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2022-01-15T11:09:05.528</dcterms:created>
  <dc:creator>satae</dc:creator>
  <cp:lastModifiedBy>satae</cp:lastModifiedBy>
  <dcterms:modified xsi:type="dcterms:W3CDTF">2022-01-15T15:37:53.085</dcterms:modified>
  <cp:revision>41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